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5" r:id="rId3"/>
    <p:sldId id="277" r:id="rId4"/>
    <p:sldId id="287" r:id="rId5"/>
    <p:sldId id="288" r:id="rId6"/>
    <p:sldId id="286" r:id="rId7"/>
    <p:sldId id="290" r:id="rId8"/>
    <p:sldId id="289" r:id="rId9"/>
    <p:sldId id="291" r:id="rId10"/>
    <p:sldId id="292" r:id="rId11"/>
    <p:sldId id="279" r:id="rId12"/>
    <p:sldId id="281" r:id="rId13"/>
    <p:sldId id="27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1C4"/>
    <a:srgbClr val="EFB42B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343" autoAdjust="0"/>
  </p:normalViewPr>
  <p:slideViewPr>
    <p:cSldViewPr>
      <p:cViewPr>
        <p:scale>
          <a:sx n="95" d="100"/>
          <a:sy n="95" d="100"/>
        </p:scale>
        <p:origin x="653" y="-5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5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B1F6D-A2F2-47BC-8DB3-157B9F33844D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0ACA7F-D2C5-457E-8250-59D5450171DC}">
      <dgm:prSet phldrT="[Text]" custT="1"/>
      <dgm:spPr/>
      <dgm:t>
        <a:bodyPr/>
        <a:lstStyle/>
        <a:p>
          <a:r>
            <a:rPr lang="en-US" sz="1400" dirty="0" smtClean="0">
              <a:latin typeface="SABIC Typeface Headline" panose="020B0603060202020204" pitchFamily="34" charset="0"/>
              <a:cs typeface="SABIC Typeface Headline" panose="020B0603060202020204" pitchFamily="34" charset="0"/>
            </a:rPr>
            <a:t>Analytical  Techniques</a:t>
          </a:r>
          <a:endParaRPr lang="en-US" sz="1400" dirty="0">
            <a:latin typeface="SABIC Typeface Headline" panose="020B0603060202020204" pitchFamily="34" charset="0"/>
            <a:cs typeface="SABIC Typeface Headline" panose="020B0603060202020204" pitchFamily="34" charset="0"/>
          </a:endParaRPr>
        </a:p>
      </dgm:t>
    </dgm:pt>
    <dgm:pt modelId="{BB98DD89-4982-46F9-B267-F1925A546098}" type="parTrans" cxnId="{92E41FC8-D2C2-4FA1-B000-291E6BB058C6}">
      <dgm:prSet/>
      <dgm:spPr/>
      <dgm:t>
        <a:bodyPr/>
        <a:lstStyle/>
        <a:p>
          <a:endParaRPr lang="en-US" sz="1100">
            <a:latin typeface="SABIC Typeface Headline" panose="020B0603060202020204" pitchFamily="34" charset="0"/>
            <a:cs typeface="SABIC Typeface Headline" panose="020B0603060202020204" pitchFamily="34" charset="0"/>
          </a:endParaRPr>
        </a:p>
      </dgm:t>
    </dgm:pt>
    <dgm:pt modelId="{94041338-F6DF-4D9A-9EDB-5BF138171665}" type="sibTrans" cxnId="{92E41FC8-D2C2-4FA1-B000-291E6BB058C6}">
      <dgm:prSet/>
      <dgm:spPr/>
      <dgm:t>
        <a:bodyPr/>
        <a:lstStyle/>
        <a:p>
          <a:endParaRPr lang="en-US" sz="1100">
            <a:latin typeface="SABIC Typeface Headline" panose="020B0603060202020204" pitchFamily="34" charset="0"/>
            <a:cs typeface="SABIC Typeface Headline" panose="020B0603060202020204" pitchFamily="34" charset="0"/>
          </a:endParaRPr>
        </a:p>
      </dgm:t>
    </dgm:pt>
    <dgm:pt modelId="{56CAB32A-38F5-48AF-8281-F8FE70C1F2E3}">
      <dgm:prSet phldrT="[Text]" custT="1"/>
      <dgm:spPr/>
      <dgm:t>
        <a:bodyPr/>
        <a:lstStyle/>
        <a:p>
          <a:r>
            <a:rPr lang="en-US" sz="1200" dirty="0" smtClean="0">
              <a:latin typeface="SABIC Typeface Headline" panose="020B0603060202020204" pitchFamily="34" charset="0"/>
              <a:cs typeface="SABIC Typeface Headline" panose="020B0603060202020204" pitchFamily="34" charset="0"/>
            </a:rPr>
            <a:t>Pressure drop</a:t>
          </a:r>
          <a:endParaRPr lang="en-US" sz="1200" dirty="0">
            <a:latin typeface="SABIC Typeface Headline" panose="020B0603060202020204" pitchFamily="34" charset="0"/>
            <a:cs typeface="SABIC Typeface Headline" panose="020B0603060202020204" pitchFamily="34" charset="0"/>
          </a:endParaRPr>
        </a:p>
      </dgm:t>
    </dgm:pt>
    <dgm:pt modelId="{A268F275-D705-478E-B997-65FCA962DB68}" type="parTrans" cxnId="{29F67A9B-893F-47DF-AE87-2E06119FE25B}">
      <dgm:prSet/>
      <dgm:spPr/>
      <dgm:t>
        <a:bodyPr/>
        <a:lstStyle/>
        <a:p>
          <a:endParaRPr lang="en-US" sz="1100">
            <a:latin typeface="SABIC Typeface Headline" panose="020B0603060202020204" pitchFamily="34" charset="0"/>
            <a:cs typeface="SABIC Typeface Headline" panose="020B0603060202020204" pitchFamily="34" charset="0"/>
          </a:endParaRPr>
        </a:p>
      </dgm:t>
    </dgm:pt>
    <dgm:pt modelId="{91CE460E-00F8-4398-9719-15CD386D207B}" type="sibTrans" cxnId="{29F67A9B-893F-47DF-AE87-2E06119FE25B}">
      <dgm:prSet/>
      <dgm:spPr/>
      <dgm:t>
        <a:bodyPr/>
        <a:lstStyle/>
        <a:p>
          <a:endParaRPr lang="en-US" sz="1100">
            <a:latin typeface="SABIC Typeface Headline" panose="020B0603060202020204" pitchFamily="34" charset="0"/>
            <a:cs typeface="SABIC Typeface Headline" panose="020B0603060202020204" pitchFamily="34" charset="0"/>
          </a:endParaRPr>
        </a:p>
      </dgm:t>
    </dgm:pt>
    <dgm:pt modelId="{E4D833BA-3F93-4D59-9FB2-06C8A1C5BECD}">
      <dgm:prSet phldrT="[Text]" custT="1"/>
      <dgm:spPr/>
      <dgm:t>
        <a:bodyPr/>
        <a:lstStyle/>
        <a:p>
          <a:r>
            <a:rPr lang="en-US" sz="1200" dirty="0" smtClean="0">
              <a:latin typeface="SABIC Typeface Headline" panose="020B0603060202020204" pitchFamily="34" charset="0"/>
              <a:cs typeface="SABIC Typeface Headline" panose="020B0603060202020204" pitchFamily="34" charset="0"/>
            </a:rPr>
            <a:t>Corrosion issue</a:t>
          </a:r>
          <a:endParaRPr lang="en-US" sz="1200" dirty="0">
            <a:latin typeface="SABIC Typeface Headline" panose="020B0603060202020204" pitchFamily="34" charset="0"/>
            <a:cs typeface="SABIC Typeface Headline" panose="020B0603060202020204" pitchFamily="34" charset="0"/>
          </a:endParaRPr>
        </a:p>
      </dgm:t>
    </dgm:pt>
    <dgm:pt modelId="{FED91EDE-BA7E-4D8C-9D97-2CE09CA64CEE}" type="parTrans" cxnId="{FB249D8D-B5DF-43B8-8B6E-3C0FFFC9E27F}">
      <dgm:prSet/>
      <dgm:spPr/>
      <dgm:t>
        <a:bodyPr/>
        <a:lstStyle/>
        <a:p>
          <a:endParaRPr lang="en-US" sz="1100">
            <a:latin typeface="SABIC Typeface Headline" panose="020B0603060202020204" pitchFamily="34" charset="0"/>
            <a:cs typeface="SABIC Typeface Headline" panose="020B0603060202020204" pitchFamily="34" charset="0"/>
          </a:endParaRPr>
        </a:p>
      </dgm:t>
    </dgm:pt>
    <dgm:pt modelId="{B3E925E9-D301-4E14-92EB-EE4E1D8A668D}" type="sibTrans" cxnId="{FB249D8D-B5DF-43B8-8B6E-3C0FFFC9E27F}">
      <dgm:prSet/>
      <dgm:spPr/>
      <dgm:t>
        <a:bodyPr/>
        <a:lstStyle/>
        <a:p>
          <a:endParaRPr lang="en-US" sz="1100">
            <a:latin typeface="SABIC Typeface Headline" panose="020B0603060202020204" pitchFamily="34" charset="0"/>
            <a:cs typeface="SABIC Typeface Headline" panose="020B0603060202020204" pitchFamily="34" charset="0"/>
          </a:endParaRPr>
        </a:p>
      </dgm:t>
    </dgm:pt>
    <dgm:pt modelId="{ADE0A418-29B3-4831-8B62-2BFE2AD61F56}">
      <dgm:prSet phldrT="[Text]" custT="1"/>
      <dgm:spPr/>
      <dgm:t>
        <a:bodyPr/>
        <a:lstStyle/>
        <a:p>
          <a:r>
            <a:rPr lang="en-US" sz="1200" dirty="0" smtClean="0">
              <a:latin typeface="SABIC Typeface Headline" panose="020B0603060202020204" pitchFamily="34" charset="0"/>
              <a:cs typeface="SABIC Typeface Headline" panose="020B0603060202020204" pitchFamily="34" charset="0"/>
            </a:rPr>
            <a:t>Fouling </a:t>
          </a:r>
          <a:endParaRPr lang="en-US" sz="1200" dirty="0">
            <a:latin typeface="SABIC Typeface Headline" panose="020B0603060202020204" pitchFamily="34" charset="0"/>
            <a:cs typeface="SABIC Typeface Headline" panose="020B0603060202020204" pitchFamily="34" charset="0"/>
          </a:endParaRPr>
        </a:p>
      </dgm:t>
    </dgm:pt>
    <dgm:pt modelId="{86AFAA57-68DA-4BE4-85E9-59C2F6E4CB38}" type="parTrans" cxnId="{249B41B5-65DA-4282-B3E4-46B80334E060}">
      <dgm:prSet/>
      <dgm:spPr/>
      <dgm:t>
        <a:bodyPr/>
        <a:lstStyle/>
        <a:p>
          <a:endParaRPr lang="en-US" sz="1100">
            <a:latin typeface="SABIC Typeface Headline" panose="020B0603060202020204" pitchFamily="34" charset="0"/>
            <a:cs typeface="SABIC Typeface Headline" panose="020B0603060202020204" pitchFamily="34" charset="0"/>
          </a:endParaRPr>
        </a:p>
      </dgm:t>
    </dgm:pt>
    <dgm:pt modelId="{83AA8CF0-665F-4137-9C7D-70C8950B0579}" type="sibTrans" cxnId="{249B41B5-65DA-4282-B3E4-46B80334E060}">
      <dgm:prSet/>
      <dgm:spPr/>
      <dgm:t>
        <a:bodyPr/>
        <a:lstStyle/>
        <a:p>
          <a:endParaRPr lang="en-US" sz="1100">
            <a:latin typeface="SABIC Typeface Headline" panose="020B0603060202020204" pitchFamily="34" charset="0"/>
            <a:cs typeface="SABIC Typeface Headline" panose="020B0603060202020204" pitchFamily="34" charset="0"/>
          </a:endParaRPr>
        </a:p>
      </dgm:t>
    </dgm:pt>
    <dgm:pt modelId="{FE497D64-CF74-4384-B892-0FCFA719EF82}">
      <dgm:prSet phldrT="[Text]" custT="1"/>
      <dgm:spPr/>
      <dgm:t>
        <a:bodyPr/>
        <a:lstStyle/>
        <a:p>
          <a:r>
            <a:rPr lang="en-US" sz="1200" dirty="0" smtClean="0">
              <a:latin typeface="SABIC Typeface Headline" panose="020B0603060202020204" pitchFamily="34" charset="0"/>
              <a:cs typeface="SABIC Typeface Headline" panose="020B0603060202020204" pitchFamily="34" charset="0"/>
            </a:rPr>
            <a:t>Catalyst deactivation</a:t>
          </a:r>
          <a:endParaRPr lang="en-US" sz="1200" dirty="0">
            <a:latin typeface="SABIC Typeface Headline" panose="020B0603060202020204" pitchFamily="34" charset="0"/>
            <a:cs typeface="SABIC Typeface Headline" panose="020B0603060202020204" pitchFamily="34" charset="0"/>
          </a:endParaRPr>
        </a:p>
      </dgm:t>
    </dgm:pt>
    <dgm:pt modelId="{D5F6AC89-D563-480D-81ED-E31CAFA86113}" type="parTrans" cxnId="{2F59BA21-DEB8-4389-A696-D074C95044FF}">
      <dgm:prSet/>
      <dgm:spPr/>
      <dgm:t>
        <a:bodyPr/>
        <a:lstStyle/>
        <a:p>
          <a:endParaRPr lang="en-US" sz="1100">
            <a:latin typeface="SABIC Typeface Headline" panose="020B0603060202020204" pitchFamily="34" charset="0"/>
            <a:cs typeface="SABIC Typeface Headline" panose="020B0603060202020204" pitchFamily="34" charset="0"/>
          </a:endParaRPr>
        </a:p>
      </dgm:t>
    </dgm:pt>
    <dgm:pt modelId="{D6E6AF08-F9B2-482D-82DA-571E56FCB262}" type="sibTrans" cxnId="{2F59BA21-DEB8-4389-A696-D074C95044FF}">
      <dgm:prSet/>
      <dgm:spPr/>
      <dgm:t>
        <a:bodyPr/>
        <a:lstStyle/>
        <a:p>
          <a:endParaRPr lang="en-US" sz="1100">
            <a:latin typeface="SABIC Typeface Headline" panose="020B0603060202020204" pitchFamily="34" charset="0"/>
            <a:cs typeface="SABIC Typeface Headline" panose="020B0603060202020204" pitchFamily="34" charset="0"/>
          </a:endParaRPr>
        </a:p>
      </dgm:t>
    </dgm:pt>
    <dgm:pt modelId="{E0ACE991-CDA2-40D6-9AB9-113F87BEC31D}">
      <dgm:prSet phldrT="[Text]" custT="1"/>
      <dgm:spPr/>
      <dgm:t>
        <a:bodyPr/>
        <a:lstStyle/>
        <a:p>
          <a:r>
            <a:rPr lang="en-US" sz="1200" dirty="0" smtClean="0">
              <a:latin typeface="SABIC Typeface Headline" panose="020B0603060202020204" pitchFamily="34" charset="0"/>
              <a:cs typeface="SABIC Typeface Headline" panose="020B0603060202020204" pitchFamily="34" charset="0"/>
            </a:rPr>
            <a:t>Water / waste water </a:t>
          </a:r>
          <a:endParaRPr lang="en-US" sz="1200" dirty="0">
            <a:latin typeface="SABIC Typeface Headline" panose="020B0603060202020204" pitchFamily="34" charset="0"/>
            <a:cs typeface="SABIC Typeface Headline" panose="020B0603060202020204" pitchFamily="34" charset="0"/>
          </a:endParaRPr>
        </a:p>
      </dgm:t>
    </dgm:pt>
    <dgm:pt modelId="{D13E63AC-5779-43C5-883A-C09976B80211}" type="parTrans" cxnId="{71328AD2-D57B-49FF-B794-BB5DC8BF0426}">
      <dgm:prSet/>
      <dgm:spPr/>
      <dgm:t>
        <a:bodyPr/>
        <a:lstStyle/>
        <a:p>
          <a:endParaRPr lang="en-US" sz="1100">
            <a:latin typeface="SABIC Typeface Headline" panose="020B0603060202020204" pitchFamily="34" charset="0"/>
            <a:cs typeface="SABIC Typeface Headline" panose="020B0603060202020204" pitchFamily="34" charset="0"/>
          </a:endParaRPr>
        </a:p>
      </dgm:t>
    </dgm:pt>
    <dgm:pt modelId="{B058271D-9B1B-4F9C-AC03-AADFE41F958D}" type="sibTrans" cxnId="{71328AD2-D57B-49FF-B794-BB5DC8BF0426}">
      <dgm:prSet/>
      <dgm:spPr/>
      <dgm:t>
        <a:bodyPr/>
        <a:lstStyle/>
        <a:p>
          <a:endParaRPr lang="en-US" sz="1100">
            <a:latin typeface="SABIC Typeface Headline" panose="020B0603060202020204" pitchFamily="34" charset="0"/>
            <a:cs typeface="SABIC Typeface Headline" panose="020B0603060202020204" pitchFamily="34" charset="0"/>
          </a:endParaRPr>
        </a:p>
      </dgm:t>
    </dgm:pt>
    <dgm:pt modelId="{32C59A8D-53D8-4AF8-AFC0-7B65EA1FF287}">
      <dgm:prSet phldrT="[Text]" custT="1"/>
      <dgm:spPr/>
      <dgm:t>
        <a:bodyPr/>
        <a:lstStyle/>
        <a:p>
          <a:r>
            <a:rPr lang="en-US" sz="1200" dirty="0" smtClean="0">
              <a:latin typeface="SABIC Typeface Headline" panose="020B0603060202020204" pitchFamily="34" charset="0"/>
              <a:cs typeface="SABIC Typeface Headline" panose="020B0603060202020204" pitchFamily="34" charset="0"/>
            </a:rPr>
            <a:t>Process upset</a:t>
          </a:r>
          <a:endParaRPr lang="en-US" sz="1200" dirty="0">
            <a:latin typeface="SABIC Typeface Headline" panose="020B0603060202020204" pitchFamily="34" charset="0"/>
            <a:cs typeface="SABIC Typeface Headline" panose="020B0603060202020204" pitchFamily="34" charset="0"/>
          </a:endParaRPr>
        </a:p>
      </dgm:t>
    </dgm:pt>
    <dgm:pt modelId="{3A575EDE-B766-4BC9-BB24-AAA8D94396EF}" type="parTrans" cxnId="{397E6D78-AF41-40E1-AC4F-31450CE6A3AD}">
      <dgm:prSet/>
      <dgm:spPr/>
      <dgm:t>
        <a:bodyPr/>
        <a:lstStyle/>
        <a:p>
          <a:endParaRPr lang="en-US" sz="1100">
            <a:latin typeface="SABIC Typeface Headline" panose="020B0603060202020204" pitchFamily="34" charset="0"/>
            <a:cs typeface="SABIC Typeface Headline" panose="020B0603060202020204" pitchFamily="34" charset="0"/>
          </a:endParaRPr>
        </a:p>
      </dgm:t>
    </dgm:pt>
    <dgm:pt modelId="{E4530EC0-51BB-40B8-9879-48E584B64076}" type="sibTrans" cxnId="{397E6D78-AF41-40E1-AC4F-31450CE6A3AD}">
      <dgm:prSet/>
      <dgm:spPr/>
      <dgm:t>
        <a:bodyPr/>
        <a:lstStyle/>
        <a:p>
          <a:endParaRPr lang="en-US" sz="1100">
            <a:latin typeface="SABIC Typeface Headline" panose="020B0603060202020204" pitchFamily="34" charset="0"/>
            <a:cs typeface="SABIC Typeface Headline" panose="020B0603060202020204" pitchFamily="34" charset="0"/>
          </a:endParaRPr>
        </a:p>
      </dgm:t>
    </dgm:pt>
    <dgm:pt modelId="{AEE71D66-484C-4B7D-A6F8-3716AAD80F84}" type="pres">
      <dgm:prSet presAssocID="{713B1F6D-A2F2-47BC-8DB3-157B9F33844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0731210-2364-44BA-867A-D6761A6AAAB0}" type="pres">
      <dgm:prSet presAssocID="{D80ACA7F-D2C5-457E-8250-59D5450171DC}" presName="Parent" presStyleLbl="node0" presStyleIdx="0" presStyleCnt="1" custScaleX="115537" custScaleY="103938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0D2C4747-03CA-48E4-9CC7-D5CAB693CC83}" type="pres">
      <dgm:prSet presAssocID="{56CAB32A-38F5-48AF-8281-F8FE70C1F2E3}" presName="Accent1" presStyleCnt="0"/>
      <dgm:spPr/>
    </dgm:pt>
    <dgm:pt modelId="{6EF66251-2A96-40C2-8086-A483518CD0FC}" type="pres">
      <dgm:prSet presAssocID="{56CAB32A-38F5-48AF-8281-F8FE70C1F2E3}" presName="Accent" presStyleLbl="bgShp" presStyleIdx="0" presStyleCnt="6"/>
      <dgm:spPr/>
    </dgm:pt>
    <dgm:pt modelId="{FA7241EE-D3DA-44F6-8AFD-A5B00E85F664}" type="pres">
      <dgm:prSet presAssocID="{56CAB32A-38F5-48AF-8281-F8FE70C1F2E3}" presName="Child1" presStyleLbl="node1" presStyleIdx="0" presStyleCnt="6" custScaleX="115537" custScaleY="103938">
        <dgm:presLayoutVars>
          <dgm:chMax val="0"/>
          <dgm:chPref val="0"/>
          <dgm:bulletEnabled val="1"/>
        </dgm:presLayoutVars>
      </dgm:prSet>
      <dgm:spPr/>
    </dgm:pt>
    <dgm:pt modelId="{35AC53D4-0C17-4C62-AB66-798F4B76B148}" type="pres">
      <dgm:prSet presAssocID="{E4D833BA-3F93-4D59-9FB2-06C8A1C5BECD}" presName="Accent2" presStyleCnt="0"/>
      <dgm:spPr/>
    </dgm:pt>
    <dgm:pt modelId="{353E535A-71AD-4D85-98EF-C91B92725F99}" type="pres">
      <dgm:prSet presAssocID="{E4D833BA-3F93-4D59-9FB2-06C8A1C5BECD}" presName="Accent" presStyleLbl="bgShp" presStyleIdx="1" presStyleCnt="6"/>
      <dgm:spPr/>
    </dgm:pt>
    <dgm:pt modelId="{9CC91267-1114-4E5A-B00B-B0927B669B21}" type="pres">
      <dgm:prSet presAssocID="{E4D833BA-3F93-4D59-9FB2-06C8A1C5BECD}" presName="Child2" presStyleLbl="node1" presStyleIdx="1" presStyleCnt="6" custScaleX="115537" custScaleY="103938">
        <dgm:presLayoutVars>
          <dgm:chMax val="0"/>
          <dgm:chPref val="0"/>
          <dgm:bulletEnabled val="1"/>
        </dgm:presLayoutVars>
      </dgm:prSet>
      <dgm:spPr/>
    </dgm:pt>
    <dgm:pt modelId="{74DE62E7-BBC0-4DE6-BACA-D3C09D73260C}" type="pres">
      <dgm:prSet presAssocID="{ADE0A418-29B3-4831-8B62-2BFE2AD61F56}" presName="Accent3" presStyleCnt="0"/>
      <dgm:spPr/>
    </dgm:pt>
    <dgm:pt modelId="{901E268E-0CEB-4A58-9592-A5D787B75677}" type="pres">
      <dgm:prSet presAssocID="{ADE0A418-29B3-4831-8B62-2BFE2AD61F56}" presName="Accent" presStyleLbl="bgShp" presStyleIdx="2" presStyleCnt="6"/>
      <dgm:spPr/>
    </dgm:pt>
    <dgm:pt modelId="{A446CE67-2B00-45BB-9377-1D0150C65CA6}" type="pres">
      <dgm:prSet presAssocID="{ADE0A418-29B3-4831-8B62-2BFE2AD61F56}" presName="Child3" presStyleLbl="node1" presStyleIdx="2" presStyleCnt="6" custScaleX="115537" custScaleY="1039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FB74D-DF98-41A8-B677-AA75AEF82B25}" type="pres">
      <dgm:prSet presAssocID="{FE497D64-CF74-4384-B892-0FCFA719EF82}" presName="Accent4" presStyleCnt="0"/>
      <dgm:spPr/>
    </dgm:pt>
    <dgm:pt modelId="{4A279CCB-F040-4B57-8A8A-320A7F6BDC07}" type="pres">
      <dgm:prSet presAssocID="{FE497D64-CF74-4384-B892-0FCFA719EF82}" presName="Accent" presStyleLbl="bgShp" presStyleIdx="3" presStyleCnt="6"/>
      <dgm:spPr/>
    </dgm:pt>
    <dgm:pt modelId="{10A392BA-35F2-4F0E-9178-63811A5E394A}" type="pres">
      <dgm:prSet presAssocID="{FE497D64-CF74-4384-B892-0FCFA719EF82}" presName="Child4" presStyleLbl="node1" presStyleIdx="3" presStyleCnt="6" custScaleX="115537" custScaleY="1039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ED73C-131D-4E25-98C2-40CEA47A8B4E}" type="pres">
      <dgm:prSet presAssocID="{E0ACE991-CDA2-40D6-9AB9-113F87BEC31D}" presName="Accent5" presStyleCnt="0"/>
      <dgm:spPr/>
    </dgm:pt>
    <dgm:pt modelId="{81C2E295-2EB8-440D-9D47-F01F726548BC}" type="pres">
      <dgm:prSet presAssocID="{E0ACE991-CDA2-40D6-9AB9-113F87BEC31D}" presName="Accent" presStyleLbl="bgShp" presStyleIdx="4" presStyleCnt="6"/>
      <dgm:spPr/>
    </dgm:pt>
    <dgm:pt modelId="{D87ECD53-D737-49D8-B5EE-C5D09862613F}" type="pres">
      <dgm:prSet presAssocID="{E0ACE991-CDA2-40D6-9AB9-113F87BEC31D}" presName="Child5" presStyleLbl="node1" presStyleIdx="4" presStyleCnt="6" custScaleX="115537" custScaleY="1039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9AEF5-A2B0-4806-98B9-FC6C78AE2510}" type="pres">
      <dgm:prSet presAssocID="{32C59A8D-53D8-4AF8-AFC0-7B65EA1FF287}" presName="Accent6" presStyleCnt="0"/>
      <dgm:spPr/>
    </dgm:pt>
    <dgm:pt modelId="{40BEE580-56AA-4636-9351-5E531D9D18E1}" type="pres">
      <dgm:prSet presAssocID="{32C59A8D-53D8-4AF8-AFC0-7B65EA1FF287}" presName="Accent" presStyleLbl="bgShp" presStyleIdx="5" presStyleCnt="6"/>
      <dgm:spPr/>
    </dgm:pt>
    <dgm:pt modelId="{9B1B64A4-7FDA-400B-A4B0-E82679AE8072}" type="pres">
      <dgm:prSet presAssocID="{32C59A8D-53D8-4AF8-AFC0-7B65EA1FF287}" presName="Child6" presStyleLbl="node1" presStyleIdx="5" presStyleCnt="6" custScaleX="115537" custScaleY="1039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9B41B5-65DA-4282-B3E4-46B80334E060}" srcId="{D80ACA7F-D2C5-457E-8250-59D5450171DC}" destId="{ADE0A418-29B3-4831-8B62-2BFE2AD61F56}" srcOrd="2" destOrd="0" parTransId="{86AFAA57-68DA-4BE4-85E9-59C2F6E4CB38}" sibTransId="{83AA8CF0-665F-4137-9C7D-70C8950B0579}"/>
    <dgm:cxn modelId="{B1ABE22A-A07C-4BF0-AD27-67D77EABE317}" type="presOf" srcId="{56CAB32A-38F5-48AF-8281-F8FE70C1F2E3}" destId="{FA7241EE-D3DA-44F6-8AFD-A5B00E85F664}" srcOrd="0" destOrd="0" presId="urn:microsoft.com/office/officeart/2011/layout/HexagonRadial"/>
    <dgm:cxn modelId="{29F67A9B-893F-47DF-AE87-2E06119FE25B}" srcId="{D80ACA7F-D2C5-457E-8250-59D5450171DC}" destId="{56CAB32A-38F5-48AF-8281-F8FE70C1F2E3}" srcOrd="0" destOrd="0" parTransId="{A268F275-D705-478E-B997-65FCA962DB68}" sibTransId="{91CE460E-00F8-4398-9719-15CD386D207B}"/>
    <dgm:cxn modelId="{754F2856-7ABC-4A1F-89EF-D8EDBE3045F6}" type="presOf" srcId="{713B1F6D-A2F2-47BC-8DB3-157B9F33844D}" destId="{AEE71D66-484C-4B7D-A6F8-3716AAD80F84}" srcOrd="0" destOrd="0" presId="urn:microsoft.com/office/officeart/2011/layout/HexagonRadial"/>
    <dgm:cxn modelId="{D5C1A642-1526-474B-9DC1-A0AFE205795E}" type="presOf" srcId="{32C59A8D-53D8-4AF8-AFC0-7B65EA1FF287}" destId="{9B1B64A4-7FDA-400B-A4B0-E82679AE8072}" srcOrd="0" destOrd="0" presId="urn:microsoft.com/office/officeart/2011/layout/HexagonRadial"/>
    <dgm:cxn modelId="{397E6D78-AF41-40E1-AC4F-31450CE6A3AD}" srcId="{D80ACA7F-D2C5-457E-8250-59D5450171DC}" destId="{32C59A8D-53D8-4AF8-AFC0-7B65EA1FF287}" srcOrd="5" destOrd="0" parTransId="{3A575EDE-B766-4BC9-BB24-AAA8D94396EF}" sibTransId="{E4530EC0-51BB-40B8-9879-48E584B64076}"/>
    <dgm:cxn modelId="{276AC049-7B8B-415A-A305-78EE04D73B4E}" type="presOf" srcId="{E4D833BA-3F93-4D59-9FB2-06C8A1C5BECD}" destId="{9CC91267-1114-4E5A-B00B-B0927B669B21}" srcOrd="0" destOrd="0" presId="urn:microsoft.com/office/officeart/2011/layout/HexagonRadial"/>
    <dgm:cxn modelId="{FB249D8D-B5DF-43B8-8B6E-3C0FFFC9E27F}" srcId="{D80ACA7F-D2C5-457E-8250-59D5450171DC}" destId="{E4D833BA-3F93-4D59-9FB2-06C8A1C5BECD}" srcOrd="1" destOrd="0" parTransId="{FED91EDE-BA7E-4D8C-9D97-2CE09CA64CEE}" sibTransId="{B3E925E9-D301-4E14-92EB-EE4E1D8A668D}"/>
    <dgm:cxn modelId="{6FAA76BE-77CF-4102-BDE0-B7270D925E8D}" type="presOf" srcId="{D80ACA7F-D2C5-457E-8250-59D5450171DC}" destId="{F0731210-2364-44BA-867A-D6761A6AAAB0}" srcOrd="0" destOrd="0" presId="urn:microsoft.com/office/officeart/2011/layout/HexagonRadial"/>
    <dgm:cxn modelId="{2F59BA21-DEB8-4389-A696-D074C95044FF}" srcId="{D80ACA7F-D2C5-457E-8250-59D5450171DC}" destId="{FE497D64-CF74-4384-B892-0FCFA719EF82}" srcOrd="3" destOrd="0" parTransId="{D5F6AC89-D563-480D-81ED-E31CAFA86113}" sibTransId="{D6E6AF08-F9B2-482D-82DA-571E56FCB262}"/>
    <dgm:cxn modelId="{C360201C-4896-4AE0-A557-6CA9F5948D9F}" type="presOf" srcId="{E0ACE991-CDA2-40D6-9AB9-113F87BEC31D}" destId="{D87ECD53-D737-49D8-B5EE-C5D09862613F}" srcOrd="0" destOrd="0" presId="urn:microsoft.com/office/officeart/2011/layout/HexagonRadial"/>
    <dgm:cxn modelId="{71328AD2-D57B-49FF-B794-BB5DC8BF0426}" srcId="{D80ACA7F-D2C5-457E-8250-59D5450171DC}" destId="{E0ACE991-CDA2-40D6-9AB9-113F87BEC31D}" srcOrd="4" destOrd="0" parTransId="{D13E63AC-5779-43C5-883A-C09976B80211}" sibTransId="{B058271D-9B1B-4F9C-AC03-AADFE41F958D}"/>
    <dgm:cxn modelId="{E76C9DF4-4199-4A2B-ABCA-B8C6BED9AD8E}" type="presOf" srcId="{ADE0A418-29B3-4831-8B62-2BFE2AD61F56}" destId="{A446CE67-2B00-45BB-9377-1D0150C65CA6}" srcOrd="0" destOrd="0" presId="urn:microsoft.com/office/officeart/2011/layout/HexagonRadial"/>
    <dgm:cxn modelId="{92E41FC8-D2C2-4FA1-B000-291E6BB058C6}" srcId="{713B1F6D-A2F2-47BC-8DB3-157B9F33844D}" destId="{D80ACA7F-D2C5-457E-8250-59D5450171DC}" srcOrd="0" destOrd="0" parTransId="{BB98DD89-4982-46F9-B267-F1925A546098}" sibTransId="{94041338-F6DF-4D9A-9EDB-5BF138171665}"/>
    <dgm:cxn modelId="{09C3090E-7F58-4D4F-97B3-9FF0CECDA5CD}" type="presOf" srcId="{FE497D64-CF74-4384-B892-0FCFA719EF82}" destId="{10A392BA-35F2-4F0E-9178-63811A5E394A}" srcOrd="0" destOrd="0" presId="urn:microsoft.com/office/officeart/2011/layout/HexagonRadial"/>
    <dgm:cxn modelId="{2B9CFAF0-E6A4-41CA-906B-5681050AC1EA}" type="presParOf" srcId="{AEE71D66-484C-4B7D-A6F8-3716AAD80F84}" destId="{F0731210-2364-44BA-867A-D6761A6AAAB0}" srcOrd="0" destOrd="0" presId="urn:microsoft.com/office/officeart/2011/layout/HexagonRadial"/>
    <dgm:cxn modelId="{680AC29C-FB7F-4180-8487-7FF84449DD30}" type="presParOf" srcId="{AEE71D66-484C-4B7D-A6F8-3716AAD80F84}" destId="{0D2C4747-03CA-48E4-9CC7-D5CAB693CC83}" srcOrd="1" destOrd="0" presId="urn:microsoft.com/office/officeart/2011/layout/HexagonRadial"/>
    <dgm:cxn modelId="{67115E13-8A55-4503-85D7-7DCC0EA7A9B9}" type="presParOf" srcId="{0D2C4747-03CA-48E4-9CC7-D5CAB693CC83}" destId="{6EF66251-2A96-40C2-8086-A483518CD0FC}" srcOrd="0" destOrd="0" presId="urn:microsoft.com/office/officeart/2011/layout/HexagonRadial"/>
    <dgm:cxn modelId="{9A5EC0C7-34EE-40C0-B619-9B4FE8CE3477}" type="presParOf" srcId="{AEE71D66-484C-4B7D-A6F8-3716AAD80F84}" destId="{FA7241EE-D3DA-44F6-8AFD-A5B00E85F664}" srcOrd="2" destOrd="0" presId="urn:microsoft.com/office/officeart/2011/layout/HexagonRadial"/>
    <dgm:cxn modelId="{5FCD8DC7-B2E6-4C48-8B60-73AA06B6B8DA}" type="presParOf" srcId="{AEE71D66-484C-4B7D-A6F8-3716AAD80F84}" destId="{35AC53D4-0C17-4C62-AB66-798F4B76B148}" srcOrd="3" destOrd="0" presId="urn:microsoft.com/office/officeart/2011/layout/HexagonRadial"/>
    <dgm:cxn modelId="{F8605ADA-A2A4-4577-96C7-0AB037EDA3E9}" type="presParOf" srcId="{35AC53D4-0C17-4C62-AB66-798F4B76B148}" destId="{353E535A-71AD-4D85-98EF-C91B92725F99}" srcOrd="0" destOrd="0" presId="urn:microsoft.com/office/officeart/2011/layout/HexagonRadial"/>
    <dgm:cxn modelId="{49871672-A8FC-4CC6-93AC-AC89F4B60D8B}" type="presParOf" srcId="{AEE71D66-484C-4B7D-A6F8-3716AAD80F84}" destId="{9CC91267-1114-4E5A-B00B-B0927B669B21}" srcOrd="4" destOrd="0" presId="urn:microsoft.com/office/officeart/2011/layout/HexagonRadial"/>
    <dgm:cxn modelId="{6902AA69-88AD-48D7-B528-D39C3D1A5F0A}" type="presParOf" srcId="{AEE71D66-484C-4B7D-A6F8-3716AAD80F84}" destId="{74DE62E7-BBC0-4DE6-BACA-D3C09D73260C}" srcOrd="5" destOrd="0" presId="urn:microsoft.com/office/officeart/2011/layout/HexagonRadial"/>
    <dgm:cxn modelId="{2ACC15FC-08C8-49EA-9F26-98E5B8D89C45}" type="presParOf" srcId="{74DE62E7-BBC0-4DE6-BACA-D3C09D73260C}" destId="{901E268E-0CEB-4A58-9592-A5D787B75677}" srcOrd="0" destOrd="0" presId="urn:microsoft.com/office/officeart/2011/layout/HexagonRadial"/>
    <dgm:cxn modelId="{1B07ECBE-29DE-451E-95E1-407B56CCA29D}" type="presParOf" srcId="{AEE71D66-484C-4B7D-A6F8-3716AAD80F84}" destId="{A446CE67-2B00-45BB-9377-1D0150C65CA6}" srcOrd="6" destOrd="0" presId="urn:microsoft.com/office/officeart/2011/layout/HexagonRadial"/>
    <dgm:cxn modelId="{B01F325D-3AFE-40F4-B17D-225428A4D786}" type="presParOf" srcId="{AEE71D66-484C-4B7D-A6F8-3716AAD80F84}" destId="{8DBFB74D-DF98-41A8-B677-AA75AEF82B25}" srcOrd="7" destOrd="0" presId="urn:microsoft.com/office/officeart/2011/layout/HexagonRadial"/>
    <dgm:cxn modelId="{2C3FC7A5-0405-4CDD-8627-CBFB5BDB100E}" type="presParOf" srcId="{8DBFB74D-DF98-41A8-B677-AA75AEF82B25}" destId="{4A279CCB-F040-4B57-8A8A-320A7F6BDC07}" srcOrd="0" destOrd="0" presId="urn:microsoft.com/office/officeart/2011/layout/HexagonRadial"/>
    <dgm:cxn modelId="{FEF8255A-F22A-418B-8D95-5A7433E43778}" type="presParOf" srcId="{AEE71D66-484C-4B7D-A6F8-3716AAD80F84}" destId="{10A392BA-35F2-4F0E-9178-63811A5E394A}" srcOrd="8" destOrd="0" presId="urn:microsoft.com/office/officeart/2011/layout/HexagonRadial"/>
    <dgm:cxn modelId="{483C7C8F-1E19-401E-9A5C-2D2AE7030A9D}" type="presParOf" srcId="{AEE71D66-484C-4B7D-A6F8-3716AAD80F84}" destId="{AAEED73C-131D-4E25-98C2-40CEA47A8B4E}" srcOrd="9" destOrd="0" presId="urn:microsoft.com/office/officeart/2011/layout/HexagonRadial"/>
    <dgm:cxn modelId="{A7585425-B3D8-40D1-8FD7-763A80A597FA}" type="presParOf" srcId="{AAEED73C-131D-4E25-98C2-40CEA47A8B4E}" destId="{81C2E295-2EB8-440D-9D47-F01F726548BC}" srcOrd="0" destOrd="0" presId="urn:microsoft.com/office/officeart/2011/layout/HexagonRadial"/>
    <dgm:cxn modelId="{2A9BE67A-8231-4D39-BEC1-2C8AEB19CF1A}" type="presParOf" srcId="{AEE71D66-484C-4B7D-A6F8-3716AAD80F84}" destId="{D87ECD53-D737-49D8-B5EE-C5D09862613F}" srcOrd="10" destOrd="0" presId="urn:microsoft.com/office/officeart/2011/layout/HexagonRadial"/>
    <dgm:cxn modelId="{E2F24696-3400-4B93-B063-06E34578F40D}" type="presParOf" srcId="{AEE71D66-484C-4B7D-A6F8-3716AAD80F84}" destId="{0939AEF5-A2B0-4806-98B9-FC6C78AE2510}" srcOrd="11" destOrd="0" presId="urn:microsoft.com/office/officeart/2011/layout/HexagonRadial"/>
    <dgm:cxn modelId="{BD613A2E-3741-4353-8A51-C1CC86B13562}" type="presParOf" srcId="{0939AEF5-A2B0-4806-98B9-FC6C78AE2510}" destId="{40BEE580-56AA-4636-9351-5E531D9D18E1}" srcOrd="0" destOrd="0" presId="urn:microsoft.com/office/officeart/2011/layout/HexagonRadial"/>
    <dgm:cxn modelId="{AAD1CED6-5EF4-4CB0-8564-E18813D4BD0F}" type="presParOf" srcId="{AEE71D66-484C-4B7D-A6F8-3716AAD80F84}" destId="{9B1B64A4-7FDA-400B-A4B0-E82679AE807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B243A-3CC1-47B1-B8F1-EC8766B59C16}" type="doc">
      <dgm:prSet loTypeId="urn:microsoft.com/office/officeart/2005/8/layout/venn1" loCatId="relationship" qsTypeId="urn:microsoft.com/office/officeart/2005/8/quickstyle/simple1" qsCatId="simple" csTypeId="urn:microsoft.com/office/officeart/2005/8/colors/accent1_3" csCatId="accent1" phldr="1"/>
      <dgm:spPr/>
    </dgm:pt>
    <dgm:pt modelId="{08E5B312-625F-48D4-8A3E-8378DD05D785}">
      <dgm:prSet phldrT="[Text]" custT="1"/>
      <dgm:spPr/>
      <dgm:t>
        <a:bodyPr/>
        <a:lstStyle/>
        <a:p>
          <a:r>
            <a:rPr lang="en-US" sz="2400" dirty="0" smtClean="0"/>
            <a:t>Gases</a:t>
          </a:r>
        </a:p>
        <a:p>
          <a:r>
            <a:rPr lang="en-US" sz="2400" dirty="0" smtClean="0"/>
            <a:t>C2 to C4</a:t>
          </a:r>
          <a:endParaRPr lang="en-US" sz="2400" dirty="0"/>
        </a:p>
      </dgm:t>
    </dgm:pt>
    <dgm:pt modelId="{0FB44601-76B2-444E-8506-72507869FEA8}" type="parTrans" cxnId="{174BF2B8-6F4D-4686-8EE3-C7D866532D63}">
      <dgm:prSet/>
      <dgm:spPr/>
      <dgm:t>
        <a:bodyPr/>
        <a:lstStyle/>
        <a:p>
          <a:endParaRPr lang="en-US" sz="1600"/>
        </a:p>
      </dgm:t>
    </dgm:pt>
    <dgm:pt modelId="{D9280CC9-F265-4A9C-AA0A-6BD963BA3C9E}" type="sibTrans" cxnId="{174BF2B8-6F4D-4686-8EE3-C7D866532D63}">
      <dgm:prSet/>
      <dgm:spPr/>
      <dgm:t>
        <a:bodyPr/>
        <a:lstStyle/>
        <a:p>
          <a:endParaRPr lang="en-US" sz="1600"/>
        </a:p>
      </dgm:t>
    </dgm:pt>
    <dgm:pt modelId="{75573E0A-0762-4E4C-A262-8C12351ED642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2400" dirty="0" smtClean="0"/>
            <a:t>Liquid</a:t>
          </a:r>
        </a:p>
        <a:p>
          <a:r>
            <a:rPr lang="en-US" sz="2400" dirty="0" smtClean="0"/>
            <a:t>Cooling water</a:t>
          </a:r>
        </a:p>
        <a:p>
          <a:r>
            <a:rPr lang="en-US" sz="2400" dirty="0" smtClean="0"/>
            <a:t> DM Water</a:t>
          </a:r>
          <a:endParaRPr lang="en-US" sz="2400" dirty="0"/>
        </a:p>
      </dgm:t>
    </dgm:pt>
    <dgm:pt modelId="{CF96E5A6-B9A4-47E4-8315-AAAA67953997}" type="parTrans" cxnId="{6A42DBEE-F60B-453C-B267-50D371B75EB2}">
      <dgm:prSet/>
      <dgm:spPr/>
      <dgm:t>
        <a:bodyPr/>
        <a:lstStyle/>
        <a:p>
          <a:endParaRPr lang="en-US" sz="1600"/>
        </a:p>
      </dgm:t>
    </dgm:pt>
    <dgm:pt modelId="{8AED7C04-B62B-4A4D-BC09-D55413D23426}" type="sibTrans" cxnId="{6A42DBEE-F60B-453C-B267-50D371B75EB2}">
      <dgm:prSet/>
      <dgm:spPr/>
      <dgm:t>
        <a:bodyPr/>
        <a:lstStyle/>
        <a:p>
          <a:endParaRPr lang="en-US" sz="1600"/>
        </a:p>
      </dgm:t>
    </dgm:pt>
    <dgm:pt modelId="{83FA43EC-F57E-45D6-86C4-A01CBE8E945A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2400" dirty="0" smtClean="0">
              <a:solidFill>
                <a:srgbClr val="FFFF00"/>
              </a:solidFill>
            </a:rPr>
            <a:t>Solid</a:t>
          </a:r>
        </a:p>
        <a:p>
          <a:endParaRPr lang="en-US" sz="2400" dirty="0" smtClean="0">
            <a:solidFill>
              <a:schemeClr val="bg1"/>
            </a:solidFill>
          </a:endParaRPr>
        </a:p>
        <a:p>
          <a:endParaRPr lang="en-US" sz="2400" dirty="0">
            <a:solidFill>
              <a:schemeClr val="bg1"/>
            </a:solidFill>
          </a:endParaRPr>
        </a:p>
      </dgm:t>
    </dgm:pt>
    <dgm:pt modelId="{F3CBB3F4-3801-43FA-BEA4-FDD2CABFA4B9}" type="parTrans" cxnId="{92D81041-99ED-4738-B8CF-44F335C31CD6}">
      <dgm:prSet/>
      <dgm:spPr/>
      <dgm:t>
        <a:bodyPr/>
        <a:lstStyle/>
        <a:p>
          <a:endParaRPr lang="en-US" sz="1600"/>
        </a:p>
      </dgm:t>
    </dgm:pt>
    <dgm:pt modelId="{40A3D2E5-552C-40E5-8D5D-E3A1601858C3}" type="sibTrans" cxnId="{92D81041-99ED-4738-B8CF-44F335C31CD6}">
      <dgm:prSet/>
      <dgm:spPr/>
      <dgm:t>
        <a:bodyPr/>
        <a:lstStyle/>
        <a:p>
          <a:endParaRPr lang="en-US" sz="1600"/>
        </a:p>
      </dgm:t>
    </dgm:pt>
    <dgm:pt modelId="{09257282-B0DD-4F92-BB7D-23C01DC085F8}" type="pres">
      <dgm:prSet presAssocID="{DD2B243A-3CC1-47B1-B8F1-EC8766B59C16}" presName="compositeShape" presStyleCnt="0">
        <dgm:presLayoutVars>
          <dgm:chMax val="7"/>
          <dgm:dir/>
          <dgm:resizeHandles val="exact"/>
        </dgm:presLayoutVars>
      </dgm:prSet>
      <dgm:spPr/>
    </dgm:pt>
    <dgm:pt modelId="{255B45CD-8BB7-4BDE-844E-73B4B145260C}" type="pres">
      <dgm:prSet presAssocID="{08E5B312-625F-48D4-8A3E-8378DD05D785}" presName="circ1" presStyleLbl="vennNode1" presStyleIdx="0" presStyleCnt="3" custLinFactNeighborX="0" custLinFactNeighborY="682"/>
      <dgm:spPr/>
      <dgm:t>
        <a:bodyPr/>
        <a:lstStyle/>
        <a:p>
          <a:endParaRPr lang="en-US"/>
        </a:p>
      </dgm:t>
    </dgm:pt>
    <dgm:pt modelId="{8C201098-CCC4-4083-9272-4D6F72668B92}" type="pres">
      <dgm:prSet presAssocID="{08E5B312-625F-48D4-8A3E-8378DD05D78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91F38-D552-486C-9D81-0C4C29F243A2}" type="pres">
      <dgm:prSet presAssocID="{75573E0A-0762-4E4C-A262-8C12351ED642}" presName="circ2" presStyleLbl="vennNode1" presStyleIdx="1" presStyleCnt="3"/>
      <dgm:spPr/>
      <dgm:t>
        <a:bodyPr/>
        <a:lstStyle/>
        <a:p>
          <a:endParaRPr lang="en-US"/>
        </a:p>
      </dgm:t>
    </dgm:pt>
    <dgm:pt modelId="{9F6AC883-137F-4FFA-96B1-D5B7CB956EBA}" type="pres">
      <dgm:prSet presAssocID="{75573E0A-0762-4E4C-A262-8C12351ED64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64984-91DB-46ED-9118-D7382B51910F}" type="pres">
      <dgm:prSet presAssocID="{83FA43EC-F57E-45D6-86C4-A01CBE8E945A}" presName="circ3" presStyleLbl="vennNode1" presStyleIdx="2" presStyleCnt="3"/>
      <dgm:spPr/>
    </dgm:pt>
    <dgm:pt modelId="{9B89F8B2-7186-49C2-995F-AEF7969A824A}" type="pres">
      <dgm:prSet presAssocID="{83FA43EC-F57E-45D6-86C4-A01CBE8E945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74BF2B8-6F4D-4686-8EE3-C7D866532D63}" srcId="{DD2B243A-3CC1-47B1-B8F1-EC8766B59C16}" destId="{08E5B312-625F-48D4-8A3E-8378DD05D785}" srcOrd="0" destOrd="0" parTransId="{0FB44601-76B2-444E-8506-72507869FEA8}" sibTransId="{D9280CC9-F265-4A9C-AA0A-6BD963BA3C9E}"/>
    <dgm:cxn modelId="{6092E650-7915-47F1-AF75-177BAF89DBC3}" type="presOf" srcId="{75573E0A-0762-4E4C-A262-8C12351ED642}" destId="{9F6AC883-137F-4FFA-96B1-D5B7CB956EBA}" srcOrd="1" destOrd="0" presId="urn:microsoft.com/office/officeart/2005/8/layout/venn1"/>
    <dgm:cxn modelId="{92D81041-99ED-4738-B8CF-44F335C31CD6}" srcId="{DD2B243A-3CC1-47B1-B8F1-EC8766B59C16}" destId="{83FA43EC-F57E-45D6-86C4-A01CBE8E945A}" srcOrd="2" destOrd="0" parTransId="{F3CBB3F4-3801-43FA-BEA4-FDD2CABFA4B9}" sibTransId="{40A3D2E5-552C-40E5-8D5D-E3A1601858C3}"/>
    <dgm:cxn modelId="{6A42DBEE-F60B-453C-B267-50D371B75EB2}" srcId="{DD2B243A-3CC1-47B1-B8F1-EC8766B59C16}" destId="{75573E0A-0762-4E4C-A262-8C12351ED642}" srcOrd="1" destOrd="0" parTransId="{CF96E5A6-B9A4-47E4-8315-AAAA67953997}" sibTransId="{8AED7C04-B62B-4A4D-BC09-D55413D23426}"/>
    <dgm:cxn modelId="{B743BFD8-6383-4F0B-9C50-239D2DEFF3CC}" type="presOf" srcId="{DD2B243A-3CC1-47B1-B8F1-EC8766B59C16}" destId="{09257282-B0DD-4F92-BB7D-23C01DC085F8}" srcOrd="0" destOrd="0" presId="urn:microsoft.com/office/officeart/2005/8/layout/venn1"/>
    <dgm:cxn modelId="{18C3425F-F8F1-44C6-9F4B-EA2AEF30EA6F}" type="presOf" srcId="{08E5B312-625F-48D4-8A3E-8378DD05D785}" destId="{8C201098-CCC4-4083-9272-4D6F72668B92}" srcOrd="1" destOrd="0" presId="urn:microsoft.com/office/officeart/2005/8/layout/venn1"/>
    <dgm:cxn modelId="{D1AF99E7-7E06-40E6-8AE6-72FC936F9669}" type="presOf" srcId="{83FA43EC-F57E-45D6-86C4-A01CBE8E945A}" destId="{9B89F8B2-7186-49C2-995F-AEF7969A824A}" srcOrd="1" destOrd="0" presId="urn:microsoft.com/office/officeart/2005/8/layout/venn1"/>
    <dgm:cxn modelId="{F68F0398-4AC4-46EF-83EA-B0A25AD3E7A9}" type="presOf" srcId="{08E5B312-625F-48D4-8A3E-8378DD05D785}" destId="{255B45CD-8BB7-4BDE-844E-73B4B145260C}" srcOrd="0" destOrd="0" presId="urn:microsoft.com/office/officeart/2005/8/layout/venn1"/>
    <dgm:cxn modelId="{59EF0047-3370-49E9-8102-9107DC12BB9A}" type="presOf" srcId="{83FA43EC-F57E-45D6-86C4-A01CBE8E945A}" destId="{FF964984-91DB-46ED-9118-D7382B51910F}" srcOrd="0" destOrd="0" presId="urn:microsoft.com/office/officeart/2005/8/layout/venn1"/>
    <dgm:cxn modelId="{EF3B3084-C480-4CDA-85CC-9C2549997052}" type="presOf" srcId="{75573E0A-0762-4E4C-A262-8C12351ED642}" destId="{10E91F38-D552-486C-9D81-0C4C29F243A2}" srcOrd="0" destOrd="0" presId="urn:microsoft.com/office/officeart/2005/8/layout/venn1"/>
    <dgm:cxn modelId="{92FC7BAE-DA1B-4579-8378-2B960C9978CF}" type="presParOf" srcId="{09257282-B0DD-4F92-BB7D-23C01DC085F8}" destId="{255B45CD-8BB7-4BDE-844E-73B4B145260C}" srcOrd="0" destOrd="0" presId="urn:microsoft.com/office/officeart/2005/8/layout/venn1"/>
    <dgm:cxn modelId="{1E23D424-910D-4E42-B8EF-84A7E12D6B07}" type="presParOf" srcId="{09257282-B0DD-4F92-BB7D-23C01DC085F8}" destId="{8C201098-CCC4-4083-9272-4D6F72668B92}" srcOrd="1" destOrd="0" presId="urn:microsoft.com/office/officeart/2005/8/layout/venn1"/>
    <dgm:cxn modelId="{FB98DD99-FD61-4800-8B7E-FF0FD39D3F41}" type="presParOf" srcId="{09257282-B0DD-4F92-BB7D-23C01DC085F8}" destId="{10E91F38-D552-486C-9D81-0C4C29F243A2}" srcOrd="2" destOrd="0" presId="urn:microsoft.com/office/officeart/2005/8/layout/venn1"/>
    <dgm:cxn modelId="{BCC112CC-7F2C-4A26-8A19-7AB789989381}" type="presParOf" srcId="{09257282-B0DD-4F92-BB7D-23C01DC085F8}" destId="{9F6AC883-137F-4FFA-96B1-D5B7CB956EBA}" srcOrd="3" destOrd="0" presId="urn:microsoft.com/office/officeart/2005/8/layout/venn1"/>
    <dgm:cxn modelId="{22926732-26F2-4EF5-A6B2-8BEBE381272D}" type="presParOf" srcId="{09257282-B0DD-4F92-BB7D-23C01DC085F8}" destId="{FF964984-91DB-46ED-9118-D7382B51910F}" srcOrd="4" destOrd="0" presId="urn:microsoft.com/office/officeart/2005/8/layout/venn1"/>
    <dgm:cxn modelId="{63B09A56-B399-4EDD-A25B-588D8143D1B2}" type="presParOf" srcId="{09257282-B0DD-4F92-BB7D-23C01DC085F8}" destId="{9B89F8B2-7186-49C2-995F-AEF7969A824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31210-2364-44BA-867A-D6761A6AAAB0}">
      <dsp:nvSpPr>
        <dsp:cNvPr id="0" name=""/>
        <dsp:cNvSpPr/>
      </dsp:nvSpPr>
      <dsp:spPr>
        <a:xfrm>
          <a:off x="2325918" y="1250596"/>
          <a:ext cx="1877172" cy="146081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ABIC Typeface Headline" panose="020B0603060202020204" pitchFamily="34" charset="0"/>
              <a:cs typeface="SABIC Typeface Headline" panose="020B0603060202020204" pitchFamily="34" charset="0"/>
            </a:rPr>
            <a:t>Analytical  Techniques</a:t>
          </a:r>
          <a:endParaRPr lang="en-US" sz="1400" kern="1200" dirty="0">
            <a:latin typeface="SABIC Typeface Headline" panose="020B0603060202020204" pitchFamily="34" charset="0"/>
            <a:cs typeface="SABIC Typeface Headline" panose="020B0603060202020204" pitchFamily="34" charset="0"/>
          </a:endParaRPr>
        </a:p>
      </dsp:txBody>
      <dsp:txXfrm>
        <a:off x="2621467" y="1480591"/>
        <a:ext cx="1286074" cy="1000820"/>
      </dsp:txXfrm>
    </dsp:sp>
    <dsp:sp modelId="{353E535A-71AD-4D85-98EF-C91B92725F99}">
      <dsp:nvSpPr>
        <dsp:cNvPr id="0" name=""/>
        <dsp:cNvSpPr/>
      </dsp:nvSpPr>
      <dsp:spPr>
        <a:xfrm>
          <a:off x="3469534" y="605850"/>
          <a:ext cx="613008" cy="52818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241EE-D3DA-44F6-8AFD-A5B00E85F664}">
      <dsp:nvSpPr>
        <dsp:cNvPr id="0" name=""/>
        <dsp:cNvSpPr/>
      </dsp:nvSpPr>
      <dsp:spPr>
        <a:xfrm>
          <a:off x="2498363" y="-22680"/>
          <a:ext cx="1538329" cy="119723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ABIC Typeface Headline" panose="020B0603060202020204" pitchFamily="34" charset="0"/>
              <a:cs typeface="SABIC Typeface Headline" panose="020B0603060202020204" pitchFamily="34" charset="0"/>
            </a:rPr>
            <a:t>Pressure drop</a:t>
          </a:r>
          <a:endParaRPr lang="en-US" sz="1200" kern="1200" dirty="0">
            <a:latin typeface="SABIC Typeface Headline" panose="020B0603060202020204" pitchFamily="34" charset="0"/>
            <a:cs typeface="SABIC Typeface Headline" panose="020B0603060202020204" pitchFamily="34" charset="0"/>
          </a:endParaRPr>
        </a:p>
      </dsp:txBody>
      <dsp:txXfrm>
        <a:off x="2740573" y="165824"/>
        <a:ext cx="1053909" cy="820222"/>
      </dsp:txXfrm>
    </dsp:sp>
    <dsp:sp modelId="{901E268E-0CEB-4A58-9592-A5D787B75677}">
      <dsp:nvSpPr>
        <dsp:cNvPr id="0" name=""/>
        <dsp:cNvSpPr/>
      </dsp:nvSpPr>
      <dsp:spPr>
        <a:xfrm>
          <a:off x="4184962" y="1593281"/>
          <a:ext cx="613008" cy="52818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91267-1114-4E5A-B00B-B0927B669B21}">
      <dsp:nvSpPr>
        <dsp:cNvPr id="0" name=""/>
        <dsp:cNvSpPr/>
      </dsp:nvSpPr>
      <dsp:spPr>
        <a:xfrm>
          <a:off x="3719467" y="685796"/>
          <a:ext cx="1538329" cy="1197230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ABIC Typeface Headline" panose="020B0603060202020204" pitchFamily="34" charset="0"/>
              <a:cs typeface="SABIC Typeface Headline" panose="020B0603060202020204" pitchFamily="34" charset="0"/>
            </a:rPr>
            <a:t>Corrosion issue</a:t>
          </a:r>
          <a:endParaRPr lang="en-US" sz="1200" kern="1200" dirty="0">
            <a:latin typeface="SABIC Typeface Headline" panose="020B0603060202020204" pitchFamily="34" charset="0"/>
            <a:cs typeface="SABIC Typeface Headline" panose="020B0603060202020204" pitchFamily="34" charset="0"/>
          </a:endParaRPr>
        </a:p>
      </dsp:txBody>
      <dsp:txXfrm>
        <a:off x="3961677" y="874300"/>
        <a:ext cx="1053909" cy="820222"/>
      </dsp:txXfrm>
    </dsp:sp>
    <dsp:sp modelId="{4A279CCB-F040-4B57-8A8A-320A7F6BDC07}">
      <dsp:nvSpPr>
        <dsp:cNvPr id="0" name=""/>
        <dsp:cNvSpPr/>
      </dsp:nvSpPr>
      <dsp:spPr>
        <a:xfrm>
          <a:off x="3687979" y="2707904"/>
          <a:ext cx="613008" cy="52818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6CE67-2B00-45BB-9377-1D0150C65CA6}">
      <dsp:nvSpPr>
        <dsp:cNvPr id="0" name=""/>
        <dsp:cNvSpPr/>
      </dsp:nvSpPr>
      <dsp:spPr>
        <a:xfrm>
          <a:off x="3719467" y="2078580"/>
          <a:ext cx="1538329" cy="1197230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ABIC Typeface Headline" panose="020B0603060202020204" pitchFamily="34" charset="0"/>
              <a:cs typeface="SABIC Typeface Headline" panose="020B0603060202020204" pitchFamily="34" charset="0"/>
            </a:rPr>
            <a:t>Fouling </a:t>
          </a:r>
          <a:endParaRPr lang="en-US" sz="1200" kern="1200" dirty="0">
            <a:latin typeface="SABIC Typeface Headline" panose="020B0603060202020204" pitchFamily="34" charset="0"/>
            <a:cs typeface="SABIC Typeface Headline" panose="020B0603060202020204" pitchFamily="34" charset="0"/>
          </a:endParaRPr>
        </a:p>
      </dsp:txBody>
      <dsp:txXfrm>
        <a:off x="3961677" y="2267084"/>
        <a:ext cx="1053909" cy="820222"/>
      </dsp:txXfrm>
    </dsp:sp>
    <dsp:sp modelId="{81C2E295-2EB8-440D-9D47-F01F726548BC}">
      <dsp:nvSpPr>
        <dsp:cNvPr id="0" name=""/>
        <dsp:cNvSpPr/>
      </dsp:nvSpPr>
      <dsp:spPr>
        <a:xfrm>
          <a:off x="2455159" y="2823606"/>
          <a:ext cx="613008" cy="52818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392BA-35F2-4F0E-9178-63811A5E394A}">
      <dsp:nvSpPr>
        <dsp:cNvPr id="0" name=""/>
        <dsp:cNvSpPr/>
      </dsp:nvSpPr>
      <dsp:spPr>
        <a:xfrm>
          <a:off x="2498363" y="2787850"/>
          <a:ext cx="1538329" cy="119723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ABIC Typeface Headline" panose="020B0603060202020204" pitchFamily="34" charset="0"/>
              <a:cs typeface="SABIC Typeface Headline" panose="020B0603060202020204" pitchFamily="34" charset="0"/>
            </a:rPr>
            <a:t>Catalyst deactivation</a:t>
          </a:r>
          <a:endParaRPr lang="en-US" sz="1200" kern="1200" dirty="0">
            <a:latin typeface="SABIC Typeface Headline" panose="020B0603060202020204" pitchFamily="34" charset="0"/>
            <a:cs typeface="SABIC Typeface Headline" panose="020B0603060202020204" pitchFamily="34" charset="0"/>
          </a:endParaRPr>
        </a:p>
      </dsp:txBody>
      <dsp:txXfrm>
        <a:off x="2740573" y="2976354"/>
        <a:ext cx="1053909" cy="820222"/>
      </dsp:txXfrm>
    </dsp:sp>
    <dsp:sp modelId="{40BEE580-56AA-4636-9351-5E531D9D18E1}">
      <dsp:nvSpPr>
        <dsp:cNvPr id="0" name=""/>
        <dsp:cNvSpPr/>
      </dsp:nvSpPr>
      <dsp:spPr>
        <a:xfrm>
          <a:off x="1728015" y="1836572"/>
          <a:ext cx="613008" cy="52818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ECD53-D737-49D8-B5EE-C5D09862613F}">
      <dsp:nvSpPr>
        <dsp:cNvPr id="0" name=""/>
        <dsp:cNvSpPr/>
      </dsp:nvSpPr>
      <dsp:spPr>
        <a:xfrm>
          <a:off x="1271590" y="2079372"/>
          <a:ext cx="1538329" cy="1197230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ABIC Typeface Headline" panose="020B0603060202020204" pitchFamily="34" charset="0"/>
              <a:cs typeface="SABIC Typeface Headline" panose="020B0603060202020204" pitchFamily="34" charset="0"/>
            </a:rPr>
            <a:t>Water / waste water </a:t>
          </a:r>
          <a:endParaRPr lang="en-US" sz="1200" kern="1200" dirty="0">
            <a:latin typeface="SABIC Typeface Headline" panose="020B0603060202020204" pitchFamily="34" charset="0"/>
            <a:cs typeface="SABIC Typeface Headline" panose="020B0603060202020204" pitchFamily="34" charset="0"/>
          </a:endParaRPr>
        </a:p>
      </dsp:txBody>
      <dsp:txXfrm>
        <a:off x="1513800" y="2267876"/>
        <a:ext cx="1053909" cy="820222"/>
      </dsp:txXfrm>
    </dsp:sp>
    <dsp:sp modelId="{9B1B64A4-7FDA-400B-A4B0-E82679AE8072}">
      <dsp:nvSpPr>
        <dsp:cNvPr id="0" name=""/>
        <dsp:cNvSpPr/>
      </dsp:nvSpPr>
      <dsp:spPr>
        <a:xfrm>
          <a:off x="1271590" y="684211"/>
          <a:ext cx="1538329" cy="119723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ABIC Typeface Headline" panose="020B0603060202020204" pitchFamily="34" charset="0"/>
              <a:cs typeface="SABIC Typeface Headline" panose="020B0603060202020204" pitchFamily="34" charset="0"/>
            </a:rPr>
            <a:t>Process upset</a:t>
          </a:r>
          <a:endParaRPr lang="en-US" sz="1200" kern="1200" dirty="0">
            <a:latin typeface="SABIC Typeface Headline" panose="020B0603060202020204" pitchFamily="34" charset="0"/>
            <a:cs typeface="SABIC Typeface Headline" panose="020B0603060202020204" pitchFamily="34" charset="0"/>
          </a:endParaRPr>
        </a:p>
      </dsp:txBody>
      <dsp:txXfrm>
        <a:off x="1513800" y="872715"/>
        <a:ext cx="1053909" cy="820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B45CD-8BB7-4BDE-844E-73B4B145260C}">
      <dsp:nvSpPr>
        <dsp:cNvPr id="0" name=""/>
        <dsp:cNvSpPr/>
      </dsp:nvSpPr>
      <dsp:spPr>
        <a:xfrm>
          <a:off x="1867748" y="130189"/>
          <a:ext cx="2360503" cy="2360503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Gases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C2 to C4</a:t>
          </a:r>
          <a:endParaRPr lang="en-US" sz="2400" kern="1200" dirty="0"/>
        </a:p>
      </dsp:txBody>
      <dsp:txXfrm>
        <a:off x="2182482" y="543277"/>
        <a:ext cx="1731035" cy="1062226"/>
      </dsp:txXfrm>
    </dsp:sp>
    <dsp:sp modelId="{10E91F38-D552-486C-9D81-0C4C29F243A2}">
      <dsp:nvSpPr>
        <dsp:cNvPr id="0" name=""/>
        <dsp:cNvSpPr/>
      </dsp:nvSpPr>
      <dsp:spPr>
        <a:xfrm>
          <a:off x="2719496" y="1589405"/>
          <a:ext cx="2360503" cy="23605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Liquid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Cooling water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DM Water</a:t>
          </a:r>
          <a:endParaRPr lang="en-US" sz="2400" kern="1200" dirty="0"/>
        </a:p>
      </dsp:txBody>
      <dsp:txXfrm>
        <a:off x="3441417" y="2199202"/>
        <a:ext cx="1416302" cy="1298276"/>
      </dsp:txXfrm>
    </dsp:sp>
    <dsp:sp modelId="{FF964984-91DB-46ED-9118-D7382B51910F}">
      <dsp:nvSpPr>
        <dsp:cNvPr id="0" name=""/>
        <dsp:cNvSpPr/>
      </dsp:nvSpPr>
      <dsp:spPr>
        <a:xfrm>
          <a:off x="1016000" y="1589405"/>
          <a:ext cx="2360503" cy="236050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FF00"/>
              </a:solidFill>
            </a:rPr>
            <a:t>Solid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solidFill>
              <a:schemeClr val="bg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bg1"/>
            </a:solidFill>
          </a:endParaRPr>
        </a:p>
      </dsp:txBody>
      <dsp:txXfrm>
        <a:off x="1238280" y="2199202"/>
        <a:ext cx="1416302" cy="1298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D9B2C-DB1A-45DB-89D3-BF6E01D3CF8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C90FF-465D-41CD-BAB9-FF9BC550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27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A8EF8-2810-4103-A850-0BCFB6F6B81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1DBC9-5137-4B74-B65F-84F644B5E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2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8" descr="Industr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48615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1752600"/>
            <a:ext cx="7239000" cy="2743200"/>
          </a:xfr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482224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BDE212-E76B-4CCB-8579-F5AE533F1BB0}" type="datetimeFigureOut">
              <a:rPr lang="en-US" smtClean="0"/>
              <a:pPr>
                <a:defRPr/>
              </a:pPr>
              <a:t>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9B649-AC05-4FD4-8EDB-84F71C51DE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6D648-6C99-4EFE-9AEF-F5FAF1426C60}" type="datetimeFigureOut">
              <a:rPr lang="en-US"/>
              <a:pPr>
                <a:defRPr/>
              </a:pPr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B0983-C61B-43B0-891B-E3692CFBF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2B97-D578-431B-8A21-2D6466AFEC27}" type="datetimeFigureOut">
              <a:rPr lang="en-US"/>
              <a:pPr>
                <a:defRPr/>
              </a:pPr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67C65-8669-41CA-8C1C-B93FB1086D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06C3-72D2-4BCE-B837-C7B7ECFA8D27}" type="datetimeFigureOut">
              <a:rPr lang="en-US"/>
              <a:pPr>
                <a:defRPr/>
              </a:pPr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82DC-FA80-4E51-B59F-D691F59EB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"/>
            <a:ext cx="2167287" cy="594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AF99B-3833-4AAD-9941-55E691DF057D}" type="datetimeFigureOut">
              <a:rPr lang="en-US"/>
              <a:pPr>
                <a:defRPr/>
              </a:pPr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B03F-43DD-49A8-A138-0768B55696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E6407-D231-4862-8DE2-0FF48B043046}" type="datetimeFigureOut">
              <a:rPr lang="en-US"/>
              <a:pPr>
                <a:defRPr/>
              </a:pPr>
              <a:t>2/21/2022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2B081-30AA-4D59-B8EA-32C3FAB9A1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06ECB-4B99-4BEC-B490-CAEFDCB7D91E}" type="datetimeFigureOut">
              <a:rPr lang="en-US"/>
              <a:pPr>
                <a:defRPr/>
              </a:pPr>
              <a:t>2/21/2022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36AE-F888-46E0-B3D9-3EA520F32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DBE1-5778-440C-A42E-ECFF6DEBCB43}" type="datetimeFigureOut">
              <a:rPr lang="en-US"/>
              <a:pPr>
                <a:defRPr/>
              </a:pPr>
              <a:t>2/21/2022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D80E4-2FC6-4CA7-80AE-9DF85E9EA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1ACB9-93DC-45F0-9EA9-256CF0DF87DB}" type="datetimeFigureOut">
              <a:rPr lang="en-US"/>
              <a:pPr>
                <a:defRPr/>
              </a:pPr>
              <a:t>2/21/2022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49B0-F8ED-45BD-AD7F-BC9764771C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210DA-6340-441B-A512-6BDEBC5B207A}" type="datetimeFigureOut">
              <a:rPr lang="en-US"/>
              <a:pPr>
                <a:defRPr/>
              </a:pPr>
              <a:t>2/21/2022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5DC28-1179-43F2-84C4-051DBB6ED3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DF63D-70F3-4BD2-ABD0-B62F7561EECA}" type="datetimeFigureOut">
              <a:rPr lang="en-US"/>
              <a:pPr>
                <a:defRPr/>
              </a:pPr>
              <a:t>2/21/2022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1C2C-683D-480F-BD5D-B561F2DE8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7"/>
          <p:cNvGrpSpPr/>
          <p:nvPr userDrawn="1"/>
        </p:nvGrpSpPr>
        <p:grpSpPr>
          <a:xfrm>
            <a:off x="-2514600" y="-914400"/>
            <a:ext cx="8574294" cy="7772400"/>
            <a:chOff x="4343400" y="3657600"/>
            <a:chExt cx="220663" cy="200026"/>
          </a:xfrm>
          <a:solidFill>
            <a:srgbClr val="F2F2F2">
              <a:alpha val="50196"/>
            </a:srgbClr>
          </a:solidFill>
        </p:grpSpPr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505325" y="3694113"/>
              <a:ext cx="7938" cy="15875"/>
            </a:xfrm>
            <a:custGeom>
              <a:avLst/>
              <a:gdLst/>
              <a:ahLst/>
              <a:cxnLst>
                <a:cxn ang="0">
                  <a:pos x="158" y="186"/>
                </a:cxn>
                <a:cxn ang="0">
                  <a:pos x="151" y="221"/>
                </a:cxn>
                <a:cxn ang="0">
                  <a:pos x="142" y="249"/>
                </a:cxn>
                <a:cxn ang="0">
                  <a:pos x="131" y="273"/>
                </a:cxn>
                <a:cxn ang="0">
                  <a:pos x="117" y="291"/>
                </a:cxn>
                <a:cxn ang="0">
                  <a:pos x="103" y="303"/>
                </a:cxn>
                <a:cxn ang="0">
                  <a:pos x="88" y="311"/>
                </a:cxn>
                <a:cxn ang="0">
                  <a:pos x="72" y="314"/>
                </a:cxn>
                <a:cxn ang="0">
                  <a:pos x="57" y="313"/>
                </a:cxn>
                <a:cxn ang="0">
                  <a:pos x="43" y="306"/>
                </a:cxn>
                <a:cxn ang="0">
                  <a:pos x="30" y="295"/>
                </a:cxn>
                <a:cxn ang="0">
                  <a:pos x="18" y="279"/>
                </a:cxn>
                <a:cxn ang="0">
                  <a:pos x="9" y="257"/>
                </a:cxn>
                <a:cxn ang="0">
                  <a:pos x="3" y="232"/>
                </a:cxn>
                <a:cxn ang="0">
                  <a:pos x="0" y="201"/>
                </a:cxn>
                <a:cxn ang="0">
                  <a:pos x="0" y="167"/>
                </a:cxn>
                <a:cxn ang="0">
                  <a:pos x="4" y="129"/>
                </a:cxn>
                <a:cxn ang="0">
                  <a:pos x="11" y="95"/>
                </a:cxn>
                <a:cxn ang="0">
                  <a:pos x="20" y="66"/>
                </a:cxn>
                <a:cxn ang="0">
                  <a:pos x="32" y="43"/>
                </a:cxn>
                <a:cxn ang="0">
                  <a:pos x="45" y="24"/>
                </a:cxn>
                <a:cxn ang="0">
                  <a:pos x="59" y="11"/>
                </a:cxn>
                <a:cxn ang="0">
                  <a:pos x="74" y="3"/>
                </a:cxn>
                <a:cxn ang="0">
                  <a:pos x="90" y="0"/>
                </a:cxn>
                <a:cxn ang="0">
                  <a:pos x="105" y="2"/>
                </a:cxn>
                <a:cxn ang="0">
                  <a:pos x="119" y="9"/>
                </a:cxn>
                <a:cxn ang="0">
                  <a:pos x="132" y="20"/>
                </a:cxn>
                <a:cxn ang="0">
                  <a:pos x="144" y="37"/>
                </a:cxn>
                <a:cxn ang="0">
                  <a:pos x="152" y="58"/>
                </a:cxn>
                <a:cxn ang="0">
                  <a:pos x="159" y="83"/>
                </a:cxn>
                <a:cxn ang="0">
                  <a:pos x="162" y="114"/>
                </a:cxn>
                <a:cxn ang="0">
                  <a:pos x="162" y="148"/>
                </a:cxn>
              </a:cxnLst>
              <a:rect l="0" t="0" r="r" b="b"/>
              <a:pathLst>
                <a:path w="162" h="314">
                  <a:moveTo>
                    <a:pt x="160" y="168"/>
                  </a:moveTo>
                  <a:lnTo>
                    <a:pt x="158" y="186"/>
                  </a:lnTo>
                  <a:lnTo>
                    <a:pt x="155" y="203"/>
                  </a:lnTo>
                  <a:lnTo>
                    <a:pt x="151" y="221"/>
                  </a:lnTo>
                  <a:lnTo>
                    <a:pt x="147" y="235"/>
                  </a:lnTo>
                  <a:lnTo>
                    <a:pt x="142" y="249"/>
                  </a:lnTo>
                  <a:lnTo>
                    <a:pt x="136" y="261"/>
                  </a:lnTo>
                  <a:lnTo>
                    <a:pt x="131" y="273"/>
                  </a:lnTo>
                  <a:lnTo>
                    <a:pt x="123" y="282"/>
                  </a:lnTo>
                  <a:lnTo>
                    <a:pt x="117" y="291"/>
                  </a:lnTo>
                  <a:lnTo>
                    <a:pt x="110" y="298"/>
                  </a:lnTo>
                  <a:lnTo>
                    <a:pt x="103" y="303"/>
                  </a:lnTo>
                  <a:lnTo>
                    <a:pt x="95" y="308"/>
                  </a:lnTo>
                  <a:lnTo>
                    <a:pt x="88" y="311"/>
                  </a:lnTo>
                  <a:lnTo>
                    <a:pt x="80" y="314"/>
                  </a:lnTo>
                  <a:lnTo>
                    <a:pt x="72" y="314"/>
                  </a:lnTo>
                  <a:lnTo>
                    <a:pt x="64" y="314"/>
                  </a:lnTo>
                  <a:lnTo>
                    <a:pt x="57" y="313"/>
                  </a:lnTo>
                  <a:lnTo>
                    <a:pt x="50" y="310"/>
                  </a:lnTo>
                  <a:lnTo>
                    <a:pt x="43" y="306"/>
                  </a:lnTo>
                  <a:lnTo>
                    <a:pt x="37" y="301"/>
                  </a:lnTo>
                  <a:lnTo>
                    <a:pt x="30" y="295"/>
                  </a:lnTo>
                  <a:lnTo>
                    <a:pt x="25" y="287"/>
                  </a:lnTo>
                  <a:lnTo>
                    <a:pt x="18" y="279"/>
                  </a:lnTo>
                  <a:lnTo>
                    <a:pt x="14" y="268"/>
                  </a:lnTo>
                  <a:lnTo>
                    <a:pt x="9" y="257"/>
                  </a:lnTo>
                  <a:lnTo>
                    <a:pt x="6" y="245"/>
                  </a:lnTo>
                  <a:lnTo>
                    <a:pt x="3" y="232"/>
                  </a:lnTo>
                  <a:lnTo>
                    <a:pt x="1" y="217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7"/>
                  </a:lnTo>
                  <a:lnTo>
                    <a:pt x="2" y="147"/>
                  </a:lnTo>
                  <a:lnTo>
                    <a:pt x="4" y="129"/>
                  </a:lnTo>
                  <a:lnTo>
                    <a:pt x="7" y="111"/>
                  </a:lnTo>
                  <a:lnTo>
                    <a:pt x="11" y="95"/>
                  </a:lnTo>
                  <a:lnTo>
                    <a:pt x="15" y="80"/>
                  </a:lnTo>
                  <a:lnTo>
                    <a:pt x="20" y="66"/>
                  </a:lnTo>
                  <a:lnTo>
                    <a:pt x="26" y="54"/>
                  </a:lnTo>
                  <a:lnTo>
                    <a:pt x="32" y="43"/>
                  </a:lnTo>
                  <a:lnTo>
                    <a:pt x="39" y="33"/>
                  </a:lnTo>
                  <a:lnTo>
                    <a:pt x="45" y="24"/>
                  </a:lnTo>
                  <a:lnTo>
                    <a:pt x="52" y="17"/>
                  </a:lnTo>
                  <a:lnTo>
                    <a:pt x="59" y="11"/>
                  </a:lnTo>
                  <a:lnTo>
                    <a:pt x="67" y="7"/>
                  </a:lnTo>
                  <a:lnTo>
                    <a:pt x="74" y="3"/>
                  </a:lnTo>
                  <a:lnTo>
                    <a:pt x="82" y="1"/>
                  </a:lnTo>
                  <a:lnTo>
                    <a:pt x="90" y="0"/>
                  </a:lnTo>
                  <a:lnTo>
                    <a:pt x="97" y="1"/>
                  </a:lnTo>
                  <a:lnTo>
                    <a:pt x="105" y="2"/>
                  </a:lnTo>
                  <a:lnTo>
                    <a:pt x="112" y="5"/>
                  </a:lnTo>
                  <a:lnTo>
                    <a:pt x="119" y="9"/>
                  </a:lnTo>
                  <a:lnTo>
                    <a:pt x="125" y="14"/>
                  </a:lnTo>
                  <a:lnTo>
                    <a:pt x="132" y="20"/>
                  </a:lnTo>
                  <a:lnTo>
                    <a:pt x="138" y="28"/>
                  </a:lnTo>
                  <a:lnTo>
                    <a:pt x="144" y="37"/>
                  </a:lnTo>
                  <a:lnTo>
                    <a:pt x="148" y="47"/>
                  </a:lnTo>
                  <a:lnTo>
                    <a:pt x="152" y="58"/>
                  </a:lnTo>
                  <a:lnTo>
                    <a:pt x="156" y="70"/>
                  </a:lnTo>
                  <a:lnTo>
                    <a:pt x="159" y="83"/>
                  </a:lnTo>
                  <a:lnTo>
                    <a:pt x="161" y="98"/>
                  </a:lnTo>
                  <a:lnTo>
                    <a:pt x="162" y="114"/>
                  </a:lnTo>
                  <a:lnTo>
                    <a:pt x="162" y="130"/>
                  </a:lnTo>
                  <a:lnTo>
                    <a:pt x="162" y="148"/>
                  </a:lnTo>
                  <a:lnTo>
                    <a:pt x="160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4505325" y="3694113"/>
              <a:ext cx="7938" cy="15875"/>
            </a:xfrm>
            <a:custGeom>
              <a:avLst/>
              <a:gdLst/>
              <a:ahLst/>
              <a:cxnLst>
                <a:cxn ang="0">
                  <a:pos x="158" y="186"/>
                </a:cxn>
                <a:cxn ang="0">
                  <a:pos x="151" y="221"/>
                </a:cxn>
                <a:cxn ang="0">
                  <a:pos x="142" y="249"/>
                </a:cxn>
                <a:cxn ang="0">
                  <a:pos x="131" y="273"/>
                </a:cxn>
                <a:cxn ang="0">
                  <a:pos x="117" y="291"/>
                </a:cxn>
                <a:cxn ang="0">
                  <a:pos x="103" y="303"/>
                </a:cxn>
                <a:cxn ang="0">
                  <a:pos x="88" y="311"/>
                </a:cxn>
                <a:cxn ang="0">
                  <a:pos x="72" y="314"/>
                </a:cxn>
                <a:cxn ang="0">
                  <a:pos x="57" y="313"/>
                </a:cxn>
                <a:cxn ang="0">
                  <a:pos x="43" y="306"/>
                </a:cxn>
                <a:cxn ang="0">
                  <a:pos x="30" y="295"/>
                </a:cxn>
                <a:cxn ang="0">
                  <a:pos x="18" y="279"/>
                </a:cxn>
                <a:cxn ang="0">
                  <a:pos x="9" y="257"/>
                </a:cxn>
                <a:cxn ang="0">
                  <a:pos x="3" y="232"/>
                </a:cxn>
                <a:cxn ang="0">
                  <a:pos x="0" y="201"/>
                </a:cxn>
                <a:cxn ang="0">
                  <a:pos x="0" y="167"/>
                </a:cxn>
                <a:cxn ang="0">
                  <a:pos x="4" y="129"/>
                </a:cxn>
                <a:cxn ang="0">
                  <a:pos x="11" y="95"/>
                </a:cxn>
                <a:cxn ang="0">
                  <a:pos x="20" y="66"/>
                </a:cxn>
                <a:cxn ang="0">
                  <a:pos x="32" y="43"/>
                </a:cxn>
                <a:cxn ang="0">
                  <a:pos x="45" y="24"/>
                </a:cxn>
                <a:cxn ang="0">
                  <a:pos x="59" y="11"/>
                </a:cxn>
                <a:cxn ang="0">
                  <a:pos x="74" y="3"/>
                </a:cxn>
                <a:cxn ang="0">
                  <a:pos x="90" y="0"/>
                </a:cxn>
                <a:cxn ang="0">
                  <a:pos x="105" y="2"/>
                </a:cxn>
                <a:cxn ang="0">
                  <a:pos x="119" y="9"/>
                </a:cxn>
                <a:cxn ang="0">
                  <a:pos x="132" y="20"/>
                </a:cxn>
                <a:cxn ang="0">
                  <a:pos x="144" y="37"/>
                </a:cxn>
                <a:cxn ang="0">
                  <a:pos x="152" y="58"/>
                </a:cxn>
                <a:cxn ang="0">
                  <a:pos x="159" y="83"/>
                </a:cxn>
                <a:cxn ang="0">
                  <a:pos x="162" y="114"/>
                </a:cxn>
                <a:cxn ang="0">
                  <a:pos x="162" y="148"/>
                </a:cxn>
              </a:cxnLst>
              <a:rect l="0" t="0" r="r" b="b"/>
              <a:pathLst>
                <a:path w="162" h="314">
                  <a:moveTo>
                    <a:pt x="160" y="168"/>
                  </a:moveTo>
                  <a:lnTo>
                    <a:pt x="158" y="186"/>
                  </a:lnTo>
                  <a:lnTo>
                    <a:pt x="155" y="203"/>
                  </a:lnTo>
                  <a:lnTo>
                    <a:pt x="151" y="221"/>
                  </a:lnTo>
                  <a:lnTo>
                    <a:pt x="147" y="235"/>
                  </a:lnTo>
                  <a:lnTo>
                    <a:pt x="142" y="249"/>
                  </a:lnTo>
                  <a:lnTo>
                    <a:pt x="136" y="261"/>
                  </a:lnTo>
                  <a:lnTo>
                    <a:pt x="131" y="273"/>
                  </a:lnTo>
                  <a:lnTo>
                    <a:pt x="123" y="282"/>
                  </a:lnTo>
                  <a:lnTo>
                    <a:pt x="117" y="291"/>
                  </a:lnTo>
                  <a:lnTo>
                    <a:pt x="110" y="298"/>
                  </a:lnTo>
                  <a:lnTo>
                    <a:pt x="103" y="303"/>
                  </a:lnTo>
                  <a:lnTo>
                    <a:pt x="95" y="308"/>
                  </a:lnTo>
                  <a:lnTo>
                    <a:pt x="88" y="311"/>
                  </a:lnTo>
                  <a:lnTo>
                    <a:pt x="80" y="314"/>
                  </a:lnTo>
                  <a:lnTo>
                    <a:pt x="72" y="314"/>
                  </a:lnTo>
                  <a:lnTo>
                    <a:pt x="64" y="314"/>
                  </a:lnTo>
                  <a:lnTo>
                    <a:pt x="57" y="313"/>
                  </a:lnTo>
                  <a:lnTo>
                    <a:pt x="50" y="310"/>
                  </a:lnTo>
                  <a:lnTo>
                    <a:pt x="43" y="306"/>
                  </a:lnTo>
                  <a:lnTo>
                    <a:pt x="37" y="301"/>
                  </a:lnTo>
                  <a:lnTo>
                    <a:pt x="30" y="295"/>
                  </a:lnTo>
                  <a:lnTo>
                    <a:pt x="25" y="287"/>
                  </a:lnTo>
                  <a:lnTo>
                    <a:pt x="18" y="279"/>
                  </a:lnTo>
                  <a:lnTo>
                    <a:pt x="14" y="268"/>
                  </a:lnTo>
                  <a:lnTo>
                    <a:pt x="9" y="257"/>
                  </a:lnTo>
                  <a:lnTo>
                    <a:pt x="6" y="245"/>
                  </a:lnTo>
                  <a:lnTo>
                    <a:pt x="3" y="232"/>
                  </a:lnTo>
                  <a:lnTo>
                    <a:pt x="1" y="217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7"/>
                  </a:lnTo>
                  <a:lnTo>
                    <a:pt x="2" y="147"/>
                  </a:lnTo>
                  <a:lnTo>
                    <a:pt x="4" y="129"/>
                  </a:lnTo>
                  <a:lnTo>
                    <a:pt x="7" y="111"/>
                  </a:lnTo>
                  <a:lnTo>
                    <a:pt x="11" y="95"/>
                  </a:lnTo>
                  <a:lnTo>
                    <a:pt x="15" y="80"/>
                  </a:lnTo>
                  <a:lnTo>
                    <a:pt x="20" y="66"/>
                  </a:lnTo>
                  <a:lnTo>
                    <a:pt x="26" y="54"/>
                  </a:lnTo>
                  <a:lnTo>
                    <a:pt x="32" y="43"/>
                  </a:lnTo>
                  <a:lnTo>
                    <a:pt x="39" y="33"/>
                  </a:lnTo>
                  <a:lnTo>
                    <a:pt x="45" y="24"/>
                  </a:lnTo>
                  <a:lnTo>
                    <a:pt x="52" y="17"/>
                  </a:lnTo>
                  <a:lnTo>
                    <a:pt x="59" y="11"/>
                  </a:lnTo>
                  <a:lnTo>
                    <a:pt x="67" y="7"/>
                  </a:lnTo>
                  <a:lnTo>
                    <a:pt x="74" y="3"/>
                  </a:lnTo>
                  <a:lnTo>
                    <a:pt x="82" y="1"/>
                  </a:lnTo>
                  <a:lnTo>
                    <a:pt x="90" y="0"/>
                  </a:lnTo>
                  <a:lnTo>
                    <a:pt x="97" y="1"/>
                  </a:lnTo>
                  <a:lnTo>
                    <a:pt x="105" y="2"/>
                  </a:lnTo>
                  <a:lnTo>
                    <a:pt x="112" y="5"/>
                  </a:lnTo>
                  <a:lnTo>
                    <a:pt x="119" y="9"/>
                  </a:lnTo>
                  <a:lnTo>
                    <a:pt x="125" y="14"/>
                  </a:lnTo>
                  <a:lnTo>
                    <a:pt x="132" y="20"/>
                  </a:lnTo>
                  <a:lnTo>
                    <a:pt x="138" y="28"/>
                  </a:lnTo>
                  <a:lnTo>
                    <a:pt x="144" y="37"/>
                  </a:lnTo>
                  <a:lnTo>
                    <a:pt x="148" y="47"/>
                  </a:lnTo>
                  <a:lnTo>
                    <a:pt x="152" y="58"/>
                  </a:lnTo>
                  <a:lnTo>
                    <a:pt x="156" y="70"/>
                  </a:lnTo>
                  <a:lnTo>
                    <a:pt x="159" y="83"/>
                  </a:lnTo>
                  <a:lnTo>
                    <a:pt x="161" y="98"/>
                  </a:lnTo>
                  <a:lnTo>
                    <a:pt x="162" y="114"/>
                  </a:lnTo>
                  <a:lnTo>
                    <a:pt x="162" y="130"/>
                  </a:lnTo>
                  <a:lnTo>
                    <a:pt x="162" y="148"/>
                  </a:lnTo>
                  <a:lnTo>
                    <a:pt x="160" y="16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4487863" y="3675063"/>
              <a:ext cx="12700" cy="20638"/>
            </a:xfrm>
            <a:custGeom>
              <a:avLst/>
              <a:gdLst/>
              <a:ahLst/>
              <a:cxnLst>
                <a:cxn ang="0">
                  <a:pos x="7" y="207"/>
                </a:cxn>
                <a:cxn ang="0">
                  <a:pos x="1" y="161"/>
                </a:cxn>
                <a:cxn ang="0">
                  <a:pos x="0" y="122"/>
                </a:cxn>
                <a:cxn ang="0">
                  <a:pos x="4" y="86"/>
                </a:cxn>
                <a:cxn ang="0">
                  <a:pos x="12" y="58"/>
                </a:cxn>
                <a:cxn ang="0">
                  <a:pos x="24" y="34"/>
                </a:cxn>
                <a:cxn ang="0">
                  <a:pos x="38" y="16"/>
                </a:cxn>
                <a:cxn ang="0">
                  <a:pos x="55" y="5"/>
                </a:cxn>
                <a:cxn ang="0">
                  <a:pos x="74" y="0"/>
                </a:cxn>
                <a:cxn ang="0">
                  <a:pos x="94" y="1"/>
                </a:cxn>
                <a:cxn ang="0">
                  <a:pos x="114" y="9"/>
                </a:cxn>
                <a:cxn ang="0">
                  <a:pos x="135" y="24"/>
                </a:cxn>
                <a:cxn ang="0">
                  <a:pos x="155" y="45"/>
                </a:cxn>
                <a:cxn ang="0">
                  <a:pos x="174" y="75"/>
                </a:cxn>
                <a:cxn ang="0">
                  <a:pos x="192" y="112"/>
                </a:cxn>
                <a:cxn ang="0">
                  <a:pos x="207" y="155"/>
                </a:cxn>
                <a:cxn ang="0">
                  <a:pos x="219" y="204"/>
                </a:cxn>
                <a:cxn ang="0">
                  <a:pos x="225" y="250"/>
                </a:cxn>
                <a:cxn ang="0">
                  <a:pos x="226" y="291"/>
                </a:cxn>
                <a:cxn ang="0">
                  <a:pos x="222" y="325"/>
                </a:cxn>
                <a:cxn ang="0">
                  <a:pos x="214" y="354"/>
                </a:cxn>
                <a:cxn ang="0">
                  <a:pos x="203" y="378"/>
                </a:cxn>
                <a:cxn ang="0">
                  <a:pos x="188" y="395"/>
                </a:cxn>
                <a:cxn ang="0">
                  <a:pos x="171" y="407"/>
                </a:cxn>
                <a:cxn ang="0">
                  <a:pos x="153" y="412"/>
                </a:cxn>
                <a:cxn ang="0">
                  <a:pos x="133" y="411"/>
                </a:cxn>
                <a:cxn ang="0">
                  <a:pos x="112" y="403"/>
                </a:cxn>
                <a:cxn ang="0">
                  <a:pos x="91" y="387"/>
                </a:cxn>
                <a:cxn ang="0">
                  <a:pos x="71" y="366"/>
                </a:cxn>
                <a:cxn ang="0">
                  <a:pos x="52" y="336"/>
                </a:cxn>
                <a:cxn ang="0">
                  <a:pos x="35" y="301"/>
                </a:cxn>
                <a:cxn ang="0">
                  <a:pos x="20" y="256"/>
                </a:cxn>
              </a:cxnLst>
              <a:rect l="0" t="0" r="r" b="b"/>
              <a:pathLst>
                <a:path w="226" h="412">
                  <a:moveTo>
                    <a:pt x="12" y="232"/>
                  </a:moveTo>
                  <a:lnTo>
                    <a:pt x="7" y="207"/>
                  </a:lnTo>
                  <a:lnTo>
                    <a:pt x="3" y="184"/>
                  </a:lnTo>
                  <a:lnTo>
                    <a:pt x="1" y="161"/>
                  </a:lnTo>
                  <a:lnTo>
                    <a:pt x="0" y="141"/>
                  </a:lnTo>
                  <a:lnTo>
                    <a:pt x="0" y="122"/>
                  </a:lnTo>
                  <a:lnTo>
                    <a:pt x="2" y="103"/>
                  </a:lnTo>
                  <a:lnTo>
                    <a:pt x="4" y="86"/>
                  </a:lnTo>
                  <a:lnTo>
                    <a:pt x="7" y="71"/>
                  </a:lnTo>
                  <a:lnTo>
                    <a:pt x="12" y="58"/>
                  </a:lnTo>
                  <a:lnTo>
                    <a:pt x="17" y="44"/>
                  </a:lnTo>
                  <a:lnTo>
                    <a:pt x="24" y="34"/>
                  </a:lnTo>
                  <a:lnTo>
                    <a:pt x="31" y="24"/>
                  </a:lnTo>
                  <a:lnTo>
                    <a:pt x="38" y="16"/>
                  </a:lnTo>
                  <a:lnTo>
                    <a:pt x="46" y="10"/>
                  </a:lnTo>
                  <a:lnTo>
                    <a:pt x="55" y="5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4" y="0"/>
                  </a:lnTo>
                  <a:lnTo>
                    <a:pt x="94" y="1"/>
                  </a:lnTo>
                  <a:lnTo>
                    <a:pt x="104" y="4"/>
                  </a:lnTo>
                  <a:lnTo>
                    <a:pt x="114" y="9"/>
                  </a:lnTo>
                  <a:lnTo>
                    <a:pt x="124" y="16"/>
                  </a:lnTo>
                  <a:lnTo>
                    <a:pt x="135" y="24"/>
                  </a:lnTo>
                  <a:lnTo>
                    <a:pt x="145" y="34"/>
                  </a:lnTo>
                  <a:lnTo>
                    <a:pt x="155" y="45"/>
                  </a:lnTo>
                  <a:lnTo>
                    <a:pt x="165" y="60"/>
                  </a:lnTo>
                  <a:lnTo>
                    <a:pt x="174" y="75"/>
                  </a:lnTo>
                  <a:lnTo>
                    <a:pt x="184" y="92"/>
                  </a:lnTo>
                  <a:lnTo>
                    <a:pt x="192" y="112"/>
                  </a:lnTo>
                  <a:lnTo>
                    <a:pt x="200" y="132"/>
                  </a:lnTo>
                  <a:lnTo>
                    <a:pt x="207" y="155"/>
                  </a:lnTo>
                  <a:lnTo>
                    <a:pt x="214" y="180"/>
                  </a:lnTo>
                  <a:lnTo>
                    <a:pt x="219" y="204"/>
                  </a:lnTo>
                  <a:lnTo>
                    <a:pt x="223" y="228"/>
                  </a:lnTo>
                  <a:lnTo>
                    <a:pt x="225" y="250"/>
                  </a:lnTo>
                  <a:lnTo>
                    <a:pt x="226" y="270"/>
                  </a:lnTo>
                  <a:lnTo>
                    <a:pt x="226" y="291"/>
                  </a:lnTo>
                  <a:lnTo>
                    <a:pt x="224" y="308"/>
                  </a:lnTo>
                  <a:lnTo>
                    <a:pt x="222" y="325"/>
                  </a:lnTo>
                  <a:lnTo>
                    <a:pt x="218" y="340"/>
                  </a:lnTo>
                  <a:lnTo>
                    <a:pt x="214" y="354"/>
                  </a:lnTo>
                  <a:lnTo>
                    <a:pt x="209" y="367"/>
                  </a:lnTo>
                  <a:lnTo>
                    <a:pt x="203" y="378"/>
                  </a:lnTo>
                  <a:lnTo>
                    <a:pt x="196" y="387"/>
                  </a:lnTo>
                  <a:lnTo>
                    <a:pt x="188" y="395"/>
                  </a:lnTo>
                  <a:lnTo>
                    <a:pt x="180" y="401"/>
                  </a:lnTo>
                  <a:lnTo>
                    <a:pt x="171" y="407"/>
                  </a:lnTo>
                  <a:lnTo>
                    <a:pt x="162" y="410"/>
                  </a:lnTo>
                  <a:lnTo>
                    <a:pt x="153" y="412"/>
                  </a:lnTo>
                  <a:lnTo>
                    <a:pt x="143" y="412"/>
                  </a:lnTo>
                  <a:lnTo>
                    <a:pt x="133" y="411"/>
                  </a:lnTo>
                  <a:lnTo>
                    <a:pt x="122" y="408"/>
                  </a:lnTo>
                  <a:lnTo>
                    <a:pt x="112" y="403"/>
                  </a:lnTo>
                  <a:lnTo>
                    <a:pt x="102" y="396"/>
                  </a:lnTo>
                  <a:lnTo>
                    <a:pt x="91" y="387"/>
                  </a:lnTo>
                  <a:lnTo>
                    <a:pt x="82" y="378"/>
                  </a:lnTo>
                  <a:lnTo>
                    <a:pt x="71" y="366"/>
                  </a:lnTo>
                  <a:lnTo>
                    <a:pt x="61" y="353"/>
                  </a:lnTo>
                  <a:lnTo>
                    <a:pt x="52" y="336"/>
                  </a:lnTo>
                  <a:lnTo>
                    <a:pt x="43" y="319"/>
                  </a:lnTo>
                  <a:lnTo>
                    <a:pt x="35" y="301"/>
                  </a:lnTo>
                  <a:lnTo>
                    <a:pt x="27" y="279"/>
                  </a:lnTo>
                  <a:lnTo>
                    <a:pt x="20" y="256"/>
                  </a:lnTo>
                  <a:lnTo>
                    <a:pt x="12" y="2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4487863" y="3675063"/>
              <a:ext cx="12700" cy="20638"/>
            </a:xfrm>
            <a:custGeom>
              <a:avLst/>
              <a:gdLst/>
              <a:ahLst/>
              <a:cxnLst>
                <a:cxn ang="0">
                  <a:pos x="7" y="207"/>
                </a:cxn>
                <a:cxn ang="0">
                  <a:pos x="1" y="161"/>
                </a:cxn>
                <a:cxn ang="0">
                  <a:pos x="0" y="122"/>
                </a:cxn>
                <a:cxn ang="0">
                  <a:pos x="4" y="86"/>
                </a:cxn>
                <a:cxn ang="0">
                  <a:pos x="12" y="58"/>
                </a:cxn>
                <a:cxn ang="0">
                  <a:pos x="24" y="34"/>
                </a:cxn>
                <a:cxn ang="0">
                  <a:pos x="38" y="16"/>
                </a:cxn>
                <a:cxn ang="0">
                  <a:pos x="55" y="5"/>
                </a:cxn>
                <a:cxn ang="0">
                  <a:pos x="74" y="0"/>
                </a:cxn>
                <a:cxn ang="0">
                  <a:pos x="94" y="1"/>
                </a:cxn>
                <a:cxn ang="0">
                  <a:pos x="114" y="9"/>
                </a:cxn>
                <a:cxn ang="0">
                  <a:pos x="135" y="24"/>
                </a:cxn>
                <a:cxn ang="0">
                  <a:pos x="155" y="45"/>
                </a:cxn>
                <a:cxn ang="0">
                  <a:pos x="174" y="75"/>
                </a:cxn>
                <a:cxn ang="0">
                  <a:pos x="192" y="112"/>
                </a:cxn>
                <a:cxn ang="0">
                  <a:pos x="207" y="155"/>
                </a:cxn>
                <a:cxn ang="0">
                  <a:pos x="219" y="204"/>
                </a:cxn>
                <a:cxn ang="0">
                  <a:pos x="225" y="250"/>
                </a:cxn>
                <a:cxn ang="0">
                  <a:pos x="226" y="291"/>
                </a:cxn>
                <a:cxn ang="0">
                  <a:pos x="222" y="325"/>
                </a:cxn>
                <a:cxn ang="0">
                  <a:pos x="214" y="354"/>
                </a:cxn>
                <a:cxn ang="0">
                  <a:pos x="203" y="378"/>
                </a:cxn>
                <a:cxn ang="0">
                  <a:pos x="188" y="395"/>
                </a:cxn>
                <a:cxn ang="0">
                  <a:pos x="171" y="407"/>
                </a:cxn>
                <a:cxn ang="0">
                  <a:pos x="153" y="412"/>
                </a:cxn>
                <a:cxn ang="0">
                  <a:pos x="133" y="411"/>
                </a:cxn>
                <a:cxn ang="0">
                  <a:pos x="112" y="403"/>
                </a:cxn>
                <a:cxn ang="0">
                  <a:pos x="91" y="387"/>
                </a:cxn>
                <a:cxn ang="0">
                  <a:pos x="71" y="366"/>
                </a:cxn>
                <a:cxn ang="0">
                  <a:pos x="52" y="336"/>
                </a:cxn>
                <a:cxn ang="0">
                  <a:pos x="35" y="301"/>
                </a:cxn>
                <a:cxn ang="0">
                  <a:pos x="20" y="256"/>
                </a:cxn>
              </a:cxnLst>
              <a:rect l="0" t="0" r="r" b="b"/>
              <a:pathLst>
                <a:path w="226" h="412">
                  <a:moveTo>
                    <a:pt x="12" y="232"/>
                  </a:moveTo>
                  <a:lnTo>
                    <a:pt x="7" y="207"/>
                  </a:lnTo>
                  <a:lnTo>
                    <a:pt x="3" y="184"/>
                  </a:lnTo>
                  <a:lnTo>
                    <a:pt x="1" y="161"/>
                  </a:lnTo>
                  <a:lnTo>
                    <a:pt x="0" y="141"/>
                  </a:lnTo>
                  <a:lnTo>
                    <a:pt x="0" y="122"/>
                  </a:lnTo>
                  <a:lnTo>
                    <a:pt x="2" y="103"/>
                  </a:lnTo>
                  <a:lnTo>
                    <a:pt x="4" y="86"/>
                  </a:lnTo>
                  <a:lnTo>
                    <a:pt x="7" y="71"/>
                  </a:lnTo>
                  <a:lnTo>
                    <a:pt x="12" y="58"/>
                  </a:lnTo>
                  <a:lnTo>
                    <a:pt x="17" y="44"/>
                  </a:lnTo>
                  <a:lnTo>
                    <a:pt x="24" y="34"/>
                  </a:lnTo>
                  <a:lnTo>
                    <a:pt x="31" y="24"/>
                  </a:lnTo>
                  <a:lnTo>
                    <a:pt x="38" y="16"/>
                  </a:lnTo>
                  <a:lnTo>
                    <a:pt x="46" y="10"/>
                  </a:lnTo>
                  <a:lnTo>
                    <a:pt x="55" y="5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4" y="0"/>
                  </a:lnTo>
                  <a:lnTo>
                    <a:pt x="94" y="1"/>
                  </a:lnTo>
                  <a:lnTo>
                    <a:pt x="104" y="4"/>
                  </a:lnTo>
                  <a:lnTo>
                    <a:pt x="114" y="9"/>
                  </a:lnTo>
                  <a:lnTo>
                    <a:pt x="124" y="16"/>
                  </a:lnTo>
                  <a:lnTo>
                    <a:pt x="135" y="24"/>
                  </a:lnTo>
                  <a:lnTo>
                    <a:pt x="145" y="34"/>
                  </a:lnTo>
                  <a:lnTo>
                    <a:pt x="155" y="45"/>
                  </a:lnTo>
                  <a:lnTo>
                    <a:pt x="165" y="60"/>
                  </a:lnTo>
                  <a:lnTo>
                    <a:pt x="174" y="75"/>
                  </a:lnTo>
                  <a:lnTo>
                    <a:pt x="184" y="92"/>
                  </a:lnTo>
                  <a:lnTo>
                    <a:pt x="192" y="112"/>
                  </a:lnTo>
                  <a:lnTo>
                    <a:pt x="200" y="132"/>
                  </a:lnTo>
                  <a:lnTo>
                    <a:pt x="207" y="155"/>
                  </a:lnTo>
                  <a:lnTo>
                    <a:pt x="214" y="180"/>
                  </a:lnTo>
                  <a:lnTo>
                    <a:pt x="219" y="204"/>
                  </a:lnTo>
                  <a:lnTo>
                    <a:pt x="223" y="228"/>
                  </a:lnTo>
                  <a:lnTo>
                    <a:pt x="225" y="250"/>
                  </a:lnTo>
                  <a:lnTo>
                    <a:pt x="226" y="270"/>
                  </a:lnTo>
                  <a:lnTo>
                    <a:pt x="226" y="291"/>
                  </a:lnTo>
                  <a:lnTo>
                    <a:pt x="224" y="308"/>
                  </a:lnTo>
                  <a:lnTo>
                    <a:pt x="222" y="325"/>
                  </a:lnTo>
                  <a:lnTo>
                    <a:pt x="218" y="340"/>
                  </a:lnTo>
                  <a:lnTo>
                    <a:pt x="214" y="354"/>
                  </a:lnTo>
                  <a:lnTo>
                    <a:pt x="209" y="367"/>
                  </a:lnTo>
                  <a:lnTo>
                    <a:pt x="203" y="378"/>
                  </a:lnTo>
                  <a:lnTo>
                    <a:pt x="196" y="387"/>
                  </a:lnTo>
                  <a:lnTo>
                    <a:pt x="188" y="395"/>
                  </a:lnTo>
                  <a:lnTo>
                    <a:pt x="180" y="401"/>
                  </a:lnTo>
                  <a:lnTo>
                    <a:pt x="171" y="407"/>
                  </a:lnTo>
                  <a:lnTo>
                    <a:pt x="162" y="410"/>
                  </a:lnTo>
                  <a:lnTo>
                    <a:pt x="153" y="412"/>
                  </a:lnTo>
                  <a:lnTo>
                    <a:pt x="143" y="412"/>
                  </a:lnTo>
                  <a:lnTo>
                    <a:pt x="133" y="411"/>
                  </a:lnTo>
                  <a:lnTo>
                    <a:pt x="122" y="408"/>
                  </a:lnTo>
                  <a:lnTo>
                    <a:pt x="112" y="403"/>
                  </a:lnTo>
                  <a:lnTo>
                    <a:pt x="102" y="396"/>
                  </a:lnTo>
                  <a:lnTo>
                    <a:pt x="91" y="387"/>
                  </a:lnTo>
                  <a:lnTo>
                    <a:pt x="82" y="378"/>
                  </a:lnTo>
                  <a:lnTo>
                    <a:pt x="71" y="366"/>
                  </a:lnTo>
                  <a:lnTo>
                    <a:pt x="61" y="353"/>
                  </a:lnTo>
                  <a:lnTo>
                    <a:pt x="52" y="336"/>
                  </a:lnTo>
                  <a:lnTo>
                    <a:pt x="43" y="319"/>
                  </a:lnTo>
                  <a:lnTo>
                    <a:pt x="35" y="301"/>
                  </a:lnTo>
                  <a:lnTo>
                    <a:pt x="27" y="279"/>
                  </a:lnTo>
                  <a:lnTo>
                    <a:pt x="20" y="256"/>
                  </a:lnTo>
                  <a:lnTo>
                    <a:pt x="12" y="23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4462463" y="3660775"/>
              <a:ext cx="19050" cy="25400"/>
            </a:xfrm>
            <a:custGeom>
              <a:avLst/>
              <a:gdLst/>
              <a:ahLst/>
              <a:cxnLst>
                <a:cxn ang="0">
                  <a:pos x="38" y="302"/>
                </a:cxn>
                <a:cxn ang="0">
                  <a:pos x="17" y="248"/>
                </a:cxn>
                <a:cxn ang="0">
                  <a:pos x="5" y="197"/>
                </a:cxn>
                <a:cxn ang="0">
                  <a:pos x="0" y="153"/>
                </a:cxn>
                <a:cxn ang="0">
                  <a:pos x="3" y="112"/>
                </a:cxn>
                <a:cxn ang="0">
                  <a:pos x="12" y="76"/>
                </a:cxn>
                <a:cxn ang="0">
                  <a:pos x="27" y="47"/>
                </a:cxn>
                <a:cxn ang="0">
                  <a:pos x="48" y="25"/>
                </a:cxn>
                <a:cxn ang="0">
                  <a:pos x="72" y="9"/>
                </a:cxn>
                <a:cxn ang="0">
                  <a:pos x="101" y="1"/>
                </a:cxn>
                <a:cxn ang="0">
                  <a:pos x="131" y="1"/>
                </a:cxn>
                <a:cxn ang="0">
                  <a:pos x="164" y="10"/>
                </a:cxn>
                <a:cxn ang="0">
                  <a:pos x="198" y="28"/>
                </a:cxn>
                <a:cxn ang="0">
                  <a:pos x="232" y="55"/>
                </a:cxn>
                <a:cxn ang="0">
                  <a:pos x="267" y="93"/>
                </a:cxn>
                <a:cxn ang="0">
                  <a:pos x="300" y="140"/>
                </a:cxn>
                <a:cxn ang="0">
                  <a:pos x="331" y="197"/>
                </a:cxn>
                <a:cxn ang="0">
                  <a:pos x="351" y="251"/>
                </a:cxn>
                <a:cxn ang="0">
                  <a:pos x="364" y="301"/>
                </a:cxn>
                <a:cxn ang="0">
                  <a:pos x="368" y="347"/>
                </a:cxn>
                <a:cxn ang="0">
                  <a:pos x="366" y="388"/>
                </a:cxn>
                <a:cxn ang="0">
                  <a:pos x="355" y="422"/>
                </a:cxn>
                <a:cxn ang="0">
                  <a:pos x="340" y="452"/>
                </a:cxn>
                <a:cxn ang="0">
                  <a:pos x="321" y="474"/>
                </a:cxn>
                <a:cxn ang="0">
                  <a:pos x="296" y="489"/>
                </a:cxn>
                <a:cxn ang="0">
                  <a:pos x="268" y="496"/>
                </a:cxn>
                <a:cxn ang="0">
                  <a:pos x="237" y="496"/>
                </a:cxn>
                <a:cxn ang="0">
                  <a:pos x="205" y="488"/>
                </a:cxn>
                <a:cxn ang="0">
                  <a:pos x="170" y="470"/>
                </a:cxn>
                <a:cxn ang="0">
                  <a:pos x="135" y="444"/>
                </a:cxn>
                <a:cxn ang="0">
                  <a:pos x="102" y="406"/>
                </a:cxn>
                <a:cxn ang="0">
                  <a:pos x="68" y="358"/>
                </a:cxn>
              </a:cxnLst>
              <a:rect l="0" t="0" r="r" b="b"/>
              <a:pathLst>
                <a:path w="368" h="498">
                  <a:moveTo>
                    <a:pt x="52" y="331"/>
                  </a:moveTo>
                  <a:lnTo>
                    <a:pt x="38" y="302"/>
                  </a:lnTo>
                  <a:lnTo>
                    <a:pt x="26" y="275"/>
                  </a:lnTo>
                  <a:lnTo>
                    <a:pt x="17" y="248"/>
                  </a:lnTo>
                  <a:lnTo>
                    <a:pt x="10" y="223"/>
                  </a:lnTo>
                  <a:lnTo>
                    <a:pt x="5" y="197"/>
                  </a:lnTo>
                  <a:lnTo>
                    <a:pt x="1" y="174"/>
                  </a:lnTo>
                  <a:lnTo>
                    <a:pt x="0" y="153"/>
                  </a:lnTo>
                  <a:lnTo>
                    <a:pt x="1" y="131"/>
                  </a:lnTo>
                  <a:lnTo>
                    <a:pt x="3" y="112"/>
                  </a:lnTo>
                  <a:lnTo>
                    <a:pt x="7" y="94"/>
                  </a:lnTo>
                  <a:lnTo>
                    <a:pt x="12" y="76"/>
                  </a:lnTo>
                  <a:lnTo>
                    <a:pt x="19" y="61"/>
                  </a:lnTo>
                  <a:lnTo>
                    <a:pt x="27" y="47"/>
                  </a:lnTo>
                  <a:lnTo>
                    <a:pt x="38" y="35"/>
                  </a:lnTo>
                  <a:lnTo>
                    <a:pt x="48" y="25"/>
                  </a:lnTo>
                  <a:lnTo>
                    <a:pt x="60" y="16"/>
                  </a:lnTo>
                  <a:lnTo>
                    <a:pt x="72" y="9"/>
                  </a:lnTo>
                  <a:lnTo>
                    <a:pt x="85" y="4"/>
                  </a:lnTo>
                  <a:lnTo>
                    <a:pt x="101" y="1"/>
                  </a:lnTo>
                  <a:lnTo>
                    <a:pt x="115" y="0"/>
                  </a:lnTo>
                  <a:lnTo>
                    <a:pt x="131" y="1"/>
                  </a:lnTo>
                  <a:lnTo>
                    <a:pt x="148" y="4"/>
                  </a:lnTo>
                  <a:lnTo>
                    <a:pt x="164" y="10"/>
                  </a:lnTo>
                  <a:lnTo>
                    <a:pt x="181" y="17"/>
                  </a:lnTo>
                  <a:lnTo>
                    <a:pt x="198" y="28"/>
                  </a:lnTo>
                  <a:lnTo>
                    <a:pt x="215" y="40"/>
                  </a:lnTo>
                  <a:lnTo>
                    <a:pt x="232" y="55"/>
                  </a:lnTo>
                  <a:lnTo>
                    <a:pt x="249" y="72"/>
                  </a:lnTo>
                  <a:lnTo>
                    <a:pt x="267" y="93"/>
                  </a:lnTo>
                  <a:lnTo>
                    <a:pt x="284" y="115"/>
                  </a:lnTo>
                  <a:lnTo>
                    <a:pt x="300" y="140"/>
                  </a:lnTo>
                  <a:lnTo>
                    <a:pt x="317" y="169"/>
                  </a:lnTo>
                  <a:lnTo>
                    <a:pt x="331" y="197"/>
                  </a:lnTo>
                  <a:lnTo>
                    <a:pt x="342" y="225"/>
                  </a:lnTo>
                  <a:lnTo>
                    <a:pt x="351" y="251"/>
                  </a:lnTo>
                  <a:lnTo>
                    <a:pt x="359" y="277"/>
                  </a:lnTo>
                  <a:lnTo>
                    <a:pt x="364" y="301"/>
                  </a:lnTo>
                  <a:lnTo>
                    <a:pt x="367" y="325"/>
                  </a:lnTo>
                  <a:lnTo>
                    <a:pt x="368" y="347"/>
                  </a:lnTo>
                  <a:lnTo>
                    <a:pt x="368" y="368"/>
                  </a:lnTo>
                  <a:lnTo>
                    <a:pt x="366" y="388"/>
                  </a:lnTo>
                  <a:lnTo>
                    <a:pt x="362" y="406"/>
                  </a:lnTo>
                  <a:lnTo>
                    <a:pt x="355" y="422"/>
                  </a:lnTo>
                  <a:lnTo>
                    <a:pt x="349" y="437"/>
                  </a:lnTo>
                  <a:lnTo>
                    <a:pt x="340" y="452"/>
                  </a:lnTo>
                  <a:lnTo>
                    <a:pt x="331" y="463"/>
                  </a:lnTo>
                  <a:lnTo>
                    <a:pt x="321" y="474"/>
                  </a:lnTo>
                  <a:lnTo>
                    <a:pt x="309" y="482"/>
                  </a:lnTo>
                  <a:lnTo>
                    <a:pt x="296" y="489"/>
                  </a:lnTo>
                  <a:lnTo>
                    <a:pt x="282" y="493"/>
                  </a:lnTo>
                  <a:lnTo>
                    <a:pt x="268" y="496"/>
                  </a:lnTo>
                  <a:lnTo>
                    <a:pt x="253" y="498"/>
                  </a:lnTo>
                  <a:lnTo>
                    <a:pt x="237" y="496"/>
                  </a:lnTo>
                  <a:lnTo>
                    <a:pt x="221" y="493"/>
                  </a:lnTo>
                  <a:lnTo>
                    <a:pt x="205" y="488"/>
                  </a:lnTo>
                  <a:lnTo>
                    <a:pt x="187" y="480"/>
                  </a:lnTo>
                  <a:lnTo>
                    <a:pt x="170" y="470"/>
                  </a:lnTo>
                  <a:lnTo>
                    <a:pt x="153" y="458"/>
                  </a:lnTo>
                  <a:lnTo>
                    <a:pt x="135" y="444"/>
                  </a:lnTo>
                  <a:lnTo>
                    <a:pt x="118" y="426"/>
                  </a:lnTo>
                  <a:lnTo>
                    <a:pt x="102" y="406"/>
                  </a:lnTo>
                  <a:lnTo>
                    <a:pt x="84" y="384"/>
                  </a:lnTo>
                  <a:lnTo>
                    <a:pt x="68" y="358"/>
                  </a:lnTo>
                  <a:lnTo>
                    <a:pt x="52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4462463" y="3660775"/>
              <a:ext cx="19050" cy="25400"/>
            </a:xfrm>
            <a:custGeom>
              <a:avLst/>
              <a:gdLst/>
              <a:ahLst/>
              <a:cxnLst>
                <a:cxn ang="0">
                  <a:pos x="38" y="302"/>
                </a:cxn>
                <a:cxn ang="0">
                  <a:pos x="17" y="248"/>
                </a:cxn>
                <a:cxn ang="0">
                  <a:pos x="5" y="197"/>
                </a:cxn>
                <a:cxn ang="0">
                  <a:pos x="0" y="153"/>
                </a:cxn>
                <a:cxn ang="0">
                  <a:pos x="3" y="112"/>
                </a:cxn>
                <a:cxn ang="0">
                  <a:pos x="12" y="76"/>
                </a:cxn>
                <a:cxn ang="0">
                  <a:pos x="27" y="47"/>
                </a:cxn>
                <a:cxn ang="0">
                  <a:pos x="48" y="25"/>
                </a:cxn>
                <a:cxn ang="0">
                  <a:pos x="72" y="9"/>
                </a:cxn>
                <a:cxn ang="0">
                  <a:pos x="101" y="1"/>
                </a:cxn>
                <a:cxn ang="0">
                  <a:pos x="131" y="1"/>
                </a:cxn>
                <a:cxn ang="0">
                  <a:pos x="164" y="10"/>
                </a:cxn>
                <a:cxn ang="0">
                  <a:pos x="198" y="28"/>
                </a:cxn>
                <a:cxn ang="0">
                  <a:pos x="232" y="55"/>
                </a:cxn>
                <a:cxn ang="0">
                  <a:pos x="267" y="93"/>
                </a:cxn>
                <a:cxn ang="0">
                  <a:pos x="300" y="140"/>
                </a:cxn>
                <a:cxn ang="0">
                  <a:pos x="331" y="197"/>
                </a:cxn>
                <a:cxn ang="0">
                  <a:pos x="351" y="251"/>
                </a:cxn>
                <a:cxn ang="0">
                  <a:pos x="364" y="301"/>
                </a:cxn>
                <a:cxn ang="0">
                  <a:pos x="368" y="347"/>
                </a:cxn>
                <a:cxn ang="0">
                  <a:pos x="366" y="388"/>
                </a:cxn>
                <a:cxn ang="0">
                  <a:pos x="355" y="422"/>
                </a:cxn>
                <a:cxn ang="0">
                  <a:pos x="340" y="452"/>
                </a:cxn>
                <a:cxn ang="0">
                  <a:pos x="321" y="474"/>
                </a:cxn>
                <a:cxn ang="0">
                  <a:pos x="296" y="489"/>
                </a:cxn>
                <a:cxn ang="0">
                  <a:pos x="268" y="496"/>
                </a:cxn>
                <a:cxn ang="0">
                  <a:pos x="237" y="496"/>
                </a:cxn>
                <a:cxn ang="0">
                  <a:pos x="205" y="488"/>
                </a:cxn>
                <a:cxn ang="0">
                  <a:pos x="170" y="470"/>
                </a:cxn>
                <a:cxn ang="0">
                  <a:pos x="135" y="444"/>
                </a:cxn>
                <a:cxn ang="0">
                  <a:pos x="102" y="406"/>
                </a:cxn>
                <a:cxn ang="0">
                  <a:pos x="68" y="358"/>
                </a:cxn>
              </a:cxnLst>
              <a:rect l="0" t="0" r="r" b="b"/>
              <a:pathLst>
                <a:path w="368" h="498">
                  <a:moveTo>
                    <a:pt x="52" y="331"/>
                  </a:moveTo>
                  <a:lnTo>
                    <a:pt x="38" y="302"/>
                  </a:lnTo>
                  <a:lnTo>
                    <a:pt x="26" y="275"/>
                  </a:lnTo>
                  <a:lnTo>
                    <a:pt x="17" y="248"/>
                  </a:lnTo>
                  <a:lnTo>
                    <a:pt x="10" y="223"/>
                  </a:lnTo>
                  <a:lnTo>
                    <a:pt x="5" y="197"/>
                  </a:lnTo>
                  <a:lnTo>
                    <a:pt x="1" y="174"/>
                  </a:lnTo>
                  <a:lnTo>
                    <a:pt x="0" y="153"/>
                  </a:lnTo>
                  <a:lnTo>
                    <a:pt x="1" y="131"/>
                  </a:lnTo>
                  <a:lnTo>
                    <a:pt x="3" y="112"/>
                  </a:lnTo>
                  <a:lnTo>
                    <a:pt x="7" y="94"/>
                  </a:lnTo>
                  <a:lnTo>
                    <a:pt x="12" y="76"/>
                  </a:lnTo>
                  <a:lnTo>
                    <a:pt x="19" y="61"/>
                  </a:lnTo>
                  <a:lnTo>
                    <a:pt x="27" y="47"/>
                  </a:lnTo>
                  <a:lnTo>
                    <a:pt x="38" y="35"/>
                  </a:lnTo>
                  <a:lnTo>
                    <a:pt x="48" y="25"/>
                  </a:lnTo>
                  <a:lnTo>
                    <a:pt x="60" y="16"/>
                  </a:lnTo>
                  <a:lnTo>
                    <a:pt x="72" y="9"/>
                  </a:lnTo>
                  <a:lnTo>
                    <a:pt x="85" y="4"/>
                  </a:lnTo>
                  <a:lnTo>
                    <a:pt x="101" y="1"/>
                  </a:lnTo>
                  <a:lnTo>
                    <a:pt x="115" y="0"/>
                  </a:lnTo>
                  <a:lnTo>
                    <a:pt x="131" y="1"/>
                  </a:lnTo>
                  <a:lnTo>
                    <a:pt x="148" y="4"/>
                  </a:lnTo>
                  <a:lnTo>
                    <a:pt x="164" y="10"/>
                  </a:lnTo>
                  <a:lnTo>
                    <a:pt x="181" y="17"/>
                  </a:lnTo>
                  <a:lnTo>
                    <a:pt x="198" y="28"/>
                  </a:lnTo>
                  <a:lnTo>
                    <a:pt x="215" y="40"/>
                  </a:lnTo>
                  <a:lnTo>
                    <a:pt x="232" y="55"/>
                  </a:lnTo>
                  <a:lnTo>
                    <a:pt x="249" y="72"/>
                  </a:lnTo>
                  <a:lnTo>
                    <a:pt x="267" y="93"/>
                  </a:lnTo>
                  <a:lnTo>
                    <a:pt x="284" y="115"/>
                  </a:lnTo>
                  <a:lnTo>
                    <a:pt x="300" y="140"/>
                  </a:lnTo>
                  <a:lnTo>
                    <a:pt x="317" y="169"/>
                  </a:lnTo>
                  <a:lnTo>
                    <a:pt x="331" y="197"/>
                  </a:lnTo>
                  <a:lnTo>
                    <a:pt x="342" y="225"/>
                  </a:lnTo>
                  <a:lnTo>
                    <a:pt x="351" y="251"/>
                  </a:lnTo>
                  <a:lnTo>
                    <a:pt x="359" y="277"/>
                  </a:lnTo>
                  <a:lnTo>
                    <a:pt x="364" y="301"/>
                  </a:lnTo>
                  <a:lnTo>
                    <a:pt x="367" y="325"/>
                  </a:lnTo>
                  <a:lnTo>
                    <a:pt x="368" y="347"/>
                  </a:lnTo>
                  <a:lnTo>
                    <a:pt x="368" y="368"/>
                  </a:lnTo>
                  <a:lnTo>
                    <a:pt x="366" y="388"/>
                  </a:lnTo>
                  <a:lnTo>
                    <a:pt x="362" y="406"/>
                  </a:lnTo>
                  <a:lnTo>
                    <a:pt x="355" y="422"/>
                  </a:lnTo>
                  <a:lnTo>
                    <a:pt x="349" y="437"/>
                  </a:lnTo>
                  <a:lnTo>
                    <a:pt x="340" y="452"/>
                  </a:lnTo>
                  <a:lnTo>
                    <a:pt x="331" y="463"/>
                  </a:lnTo>
                  <a:lnTo>
                    <a:pt x="321" y="474"/>
                  </a:lnTo>
                  <a:lnTo>
                    <a:pt x="309" y="482"/>
                  </a:lnTo>
                  <a:lnTo>
                    <a:pt x="296" y="489"/>
                  </a:lnTo>
                  <a:lnTo>
                    <a:pt x="282" y="493"/>
                  </a:lnTo>
                  <a:lnTo>
                    <a:pt x="268" y="496"/>
                  </a:lnTo>
                  <a:lnTo>
                    <a:pt x="253" y="498"/>
                  </a:lnTo>
                  <a:lnTo>
                    <a:pt x="237" y="496"/>
                  </a:lnTo>
                  <a:lnTo>
                    <a:pt x="221" y="493"/>
                  </a:lnTo>
                  <a:lnTo>
                    <a:pt x="205" y="488"/>
                  </a:lnTo>
                  <a:lnTo>
                    <a:pt x="187" y="480"/>
                  </a:lnTo>
                  <a:lnTo>
                    <a:pt x="170" y="470"/>
                  </a:lnTo>
                  <a:lnTo>
                    <a:pt x="153" y="458"/>
                  </a:lnTo>
                  <a:lnTo>
                    <a:pt x="135" y="444"/>
                  </a:lnTo>
                  <a:lnTo>
                    <a:pt x="118" y="426"/>
                  </a:lnTo>
                  <a:lnTo>
                    <a:pt x="102" y="406"/>
                  </a:lnTo>
                  <a:lnTo>
                    <a:pt x="84" y="384"/>
                  </a:lnTo>
                  <a:lnTo>
                    <a:pt x="68" y="358"/>
                  </a:lnTo>
                  <a:lnTo>
                    <a:pt x="52" y="33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437063" y="3657600"/>
              <a:ext cx="23813" cy="28575"/>
            </a:xfrm>
            <a:custGeom>
              <a:avLst/>
              <a:gdLst/>
              <a:ahLst/>
              <a:cxnLst>
                <a:cxn ang="0">
                  <a:pos x="91" y="358"/>
                </a:cxn>
                <a:cxn ang="0">
                  <a:pos x="53" y="299"/>
                </a:cxn>
                <a:cxn ang="0">
                  <a:pos x="27" y="244"/>
                </a:cxn>
                <a:cxn ang="0">
                  <a:pos x="10" y="193"/>
                </a:cxn>
                <a:cxn ang="0">
                  <a:pos x="1" y="147"/>
                </a:cxn>
                <a:cxn ang="0">
                  <a:pos x="1" y="105"/>
                </a:cxn>
                <a:cxn ang="0">
                  <a:pos x="10" y="69"/>
                </a:cxn>
                <a:cxn ang="0">
                  <a:pos x="25" y="40"/>
                </a:cxn>
                <a:cxn ang="0">
                  <a:pos x="47" y="18"/>
                </a:cxn>
                <a:cxn ang="0">
                  <a:pos x="74" y="5"/>
                </a:cxn>
                <a:cxn ang="0">
                  <a:pos x="107" y="0"/>
                </a:cxn>
                <a:cxn ang="0">
                  <a:pos x="144" y="5"/>
                </a:cxn>
                <a:cxn ang="0">
                  <a:pos x="186" y="19"/>
                </a:cxn>
                <a:cxn ang="0">
                  <a:pos x="230" y="46"/>
                </a:cxn>
                <a:cxn ang="0">
                  <a:pos x="277" y="83"/>
                </a:cxn>
                <a:cxn ang="0">
                  <a:pos x="325" y="133"/>
                </a:cxn>
                <a:cxn ang="0">
                  <a:pos x="373" y="192"/>
                </a:cxn>
                <a:cxn ang="0">
                  <a:pos x="411" y="250"/>
                </a:cxn>
                <a:cxn ang="0">
                  <a:pos x="439" y="305"/>
                </a:cxn>
                <a:cxn ang="0">
                  <a:pos x="456" y="356"/>
                </a:cxn>
                <a:cxn ang="0">
                  <a:pos x="464" y="403"/>
                </a:cxn>
                <a:cxn ang="0">
                  <a:pos x="464" y="445"/>
                </a:cxn>
                <a:cxn ang="0">
                  <a:pos x="456" y="480"/>
                </a:cxn>
                <a:cxn ang="0">
                  <a:pos x="441" y="509"/>
                </a:cxn>
                <a:cxn ang="0">
                  <a:pos x="419" y="531"/>
                </a:cxn>
                <a:cxn ang="0">
                  <a:pos x="392" y="544"/>
                </a:cxn>
                <a:cxn ang="0">
                  <a:pos x="359" y="549"/>
                </a:cxn>
                <a:cxn ang="0">
                  <a:pos x="322" y="545"/>
                </a:cxn>
                <a:cxn ang="0">
                  <a:pos x="281" y="530"/>
                </a:cxn>
                <a:cxn ang="0">
                  <a:pos x="236" y="505"/>
                </a:cxn>
                <a:cxn ang="0">
                  <a:pos x="189" y="467"/>
                </a:cxn>
                <a:cxn ang="0">
                  <a:pos x="139" y="417"/>
                </a:cxn>
              </a:cxnLst>
              <a:rect l="0" t="0" r="r" b="b"/>
              <a:pathLst>
                <a:path w="465" h="549">
                  <a:moveTo>
                    <a:pt x="113" y="388"/>
                  </a:moveTo>
                  <a:lnTo>
                    <a:pt x="91" y="358"/>
                  </a:lnTo>
                  <a:lnTo>
                    <a:pt x="71" y="329"/>
                  </a:lnTo>
                  <a:lnTo>
                    <a:pt x="53" y="299"/>
                  </a:lnTo>
                  <a:lnTo>
                    <a:pt x="39" y="272"/>
                  </a:lnTo>
                  <a:lnTo>
                    <a:pt x="27" y="244"/>
                  </a:lnTo>
                  <a:lnTo>
                    <a:pt x="17" y="218"/>
                  </a:lnTo>
                  <a:lnTo>
                    <a:pt x="10" y="193"/>
                  </a:lnTo>
                  <a:lnTo>
                    <a:pt x="4" y="169"/>
                  </a:lnTo>
                  <a:lnTo>
                    <a:pt x="1" y="147"/>
                  </a:lnTo>
                  <a:lnTo>
                    <a:pt x="0" y="124"/>
                  </a:lnTo>
                  <a:lnTo>
                    <a:pt x="1" y="105"/>
                  </a:lnTo>
                  <a:lnTo>
                    <a:pt x="5" y="86"/>
                  </a:lnTo>
                  <a:lnTo>
                    <a:pt x="10" y="69"/>
                  </a:lnTo>
                  <a:lnTo>
                    <a:pt x="17" y="54"/>
                  </a:lnTo>
                  <a:lnTo>
                    <a:pt x="25" y="40"/>
                  </a:lnTo>
                  <a:lnTo>
                    <a:pt x="35" y="29"/>
                  </a:lnTo>
                  <a:lnTo>
                    <a:pt x="47" y="18"/>
                  </a:lnTo>
                  <a:lnTo>
                    <a:pt x="59" y="10"/>
                  </a:lnTo>
                  <a:lnTo>
                    <a:pt x="74" y="5"/>
                  </a:lnTo>
                  <a:lnTo>
                    <a:pt x="90" y="1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4" y="5"/>
                  </a:lnTo>
                  <a:lnTo>
                    <a:pt x="164" y="11"/>
                  </a:lnTo>
                  <a:lnTo>
                    <a:pt x="186" y="19"/>
                  </a:lnTo>
                  <a:lnTo>
                    <a:pt x="207" y="32"/>
                  </a:lnTo>
                  <a:lnTo>
                    <a:pt x="230" y="46"/>
                  </a:lnTo>
                  <a:lnTo>
                    <a:pt x="253" y="63"/>
                  </a:lnTo>
                  <a:lnTo>
                    <a:pt x="277" y="83"/>
                  </a:lnTo>
                  <a:lnTo>
                    <a:pt x="301" y="107"/>
                  </a:lnTo>
                  <a:lnTo>
                    <a:pt x="325" y="133"/>
                  </a:lnTo>
                  <a:lnTo>
                    <a:pt x="351" y="163"/>
                  </a:lnTo>
                  <a:lnTo>
                    <a:pt x="373" y="192"/>
                  </a:lnTo>
                  <a:lnTo>
                    <a:pt x="394" y="222"/>
                  </a:lnTo>
                  <a:lnTo>
                    <a:pt x="411" y="250"/>
                  </a:lnTo>
                  <a:lnTo>
                    <a:pt x="425" y="278"/>
                  </a:lnTo>
                  <a:lnTo>
                    <a:pt x="439" y="305"/>
                  </a:lnTo>
                  <a:lnTo>
                    <a:pt x="448" y="331"/>
                  </a:lnTo>
                  <a:lnTo>
                    <a:pt x="456" y="356"/>
                  </a:lnTo>
                  <a:lnTo>
                    <a:pt x="461" y="379"/>
                  </a:lnTo>
                  <a:lnTo>
                    <a:pt x="464" y="403"/>
                  </a:lnTo>
                  <a:lnTo>
                    <a:pt x="465" y="424"/>
                  </a:lnTo>
                  <a:lnTo>
                    <a:pt x="464" y="445"/>
                  </a:lnTo>
                  <a:lnTo>
                    <a:pt x="461" y="463"/>
                  </a:lnTo>
                  <a:lnTo>
                    <a:pt x="456" y="480"/>
                  </a:lnTo>
                  <a:lnTo>
                    <a:pt x="450" y="495"/>
                  </a:lnTo>
                  <a:lnTo>
                    <a:pt x="441" y="509"/>
                  </a:lnTo>
                  <a:lnTo>
                    <a:pt x="431" y="521"/>
                  </a:lnTo>
                  <a:lnTo>
                    <a:pt x="419" y="531"/>
                  </a:lnTo>
                  <a:lnTo>
                    <a:pt x="407" y="539"/>
                  </a:lnTo>
                  <a:lnTo>
                    <a:pt x="392" y="544"/>
                  </a:lnTo>
                  <a:lnTo>
                    <a:pt x="376" y="548"/>
                  </a:lnTo>
                  <a:lnTo>
                    <a:pt x="359" y="549"/>
                  </a:lnTo>
                  <a:lnTo>
                    <a:pt x="342" y="548"/>
                  </a:lnTo>
                  <a:lnTo>
                    <a:pt x="322" y="545"/>
                  </a:lnTo>
                  <a:lnTo>
                    <a:pt x="302" y="539"/>
                  </a:lnTo>
                  <a:lnTo>
                    <a:pt x="281" y="530"/>
                  </a:lnTo>
                  <a:lnTo>
                    <a:pt x="259" y="519"/>
                  </a:lnTo>
                  <a:lnTo>
                    <a:pt x="236" y="505"/>
                  </a:lnTo>
                  <a:lnTo>
                    <a:pt x="212" y="487"/>
                  </a:lnTo>
                  <a:lnTo>
                    <a:pt x="189" y="467"/>
                  </a:lnTo>
                  <a:lnTo>
                    <a:pt x="164" y="444"/>
                  </a:lnTo>
                  <a:lnTo>
                    <a:pt x="139" y="417"/>
                  </a:lnTo>
                  <a:lnTo>
                    <a:pt x="113" y="3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4437063" y="3657600"/>
              <a:ext cx="23813" cy="28575"/>
            </a:xfrm>
            <a:custGeom>
              <a:avLst/>
              <a:gdLst/>
              <a:ahLst/>
              <a:cxnLst>
                <a:cxn ang="0">
                  <a:pos x="91" y="358"/>
                </a:cxn>
                <a:cxn ang="0">
                  <a:pos x="53" y="299"/>
                </a:cxn>
                <a:cxn ang="0">
                  <a:pos x="27" y="244"/>
                </a:cxn>
                <a:cxn ang="0">
                  <a:pos x="10" y="193"/>
                </a:cxn>
                <a:cxn ang="0">
                  <a:pos x="1" y="147"/>
                </a:cxn>
                <a:cxn ang="0">
                  <a:pos x="1" y="105"/>
                </a:cxn>
                <a:cxn ang="0">
                  <a:pos x="10" y="69"/>
                </a:cxn>
                <a:cxn ang="0">
                  <a:pos x="25" y="40"/>
                </a:cxn>
                <a:cxn ang="0">
                  <a:pos x="47" y="18"/>
                </a:cxn>
                <a:cxn ang="0">
                  <a:pos x="74" y="5"/>
                </a:cxn>
                <a:cxn ang="0">
                  <a:pos x="107" y="0"/>
                </a:cxn>
                <a:cxn ang="0">
                  <a:pos x="144" y="5"/>
                </a:cxn>
                <a:cxn ang="0">
                  <a:pos x="186" y="19"/>
                </a:cxn>
                <a:cxn ang="0">
                  <a:pos x="230" y="46"/>
                </a:cxn>
                <a:cxn ang="0">
                  <a:pos x="277" y="83"/>
                </a:cxn>
                <a:cxn ang="0">
                  <a:pos x="325" y="133"/>
                </a:cxn>
                <a:cxn ang="0">
                  <a:pos x="373" y="192"/>
                </a:cxn>
                <a:cxn ang="0">
                  <a:pos x="411" y="250"/>
                </a:cxn>
                <a:cxn ang="0">
                  <a:pos x="439" y="305"/>
                </a:cxn>
                <a:cxn ang="0">
                  <a:pos x="456" y="356"/>
                </a:cxn>
                <a:cxn ang="0">
                  <a:pos x="464" y="403"/>
                </a:cxn>
                <a:cxn ang="0">
                  <a:pos x="464" y="445"/>
                </a:cxn>
                <a:cxn ang="0">
                  <a:pos x="456" y="480"/>
                </a:cxn>
                <a:cxn ang="0">
                  <a:pos x="441" y="509"/>
                </a:cxn>
                <a:cxn ang="0">
                  <a:pos x="419" y="531"/>
                </a:cxn>
                <a:cxn ang="0">
                  <a:pos x="392" y="544"/>
                </a:cxn>
                <a:cxn ang="0">
                  <a:pos x="359" y="549"/>
                </a:cxn>
                <a:cxn ang="0">
                  <a:pos x="322" y="545"/>
                </a:cxn>
                <a:cxn ang="0">
                  <a:pos x="281" y="530"/>
                </a:cxn>
                <a:cxn ang="0">
                  <a:pos x="236" y="505"/>
                </a:cxn>
                <a:cxn ang="0">
                  <a:pos x="189" y="467"/>
                </a:cxn>
                <a:cxn ang="0">
                  <a:pos x="139" y="417"/>
                </a:cxn>
              </a:cxnLst>
              <a:rect l="0" t="0" r="r" b="b"/>
              <a:pathLst>
                <a:path w="465" h="549">
                  <a:moveTo>
                    <a:pt x="113" y="388"/>
                  </a:moveTo>
                  <a:lnTo>
                    <a:pt x="91" y="358"/>
                  </a:lnTo>
                  <a:lnTo>
                    <a:pt x="71" y="329"/>
                  </a:lnTo>
                  <a:lnTo>
                    <a:pt x="53" y="299"/>
                  </a:lnTo>
                  <a:lnTo>
                    <a:pt x="39" y="272"/>
                  </a:lnTo>
                  <a:lnTo>
                    <a:pt x="27" y="244"/>
                  </a:lnTo>
                  <a:lnTo>
                    <a:pt x="17" y="218"/>
                  </a:lnTo>
                  <a:lnTo>
                    <a:pt x="10" y="193"/>
                  </a:lnTo>
                  <a:lnTo>
                    <a:pt x="4" y="169"/>
                  </a:lnTo>
                  <a:lnTo>
                    <a:pt x="1" y="147"/>
                  </a:lnTo>
                  <a:lnTo>
                    <a:pt x="0" y="124"/>
                  </a:lnTo>
                  <a:lnTo>
                    <a:pt x="1" y="105"/>
                  </a:lnTo>
                  <a:lnTo>
                    <a:pt x="5" y="86"/>
                  </a:lnTo>
                  <a:lnTo>
                    <a:pt x="10" y="69"/>
                  </a:lnTo>
                  <a:lnTo>
                    <a:pt x="17" y="54"/>
                  </a:lnTo>
                  <a:lnTo>
                    <a:pt x="25" y="40"/>
                  </a:lnTo>
                  <a:lnTo>
                    <a:pt x="35" y="29"/>
                  </a:lnTo>
                  <a:lnTo>
                    <a:pt x="47" y="18"/>
                  </a:lnTo>
                  <a:lnTo>
                    <a:pt x="59" y="10"/>
                  </a:lnTo>
                  <a:lnTo>
                    <a:pt x="74" y="5"/>
                  </a:lnTo>
                  <a:lnTo>
                    <a:pt x="90" y="1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4" y="5"/>
                  </a:lnTo>
                  <a:lnTo>
                    <a:pt x="164" y="11"/>
                  </a:lnTo>
                  <a:lnTo>
                    <a:pt x="186" y="19"/>
                  </a:lnTo>
                  <a:lnTo>
                    <a:pt x="207" y="32"/>
                  </a:lnTo>
                  <a:lnTo>
                    <a:pt x="230" y="46"/>
                  </a:lnTo>
                  <a:lnTo>
                    <a:pt x="253" y="63"/>
                  </a:lnTo>
                  <a:lnTo>
                    <a:pt x="277" y="83"/>
                  </a:lnTo>
                  <a:lnTo>
                    <a:pt x="301" y="107"/>
                  </a:lnTo>
                  <a:lnTo>
                    <a:pt x="325" y="133"/>
                  </a:lnTo>
                  <a:lnTo>
                    <a:pt x="351" y="163"/>
                  </a:lnTo>
                  <a:lnTo>
                    <a:pt x="373" y="192"/>
                  </a:lnTo>
                  <a:lnTo>
                    <a:pt x="394" y="222"/>
                  </a:lnTo>
                  <a:lnTo>
                    <a:pt x="411" y="250"/>
                  </a:lnTo>
                  <a:lnTo>
                    <a:pt x="425" y="278"/>
                  </a:lnTo>
                  <a:lnTo>
                    <a:pt x="439" y="305"/>
                  </a:lnTo>
                  <a:lnTo>
                    <a:pt x="448" y="331"/>
                  </a:lnTo>
                  <a:lnTo>
                    <a:pt x="456" y="356"/>
                  </a:lnTo>
                  <a:lnTo>
                    <a:pt x="461" y="379"/>
                  </a:lnTo>
                  <a:lnTo>
                    <a:pt x="464" y="403"/>
                  </a:lnTo>
                  <a:lnTo>
                    <a:pt x="465" y="424"/>
                  </a:lnTo>
                  <a:lnTo>
                    <a:pt x="464" y="445"/>
                  </a:lnTo>
                  <a:lnTo>
                    <a:pt x="461" y="463"/>
                  </a:lnTo>
                  <a:lnTo>
                    <a:pt x="456" y="480"/>
                  </a:lnTo>
                  <a:lnTo>
                    <a:pt x="450" y="495"/>
                  </a:lnTo>
                  <a:lnTo>
                    <a:pt x="441" y="509"/>
                  </a:lnTo>
                  <a:lnTo>
                    <a:pt x="431" y="521"/>
                  </a:lnTo>
                  <a:lnTo>
                    <a:pt x="419" y="531"/>
                  </a:lnTo>
                  <a:lnTo>
                    <a:pt x="407" y="539"/>
                  </a:lnTo>
                  <a:lnTo>
                    <a:pt x="392" y="544"/>
                  </a:lnTo>
                  <a:lnTo>
                    <a:pt x="376" y="548"/>
                  </a:lnTo>
                  <a:lnTo>
                    <a:pt x="359" y="549"/>
                  </a:lnTo>
                  <a:lnTo>
                    <a:pt x="342" y="548"/>
                  </a:lnTo>
                  <a:lnTo>
                    <a:pt x="322" y="545"/>
                  </a:lnTo>
                  <a:lnTo>
                    <a:pt x="302" y="539"/>
                  </a:lnTo>
                  <a:lnTo>
                    <a:pt x="281" y="530"/>
                  </a:lnTo>
                  <a:lnTo>
                    <a:pt x="259" y="519"/>
                  </a:lnTo>
                  <a:lnTo>
                    <a:pt x="236" y="505"/>
                  </a:lnTo>
                  <a:lnTo>
                    <a:pt x="212" y="487"/>
                  </a:lnTo>
                  <a:lnTo>
                    <a:pt x="189" y="467"/>
                  </a:lnTo>
                  <a:lnTo>
                    <a:pt x="164" y="444"/>
                  </a:lnTo>
                  <a:lnTo>
                    <a:pt x="139" y="417"/>
                  </a:lnTo>
                  <a:lnTo>
                    <a:pt x="113" y="38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4418013" y="3678238"/>
              <a:ext cx="30163" cy="20638"/>
            </a:xfrm>
            <a:custGeom>
              <a:avLst/>
              <a:gdLst/>
              <a:ahLst/>
              <a:cxnLst>
                <a:cxn ang="0">
                  <a:pos x="197" y="346"/>
                </a:cxn>
                <a:cxn ang="0">
                  <a:pos x="138" y="309"/>
                </a:cxn>
                <a:cxn ang="0">
                  <a:pos x="90" y="270"/>
                </a:cxn>
                <a:cxn ang="0">
                  <a:pos x="53" y="232"/>
                </a:cxn>
                <a:cxn ang="0">
                  <a:pos x="26" y="193"/>
                </a:cxn>
                <a:cxn ang="0">
                  <a:pos x="9" y="155"/>
                </a:cxn>
                <a:cxn ang="0">
                  <a:pos x="0" y="120"/>
                </a:cxn>
                <a:cxn ang="0">
                  <a:pos x="3" y="87"/>
                </a:cxn>
                <a:cxn ang="0">
                  <a:pos x="13" y="58"/>
                </a:cxn>
                <a:cxn ang="0">
                  <a:pos x="32" y="34"/>
                </a:cxn>
                <a:cxn ang="0">
                  <a:pos x="60" y="16"/>
                </a:cxn>
                <a:cxn ang="0">
                  <a:pos x="95" y="4"/>
                </a:cxn>
                <a:cxn ang="0">
                  <a:pos x="139" y="0"/>
                </a:cxn>
                <a:cxn ang="0">
                  <a:pos x="190" y="5"/>
                </a:cxn>
                <a:cxn ang="0">
                  <a:pos x="249" y="18"/>
                </a:cxn>
                <a:cxn ang="0">
                  <a:pos x="314" y="42"/>
                </a:cxn>
                <a:cxn ang="0">
                  <a:pos x="383" y="76"/>
                </a:cxn>
                <a:cxn ang="0">
                  <a:pos x="442" y="113"/>
                </a:cxn>
                <a:cxn ang="0">
                  <a:pos x="490" y="151"/>
                </a:cxn>
                <a:cxn ang="0">
                  <a:pos x="526" y="190"/>
                </a:cxn>
                <a:cxn ang="0">
                  <a:pos x="554" y="229"/>
                </a:cxn>
                <a:cxn ang="0">
                  <a:pos x="571" y="266"/>
                </a:cxn>
                <a:cxn ang="0">
                  <a:pos x="579" y="301"/>
                </a:cxn>
                <a:cxn ang="0">
                  <a:pos x="577" y="333"/>
                </a:cxn>
                <a:cxn ang="0">
                  <a:pos x="567" y="363"/>
                </a:cxn>
                <a:cxn ang="0">
                  <a:pos x="548" y="386"/>
                </a:cxn>
                <a:cxn ang="0">
                  <a:pos x="520" y="405"/>
                </a:cxn>
                <a:cxn ang="0">
                  <a:pos x="484" y="416"/>
                </a:cxn>
                <a:cxn ang="0">
                  <a:pos x="441" y="420"/>
                </a:cxn>
                <a:cxn ang="0">
                  <a:pos x="390" y="416"/>
                </a:cxn>
                <a:cxn ang="0">
                  <a:pos x="331" y="402"/>
                </a:cxn>
                <a:cxn ang="0">
                  <a:pos x="265" y="379"/>
                </a:cxn>
              </a:cxnLst>
              <a:rect l="0" t="0" r="r" b="b"/>
              <a:pathLst>
                <a:path w="579" h="420">
                  <a:moveTo>
                    <a:pt x="231" y="363"/>
                  </a:moveTo>
                  <a:lnTo>
                    <a:pt x="197" y="346"/>
                  </a:lnTo>
                  <a:lnTo>
                    <a:pt x="167" y="327"/>
                  </a:lnTo>
                  <a:lnTo>
                    <a:pt x="138" y="309"/>
                  </a:lnTo>
                  <a:lnTo>
                    <a:pt x="114" y="290"/>
                  </a:lnTo>
                  <a:lnTo>
                    <a:pt x="90" y="270"/>
                  </a:lnTo>
                  <a:lnTo>
                    <a:pt x="71" y="251"/>
                  </a:lnTo>
                  <a:lnTo>
                    <a:pt x="53" y="232"/>
                  </a:lnTo>
                  <a:lnTo>
                    <a:pt x="38" y="212"/>
                  </a:lnTo>
                  <a:lnTo>
                    <a:pt x="26" y="193"/>
                  </a:lnTo>
                  <a:lnTo>
                    <a:pt x="16" y="174"/>
                  </a:lnTo>
                  <a:lnTo>
                    <a:pt x="9" y="155"/>
                  </a:lnTo>
                  <a:lnTo>
                    <a:pt x="4" y="137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3" y="87"/>
                  </a:lnTo>
                  <a:lnTo>
                    <a:pt x="7" y="72"/>
                  </a:lnTo>
                  <a:lnTo>
                    <a:pt x="13" y="58"/>
                  </a:lnTo>
                  <a:lnTo>
                    <a:pt x="22" y="45"/>
                  </a:lnTo>
                  <a:lnTo>
                    <a:pt x="32" y="34"/>
                  </a:lnTo>
                  <a:lnTo>
                    <a:pt x="45" y="24"/>
                  </a:lnTo>
                  <a:lnTo>
                    <a:pt x="60" y="16"/>
                  </a:lnTo>
                  <a:lnTo>
                    <a:pt x="77" y="9"/>
                  </a:lnTo>
                  <a:lnTo>
                    <a:pt x="95" y="4"/>
                  </a:lnTo>
                  <a:lnTo>
                    <a:pt x="117" y="1"/>
                  </a:lnTo>
                  <a:lnTo>
                    <a:pt x="139" y="0"/>
                  </a:lnTo>
                  <a:lnTo>
                    <a:pt x="164" y="1"/>
                  </a:lnTo>
                  <a:lnTo>
                    <a:pt x="190" y="5"/>
                  </a:lnTo>
                  <a:lnTo>
                    <a:pt x="219" y="10"/>
                  </a:lnTo>
                  <a:lnTo>
                    <a:pt x="249" y="18"/>
                  </a:lnTo>
                  <a:lnTo>
                    <a:pt x="281" y="29"/>
                  </a:lnTo>
                  <a:lnTo>
                    <a:pt x="314" y="42"/>
                  </a:lnTo>
                  <a:lnTo>
                    <a:pt x="349" y="59"/>
                  </a:lnTo>
                  <a:lnTo>
                    <a:pt x="383" y="76"/>
                  </a:lnTo>
                  <a:lnTo>
                    <a:pt x="413" y="94"/>
                  </a:lnTo>
                  <a:lnTo>
                    <a:pt x="442" y="113"/>
                  </a:lnTo>
                  <a:lnTo>
                    <a:pt x="466" y="132"/>
                  </a:lnTo>
                  <a:lnTo>
                    <a:pt x="490" y="151"/>
                  </a:lnTo>
                  <a:lnTo>
                    <a:pt x="509" y="171"/>
                  </a:lnTo>
                  <a:lnTo>
                    <a:pt x="526" y="190"/>
                  </a:lnTo>
                  <a:lnTo>
                    <a:pt x="542" y="209"/>
                  </a:lnTo>
                  <a:lnTo>
                    <a:pt x="554" y="229"/>
                  </a:lnTo>
                  <a:lnTo>
                    <a:pt x="564" y="247"/>
                  </a:lnTo>
                  <a:lnTo>
                    <a:pt x="571" y="266"/>
                  </a:lnTo>
                  <a:lnTo>
                    <a:pt x="576" y="283"/>
                  </a:lnTo>
                  <a:lnTo>
                    <a:pt x="579" y="301"/>
                  </a:lnTo>
                  <a:lnTo>
                    <a:pt x="579" y="318"/>
                  </a:lnTo>
                  <a:lnTo>
                    <a:pt x="577" y="333"/>
                  </a:lnTo>
                  <a:lnTo>
                    <a:pt x="573" y="349"/>
                  </a:lnTo>
                  <a:lnTo>
                    <a:pt x="567" y="363"/>
                  </a:lnTo>
                  <a:lnTo>
                    <a:pt x="558" y="375"/>
                  </a:lnTo>
                  <a:lnTo>
                    <a:pt x="548" y="386"/>
                  </a:lnTo>
                  <a:lnTo>
                    <a:pt x="534" y="396"/>
                  </a:lnTo>
                  <a:lnTo>
                    <a:pt x="520" y="405"/>
                  </a:lnTo>
                  <a:lnTo>
                    <a:pt x="503" y="412"/>
                  </a:lnTo>
                  <a:lnTo>
                    <a:pt x="484" y="416"/>
                  </a:lnTo>
                  <a:lnTo>
                    <a:pt x="463" y="419"/>
                  </a:lnTo>
                  <a:lnTo>
                    <a:pt x="441" y="420"/>
                  </a:lnTo>
                  <a:lnTo>
                    <a:pt x="416" y="419"/>
                  </a:lnTo>
                  <a:lnTo>
                    <a:pt x="390" y="416"/>
                  </a:lnTo>
                  <a:lnTo>
                    <a:pt x="361" y="411"/>
                  </a:lnTo>
                  <a:lnTo>
                    <a:pt x="331" y="402"/>
                  </a:lnTo>
                  <a:lnTo>
                    <a:pt x="299" y="392"/>
                  </a:lnTo>
                  <a:lnTo>
                    <a:pt x="265" y="379"/>
                  </a:lnTo>
                  <a:lnTo>
                    <a:pt x="231" y="3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4418013" y="3678238"/>
              <a:ext cx="30163" cy="20638"/>
            </a:xfrm>
            <a:custGeom>
              <a:avLst/>
              <a:gdLst/>
              <a:ahLst/>
              <a:cxnLst>
                <a:cxn ang="0">
                  <a:pos x="197" y="346"/>
                </a:cxn>
                <a:cxn ang="0">
                  <a:pos x="138" y="309"/>
                </a:cxn>
                <a:cxn ang="0">
                  <a:pos x="90" y="270"/>
                </a:cxn>
                <a:cxn ang="0">
                  <a:pos x="53" y="232"/>
                </a:cxn>
                <a:cxn ang="0">
                  <a:pos x="26" y="193"/>
                </a:cxn>
                <a:cxn ang="0">
                  <a:pos x="9" y="155"/>
                </a:cxn>
                <a:cxn ang="0">
                  <a:pos x="0" y="120"/>
                </a:cxn>
                <a:cxn ang="0">
                  <a:pos x="3" y="87"/>
                </a:cxn>
                <a:cxn ang="0">
                  <a:pos x="13" y="58"/>
                </a:cxn>
                <a:cxn ang="0">
                  <a:pos x="32" y="34"/>
                </a:cxn>
                <a:cxn ang="0">
                  <a:pos x="60" y="16"/>
                </a:cxn>
                <a:cxn ang="0">
                  <a:pos x="95" y="4"/>
                </a:cxn>
                <a:cxn ang="0">
                  <a:pos x="139" y="0"/>
                </a:cxn>
                <a:cxn ang="0">
                  <a:pos x="190" y="5"/>
                </a:cxn>
                <a:cxn ang="0">
                  <a:pos x="249" y="18"/>
                </a:cxn>
                <a:cxn ang="0">
                  <a:pos x="314" y="42"/>
                </a:cxn>
                <a:cxn ang="0">
                  <a:pos x="383" y="76"/>
                </a:cxn>
                <a:cxn ang="0">
                  <a:pos x="442" y="113"/>
                </a:cxn>
                <a:cxn ang="0">
                  <a:pos x="490" y="151"/>
                </a:cxn>
                <a:cxn ang="0">
                  <a:pos x="526" y="190"/>
                </a:cxn>
                <a:cxn ang="0">
                  <a:pos x="554" y="229"/>
                </a:cxn>
                <a:cxn ang="0">
                  <a:pos x="571" y="266"/>
                </a:cxn>
                <a:cxn ang="0">
                  <a:pos x="579" y="301"/>
                </a:cxn>
                <a:cxn ang="0">
                  <a:pos x="577" y="333"/>
                </a:cxn>
                <a:cxn ang="0">
                  <a:pos x="567" y="363"/>
                </a:cxn>
                <a:cxn ang="0">
                  <a:pos x="548" y="386"/>
                </a:cxn>
                <a:cxn ang="0">
                  <a:pos x="520" y="405"/>
                </a:cxn>
                <a:cxn ang="0">
                  <a:pos x="484" y="416"/>
                </a:cxn>
                <a:cxn ang="0">
                  <a:pos x="441" y="420"/>
                </a:cxn>
                <a:cxn ang="0">
                  <a:pos x="390" y="416"/>
                </a:cxn>
                <a:cxn ang="0">
                  <a:pos x="331" y="402"/>
                </a:cxn>
                <a:cxn ang="0">
                  <a:pos x="265" y="379"/>
                </a:cxn>
              </a:cxnLst>
              <a:rect l="0" t="0" r="r" b="b"/>
              <a:pathLst>
                <a:path w="579" h="420">
                  <a:moveTo>
                    <a:pt x="231" y="363"/>
                  </a:moveTo>
                  <a:lnTo>
                    <a:pt x="197" y="346"/>
                  </a:lnTo>
                  <a:lnTo>
                    <a:pt x="167" y="327"/>
                  </a:lnTo>
                  <a:lnTo>
                    <a:pt x="138" y="309"/>
                  </a:lnTo>
                  <a:lnTo>
                    <a:pt x="114" y="290"/>
                  </a:lnTo>
                  <a:lnTo>
                    <a:pt x="90" y="270"/>
                  </a:lnTo>
                  <a:lnTo>
                    <a:pt x="71" y="251"/>
                  </a:lnTo>
                  <a:lnTo>
                    <a:pt x="53" y="232"/>
                  </a:lnTo>
                  <a:lnTo>
                    <a:pt x="38" y="212"/>
                  </a:lnTo>
                  <a:lnTo>
                    <a:pt x="26" y="193"/>
                  </a:lnTo>
                  <a:lnTo>
                    <a:pt x="16" y="174"/>
                  </a:lnTo>
                  <a:lnTo>
                    <a:pt x="9" y="155"/>
                  </a:lnTo>
                  <a:lnTo>
                    <a:pt x="4" y="137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3" y="87"/>
                  </a:lnTo>
                  <a:lnTo>
                    <a:pt x="7" y="72"/>
                  </a:lnTo>
                  <a:lnTo>
                    <a:pt x="13" y="58"/>
                  </a:lnTo>
                  <a:lnTo>
                    <a:pt x="22" y="45"/>
                  </a:lnTo>
                  <a:lnTo>
                    <a:pt x="32" y="34"/>
                  </a:lnTo>
                  <a:lnTo>
                    <a:pt x="45" y="24"/>
                  </a:lnTo>
                  <a:lnTo>
                    <a:pt x="60" y="16"/>
                  </a:lnTo>
                  <a:lnTo>
                    <a:pt x="77" y="9"/>
                  </a:lnTo>
                  <a:lnTo>
                    <a:pt x="95" y="4"/>
                  </a:lnTo>
                  <a:lnTo>
                    <a:pt x="117" y="1"/>
                  </a:lnTo>
                  <a:lnTo>
                    <a:pt x="139" y="0"/>
                  </a:lnTo>
                  <a:lnTo>
                    <a:pt x="164" y="1"/>
                  </a:lnTo>
                  <a:lnTo>
                    <a:pt x="190" y="5"/>
                  </a:lnTo>
                  <a:lnTo>
                    <a:pt x="219" y="10"/>
                  </a:lnTo>
                  <a:lnTo>
                    <a:pt x="249" y="18"/>
                  </a:lnTo>
                  <a:lnTo>
                    <a:pt x="281" y="29"/>
                  </a:lnTo>
                  <a:lnTo>
                    <a:pt x="314" y="42"/>
                  </a:lnTo>
                  <a:lnTo>
                    <a:pt x="349" y="59"/>
                  </a:lnTo>
                  <a:lnTo>
                    <a:pt x="383" y="76"/>
                  </a:lnTo>
                  <a:lnTo>
                    <a:pt x="413" y="94"/>
                  </a:lnTo>
                  <a:lnTo>
                    <a:pt x="442" y="113"/>
                  </a:lnTo>
                  <a:lnTo>
                    <a:pt x="466" y="132"/>
                  </a:lnTo>
                  <a:lnTo>
                    <a:pt x="490" y="151"/>
                  </a:lnTo>
                  <a:lnTo>
                    <a:pt x="509" y="171"/>
                  </a:lnTo>
                  <a:lnTo>
                    <a:pt x="526" y="190"/>
                  </a:lnTo>
                  <a:lnTo>
                    <a:pt x="542" y="209"/>
                  </a:lnTo>
                  <a:lnTo>
                    <a:pt x="554" y="229"/>
                  </a:lnTo>
                  <a:lnTo>
                    <a:pt x="564" y="247"/>
                  </a:lnTo>
                  <a:lnTo>
                    <a:pt x="571" y="266"/>
                  </a:lnTo>
                  <a:lnTo>
                    <a:pt x="576" y="283"/>
                  </a:lnTo>
                  <a:lnTo>
                    <a:pt x="579" y="301"/>
                  </a:lnTo>
                  <a:lnTo>
                    <a:pt x="579" y="318"/>
                  </a:lnTo>
                  <a:lnTo>
                    <a:pt x="577" y="333"/>
                  </a:lnTo>
                  <a:lnTo>
                    <a:pt x="573" y="349"/>
                  </a:lnTo>
                  <a:lnTo>
                    <a:pt x="567" y="363"/>
                  </a:lnTo>
                  <a:lnTo>
                    <a:pt x="558" y="375"/>
                  </a:lnTo>
                  <a:lnTo>
                    <a:pt x="548" y="386"/>
                  </a:lnTo>
                  <a:lnTo>
                    <a:pt x="534" y="396"/>
                  </a:lnTo>
                  <a:lnTo>
                    <a:pt x="520" y="405"/>
                  </a:lnTo>
                  <a:lnTo>
                    <a:pt x="503" y="412"/>
                  </a:lnTo>
                  <a:lnTo>
                    <a:pt x="484" y="416"/>
                  </a:lnTo>
                  <a:lnTo>
                    <a:pt x="463" y="419"/>
                  </a:lnTo>
                  <a:lnTo>
                    <a:pt x="441" y="420"/>
                  </a:lnTo>
                  <a:lnTo>
                    <a:pt x="416" y="419"/>
                  </a:lnTo>
                  <a:lnTo>
                    <a:pt x="390" y="416"/>
                  </a:lnTo>
                  <a:lnTo>
                    <a:pt x="361" y="411"/>
                  </a:lnTo>
                  <a:lnTo>
                    <a:pt x="331" y="402"/>
                  </a:lnTo>
                  <a:lnTo>
                    <a:pt x="299" y="392"/>
                  </a:lnTo>
                  <a:lnTo>
                    <a:pt x="265" y="379"/>
                  </a:lnTo>
                  <a:lnTo>
                    <a:pt x="231" y="36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408488" y="3702050"/>
              <a:ext cx="28575" cy="14288"/>
            </a:xfrm>
            <a:custGeom>
              <a:avLst/>
              <a:gdLst/>
              <a:ahLst/>
              <a:cxnLst>
                <a:cxn ang="0">
                  <a:pos x="220" y="279"/>
                </a:cxn>
                <a:cxn ang="0">
                  <a:pos x="162" y="263"/>
                </a:cxn>
                <a:cxn ang="0">
                  <a:pos x="113" y="242"/>
                </a:cxn>
                <a:cxn ang="0">
                  <a:pos x="73" y="218"/>
                </a:cxn>
                <a:cxn ang="0">
                  <a:pos x="42" y="193"/>
                </a:cxn>
                <a:cxn ang="0">
                  <a:pos x="19" y="165"/>
                </a:cxn>
                <a:cxn ang="0">
                  <a:pos x="6" y="138"/>
                </a:cxn>
                <a:cxn ang="0">
                  <a:pos x="0" y="111"/>
                </a:cxn>
                <a:cxn ang="0">
                  <a:pos x="3" y="85"/>
                </a:cxn>
                <a:cxn ang="0">
                  <a:pos x="15" y="62"/>
                </a:cxn>
                <a:cxn ang="0">
                  <a:pos x="35" y="40"/>
                </a:cxn>
                <a:cxn ang="0">
                  <a:pos x="63" y="23"/>
                </a:cxn>
                <a:cxn ang="0">
                  <a:pos x="100" y="10"/>
                </a:cxn>
                <a:cxn ang="0">
                  <a:pos x="145" y="2"/>
                </a:cxn>
                <a:cxn ang="0">
                  <a:pos x="198" y="0"/>
                </a:cxn>
                <a:cxn ang="0">
                  <a:pos x="259" y="5"/>
                </a:cxn>
                <a:cxn ang="0">
                  <a:pos x="324" y="17"/>
                </a:cxn>
                <a:cxn ang="0">
                  <a:pos x="381" y="33"/>
                </a:cxn>
                <a:cxn ang="0">
                  <a:pos x="429" y="53"/>
                </a:cxn>
                <a:cxn ang="0">
                  <a:pos x="470" y="77"/>
                </a:cxn>
                <a:cxn ang="0">
                  <a:pos x="500" y="102"/>
                </a:cxn>
                <a:cxn ang="0">
                  <a:pos x="523" y="129"/>
                </a:cxn>
                <a:cxn ang="0">
                  <a:pos x="537" y="156"/>
                </a:cxn>
                <a:cxn ang="0">
                  <a:pos x="542" y="183"/>
                </a:cxn>
                <a:cxn ang="0">
                  <a:pos x="539" y="209"/>
                </a:cxn>
                <a:cxn ang="0">
                  <a:pos x="528" y="233"/>
                </a:cxn>
                <a:cxn ang="0">
                  <a:pos x="509" y="254"/>
                </a:cxn>
                <a:cxn ang="0">
                  <a:pos x="480" y="272"/>
                </a:cxn>
                <a:cxn ang="0">
                  <a:pos x="444" y="285"/>
                </a:cxn>
                <a:cxn ang="0">
                  <a:pos x="399" y="294"/>
                </a:cxn>
                <a:cxn ang="0">
                  <a:pos x="347" y="296"/>
                </a:cxn>
                <a:cxn ang="0">
                  <a:pos x="286" y="292"/>
                </a:cxn>
              </a:cxnLst>
              <a:rect l="0" t="0" r="r" b="b"/>
              <a:pathLst>
                <a:path w="542" h="296">
                  <a:moveTo>
                    <a:pt x="253" y="286"/>
                  </a:moveTo>
                  <a:lnTo>
                    <a:pt x="220" y="279"/>
                  </a:lnTo>
                  <a:lnTo>
                    <a:pt x="191" y="272"/>
                  </a:lnTo>
                  <a:lnTo>
                    <a:pt x="162" y="263"/>
                  </a:lnTo>
                  <a:lnTo>
                    <a:pt x="137" y="253"/>
                  </a:lnTo>
                  <a:lnTo>
                    <a:pt x="113" y="242"/>
                  </a:lnTo>
                  <a:lnTo>
                    <a:pt x="93" y="230"/>
                  </a:lnTo>
                  <a:lnTo>
                    <a:pt x="73" y="218"/>
                  </a:lnTo>
                  <a:lnTo>
                    <a:pt x="57" y="206"/>
                  </a:lnTo>
                  <a:lnTo>
                    <a:pt x="42" y="193"/>
                  </a:lnTo>
                  <a:lnTo>
                    <a:pt x="30" y="180"/>
                  </a:lnTo>
                  <a:lnTo>
                    <a:pt x="19" y="165"/>
                  </a:lnTo>
                  <a:lnTo>
                    <a:pt x="11" y="152"/>
                  </a:lnTo>
                  <a:lnTo>
                    <a:pt x="6" y="138"/>
                  </a:lnTo>
                  <a:lnTo>
                    <a:pt x="2" y="125"/>
                  </a:lnTo>
                  <a:lnTo>
                    <a:pt x="0" y="111"/>
                  </a:lnTo>
                  <a:lnTo>
                    <a:pt x="1" y="98"/>
                  </a:lnTo>
                  <a:lnTo>
                    <a:pt x="3" y="85"/>
                  </a:lnTo>
                  <a:lnTo>
                    <a:pt x="8" y="73"/>
                  </a:lnTo>
                  <a:lnTo>
                    <a:pt x="15" y="62"/>
                  </a:lnTo>
                  <a:lnTo>
                    <a:pt x="24" y="50"/>
                  </a:lnTo>
                  <a:lnTo>
                    <a:pt x="35" y="40"/>
                  </a:lnTo>
                  <a:lnTo>
                    <a:pt x="48" y="31"/>
                  </a:lnTo>
                  <a:lnTo>
                    <a:pt x="63" y="23"/>
                  </a:lnTo>
                  <a:lnTo>
                    <a:pt x="81" y="16"/>
                  </a:lnTo>
                  <a:lnTo>
                    <a:pt x="100" y="10"/>
                  </a:lnTo>
                  <a:lnTo>
                    <a:pt x="121" y="6"/>
                  </a:lnTo>
                  <a:lnTo>
                    <a:pt x="145" y="2"/>
                  </a:lnTo>
                  <a:lnTo>
                    <a:pt x="170" y="1"/>
                  </a:lnTo>
                  <a:lnTo>
                    <a:pt x="198" y="0"/>
                  </a:lnTo>
                  <a:lnTo>
                    <a:pt x="227" y="2"/>
                  </a:lnTo>
                  <a:lnTo>
                    <a:pt x="259" y="5"/>
                  </a:lnTo>
                  <a:lnTo>
                    <a:pt x="292" y="11"/>
                  </a:lnTo>
                  <a:lnTo>
                    <a:pt x="324" y="17"/>
                  </a:lnTo>
                  <a:lnTo>
                    <a:pt x="354" y="25"/>
                  </a:lnTo>
                  <a:lnTo>
                    <a:pt x="381" y="33"/>
                  </a:lnTo>
                  <a:lnTo>
                    <a:pt x="407" y="43"/>
                  </a:lnTo>
                  <a:lnTo>
                    <a:pt x="429" y="53"/>
                  </a:lnTo>
                  <a:lnTo>
                    <a:pt x="450" y="65"/>
                  </a:lnTo>
                  <a:lnTo>
                    <a:pt x="470" y="77"/>
                  </a:lnTo>
                  <a:lnTo>
                    <a:pt x="486" y="89"/>
                  </a:lnTo>
                  <a:lnTo>
                    <a:pt x="500" y="102"/>
                  </a:lnTo>
                  <a:lnTo>
                    <a:pt x="513" y="116"/>
                  </a:lnTo>
                  <a:lnTo>
                    <a:pt x="523" y="129"/>
                  </a:lnTo>
                  <a:lnTo>
                    <a:pt x="531" y="142"/>
                  </a:lnTo>
                  <a:lnTo>
                    <a:pt x="537" y="156"/>
                  </a:lnTo>
                  <a:lnTo>
                    <a:pt x="541" y="169"/>
                  </a:lnTo>
                  <a:lnTo>
                    <a:pt x="542" y="183"/>
                  </a:lnTo>
                  <a:lnTo>
                    <a:pt x="542" y="196"/>
                  </a:lnTo>
                  <a:lnTo>
                    <a:pt x="539" y="209"/>
                  </a:lnTo>
                  <a:lnTo>
                    <a:pt x="535" y="221"/>
                  </a:lnTo>
                  <a:lnTo>
                    <a:pt x="528" y="233"/>
                  </a:lnTo>
                  <a:lnTo>
                    <a:pt x="520" y="244"/>
                  </a:lnTo>
                  <a:lnTo>
                    <a:pt x="509" y="254"/>
                  </a:lnTo>
                  <a:lnTo>
                    <a:pt x="495" y="263"/>
                  </a:lnTo>
                  <a:lnTo>
                    <a:pt x="480" y="272"/>
                  </a:lnTo>
                  <a:lnTo>
                    <a:pt x="464" y="279"/>
                  </a:lnTo>
                  <a:lnTo>
                    <a:pt x="444" y="285"/>
                  </a:lnTo>
                  <a:lnTo>
                    <a:pt x="423" y="289"/>
                  </a:lnTo>
                  <a:lnTo>
                    <a:pt x="399" y="294"/>
                  </a:lnTo>
                  <a:lnTo>
                    <a:pt x="374" y="296"/>
                  </a:lnTo>
                  <a:lnTo>
                    <a:pt x="347" y="296"/>
                  </a:lnTo>
                  <a:lnTo>
                    <a:pt x="317" y="295"/>
                  </a:lnTo>
                  <a:lnTo>
                    <a:pt x="286" y="292"/>
                  </a:lnTo>
                  <a:lnTo>
                    <a:pt x="253" y="2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4408488" y="3702050"/>
              <a:ext cx="28575" cy="14288"/>
            </a:xfrm>
            <a:custGeom>
              <a:avLst/>
              <a:gdLst/>
              <a:ahLst/>
              <a:cxnLst>
                <a:cxn ang="0">
                  <a:pos x="220" y="279"/>
                </a:cxn>
                <a:cxn ang="0">
                  <a:pos x="162" y="263"/>
                </a:cxn>
                <a:cxn ang="0">
                  <a:pos x="113" y="242"/>
                </a:cxn>
                <a:cxn ang="0">
                  <a:pos x="73" y="218"/>
                </a:cxn>
                <a:cxn ang="0">
                  <a:pos x="42" y="193"/>
                </a:cxn>
                <a:cxn ang="0">
                  <a:pos x="19" y="165"/>
                </a:cxn>
                <a:cxn ang="0">
                  <a:pos x="6" y="138"/>
                </a:cxn>
                <a:cxn ang="0">
                  <a:pos x="0" y="111"/>
                </a:cxn>
                <a:cxn ang="0">
                  <a:pos x="3" y="85"/>
                </a:cxn>
                <a:cxn ang="0">
                  <a:pos x="15" y="62"/>
                </a:cxn>
                <a:cxn ang="0">
                  <a:pos x="35" y="40"/>
                </a:cxn>
                <a:cxn ang="0">
                  <a:pos x="63" y="23"/>
                </a:cxn>
                <a:cxn ang="0">
                  <a:pos x="100" y="10"/>
                </a:cxn>
                <a:cxn ang="0">
                  <a:pos x="145" y="2"/>
                </a:cxn>
                <a:cxn ang="0">
                  <a:pos x="198" y="0"/>
                </a:cxn>
                <a:cxn ang="0">
                  <a:pos x="259" y="5"/>
                </a:cxn>
                <a:cxn ang="0">
                  <a:pos x="324" y="17"/>
                </a:cxn>
                <a:cxn ang="0">
                  <a:pos x="381" y="33"/>
                </a:cxn>
                <a:cxn ang="0">
                  <a:pos x="429" y="53"/>
                </a:cxn>
                <a:cxn ang="0">
                  <a:pos x="470" y="77"/>
                </a:cxn>
                <a:cxn ang="0">
                  <a:pos x="500" y="102"/>
                </a:cxn>
                <a:cxn ang="0">
                  <a:pos x="523" y="129"/>
                </a:cxn>
                <a:cxn ang="0">
                  <a:pos x="537" y="156"/>
                </a:cxn>
                <a:cxn ang="0">
                  <a:pos x="542" y="183"/>
                </a:cxn>
                <a:cxn ang="0">
                  <a:pos x="539" y="209"/>
                </a:cxn>
                <a:cxn ang="0">
                  <a:pos x="528" y="233"/>
                </a:cxn>
                <a:cxn ang="0">
                  <a:pos x="509" y="254"/>
                </a:cxn>
                <a:cxn ang="0">
                  <a:pos x="480" y="272"/>
                </a:cxn>
                <a:cxn ang="0">
                  <a:pos x="444" y="285"/>
                </a:cxn>
                <a:cxn ang="0">
                  <a:pos x="399" y="294"/>
                </a:cxn>
                <a:cxn ang="0">
                  <a:pos x="347" y="296"/>
                </a:cxn>
                <a:cxn ang="0">
                  <a:pos x="286" y="292"/>
                </a:cxn>
              </a:cxnLst>
              <a:rect l="0" t="0" r="r" b="b"/>
              <a:pathLst>
                <a:path w="542" h="296">
                  <a:moveTo>
                    <a:pt x="253" y="286"/>
                  </a:moveTo>
                  <a:lnTo>
                    <a:pt x="220" y="279"/>
                  </a:lnTo>
                  <a:lnTo>
                    <a:pt x="191" y="272"/>
                  </a:lnTo>
                  <a:lnTo>
                    <a:pt x="162" y="263"/>
                  </a:lnTo>
                  <a:lnTo>
                    <a:pt x="137" y="253"/>
                  </a:lnTo>
                  <a:lnTo>
                    <a:pt x="113" y="242"/>
                  </a:lnTo>
                  <a:lnTo>
                    <a:pt x="93" y="230"/>
                  </a:lnTo>
                  <a:lnTo>
                    <a:pt x="73" y="218"/>
                  </a:lnTo>
                  <a:lnTo>
                    <a:pt x="57" y="206"/>
                  </a:lnTo>
                  <a:lnTo>
                    <a:pt x="42" y="193"/>
                  </a:lnTo>
                  <a:lnTo>
                    <a:pt x="30" y="180"/>
                  </a:lnTo>
                  <a:lnTo>
                    <a:pt x="19" y="165"/>
                  </a:lnTo>
                  <a:lnTo>
                    <a:pt x="11" y="152"/>
                  </a:lnTo>
                  <a:lnTo>
                    <a:pt x="6" y="138"/>
                  </a:lnTo>
                  <a:lnTo>
                    <a:pt x="2" y="125"/>
                  </a:lnTo>
                  <a:lnTo>
                    <a:pt x="0" y="111"/>
                  </a:lnTo>
                  <a:lnTo>
                    <a:pt x="1" y="98"/>
                  </a:lnTo>
                  <a:lnTo>
                    <a:pt x="3" y="85"/>
                  </a:lnTo>
                  <a:lnTo>
                    <a:pt x="8" y="73"/>
                  </a:lnTo>
                  <a:lnTo>
                    <a:pt x="15" y="62"/>
                  </a:lnTo>
                  <a:lnTo>
                    <a:pt x="24" y="50"/>
                  </a:lnTo>
                  <a:lnTo>
                    <a:pt x="35" y="40"/>
                  </a:lnTo>
                  <a:lnTo>
                    <a:pt x="48" y="31"/>
                  </a:lnTo>
                  <a:lnTo>
                    <a:pt x="63" y="23"/>
                  </a:lnTo>
                  <a:lnTo>
                    <a:pt x="81" y="16"/>
                  </a:lnTo>
                  <a:lnTo>
                    <a:pt x="100" y="10"/>
                  </a:lnTo>
                  <a:lnTo>
                    <a:pt x="121" y="6"/>
                  </a:lnTo>
                  <a:lnTo>
                    <a:pt x="145" y="2"/>
                  </a:lnTo>
                  <a:lnTo>
                    <a:pt x="170" y="1"/>
                  </a:lnTo>
                  <a:lnTo>
                    <a:pt x="198" y="0"/>
                  </a:lnTo>
                  <a:lnTo>
                    <a:pt x="227" y="2"/>
                  </a:lnTo>
                  <a:lnTo>
                    <a:pt x="259" y="5"/>
                  </a:lnTo>
                  <a:lnTo>
                    <a:pt x="292" y="11"/>
                  </a:lnTo>
                  <a:lnTo>
                    <a:pt x="324" y="17"/>
                  </a:lnTo>
                  <a:lnTo>
                    <a:pt x="354" y="25"/>
                  </a:lnTo>
                  <a:lnTo>
                    <a:pt x="381" y="33"/>
                  </a:lnTo>
                  <a:lnTo>
                    <a:pt x="407" y="43"/>
                  </a:lnTo>
                  <a:lnTo>
                    <a:pt x="429" y="53"/>
                  </a:lnTo>
                  <a:lnTo>
                    <a:pt x="450" y="65"/>
                  </a:lnTo>
                  <a:lnTo>
                    <a:pt x="470" y="77"/>
                  </a:lnTo>
                  <a:lnTo>
                    <a:pt x="486" y="89"/>
                  </a:lnTo>
                  <a:lnTo>
                    <a:pt x="500" y="102"/>
                  </a:lnTo>
                  <a:lnTo>
                    <a:pt x="513" y="116"/>
                  </a:lnTo>
                  <a:lnTo>
                    <a:pt x="523" y="129"/>
                  </a:lnTo>
                  <a:lnTo>
                    <a:pt x="531" y="142"/>
                  </a:lnTo>
                  <a:lnTo>
                    <a:pt x="537" y="156"/>
                  </a:lnTo>
                  <a:lnTo>
                    <a:pt x="541" y="169"/>
                  </a:lnTo>
                  <a:lnTo>
                    <a:pt x="542" y="183"/>
                  </a:lnTo>
                  <a:lnTo>
                    <a:pt x="542" y="196"/>
                  </a:lnTo>
                  <a:lnTo>
                    <a:pt x="539" y="209"/>
                  </a:lnTo>
                  <a:lnTo>
                    <a:pt x="535" y="221"/>
                  </a:lnTo>
                  <a:lnTo>
                    <a:pt x="528" y="233"/>
                  </a:lnTo>
                  <a:lnTo>
                    <a:pt x="520" y="244"/>
                  </a:lnTo>
                  <a:lnTo>
                    <a:pt x="509" y="254"/>
                  </a:lnTo>
                  <a:lnTo>
                    <a:pt x="495" y="263"/>
                  </a:lnTo>
                  <a:lnTo>
                    <a:pt x="480" y="272"/>
                  </a:lnTo>
                  <a:lnTo>
                    <a:pt x="464" y="279"/>
                  </a:lnTo>
                  <a:lnTo>
                    <a:pt x="444" y="285"/>
                  </a:lnTo>
                  <a:lnTo>
                    <a:pt x="423" y="289"/>
                  </a:lnTo>
                  <a:lnTo>
                    <a:pt x="399" y="294"/>
                  </a:lnTo>
                  <a:lnTo>
                    <a:pt x="374" y="296"/>
                  </a:lnTo>
                  <a:lnTo>
                    <a:pt x="347" y="296"/>
                  </a:lnTo>
                  <a:lnTo>
                    <a:pt x="317" y="295"/>
                  </a:lnTo>
                  <a:lnTo>
                    <a:pt x="286" y="292"/>
                  </a:lnTo>
                  <a:lnTo>
                    <a:pt x="253" y="28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4406900" y="3721100"/>
              <a:ext cx="22225" cy="14288"/>
            </a:xfrm>
            <a:custGeom>
              <a:avLst/>
              <a:gdLst/>
              <a:ahLst/>
              <a:cxnLst>
                <a:cxn ang="0">
                  <a:pos x="182" y="263"/>
                </a:cxn>
                <a:cxn ang="0">
                  <a:pos x="135" y="254"/>
                </a:cxn>
                <a:cxn ang="0">
                  <a:pos x="95" y="241"/>
                </a:cxn>
                <a:cxn ang="0">
                  <a:pos x="63" y="223"/>
                </a:cxn>
                <a:cxn ang="0">
                  <a:pos x="37" y="202"/>
                </a:cxn>
                <a:cxn ang="0">
                  <a:pos x="18" y="179"/>
                </a:cxn>
                <a:cxn ang="0">
                  <a:pos x="6" y="155"/>
                </a:cxn>
                <a:cxn ang="0">
                  <a:pos x="0" y="130"/>
                </a:cxn>
                <a:cxn ang="0">
                  <a:pos x="2" y="105"/>
                </a:cxn>
                <a:cxn ang="0">
                  <a:pos x="11" y="81"/>
                </a:cxn>
                <a:cxn ang="0">
                  <a:pos x="25" y="59"/>
                </a:cxn>
                <a:cxn ang="0">
                  <a:pos x="47" y="39"/>
                </a:cxn>
                <a:cxn ang="0">
                  <a:pos x="76" y="22"/>
                </a:cxn>
                <a:cxn ang="0">
                  <a:pos x="111" y="10"/>
                </a:cxn>
                <a:cxn ang="0">
                  <a:pos x="152" y="2"/>
                </a:cxn>
                <a:cxn ang="0">
                  <a:pos x="200" y="0"/>
                </a:cxn>
                <a:cxn ang="0">
                  <a:pos x="253" y="4"/>
                </a:cxn>
                <a:cxn ang="0">
                  <a:pos x="299" y="13"/>
                </a:cxn>
                <a:cxn ang="0">
                  <a:pos x="339" y="26"/>
                </a:cxn>
                <a:cxn ang="0">
                  <a:pos x="371" y="45"/>
                </a:cxn>
                <a:cxn ang="0">
                  <a:pos x="397" y="65"/>
                </a:cxn>
                <a:cxn ang="0">
                  <a:pos x="416" y="88"/>
                </a:cxn>
                <a:cxn ang="0">
                  <a:pos x="428" y="113"/>
                </a:cxn>
                <a:cxn ang="0">
                  <a:pos x="434" y="137"/>
                </a:cxn>
                <a:cxn ang="0">
                  <a:pos x="433" y="163"/>
                </a:cxn>
                <a:cxn ang="0">
                  <a:pos x="423" y="186"/>
                </a:cxn>
                <a:cxn ang="0">
                  <a:pos x="409" y="208"/>
                </a:cxn>
                <a:cxn ang="0">
                  <a:pos x="388" y="229"/>
                </a:cxn>
                <a:cxn ang="0">
                  <a:pos x="359" y="245"/>
                </a:cxn>
                <a:cxn ang="0">
                  <a:pos x="324" y="257"/>
                </a:cxn>
                <a:cxn ang="0">
                  <a:pos x="282" y="265"/>
                </a:cxn>
                <a:cxn ang="0">
                  <a:pos x="234" y="267"/>
                </a:cxn>
              </a:cxnLst>
              <a:rect l="0" t="0" r="r" b="b"/>
              <a:pathLst>
                <a:path w="434" h="267">
                  <a:moveTo>
                    <a:pt x="207" y="265"/>
                  </a:moveTo>
                  <a:lnTo>
                    <a:pt x="182" y="263"/>
                  </a:lnTo>
                  <a:lnTo>
                    <a:pt x="157" y="259"/>
                  </a:lnTo>
                  <a:lnTo>
                    <a:pt x="135" y="254"/>
                  </a:lnTo>
                  <a:lnTo>
                    <a:pt x="115" y="248"/>
                  </a:lnTo>
                  <a:lnTo>
                    <a:pt x="95" y="241"/>
                  </a:lnTo>
                  <a:lnTo>
                    <a:pt x="78" y="232"/>
                  </a:lnTo>
                  <a:lnTo>
                    <a:pt x="63" y="223"/>
                  </a:lnTo>
                  <a:lnTo>
                    <a:pt x="49" y="213"/>
                  </a:lnTo>
                  <a:lnTo>
                    <a:pt x="37" y="202"/>
                  </a:lnTo>
                  <a:lnTo>
                    <a:pt x="27" y="191"/>
                  </a:lnTo>
                  <a:lnTo>
                    <a:pt x="18" y="179"/>
                  </a:lnTo>
                  <a:lnTo>
                    <a:pt x="12" y="168"/>
                  </a:lnTo>
                  <a:lnTo>
                    <a:pt x="6" y="155"/>
                  </a:lnTo>
                  <a:lnTo>
                    <a:pt x="2" y="142"/>
                  </a:lnTo>
                  <a:lnTo>
                    <a:pt x="0" y="130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6" y="92"/>
                  </a:lnTo>
                  <a:lnTo>
                    <a:pt x="11" y="81"/>
                  </a:lnTo>
                  <a:lnTo>
                    <a:pt x="17" y="69"/>
                  </a:lnTo>
                  <a:lnTo>
                    <a:pt x="25" y="59"/>
                  </a:lnTo>
                  <a:lnTo>
                    <a:pt x="35" y="49"/>
                  </a:lnTo>
                  <a:lnTo>
                    <a:pt x="47" y="39"/>
                  </a:lnTo>
                  <a:lnTo>
                    <a:pt x="61" y="29"/>
                  </a:lnTo>
                  <a:lnTo>
                    <a:pt x="76" y="22"/>
                  </a:lnTo>
                  <a:lnTo>
                    <a:pt x="92" y="15"/>
                  </a:lnTo>
                  <a:lnTo>
                    <a:pt x="111" y="10"/>
                  </a:lnTo>
                  <a:lnTo>
                    <a:pt x="131" y="5"/>
                  </a:lnTo>
                  <a:lnTo>
                    <a:pt x="152" y="2"/>
                  </a:lnTo>
                  <a:lnTo>
                    <a:pt x="176" y="0"/>
                  </a:lnTo>
                  <a:lnTo>
                    <a:pt x="200" y="0"/>
                  </a:lnTo>
                  <a:lnTo>
                    <a:pt x="227" y="1"/>
                  </a:lnTo>
                  <a:lnTo>
                    <a:pt x="253" y="4"/>
                  </a:lnTo>
                  <a:lnTo>
                    <a:pt x="277" y="8"/>
                  </a:lnTo>
                  <a:lnTo>
                    <a:pt x="299" y="13"/>
                  </a:lnTo>
                  <a:lnTo>
                    <a:pt x="320" y="19"/>
                  </a:lnTo>
                  <a:lnTo>
                    <a:pt x="339" y="26"/>
                  </a:lnTo>
                  <a:lnTo>
                    <a:pt x="356" y="36"/>
                  </a:lnTo>
                  <a:lnTo>
                    <a:pt x="371" y="45"/>
                  </a:lnTo>
                  <a:lnTo>
                    <a:pt x="386" y="55"/>
                  </a:lnTo>
                  <a:lnTo>
                    <a:pt x="397" y="65"/>
                  </a:lnTo>
                  <a:lnTo>
                    <a:pt x="408" y="76"/>
                  </a:lnTo>
                  <a:lnTo>
                    <a:pt x="416" y="88"/>
                  </a:lnTo>
                  <a:lnTo>
                    <a:pt x="423" y="100"/>
                  </a:lnTo>
                  <a:lnTo>
                    <a:pt x="428" y="113"/>
                  </a:lnTo>
                  <a:lnTo>
                    <a:pt x="432" y="125"/>
                  </a:lnTo>
                  <a:lnTo>
                    <a:pt x="434" y="137"/>
                  </a:lnTo>
                  <a:lnTo>
                    <a:pt x="434" y="149"/>
                  </a:lnTo>
                  <a:lnTo>
                    <a:pt x="433" y="163"/>
                  </a:lnTo>
                  <a:lnTo>
                    <a:pt x="428" y="175"/>
                  </a:lnTo>
                  <a:lnTo>
                    <a:pt x="423" y="186"/>
                  </a:lnTo>
                  <a:lnTo>
                    <a:pt x="417" y="198"/>
                  </a:lnTo>
                  <a:lnTo>
                    <a:pt x="409" y="208"/>
                  </a:lnTo>
                  <a:lnTo>
                    <a:pt x="399" y="219"/>
                  </a:lnTo>
                  <a:lnTo>
                    <a:pt x="388" y="229"/>
                  </a:lnTo>
                  <a:lnTo>
                    <a:pt x="373" y="237"/>
                  </a:lnTo>
                  <a:lnTo>
                    <a:pt x="359" y="245"/>
                  </a:lnTo>
                  <a:lnTo>
                    <a:pt x="342" y="252"/>
                  </a:lnTo>
                  <a:lnTo>
                    <a:pt x="324" y="257"/>
                  </a:lnTo>
                  <a:lnTo>
                    <a:pt x="304" y="262"/>
                  </a:lnTo>
                  <a:lnTo>
                    <a:pt x="282" y="265"/>
                  </a:lnTo>
                  <a:lnTo>
                    <a:pt x="259" y="267"/>
                  </a:lnTo>
                  <a:lnTo>
                    <a:pt x="234" y="267"/>
                  </a:lnTo>
                  <a:lnTo>
                    <a:pt x="207" y="2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406900" y="3721100"/>
              <a:ext cx="22225" cy="14288"/>
            </a:xfrm>
            <a:custGeom>
              <a:avLst/>
              <a:gdLst/>
              <a:ahLst/>
              <a:cxnLst>
                <a:cxn ang="0">
                  <a:pos x="182" y="263"/>
                </a:cxn>
                <a:cxn ang="0">
                  <a:pos x="135" y="254"/>
                </a:cxn>
                <a:cxn ang="0">
                  <a:pos x="95" y="241"/>
                </a:cxn>
                <a:cxn ang="0">
                  <a:pos x="63" y="223"/>
                </a:cxn>
                <a:cxn ang="0">
                  <a:pos x="37" y="202"/>
                </a:cxn>
                <a:cxn ang="0">
                  <a:pos x="18" y="179"/>
                </a:cxn>
                <a:cxn ang="0">
                  <a:pos x="6" y="155"/>
                </a:cxn>
                <a:cxn ang="0">
                  <a:pos x="0" y="130"/>
                </a:cxn>
                <a:cxn ang="0">
                  <a:pos x="2" y="105"/>
                </a:cxn>
                <a:cxn ang="0">
                  <a:pos x="11" y="81"/>
                </a:cxn>
                <a:cxn ang="0">
                  <a:pos x="25" y="59"/>
                </a:cxn>
                <a:cxn ang="0">
                  <a:pos x="47" y="39"/>
                </a:cxn>
                <a:cxn ang="0">
                  <a:pos x="76" y="22"/>
                </a:cxn>
                <a:cxn ang="0">
                  <a:pos x="111" y="10"/>
                </a:cxn>
                <a:cxn ang="0">
                  <a:pos x="152" y="2"/>
                </a:cxn>
                <a:cxn ang="0">
                  <a:pos x="200" y="0"/>
                </a:cxn>
                <a:cxn ang="0">
                  <a:pos x="253" y="4"/>
                </a:cxn>
                <a:cxn ang="0">
                  <a:pos x="299" y="13"/>
                </a:cxn>
                <a:cxn ang="0">
                  <a:pos x="339" y="26"/>
                </a:cxn>
                <a:cxn ang="0">
                  <a:pos x="371" y="45"/>
                </a:cxn>
                <a:cxn ang="0">
                  <a:pos x="397" y="65"/>
                </a:cxn>
                <a:cxn ang="0">
                  <a:pos x="416" y="88"/>
                </a:cxn>
                <a:cxn ang="0">
                  <a:pos x="428" y="113"/>
                </a:cxn>
                <a:cxn ang="0">
                  <a:pos x="434" y="137"/>
                </a:cxn>
                <a:cxn ang="0">
                  <a:pos x="433" y="163"/>
                </a:cxn>
                <a:cxn ang="0">
                  <a:pos x="423" y="186"/>
                </a:cxn>
                <a:cxn ang="0">
                  <a:pos x="409" y="208"/>
                </a:cxn>
                <a:cxn ang="0">
                  <a:pos x="388" y="229"/>
                </a:cxn>
                <a:cxn ang="0">
                  <a:pos x="359" y="245"/>
                </a:cxn>
                <a:cxn ang="0">
                  <a:pos x="324" y="257"/>
                </a:cxn>
                <a:cxn ang="0">
                  <a:pos x="282" y="265"/>
                </a:cxn>
                <a:cxn ang="0">
                  <a:pos x="234" y="267"/>
                </a:cxn>
              </a:cxnLst>
              <a:rect l="0" t="0" r="r" b="b"/>
              <a:pathLst>
                <a:path w="434" h="267">
                  <a:moveTo>
                    <a:pt x="207" y="265"/>
                  </a:moveTo>
                  <a:lnTo>
                    <a:pt x="182" y="263"/>
                  </a:lnTo>
                  <a:lnTo>
                    <a:pt x="157" y="259"/>
                  </a:lnTo>
                  <a:lnTo>
                    <a:pt x="135" y="254"/>
                  </a:lnTo>
                  <a:lnTo>
                    <a:pt x="115" y="248"/>
                  </a:lnTo>
                  <a:lnTo>
                    <a:pt x="95" y="241"/>
                  </a:lnTo>
                  <a:lnTo>
                    <a:pt x="78" y="232"/>
                  </a:lnTo>
                  <a:lnTo>
                    <a:pt x="63" y="223"/>
                  </a:lnTo>
                  <a:lnTo>
                    <a:pt x="49" y="213"/>
                  </a:lnTo>
                  <a:lnTo>
                    <a:pt x="37" y="202"/>
                  </a:lnTo>
                  <a:lnTo>
                    <a:pt x="27" y="191"/>
                  </a:lnTo>
                  <a:lnTo>
                    <a:pt x="18" y="179"/>
                  </a:lnTo>
                  <a:lnTo>
                    <a:pt x="12" y="168"/>
                  </a:lnTo>
                  <a:lnTo>
                    <a:pt x="6" y="155"/>
                  </a:lnTo>
                  <a:lnTo>
                    <a:pt x="2" y="142"/>
                  </a:lnTo>
                  <a:lnTo>
                    <a:pt x="0" y="130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6" y="92"/>
                  </a:lnTo>
                  <a:lnTo>
                    <a:pt x="11" y="81"/>
                  </a:lnTo>
                  <a:lnTo>
                    <a:pt x="17" y="69"/>
                  </a:lnTo>
                  <a:lnTo>
                    <a:pt x="25" y="59"/>
                  </a:lnTo>
                  <a:lnTo>
                    <a:pt x="35" y="49"/>
                  </a:lnTo>
                  <a:lnTo>
                    <a:pt x="47" y="39"/>
                  </a:lnTo>
                  <a:lnTo>
                    <a:pt x="61" y="29"/>
                  </a:lnTo>
                  <a:lnTo>
                    <a:pt x="76" y="22"/>
                  </a:lnTo>
                  <a:lnTo>
                    <a:pt x="92" y="15"/>
                  </a:lnTo>
                  <a:lnTo>
                    <a:pt x="111" y="10"/>
                  </a:lnTo>
                  <a:lnTo>
                    <a:pt x="131" y="5"/>
                  </a:lnTo>
                  <a:lnTo>
                    <a:pt x="152" y="2"/>
                  </a:lnTo>
                  <a:lnTo>
                    <a:pt x="176" y="0"/>
                  </a:lnTo>
                  <a:lnTo>
                    <a:pt x="200" y="0"/>
                  </a:lnTo>
                  <a:lnTo>
                    <a:pt x="227" y="1"/>
                  </a:lnTo>
                  <a:lnTo>
                    <a:pt x="253" y="4"/>
                  </a:lnTo>
                  <a:lnTo>
                    <a:pt x="277" y="8"/>
                  </a:lnTo>
                  <a:lnTo>
                    <a:pt x="299" y="13"/>
                  </a:lnTo>
                  <a:lnTo>
                    <a:pt x="320" y="19"/>
                  </a:lnTo>
                  <a:lnTo>
                    <a:pt x="339" y="26"/>
                  </a:lnTo>
                  <a:lnTo>
                    <a:pt x="356" y="36"/>
                  </a:lnTo>
                  <a:lnTo>
                    <a:pt x="371" y="45"/>
                  </a:lnTo>
                  <a:lnTo>
                    <a:pt x="386" y="55"/>
                  </a:lnTo>
                  <a:lnTo>
                    <a:pt x="397" y="65"/>
                  </a:lnTo>
                  <a:lnTo>
                    <a:pt x="408" y="76"/>
                  </a:lnTo>
                  <a:lnTo>
                    <a:pt x="416" y="88"/>
                  </a:lnTo>
                  <a:lnTo>
                    <a:pt x="423" y="100"/>
                  </a:lnTo>
                  <a:lnTo>
                    <a:pt x="428" y="113"/>
                  </a:lnTo>
                  <a:lnTo>
                    <a:pt x="432" y="125"/>
                  </a:lnTo>
                  <a:lnTo>
                    <a:pt x="434" y="137"/>
                  </a:lnTo>
                  <a:lnTo>
                    <a:pt x="434" y="149"/>
                  </a:lnTo>
                  <a:lnTo>
                    <a:pt x="433" y="163"/>
                  </a:lnTo>
                  <a:lnTo>
                    <a:pt x="428" y="175"/>
                  </a:lnTo>
                  <a:lnTo>
                    <a:pt x="423" y="186"/>
                  </a:lnTo>
                  <a:lnTo>
                    <a:pt x="417" y="198"/>
                  </a:lnTo>
                  <a:lnTo>
                    <a:pt x="409" y="208"/>
                  </a:lnTo>
                  <a:lnTo>
                    <a:pt x="399" y="219"/>
                  </a:lnTo>
                  <a:lnTo>
                    <a:pt x="388" y="229"/>
                  </a:lnTo>
                  <a:lnTo>
                    <a:pt x="373" y="237"/>
                  </a:lnTo>
                  <a:lnTo>
                    <a:pt x="359" y="245"/>
                  </a:lnTo>
                  <a:lnTo>
                    <a:pt x="342" y="252"/>
                  </a:lnTo>
                  <a:lnTo>
                    <a:pt x="324" y="257"/>
                  </a:lnTo>
                  <a:lnTo>
                    <a:pt x="304" y="262"/>
                  </a:lnTo>
                  <a:lnTo>
                    <a:pt x="282" y="265"/>
                  </a:lnTo>
                  <a:lnTo>
                    <a:pt x="259" y="267"/>
                  </a:lnTo>
                  <a:lnTo>
                    <a:pt x="234" y="267"/>
                  </a:lnTo>
                  <a:lnTo>
                    <a:pt x="207" y="26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4406900" y="3740150"/>
              <a:ext cx="19050" cy="11113"/>
            </a:xfrm>
            <a:custGeom>
              <a:avLst/>
              <a:gdLst/>
              <a:ahLst/>
              <a:cxnLst>
                <a:cxn ang="0">
                  <a:pos x="177" y="213"/>
                </a:cxn>
                <a:cxn ang="0">
                  <a:pos x="135" y="217"/>
                </a:cxn>
                <a:cxn ang="0">
                  <a:pos x="99" y="217"/>
                </a:cxn>
                <a:cxn ang="0">
                  <a:pos x="69" y="212"/>
                </a:cxn>
                <a:cxn ang="0">
                  <a:pos x="43" y="203"/>
                </a:cxn>
                <a:cxn ang="0">
                  <a:pos x="24" y="191"/>
                </a:cxn>
                <a:cxn ang="0">
                  <a:pos x="10" y="176"/>
                </a:cxn>
                <a:cxn ang="0">
                  <a:pos x="2" y="159"/>
                </a:cxn>
                <a:cxn ang="0">
                  <a:pos x="0" y="140"/>
                </a:cxn>
                <a:cxn ang="0">
                  <a:pos x="3" y="120"/>
                </a:cxn>
                <a:cxn ang="0">
                  <a:pos x="12" y="101"/>
                </a:cxn>
                <a:cxn ang="0">
                  <a:pos x="26" y="81"/>
                </a:cxn>
                <a:cxn ang="0">
                  <a:pos x="47" y="62"/>
                </a:cxn>
                <a:cxn ang="0">
                  <a:pos x="74" y="44"/>
                </a:cxn>
                <a:cxn ang="0">
                  <a:pos x="107" y="29"/>
                </a:cxn>
                <a:cxn ang="0">
                  <a:pos x="146" y="17"/>
                </a:cxn>
                <a:cxn ang="0">
                  <a:pos x="190" y="7"/>
                </a:cxn>
                <a:cxn ang="0">
                  <a:pos x="232" y="1"/>
                </a:cxn>
                <a:cxn ang="0">
                  <a:pos x="268" y="0"/>
                </a:cxn>
                <a:cxn ang="0">
                  <a:pos x="298" y="6"/>
                </a:cxn>
                <a:cxn ang="0">
                  <a:pos x="324" y="14"/>
                </a:cxn>
                <a:cxn ang="0">
                  <a:pos x="343" y="26"/>
                </a:cxn>
                <a:cxn ang="0">
                  <a:pos x="357" y="41"/>
                </a:cxn>
                <a:cxn ang="0">
                  <a:pos x="365" y="57"/>
                </a:cxn>
                <a:cxn ang="0">
                  <a:pos x="368" y="77"/>
                </a:cxn>
                <a:cxn ang="0">
                  <a:pos x="364" y="96"/>
                </a:cxn>
                <a:cxn ang="0">
                  <a:pos x="356" y="116"/>
                </a:cxn>
                <a:cxn ang="0">
                  <a:pos x="341" y="137"/>
                </a:cxn>
                <a:cxn ang="0">
                  <a:pos x="320" y="155"/>
                </a:cxn>
                <a:cxn ang="0">
                  <a:pos x="293" y="173"/>
                </a:cxn>
                <a:cxn ang="0">
                  <a:pos x="260" y="190"/>
                </a:cxn>
                <a:cxn ang="0">
                  <a:pos x="222" y="203"/>
                </a:cxn>
              </a:cxnLst>
              <a:rect l="0" t="0" r="r" b="b"/>
              <a:pathLst>
                <a:path w="368" h="218">
                  <a:moveTo>
                    <a:pt x="199" y="208"/>
                  </a:moveTo>
                  <a:lnTo>
                    <a:pt x="177" y="213"/>
                  </a:lnTo>
                  <a:lnTo>
                    <a:pt x="155" y="216"/>
                  </a:lnTo>
                  <a:lnTo>
                    <a:pt x="135" y="217"/>
                  </a:lnTo>
                  <a:lnTo>
                    <a:pt x="117" y="218"/>
                  </a:lnTo>
                  <a:lnTo>
                    <a:pt x="99" y="217"/>
                  </a:lnTo>
                  <a:lnTo>
                    <a:pt x="83" y="215"/>
                  </a:lnTo>
                  <a:lnTo>
                    <a:pt x="69" y="212"/>
                  </a:lnTo>
                  <a:lnTo>
                    <a:pt x="56" y="208"/>
                  </a:lnTo>
                  <a:lnTo>
                    <a:pt x="43" y="203"/>
                  </a:lnTo>
                  <a:lnTo>
                    <a:pt x="33" y="198"/>
                  </a:lnTo>
                  <a:lnTo>
                    <a:pt x="24" y="191"/>
                  </a:lnTo>
                  <a:lnTo>
                    <a:pt x="16" y="184"/>
                  </a:lnTo>
                  <a:lnTo>
                    <a:pt x="10" y="176"/>
                  </a:lnTo>
                  <a:lnTo>
                    <a:pt x="5" y="167"/>
                  </a:lnTo>
                  <a:lnTo>
                    <a:pt x="2" y="159"/>
                  </a:lnTo>
                  <a:lnTo>
                    <a:pt x="0" y="150"/>
                  </a:lnTo>
                  <a:lnTo>
                    <a:pt x="0" y="140"/>
                  </a:lnTo>
                  <a:lnTo>
                    <a:pt x="0" y="131"/>
                  </a:lnTo>
                  <a:lnTo>
                    <a:pt x="3" y="120"/>
                  </a:lnTo>
                  <a:lnTo>
                    <a:pt x="6" y="110"/>
                  </a:lnTo>
                  <a:lnTo>
                    <a:pt x="12" y="101"/>
                  </a:lnTo>
                  <a:lnTo>
                    <a:pt x="18" y="91"/>
                  </a:lnTo>
                  <a:lnTo>
                    <a:pt x="26" y="81"/>
                  </a:lnTo>
                  <a:lnTo>
                    <a:pt x="36" y="72"/>
                  </a:lnTo>
                  <a:lnTo>
                    <a:pt x="47" y="62"/>
                  </a:lnTo>
                  <a:lnTo>
                    <a:pt x="60" y="53"/>
                  </a:lnTo>
                  <a:lnTo>
                    <a:pt x="74" y="44"/>
                  </a:lnTo>
                  <a:lnTo>
                    <a:pt x="89" y="37"/>
                  </a:lnTo>
                  <a:lnTo>
                    <a:pt x="107" y="29"/>
                  </a:lnTo>
                  <a:lnTo>
                    <a:pt x="126" y="23"/>
                  </a:lnTo>
                  <a:lnTo>
                    <a:pt x="146" y="17"/>
                  </a:lnTo>
                  <a:lnTo>
                    <a:pt x="168" y="11"/>
                  </a:lnTo>
                  <a:lnTo>
                    <a:pt x="190" y="7"/>
                  </a:lnTo>
                  <a:lnTo>
                    <a:pt x="211" y="2"/>
                  </a:lnTo>
                  <a:lnTo>
                    <a:pt x="232" y="1"/>
                  </a:lnTo>
                  <a:lnTo>
                    <a:pt x="250" y="0"/>
                  </a:lnTo>
                  <a:lnTo>
                    <a:pt x="268" y="0"/>
                  </a:lnTo>
                  <a:lnTo>
                    <a:pt x="284" y="2"/>
                  </a:lnTo>
                  <a:lnTo>
                    <a:pt x="298" y="6"/>
                  </a:lnTo>
                  <a:lnTo>
                    <a:pt x="311" y="10"/>
                  </a:lnTo>
                  <a:lnTo>
                    <a:pt x="324" y="14"/>
                  </a:lnTo>
                  <a:lnTo>
                    <a:pt x="334" y="20"/>
                  </a:lnTo>
                  <a:lnTo>
                    <a:pt x="343" y="26"/>
                  </a:lnTo>
                  <a:lnTo>
                    <a:pt x="351" y="33"/>
                  </a:lnTo>
                  <a:lnTo>
                    <a:pt x="357" y="41"/>
                  </a:lnTo>
                  <a:lnTo>
                    <a:pt x="362" y="49"/>
                  </a:lnTo>
                  <a:lnTo>
                    <a:pt x="365" y="57"/>
                  </a:lnTo>
                  <a:lnTo>
                    <a:pt x="367" y="67"/>
                  </a:lnTo>
                  <a:lnTo>
                    <a:pt x="368" y="77"/>
                  </a:lnTo>
                  <a:lnTo>
                    <a:pt x="367" y="86"/>
                  </a:lnTo>
                  <a:lnTo>
                    <a:pt x="364" y="96"/>
                  </a:lnTo>
                  <a:lnTo>
                    <a:pt x="361" y="106"/>
                  </a:lnTo>
                  <a:lnTo>
                    <a:pt x="356" y="116"/>
                  </a:lnTo>
                  <a:lnTo>
                    <a:pt x="349" y="127"/>
                  </a:lnTo>
                  <a:lnTo>
                    <a:pt x="341" y="137"/>
                  </a:lnTo>
                  <a:lnTo>
                    <a:pt x="331" y="146"/>
                  </a:lnTo>
                  <a:lnTo>
                    <a:pt x="320" y="155"/>
                  </a:lnTo>
                  <a:lnTo>
                    <a:pt x="307" y="164"/>
                  </a:lnTo>
                  <a:lnTo>
                    <a:pt x="293" y="173"/>
                  </a:lnTo>
                  <a:lnTo>
                    <a:pt x="278" y="182"/>
                  </a:lnTo>
                  <a:lnTo>
                    <a:pt x="260" y="190"/>
                  </a:lnTo>
                  <a:lnTo>
                    <a:pt x="241" y="197"/>
                  </a:lnTo>
                  <a:lnTo>
                    <a:pt x="222" y="203"/>
                  </a:lnTo>
                  <a:lnTo>
                    <a:pt x="199" y="2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4406900" y="3740150"/>
              <a:ext cx="19050" cy="11113"/>
            </a:xfrm>
            <a:custGeom>
              <a:avLst/>
              <a:gdLst/>
              <a:ahLst/>
              <a:cxnLst>
                <a:cxn ang="0">
                  <a:pos x="177" y="213"/>
                </a:cxn>
                <a:cxn ang="0">
                  <a:pos x="135" y="217"/>
                </a:cxn>
                <a:cxn ang="0">
                  <a:pos x="99" y="217"/>
                </a:cxn>
                <a:cxn ang="0">
                  <a:pos x="69" y="212"/>
                </a:cxn>
                <a:cxn ang="0">
                  <a:pos x="43" y="203"/>
                </a:cxn>
                <a:cxn ang="0">
                  <a:pos x="24" y="191"/>
                </a:cxn>
                <a:cxn ang="0">
                  <a:pos x="10" y="176"/>
                </a:cxn>
                <a:cxn ang="0">
                  <a:pos x="2" y="159"/>
                </a:cxn>
                <a:cxn ang="0">
                  <a:pos x="0" y="140"/>
                </a:cxn>
                <a:cxn ang="0">
                  <a:pos x="3" y="120"/>
                </a:cxn>
                <a:cxn ang="0">
                  <a:pos x="12" y="101"/>
                </a:cxn>
                <a:cxn ang="0">
                  <a:pos x="26" y="81"/>
                </a:cxn>
                <a:cxn ang="0">
                  <a:pos x="47" y="62"/>
                </a:cxn>
                <a:cxn ang="0">
                  <a:pos x="74" y="44"/>
                </a:cxn>
                <a:cxn ang="0">
                  <a:pos x="107" y="29"/>
                </a:cxn>
                <a:cxn ang="0">
                  <a:pos x="146" y="17"/>
                </a:cxn>
                <a:cxn ang="0">
                  <a:pos x="190" y="7"/>
                </a:cxn>
                <a:cxn ang="0">
                  <a:pos x="232" y="1"/>
                </a:cxn>
                <a:cxn ang="0">
                  <a:pos x="268" y="0"/>
                </a:cxn>
                <a:cxn ang="0">
                  <a:pos x="298" y="6"/>
                </a:cxn>
                <a:cxn ang="0">
                  <a:pos x="324" y="14"/>
                </a:cxn>
                <a:cxn ang="0">
                  <a:pos x="343" y="26"/>
                </a:cxn>
                <a:cxn ang="0">
                  <a:pos x="357" y="41"/>
                </a:cxn>
                <a:cxn ang="0">
                  <a:pos x="365" y="57"/>
                </a:cxn>
                <a:cxn ang="0">
                  <a:pos x="368" y="77"/>
                </a:cxn>
                <a:cxn ang="0">
                  <a:pos x="364" y="96"/>
                </a:cxn>
                <a:cxn ang="0">
                  <a:pos x="356" y="116"/>
                </a:cxn>
                <a:cxn ang="0">
                  <a:pos x="341" y="137"/>
                </a:cxn>
                <a:cxn ang="0">
                  <a:pos x="320" y="155"/>
                </a:cxn>
                <a:cxn ang="0">
                  <a:pos x="293" y="173"/>
                </a:cxn>
                <a:cxn ang="0">
                  <a:pos x="260" y="190"/>
                </a:cxn>
                <a:cxn ang="0">
                  <a:pos x="222" y="203"/>
                </a:cxn>
              </a:cxnLst>
              <a:rect l="0" t="0" r="r" b="b"/>
              <a:pathLst>
                <a:path w="368" h="218">
                  <a:moveTo>
                    <a:pt x="199" y="208"/>
                  </a:moveTo>
                  <a:lnTo>
                    <a:pt x="177" y="213"/>
                  </a:lnTo>
                  <a:lnTo>
                    <a:pt x="155" y="216"/>
                  </a:lnTo>
                  <a:lnTo>
                    <a:pt x="135" y="217"/>
                  </a:lnTo>
                  <a:lnTo>
                    <a:pt x="117" y="218"/>
                  </a:lnTo>
                  <a:lnTo>
                    <a:pt x="99" y="217"/>
                  </a:lnTo>
                  <a:lnTo>
                    <a:pt x="83" y="215"/>
                  </a:lnTo>
                  <a:lnTo>
                    <a:pt x="69" y="212"/>
                  </a:lnTo>
                  <a:lnTo>
                    <a:pt x="56" y="208"/>
                  </a:lnTo>
                  <a:lnTo>
                    <a:pt x="43" y="203"/>
                  </a:lnTo>
                  <a:lnTo>
                    <a:pt x="33" y="198"/>
                  </a:lnTo>
                  <a:lnTo>
                    <a:pt x="24" y="191"/>
                  </a:lnTo>
                  <a:lnTo>
                    <a:pt x="16" y="184"/>
                  </a:lnTo>
                  <a:lnTo>
                    <a:pt x="10" y="176"/>
                  </a:lnTo>
                  <a:lnTo>
                    <a:pt x="5" y="167"/>
                  </a:lnTo>
                  <a:lnTo>
                    <a:pt x="2" y="159"/>
                  </a:lnTo>
                  <a:lnTo>
                    <a:pt x="0" y="150"/>
                  </a:lnTo>
                  <a:lnTo>
                    <a:pt x="0" y="140"/>
                  </a:lnTo>
                  <a:lnTo>
                    <a:pt x="0" y="131"/>
                  </a:lnTo>
                  <a:lnTo>
                    <a:pt x="3" y="120"/>
                  </a:lnTo>
                  <a:lnTo>
                    <a:pt x="6" y="110"/>
                  </a:lnTo>
                  <a:lnTo>
                    <a:pt x="12" y="101"/>
                  </a:lnTo>
                  <a:lnTo>
                    <a:pt x="18" y="91"/>
                  </a:lnTo>
                  <a:lnTo>
                    <a:pt x="26" y="81"/>
                  </a:lnTo>
                  <a:lnTo>
                    <a:pt x="36" y="72"/>
                  </a:lnTo>
                  <a:lnTo>
                    <a:pt x="47" y="62"/>
                  </a:lnTo>
                  <a:lnTo>
                    <a:pt x="60" y="53"/>
                  </a:lnTo>
                  <a:lnTo>
                    <a:pt x="74" y="44"/>
                  </a:lnTo>
                  <a:lnTo>
                    <a:pt x="89" y="37"/>
                  </a:lnTo>
                  <a:lnTo>
                    <a:pt x="107" y="29"/>
                  </a:lnTo>
                  <a:lnTo>
                    <a:pt x="126" y="23"/>
                  </a:lnTo>
                  <a:lnTo>
                    <a:pt x="146" y="17"/>
                  </a:lnTo>
                  <a:lnTo>
                    <a:pt x="168" y="11"/>
                  </a:lnTo>
                  <a:lnTo>
                    <a:pt x="190" y="7"/>
                  </a:lnTo>
                  <a:lnTo>
                    <a:pt x="211" y="2"/>
                  </a:lnTo>
                  <a:lnTo>
                    <a:pt x="232" y="1"/>
                  </a:lnTo>
                  <a:lnTo>
                    <a:pt x="250" y="0"/>
                  </a:lnTo>
                  <a:lnTo>
                    <a:pt x="268" y="0"/>
                  </a:lnTo>
                  <a:lnTo>
                    <a:pt x="284" y="2"/>
                  </a:lnTo>
                  <a:lnTo>
                    <a:pt x="298" y="6"/>
                  </a:lnTo>
                  <a:lnTo>
                    <a:pt x="311" y="10"/>
                  </a:lnTo>
                  <a:lnTo>
                    <a:pt x="324" y="14"/>
                  </a:lnTo>
                  <a:lnTo>
                    <a:pt x="334" y="20"/>
                  </a:lnTo>
                  <a:lnTo>
                    <a:pt x="343" y="26"/>
                  </a:lnTo>
                  <a:lnTo>
                    <a:pt x="351" y="33"/>
                  </a:lnTo>
                  <a:lnTo>
                    <a:pt x="357" y="41"/>
                  </a:lnTo>
                  <a:lnTo>
                    <a:pt x="362" y="49"/>
                  </a:lnTo>
                  <a:lnTo>
                    <a:pt x="365" y="57"/>
                  </a:lnTo>
                  <a:lnTo>
                    <a:pt x="367" y="67"/>
                  </a:lnTo>
                  <a:lnTo>
                    <a:pt x="368" y="77"/>
                  </a:lnTo>
                  <a:lnTo>
                    <a:pt x="367" y="86"/>
                  </a:lnTo>
                  <a:lnTo>
                    <a:pt x="364" y="96"/>
                  </a:lnTo>
                  <a:lnTo>
                    <a:pt x="361" y="106"/>
                  </a:lnTo>
                  <a:lnTo>
                    <a:pt x="356" y="116"/>
                  </a:lnTo>
                  <a:lnTo>
                    <a:pt x="349" y="127"/>
                  </a:lnTo>
                  <a:lnTo>
                    <a:pt x="341" y="137"/>
                  </a:lnTo>
                  <a:lnTo>
                    <a:pt x="331" y="146"/>
                  </a:lnTo>
                  <a:lnTo>
                    <a:pt x="320" y="155"/>
                  </a:lnTo>
                  <a:lnTo>
                    <a:pt x="307" y="164"/>
                  </a:lnTo>
                  <a:lnTo>
                    <a:pt x="293" y="173"/>
                  </a:lnTo>
                  <a:lnTo>
                    <a:pt x="278" y="182"/>
                  </a:lnTo>
                  <a:lnTo>
                    <a:pt x="260" y="190"/>
                  </a:lnTo>
                  <a:lnTo>
                    <a:pt x="241" y="197"/>
                  </a:lnTo>
                  <a:lnTo>
                    <a:pt x="222" y="203"/>
                  </a:lnTo>
                  <a:lnTo>
                    <a:pt x="199" y="20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4410075" y="3757613"/>
              <a:ext cx="15875" cy="12700"/>
            </a:xfrm>
            <a:custGeom>
              <a:avLst/>
              <a:gdLst/>
              <a:ahLst/>
              <a:cxnLst>
                <a:cxn ang="0">
                  <a:pos x="173" y="228"/>
                </a:cxn>
                <a:cxn ang="0">
                  <a:pos x="137" y="238"/>
                </a:cxn>
                <a:cxn ang="0">
                  <a:pos x="105" y="243"/>
                </a:cxn>
                <a:cxn ang="0">
                  <a:pos x="77" y="242"/>
                </a:cxn>
                <a:cxn ang="0">
                  <a:pos x="53" y="237"/>
                </a:cxn>
                <a:cxn ang="0">
                  <a:pos x="34" y="227"/>
                </a:cxn>
                <a:cxn ang="0">
                  <a:pos x="19" y="213"/>
                </a:cxn>
                <a:cxn ang="0">
                  <a:pos x="7" y="197"/>
                </a:cxn>
                <a:cxn ang="0">
                  <a:pos x="1" y="179"/>
                </a:cxn>
                <a:cxn ang="0">
                  <a:pos x="0" y="158"/>
                </a:cxn>
                <a:cxn ang="0">
                  <a:pos x="4" y="136"/>
                </a:cxn>
                <a:cxn ang="0">
                  <a:pos x="14" y="114"/>
                </a:cxn>
                <a:cxn ang="0">
                  <a:pos x="29" y="91"/>
                </a:cxn>
                <a:cxn ang="0">
                  <a:pos x="49" y="70"/>
                </a:cxn>
                <a:cxn ang="0">
                  <a:pos x="75" y="50"/>
                </a:cxn>
                <a:cxn ang="0">
                  <a:pos x="106" y="31"/>
                </a:cxn>
                <a:cxn ang="0">
                  <a:pos x="144" y="15"/>
                </a:cxn>
                <a:cxn ang="0">
                  <a:pos x="180" y="5"/>
                </a:cxn>
                <a:cxn ang="0">
                  <a:pos x="211" y="0"/>
                </a:cxn>
                <a:cxn ang="0">
                  <a:pos x="240" y="1"/>
                </a:cxn>
                <a:cxn ang="0">
                  <a:pos x="263" y="6"/>
                </a:cxn>
                <a:cxn ang="0">
                  <a:pos x="283" y="16"/>
                </a:cxn>
                <a:cxn ang="0">
                  <a:pos x="298" y="29"/>
                </a:cxn>
                <a:cxn ang="0">
                  <a:pos x="309" y="46"/>
                </a:cxn>
                <a:cxn ang="0">
                  <a:pos x="315" y="64"/>
                </a:cxn>
                <a:cxn ang="0">
                  <a:pos x="316" y="85"/>
                </a:cxn>
                <a:cxn ang="0">
                  <a:pos x="312" y="107"/>
                </a:cxn>
                <a:cxn ang="0">
                  <a:pos x="303" y="129"/>
                </a:cxn>
                <a:cxn ang="0">
                  <a:pos x="288" y="151"/>
                </a:cxn>
                <a:cxn ang="0">
                  <a:pos x="267" y="173"/>
                </a:cxn>
                <a:cxn ang="0">
                  <a:pos x="242" y="193"/>
                </a:cxn>
                <a:cxn ang="0">
                  <a:pos x="210" y="211"/>
                </a:cxn>
              </a:cxnLst>
              <a:rect l="0" t="0" r="r" b="b"/>
              <a:pathLst>
                <a:path w="316" h="243">
                  <a:moveTo>
                    <a:pt x="192" y="220"/>
                  </a:moveTo>
                  <a:lnTo>
                    <a:pt x="173" y="228"/>
                  </a:lnTo>
                  <a:lnTo>
                    <a:pt x="154" y="234"/>
                  </a:lnTo>
                  <a:lnTo>
                    <a:pt x="137" y="238"/>
                  </a:lnTo>
                  <a:lnTo>
                    <a:pt x="121" y="241"/>
                  </a:lnTo>
                  <a:lnTo>
                    <a:pt x="105" y="243"/>
                  </a:lnTo>
                  <a:lnTo>
                    <a:pt x="91" y="243"/>
                  </a:lnTo>
                  <a:lnTo>
                    <a:pt x="77" y="242"/>
                  </a:lnTo>
                  <a:lnTo>
                    <a:pt x="65" y="240"/>
                  </a:lnTo>
                  <a:lnTo>
                    <a:pt x="53" y="237"/>
                  </a:lnTo>
                  <a:lnTo>
                    <a:pt x="43" y="232"/>
                  </a:lnTo>
                  <a:lnTo>
                    <a:pt x="34" y="227"/>
                  </a:lnTo>
                  <a:lnTo>
                    <a:pt x="26" y="221"/>
                  </a:lnTo>
                  <a:lnTo>
                    <a:pt x="19" y="213"/>
                  </a:lnTo>
                  <a:lnTo>
                    <a:pt x="13" y="205"/>
                  </a:lnTo>
                  <a:lnTo>
                    <a:pt x="7" y="197"/>
                  </a:lnTo>
                  <a:lnTo>
                    <a:pt x="4" y="188"/>
                  </a:lnTo>
                  <a:lnTo>
                    <a:pt x="1" y="179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2" y="147"/>
                  </a:lnTo>
                  <a:lnTo>
                    <a:pt x="4" y="136"/>
                  </a:lnTo>
                  <a:lnTo>
                    <a:pt x="8" y="125"/>
                  </a:lnTo>
                  <a:lnTo>
                    <a:pt x="14" y="114"/>
                  </a:lnTo>
                  <a:lnTo>
                    <a:pt x="21" y="103"/>
                  </a:lnTo>
                  <a:lnTo>
                    <a:pt x="29" y="91"/>
                  </a:lnTo>
                  <a:lnTo>
                    <a:pt x="38" y="81"/>
                  </a:lnTo>
                  <a:lnTo>
                    <a:pt x="49" y="70"/>
                  </a:lnTo>
                  <a:lnTo>
                    <a:pt x="61" y="60"/>
                  </a:lnTo>
                  <a:lnTo>
                    <a:pt x="75" y="50"/>
                  </a:lnTo>
                  <a:lnTo>
                    <a:pt x="90" y="41"/>
                  </a:lnTo>
                  <a:lnTo>
                    <a:pt x="106" y="31"/>
                  </a:lnTo>
                  <a:lnTo>
                    <a:pt x="125" y="22"/>
                  </a:lnTo>
                  <a:lnTo>
                    <a:pt x="144" y="15"/>
                  </a:lnTo>
                  <a:lnTo>
                    <a:pt x="162" y="9"/>
                  </a:lnTo>
                  <a:lnTo>
                    <a:pt x="180" y="5"/>
                  </a:lnTo>
                  <a:lnTo>
                    <a:pt x="196" y="2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0" y="1"/>
                  </a:lnTo>
                  <a:lnTo>
                    <a:pt x="252" y="3"/>
                  </a:lnTo>
                  <a:lnTo>
                    <a:pt x="263" y="6"/>
                  </a:lnTo>
                  <a:lnTo>
                    <a:pt x="273" y="11"/>
                  </a:lnTo>
                  <a:lnTo>
                    <a:pt x="283" y="16"/>
                  </a:lnTo>
                  <a:lnTo>
                    <a:pt x="291" y="22"/>
                  </a:lnTo>
                  <a:lnTo>
                    <a:pt x="298" y="29"/>
                  </a:lnTo>
                  <a:lnTo>
                    <a:pt x="304" y="37"/>
                  </a:lnTo>
                  <a:lnTo>
                    <a:pt x="309" y="46"/>
                  </a:lnTo>
                  <a:lnTo>
                    <a:pt x="312" y="55"/>
                  </a:lnTo>
                  <a:lnTo>
                    <a:pt x="315" y="64"/>
                  </a:lnTo>
                  <a:lnTo>
                    <a:pt x="316" y="74"/>
                  </a:lnTo>
                  <a:lnTo>
                    <a:pt x="316" y="85"/>
                  </a:lnTo>
                  <a:lnTo>
                    <a:pt x="314" y="95"/>
                  </a:lnTo>
                  <a:lnTo>
                    <a:pt x="312" y="107"/>
                  </a:lnTo>
                  <a:lnTo>
                    <a:pt x="308" y="118"/>
                  </a:lnTo>
                  <a:lnTo>
                    <a:pt x="303" y="129"/>
                  </a:lnTo>
                  <a:lnTo>
                    <a:pt x="296" y="140"/>
                  </a:lnTo>
                  <a:lnTo>
                    <a:pt x="288" y="151"/>
                  </a:lnTo>
                  <a:lnTo>
                    <a:pt x="279" y="162"/>
                  </a:lnTo>
                  <a:lnTo>
                    <a:pt x="267" y="173"/>
                  </a:lnTo>
                  <a:lnTo>
                    <a:pt x="255" y="183"/>
                  </a:lnTo>
                  <a:lnTo>
                    <a:pt x="242" y="193"/>
                  </a:lnTo>
                  <a:lnTo>
                    <a:pt x="227" y="202"/>
                  </a:lnTo>
                  <a:lnTo>
                    <a:pt x="210" y="211"/>
                  </a:lnTo>
                  <a:lnTo>
                    <a:pt x="192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4410075" y="3757613"/>
              <a:ext cx="15875" cy="12700"/>
            </a:xfrm>
            <a:custGeom>
              <a:avLst/>
              <a:gdLst/>
              <a:ahLst/>
              <a:cxnLst>
                <a:cxn ang="0">
                  <a:pos x="173" y="228"/>
                </a:cxn>
                <a:cxn ang="0">
                  <a:pos x="137" y="238"/>
                </a:cxn>
                <a:cxn ang="0">
                  <a:pos x="105" y="243"/>
                </a:cxn>
                <a:cxn ang="0">
                  <a:pos x="77" y="242"/>
                </a:cxn>
                <a:cxn ang="0">
                  <a:pos x="53" y="237"/>
                </a:cxn>
                <a:cxn ang="0">
                  <a:pos x="34" y="227"/>
                </a:cxn>
                <a:cxn ang="0">
                  <a:pos x="19" y="213"/>
                </a:cxn>
                <a:cxn ang="0">
                  <a:pos x="7" y="197"/>
                </a:cxn>
                <a:cxn ang="0">
                  <a:pos x="1" y="179"/>
                </a:cxn>
                <a:cxn ang="0">
                  <a:pos x="0" y="158"/>
                </a:cxn>
                <a:cxn ang="0">
                  <a:pos x="4" y="136"/>
                </a:cxn>
                <a:cxn ang="0">
                  <a:pos x="14" y="114"/>
                </a:cxn>
                <a:cxn ang="0">
                  <a:pos x="29" y="91"/>
                </a:cxn>
                <a:cxn ang="0">
                  <a:pos x="49" y="70"/>
                </a:cxn>
                <a:cxn ang="0">
                  <a:pos x="75" y="50"/>
                </a:cxn>
                <a:cxn ang="0">
                  <a:pos x="106" y="31"/>
                </a:cxn>
                <a:cxn ang="0">
                  <a:pos x="144" y="15"/>
                </a:cxn>
                <a:cxn ang="0">
                  <a:pos x="180" y="5"/>
                </a:cxn>
                <a:cxn ang="0">
                  <a:pos x="211" y="0"/>
                </a:cxn>
                <a:cxn ang="0">
                  <a:pos x="240" y="1"/>
                </a:cxn>
                <a:cxn ang="0">
                  <a:pos x="263" y="6"/>
                </a:cxn>
                <a:cxn ang="0">
                  <a:pos x="283" y="16"/>
                </a:cxn>
                <a:cxn ang="0">
                  <a:pos x="298" y="29"/>
                </a:cxn>
                <a:cxn ang="0">
                  <a:pos x="309" y="46"/>
                </a:cxn>
                <a:cxn ang="0">
                  <a:pos x="315" y="64"/>
                </a:cxn>
                <a:cxn ang="0">
                  <a:pos x="316" y="85"/>
                </a:cxn>
                <a:cxn ang="0">
                  <a:pos x="312" y="107"/>
                </a:cxn>
                <a:cxn ang="0">
                  <a:pos x="303" y="129"/>
                </a:cxn>
                <a:cxn ang="0">
                  <a:pos x="288" y="151"/>
                </a:cxn>
                <a:cxn ang="0">
                  <a:pos x="267" y="173"/>
                </a:cxn>
                <a:cxn ang="0">
                  <a:pos x="242" y="193"/>
                </a:cxn>
                <a:cxn ang="0">
                  <a:pos x="210" y="211"/>
                </a:cxn>
              </a:cxnLst>
              <a:rect l="0" t="0" r="r" b="b"/>
              <a:pathLst>
                <a:path w="316" h="243">
                  <a:moveTo>
                    <a:pt x="192" y="220"/>
                  </a:moveTo>
                  <a:lnTo>
                    <a:pt x="173" y="228"/>
                  </a:lnTo>
                  <a:lnTo>
                    <a:pt x="154" y="234"/>
                  </a:lnTo>
                  <a:lnTo>
                    <a:pt x="137" y="238"/>
                  </a:lnTo>
                  <a:lnTo>
                    <a:pt x="121" y="241"/>
                  </a:lnTo>
                  <a:lnTo>
                    <a:pt x="105" y="243"/>
                  </a:lnTo>
                  <a:lnTo>
                    <a:pt x="91" y="243"/>
                  </a:lnTo>
                  <a:lnTo>
                    <a:pt x="77" y="242"/>
                  </a:lnTo>
                  <a:lnTo>
                    <a:pt x="65" y="240"/>
                  </a:lnTo>
                  <a:lnTo>
                    <a:pt x="53" y="237"/>
                  </a:lnTo>
                  <a:lnTo>
                    <a:pt x="43" y="232"/>
                  </a:lnTo>
                  <a:lnTo>
                    <a:pt x="34" y="227"/>
                  </a:lnTo>
                  <a:lnTo>
                    <a:pt x="26" y="221"/>
                  </a:lnTo>
                  <a:lnTo>
                    <a:pt x="19" y="213"/>
                  </a:lnTo>
                  <a:lnTo>
                    <a:pt x="13" y="205"/>
                  </a:lnTo>
                  <a:lnTo>
                    <a:pt x="7" y="197"/>
                  </a:lnTo>
                  <a:lnTo>
                    <a:pt x="4" y="188"/>
                  </a:lnTo>
                  <a:lnTo>
                    <a:pt x="1" y="179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2" y="147"/>
                  </a:lnTo>
                  <a:lnTo>
                    <a:pt x="4" y="136"/>
                  </a:lnTo>
                  <a:lnTo>
                    <a:pt x="8" y="125"/>
                  </a:lnTo>
                  <a:lnTo>
                    <a:pt x="14" y="114"/>
                  </a:lnTo>
                  <a:lnTo>
                    <a:pt x="21" y="103"/>
                  </a:lnTo>
                  <a:lnTo>
                    <a:pt x="29" y="91"/>
                  </a:lnTo>
                  <a:lnTo>
                    <a:pt x="38" y="81"/>
                  </a:lnTo>
                  <a:lnTo>
                    <a:pt x="49" y="70"/>
                  </a:lnTo>
                  <a:lnTo>
                    <a:pt x="61" y="60"/>
                  </a:lnTo>
                  <a:lnTo>
                    <a:pt x="75" y="50"/>
                  </a:lnTo>
                  <a:lnTo>
                    <a:pt x="90" y="41"/>
                  </a:lnTo>
                  <a:lnTo>
                    <a:pt x="106" y="31"/>
                  </a:lnTo>
                  <a:lnTo>
                    <a:pt x="125" y="22"/>
                  </a:lnTo>
                  <a:lnTo>
                    <a:pt x="144" y="15"/>
                  </a:lnTo>
                  <a:lnTo>
                    <a:pt x="162" y="9"/>
                  </a:lnTo>
                  <a:lnTo>
                    <a:pt x="180" y="5"/>
                  </a:lnTo>
                  <a:lnTo>
                    <a:pt x="196" y="2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0" y="1"/>
                  </a:lnTo>
                  <a:lnTo>
                    <a:pt x="252" y="3"/>
                  </a:lnTo>
                  <a:lnTo>
                    <a:pt x="263" y="6"/>
                  </a:lnTo>
                  <a:lnTo>
                    <a:pt x="273" y="11"/>
                  </a:lnTo>
                  <a:lnTo>
                    <a:pt x="283" y="16"/>
                  </a:lnTo>
                  <a:lnTo>
                    <a:pt x="291" y="22"/>
                  </a:lnTo>
                  <a:lnTo>
                    <a:pt x="298" y="29"/>
                  </a:lnTo>
                  <a:lnTo>
                    <a:pt x="304" y="37"/>
                  </a:lnTo>
                  <a:lnTo>
                    <a:pt x="309" y="46"/>
                  </a:lnTo>
                  <a:lnTo>
                    <a:pt x="312" y="55"/>
                  </a:lnTo>
                  <a:lnTo>
                    <a:pt x="315" y="64"/>
                  </a:lnTo>
                  <a:lnTo>
                    <a:pt x="316" y="74"/>
                  </a:lnTo>
                  <a:lnTo>
                    <a:pt x="316" y="85"/>
                  </a:lnTo>
                  <a:lnTo>
                    <a:pt x="314" y="95"/>
                  </a:lnTo>
                  <a:lnTo>
                    <a:pt x="312" y="107"/>
                  </a:lnTo>
                  <a:lnTo>
                    <a:pt x="308" y="118"/>
                  </a:lnTo>
                  <a:lnTo>
                    <a:pt x="303" y="129"/>
                  </a:lnTo>
                  <a:lnTo>
                    <a:pt x="296" y="140"/>
                  </a:lnTo>
                  <a:lnTo>
                    <a:pt x="288" y="151"/>
                  </a:lnTo>
                  <a:lnTo>
                    <a:pt x="279" y="162"/>
                  </a:lnTo>
                  <a:lnTo>
                    <a:pt x="267" y="173"/>
                  </a:lnTo>
                  <a:lnTo>
                    <a:pt x="255" y="183"/>
                  </a:lnTo>
                  <a:lnTo>
                    <a:pt x="242" y="193"/>
                  </a:lnTo>
                  <a:lnTo>
                    <a:pt x="227" y="202"/>
                  </a:lnTo>
                  <a:lnTo>
                    <a:pt x="210" y="211"/>
                  </a:lnTo>
                  <a:lnTo>
                    <a:pt x="192" y="22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4413250" y="3773488"/>
              <a:ext cx="14288" cy="14288"/>
            </a:xfrm>
            <a:custGeom>
              <a:avLst/>
              <a:gdLst/>
              <a:ahLst/>
              <a:cxnLst>
                <a:cxn ang="0">
                  <a:pos x="179" y="237"/>
                </a:cxn>
                <a:cxn ang="0">
                  <a:pos x="149" y="256"/>
                </a:cxn>
                <a:cxn ang="0">
                  <a:pos x="121" y="267"/>
                </a:cxn>
                <a:cxn ang="0">
                  <a:pos x="95" y="272"/>
                </a:cxn>
                <a:cxn ang="0">
                  <a:pos x="72" y="272"/>
                </a:cxn>
                <a:cxn ang="0">
                  <a:pos x="52" y="267"/>
                </a:cxn>
                <a:cxn ang="0">
                  <a:pos x="33" y="258"/>
                </a:cxn>
                <a:cxn ang="0">
                  <a:pos x="19" y="243"/>
                </a:cxn>
                <a:cxn ang="0">
                  <a:pos x="9" y="227"/>
                </a:cxn>
                <a:cxn ang="0">
                  <a:pos x="3" y="208"/>
                </a:cxn>
                <a:cxn ang="0">
                  <a:pos x="0" y="185"/>
                </a:cxn>
                <a:cxn ang="0">
                  <a:pos x="3" y="162"/>
                </a:cxn>
                <a:cxn ang="0">
                  <a:pos x="10" y="137"/>
                </a:cxn>
                <a:cxn ang="0">
                  <a:pos x="22" y="111"/>
                </a:cxn>
                <a:cxn ang="0">
                  <a:pos x="40" y="86"/>
                </a:cxn>
                <a:cxn ang="0">
                  <a:pos x="65" y="60"/>
                </a:cxn>
                <a:cxn ang="0">
                  <a:pos x="95" y="36"/>
                </a:cxn>
                <a:cxn ang="0">
                  <a:pos x="125" y="19"/>
                </a:cxn>
                <a:cxn ang="0">
                  <a:pos x="153" y="6"/>
                </a:cxn>
                <a:cxn ang="0">
                  <a:pos x="180" y="1"/>
                </a:cxn>
                <a:cxn ang="0">
                  <a:pos x="203" y="1"/>
                </a:cxn>
                <a:cxn ang="0">
                  <a:pos x="224" y="6"/>
                </a:cxn>
                <a:cxn ang="0">
                  <a:pos x="241" y="17"/>
                </a:cxn>
                <a:cxn ang="0">
                  <a:pos x="255" y="30"/>
                </a:cxn>
                <a:cxn ang="0">
                  <a:pos x="266" y="46"/>
                </a:cxn>
                <a:cxn ang="0">
                  <a:pos x="273" y="66"/>
                </a:cxn>
                <a:cxn ang="0">
                  <a:pos x="275" y="88"/>
                </a:cxn>
                <a:cxn ang="0">
                  <a:pos x="272" y="111"/>
                </a:cxn>
                <a:cxn ang="0">
                  <a:pos x="264" y="137"/>
                </a:cxn>
                <a:cxn ang="0">
                  <a:pos x="251" y="162"/>
                </a:cxn>
                <a:cxn ang="0">
                  <a:pos x="233" y="188"/>
                </a:cxn>
                <a:cxn ang="0">
                  <a:pos x="209" y="213"/>
                </a:cxn>
              </a:cxnLst>
              <a:rect l="0" t="0" r="r" b="b"/>
              <a:pathLst>
                <a:path w="275" h="273">
                  <a:moveTo>
                    <a:pt x="194" y="225"/>
                  </a:moveTo>
                  <a:lnTo>
                    <a:pt x="179" y="237"/>
                  </a:lnTo>
                  <a:lnTo>
                    <a:pt x="164" y="248"/>
                  </a:lnTo>
                  <a:lnTo>
                    <a:pt x="149" y="256"/>
                  </a:lnTo>
                  <a:lnTo>
                    <a:pt x="135" y="262"/>
                  </a:lnTo>
                  <a:lnTo>
                    <a:pt x="121" y="267"/>
                  </a:lnTo>
                  <a:lnTo>
                    <a:pt x="108" y="270"/>
                  </a:lnTo>
                  <a:lnTo>
                    <a:pt x="95" y="272"/>
                  </a:lnTo>
                  <a:lnTo>
                    <a:pt x="83" y="273"/>
                  </a:lnTo>
                  <a:lnTo>
                    <a:pt x="72" y="272"/>
                  </a:lnTo>
                  <a:lnTo>
                    <a:pt x="61" y="270"/>
                  </a:lnTo>
                  <a:lnTo>
                    <a:pt x="52" y="267"/>
                  </a:lnTo>
                  <a:lnTo>
                    <a:pt x="42" y="263"/>
                  </a:lnTo>
                  <a:lnTo>
                    <a:pt x="33" y="258"/>
                  </a:lnTo>
                  <a:lnTo>
                    <a:pt x="26" y="252"/>
                  </a:lnTo>
                  <a:lnTo>
                    <a:pt x="19" y="243"/>
                  </a:lnTo>
                  <a:lnTo>
                    <a:pt x="14" y="236"/>
                  </a:lnTo>
                  <a:lnTo>
                    <a:pt x="9" y="227"/>
                  </a:lnTo>
                  <a:lnTo>
                    <a:pt x="5" y="218"/>
                  </a:lnTo>
                  <a:lnTo>
                    <a:pt x="3" y="208"/>
                  </a:lnTo>
                  <a:lnTo>
                    <a:pt x="1" y="197"/>
                  </a:lnTo>
                  <a:lnTo>
                    <a:pt x="0" y="185"/>
                  </a:lnTo>
                  <a:lnTo>
                    <a:pt x="1" y="174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7"/>
                  </a:lnTo>
                  <a:lnTo>
                    <a:pt x="16" y="124"/>
                  </a:lnTo>
                  <a:lnTo>
                    <a:pt x="22" y="111"/>
                  </a:lnTo>
                  <a:lnTo>
                    <a:pt x="31" y="98"/>
                  </a:lnTo>
                  <a:lnTo>
                    <a:pt x="40" y="86"/>
                  </a:lnTo>
                  <a:lnTo>
                    <a:pt x="53" y="73"/>
                  </a:lnTo>
                  <a:lnTo>
                    <a:pt x="65" y="60"/>
                  </a:lnTo>
                  <a:lnTo>
                    <a:pt x="79" y="48"/>
                  </a:lnTo>
                  <a:lnTo>
                    <a:pt x="95" y="36"/>
                  </a:lnTo>
                  <a:lnTo>
                    <a:pt x="111" y="27"/>
                  </a:lnTo>
                  <a:lnTo>
                    <a:pt x="125" y="19"/>
                  </a:lnTo>
                  <a:lnTo>
                    <a:pt x="140" y="12"/>
                  </a:lnTo>
                  <a:lnTo>
                    <a:pt x="153" y="6"/>
                  </a:lnTo>
                  <a:lnTo>
                    <a:pt x="167" y="3"/>
                  </a:lnTo>
                  <a:lnTo>
                    <a:pt x="180" y="1"/>
                  </a:lnTo>
                  <a:lnTo>
                    <a:pt x="192" y="0"/>
                  </a:lnTo>
                  <a:lnTo>
                    <a:pt x="203" y="1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3" y="11"/>
                  </a:lnTo>
                  <a:lnTo>
                    <a:pt x="241" y="17"/>
                  </a:lnTo>
                  <a:lnTo>
                    <a:pt x="249" y="23"/>
                  </a:lnTo>
                  <a:lnTo>
                    <a:pt x="255" y="30"/>
                  </a:lnTo>
                  <a:lnTo>
                    <a:pt x="262" y="38"/>
                  </a:lnTo>
                  <a:lnTo>
                    <a:pt x="266" y="46"/>
                  </a:lnTo>
                  <a:lnTo>
                    <a:pt x="270" y="56"/>
                  </a:lnTo>
                  <a:lnTo>
                    <a:pt x="273" y="66"/>
                  </a:lnTo>
                  <a:lnTo>
                    <a:pt x="274" y="77"/>
                  </a:lnTo>
                  <a:lnTo>
                    <a:pt x="275" y="88"/>
                  </a:lnTo>
                  <a:lnTo>
                    <a:pt x="274" y="100"/>
                  </a:lnTo>
                  <a:lnTo>
                    <a:pt x="272" y="111"/>
                  </a:lnTo>
                  <a:lnTo>
                    <a:pt x="269" y="124"/>
                  </a:lnTo>
                  <a:lnTo>
                    <a:pt x="264" y="137"/>
                  </a:lnTo>
                  <a:lnTo>
                    <a:pt x="258" y="149"/>
                  </a:lnTo>
                  <a:lnTo>
                    <a:pt x="251" y="162"/>
                  </a:lnTo>
                  <a:lnTo>
                    <a:pt x="243" y="175"/>
                  </a:lnTo>
                  <a:lnTo>
                    <a:pt x="233" y="188"/>
                  </a:lnTo>
                  <a:lnTo>
                    <a:pt x="222" y="201"/>
                  </a:lnTo>
                  <a:lnTo>
                    <a:pt x="209" y="213"/>
                  </a:lnTo>
                  <a:lnTo>
                    <a:pt x="194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4413250" y="3773488"/>
              <a:ext cx="14288" cy="14288"/>
            </a:xfrm>
            <a:custGeom>
              <a:avLst/>
              <a:gdLst/>
              <a:ahLst/>
              <a:cxnLst>
                <a:cxn ang="0">
                  <a:pos x="179" y="237"/>
                </a:cxn>
                <a:cxn ang="0">
                  <a:pos x="149" y="256"/>
                </a:cxn>
                <a:cxn ang="0">
                  <a:pos x="121" y="267"/>
                </a:cxn>
                <a:cxn ang="0">
                  <a:pos x="95" y="272"/>
                </a:cxn>
                <a:cxn ang="0">
                  <a:pos x="72" y="272"/>
                </a:cxn>
                <a:cxn ang="0">
                  <a:pos x="52" y="267"/>
                </a:cxn>
                <a:cxn ang="0">
                  <a:pos x="33" y="258"/>
                </a:cxn>
                <a:cxn ang="0">
                  <a:pos x="19" y="243"/>
                </a:cxn>
                <a:cxn ang="0">
                  <a:pos x="9" y="227"/>
                </a:cxn>
                <a:cxn ang="0">
                  <a:pos x="3" y="208"/>
                </a:cxn>
                <a:cxn ang="0">
                  <a:pos x="0" y="185"/>
                </a:cxn>
                <a:cxn ang="0">
                  <a:pos x="3" y="162"/>
                </a:cxn>
                <a:cxn ang="0">
                  <a:pos x="10" y="137"/>
                </a:cxn>
                <a:cxn ang="0">
                  <a:pos x="22" y="111"/>
                </a:cxn>
                <a:cxn ang="0">
                  <a:pos x="40" y="86"/>
                </a:cxn>
                <a:cxn ang="0">
                  <a:pos x="65" y="60"/>
                </a:cxn>
                <a:cxn ang="0">
                  <a:pos x="95" y="36"/>
                </a:cxn>
                <a:cxn ang="0">
                  <a:pos x="125" y="19"/>
                </a:cxn>
                <a:cxn ang="0">
                  <a:pos x="153" y="6"/>
                </a:cxn>
                <a:cxn ang="0">
                  <a:pos x="180" y="1"/>
                </a:cxn>
                <a:cxn ang="0">
                  <a:pos x="203" y="1"/>
                </a:cxn>
                <a:cxn ang="0">
                  <a:pos x="224" y="6"/>
                </a:cxn>
                <a:cxn ang="0">
                  <a:pos x="241" y="17"/>
                </a:cxn>
                <a:cxn ang="0">
                  <a:pos x="255" y="30"/>
                </a:cxn>
                <a:cxn ang="0">
                  <a:pos x="266" y="46"/>
                </a:cxn>
                <a:cxn ang="0">
                  <a:pos x="273" y="66"/>
                </a:cxn>
                <a:cxn ang="0">
                  <a:pos x="275" y="88"/>
                </a:cxn>
                <a:cxn ang="0">
                  <a:pos x="272" y="111"/>
                </a:cxn>
                <a:cxn ang="0">
                  <a:pos x="264" y="137"/>
                </a:cxn>
                <a:cxn ang="0">
                  <a:pos x="251" y="162"/>
                </a:cxn>
                <a:cxn ang="0">
                  <a:pos x="233" y="188"/>
                </a:cxn>
                <a:cxn ang="0">
                  <a:pos x="209" y="213"/>
                </a:cxn>
              </a:cxnLst>
              <a:rect l="0" t="0" r="r" b="b"/>
              <a:pathLst>
                <a:path w="275" h="273">
                  <a:moveTo>
                    <a:pt x="194" y="225"/>
                  </a:moveTo>
                  <a:lnTo>
                    <a:pt x="179" y="237"/>
                  </a:lnTo>
                  <a:lnTo>
                    <a:pt x="164" y="248"/>
                  </a:lnTo>
                  <a:lnTo>
                    <a:pt x="149" y="256"/>
                  </a:lnTo>
                  <a:lnTo>
                    <a:pt x="135" y="262"/>
                  </a:lnTo>
                  <a:lnTo>
                    <a:pt x="121" y="267"/>
                  </a:lnTo>
                  <a:lnTo>
                    <a:pt x="108" y="270"/>
                  </a:lnTo>
                  <a:lnTo>
                    <a:pt x="95" y="272"/>
                  </a:lnTo>
                  <a:lnTo>
                    <a:pt x="83" y="273"/>
                  </a:lnTo>
                  <a:lnTo>
                    <a:pt x="72" y="272"/>
                  </a:lnTo>
                  <a:lnTo>
                    <a:pt x="61" y="270"/>
                  </a:lnTo>
                  <a:lnTo>
                    <a:pt x="52" y="267"/>
                  </a:lnTo>
                  <a:lnTo>
                    <a:pt x="42" y="263"/>
                  </a:lnTo>
                  <a:lnTo>
                    <a:pt x="33" y="258"/>
                  </a:lnTo>
                  <a:lnTo>
                    <a:pt x="26" y="252"/>
                  </a:lnTo>
                  <a:lnTo>
                    <a:pt x="19" y="243"/>
                  </a:lnTo>
                  <a:lnTo>
                    <a:pt x="14" y="236"/>
                  </a:lnTo>
                  <a:lnTo>
                    <a:pt x="9" y="227"/>
                  </a:lnTo>
                  <a:lnTo>
                    <a:pt x="5" y="218"/>
                  </a:lnTo>
                  <a:lnTo>
                    <a:pt x="3" y="208"/>
                  </a:lnTo>
                  <a:lnTo>
                    <a:pt x="1" y="197"/>
                  </a:lnTo>
                  <a:lnTo>
                    <a:pt x="0" y="185"/>
                  </a:lnTo>
                  <a:lnTo>
                    <a:pt x="1" y="174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7"/>
                  </a:lnTo>
                  <a:lnTo>
                    <a:pt x="16" y="124"/>
                  </a:lnTo>
                  <a:lnTo>
                    <a:pt x="22" y="111"/>
                  </a:lnTo>
                  <a:lnTo>
                    <a:pt x="31" y="98"/>
                  </a:lnTo>
                  <a:lnTo>
                    <a:pt x="40" y="86"/>
                  </a:lnTo>
                  <a:lnTo>
                    <a:pt x="53" y="73"/>
                  </a:lnTo>
                  <a:lnTo>
                    <a:pt x="65" y="60"/>
                  </a:lnTo>
                  <a:lnTo>
                    <a:pt x="79" y="48"/>
                  </a:lnTo>
                  <a:lnTo>
                    <a:pt x="95" y="36"/>
                  </a:lnTo>
                  <a:lnTo>
                    <a:pt x="111" y="27"/>
                  </a:lnTo>
                  <a:lnTo>
                    <a:pt x="125" y="19"/>
                  </a:lnTo>
                  <a:lnTo>
                    <a:pt x="140" y="12"/>
                  </a:lnTo>
                  <a:lnTo>
                    <a:pt x="153" y="6"/>
                  </a:lnTo>
                  <a:lnTo>
                    <a:pt x="167" y="3"/>
                  </a:lnTo>
                  <a:lnTo>
                    <a:pt x="180" y="1"/>
                  </a:lnTo>
                  <a:lnTo>
                    <a:pt x="192" y="0"/>
                  </a:lnTo>
                  <a:lnTo>
                    <a:pt x="203" y="1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3" y="11"/>
                  </a:lnTo>
                  <a:lnTo>
                    <a:pt x="241" y="17"/>
                  </a:lnTo>
                  <a:lnTo>
                    <a:pt x="249" y="23"/>
                  </a:lnTo>
                  <a:lnTo>
                    <a:pt x="255" y="30"/>
                  </a:lnTo>
                  <a:lnTo>
                    <a:pt x="262" y="38"/>
                  </a:lnTo>
                  <a:lnTo>
                    <a:pt x="266" y="46"/>
                  </a:lnTo>
                  <a:lnTo>
                    <a:pt x="270" y="56"/>
                  </a:lnTo>
                  <a:lnTo>
                    <a:pt x="273" y="66"/>
                  </a:lnTo>
                  <a:lnTo>
                    <a:pt x="274" y="77"/>
                  </a:lnTo>
                  <a:lnTo>
                    <a:pt x="275" y="88"/>
                  </a:lnTo>
                  <a:lnTo>
                    <a:pt x="274" y="100"/>
                  </a:lnTo>
                  <a:lnTo>
                    <a:pt x="272" y="111"/>
                  </a:lnTo>
                  <a:lnTo>
                    <a:pt x="269" y="124"/>
                  </a:lnTo>
                  <a:lnTo>
                    <a:pt x="264" y="137"/>
                  </a:lnTo>
                  <a:lnTo>
                    <a:pt x="258" y="149"/>
                  </a:lnTo>
                  <a:lnTo>
                    <a:pt x="251" y="162"/>
                  </a:lnTo>
                  <a:lnTo>
                    <a:pt x="243" y="175"/>
                  </a:lnTo>
                  <a:lnTo>
                    <a:pt x="233" y="188"/>
                  </a:lnTo>
                  <a:lnTo>
                    <a:pt x="222" y="201"/>
                  </a:lnTo>
                  <a:lnTo>
                    <a:pt x="209" y="213"/>
                  </a:lnTo>
                  <a:lnTo>
                    <a:pt x="194" y="22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4421188" y="3787775"/>
              <a:ext cx="11113" cy="14288"/>
            </a:xfrm>
            <a:custGeom>
              <a:avLst/>
              <a:gdLst/>
              <a:ahLst/>
              <a:cxnLst>
                <a:cxn ang="0">
                  <a:pos x="167" y="207"/>
                </a:cxn>
                <a:cxn ang="0">
                  <a:pos x="145" y="230"/>
                </a:cxn>
                <a:cxn ang="0">
                  <a:pos x="125" y="246"/>
                </a:cxn>
                <a:cxn ang="0">
                  <a:pos x="104" y="257"/>
                </a:cxn>
                <a:cxn ang="0">
                  <a:pos x="83" y="263"/>
                </a:cxn>
                <a:cxn ang="0">
                  <a:pos x="65" y="264"/>
                </a:cxn>
                <a:cxn ang="0">
                  <a:pos x="48" y="260"/>
                </a:cxn>
                <a:cxn ang="0">
                  <a:pos x="32" y="253"/>
                </a:cxn>
                <a:cxn ang="0">
                  <a:pos x="20" y="241"/>
                </a:cxn>
                <a:cxn ang="0">
                  <a:pos x="10" y="227"/>
                </a:cxn>
                <a:cxn ang="0">
                  <a:pos x="3" y="208"/>
                </a:cxn>
                <a:cxn ang="0">
                  <a:pos x="0" y="188"/>
                </a:cxn>
                <a:cxn ang="0">
                  <a:pos x="1" y="165"/>
                </a:cxn>
                <a:cxn ang="0">
                  <a:pos x="7" y="140"/>
                </a:cxn>
                <a:cxn ang="0">
                  <a:pos x="17" y="113"/>
                </a:cxn>
                <a:cxn ang="0">
                  <a:pos x="33" y="85"/>
                </a:cxn>
                <a:cxn ang="0">
                  <a:pos x="54" y="57"/>
                </a:cxn>
                <a:cxn ang="0">
                  <a:pos x="75" y="35"/>
                </a:cxn>
                <a:cxn ang="0">
                  <a:pos x="95" y="18"/>
                </a:cxn>
                <a:cxn ang="0">
                  <a:pos x="117" y="7"/>
                </a:cxn>
                <a:cxn ang="0">
                  <a:pos x="136" y="1"/>
                </a:cxn>
                <a:cxn ang="0">
                  <a:pos x="156" y="0"/>
                </a:cxn>
                <a:cxn ang="0">
                  <a:pos x="173" y="4"/>
                </a:cxn>
                <a:cxn ang="0">
                  <a:pos x="188" y="11"/>
                </a:cxn>
                <a:cxn ang="0">
                  <a:pos x="200" y="23"/>
                </a:cxn>
                <a:cxn ang="0">
                  <a:pos x="211" y="38"/>
                </a:cxn>
                <a:cxn ang="0">
                  <a:pos x="218" y="56"/>
                </a:cxn>
                <a:cxn ang="0">
                  <a:pos x="221" y="76"/>
                </a:cxn>
                <a:cxn ang="0">
                  <a:pos x="220" y="100"/>
                </a:cxn>
                <a:cxn ang="0">
                  <a:pos x="214" y="124"/>
                </a:cxn>
                <a:cxn ang="0">
                  <a:pos x="203" y="152"/>
                </a:cxn>
                <a:cxn ang="0">
                  <a:pos x="187" y="179"/>
                </a:cxn>
              </a:cxnLst>
              <a:rect l="0" t="0" r="r" b="b"/>
              <a:pathLst>
                <a:path w="221" h="264">
                  <a:moveTo>
                    <a:pt x="177" y="193"/>
                  </a:moveTo>
                  <a:lnTo>
                    <a:pt x="167" y="207"/>
                  </a:lnTo>
                  <a:lnTo>
                    <a:pt x="157" y="219"/>
                  </a:lnTo>
                  <a:lnTo>
                    <a:pt x="145" y="230"/>
                  </a:lnTo>
                  <a:lnTo>
                    <a:pt x="135" y="239"/>
                  </a:lnTo>
                  <a:lnTo>
                    <a:pt x="125" y="246"/>
                  </a:lnTo>
                  <a:lnTo>
                    <a:pt x="114" y="252"/>
                  </a:lnTo>
                  <a:lnTo>
                    <a:pt x="104" y="257"/>
                  </a:lnTo>
                  <a:lnTo>
                    <a:pt x="93" y="260"/>
                  </a:lnTo>
                  <a:lnTo>
                    <a:pt x="83" y="263"/>
                  </a:lnTo>
                  <a:lnTo>
                    <a:pt x="74" y="264"/>
                  </a:lnTo>
                  <a:lnTo>
                    <a:pt x="65" y="264"/>
                  </a:lnTo>
                  <a:lnTo>
                    <a:pt x="56" y="262"/>
                  </a:lnTo>
                  <a:lnTo>
                    <a:pt x="48" y="260"/>
                  </a:lnTo>
                  <a:lnTo>
                    <a:pt x="39" y="257"/>
                  </a:lnTo>
                  <a:lnTo>
                    <a:pt x="32" y="253"/>
                  </a:lnTo>
                  <a:lnTo>
                    <a:pt x="26" y="247"/>
                  </a:lnTo>
                  <a:lnTo>
                    <a:pt x="20" y="241"/>
                  </a:lnTo>
                  <a:lnTo>
                    <a:pt x="14" y="235"/>
                  </a:lnTo>
                  <a:lnTo>
                    <a:pt x="10" y="227"/>
                  </a:lnTo>
                  <a:lnTo>
                    <a:pt x="6" y="218"/>
                  </a:lnTo>
                  <a:lnTo>
                    <a:pt x="3" y="208"/>
                  </a:lnTo>
                  <a:lnTo>
                    <a:pt x="1" y="198"/>
                  </a:lnTo>
                  <a:lnTo>
                    <a:pt x="0" y="188"/>
                  </a:lnTo>
                  <a:lnTo>
                    <a:pt x="0" y="177"/>
                  </a:lnTo>
                  <a:lnTo>
                    <a:pt x="1" y="165"/>
                  </a:lnTo>
                  <a:lnTo>
                    <a:pt x="4" y="153"/>
                  </a:lnTo>
                  <a:lnTo>
                    <a:pt x="7" y="140"/>
                  </a:lnTo>
                  <a:lnTo>
                    <a:pt x="11" y="127"/>
                  </a:lnTo>
                  <a:lnTo>
                    <a:pt x="17" y="113"/>
                  </a:lnTo>
                  <a:lnTo>
                    <a:pt x="24" y="100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4" y="57"/>
                  </a:lnTo>
                  <a:lnTo>
                    <a:pt x="64" y="46"/>
                  </a:lnTo>
                  <a:lnTo>
                    <a:pt x="75" y="35"/>
                  </a:lnTo>
                  <a:lnTo>
                    <a:pt x="85" y="25"/>
                  </a:lnTo>
                  <a:lnTo>
                    <a:pt x="95" y="18"/>
                  </a:lnTo>
                  <a:lnTo>
                    <a:pt x="107" y="12"/>
                  </a:lnTo>
                  <a:lnTo>
                    <a:pt x="117" y="7"/>
                  </a:lnTo>
                  <a:lnTo>
                    <a:pt x="127" y="3"/>
                  </a:lnTo>
                  <a:lnTo>
                    <a:pt x="136" y="1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2"/>
                  </a:lnTo>
                  <a:lnTo>
                    <a:pt x="173" y="4"/>
                  </a:lnTo>
                  <a:lnTo>
                    <a:pt x="181" y="7"/>
                  </a:lnTo>
                  <a:lnTo>
                    <a:pt x="188" y="11"/>
                  </a:lnTo>
                  <a:lnTo>
                    <a:pt x="194" y="16"/>
                  </a:lnTo>
                  <a:lnTo>
                    <a:pt x="200" y="23"/>
                  </a:lnTo>
                  <a:lnTo>
                    <a:pt x="207" y="29"/>
                  </a:lnTo>
                  <a:lnTo>
                    <a:pt x="211" y="38"/>
                  </a:lnTo>
                  <a:lnTo>
                    <a:pt x="215" y="47"/>
                  </a:lnTo>
                  <a:lnTo>
                    <a:pt x="218" y="56"/>
                  </a:lnTo>
                  <a:lnTo>
                    <a:pt x="220" y="66"/>
                  </a:lnTo>
                  <a:lnTo>
                    <a:pt x="221" y="76"/>
                  </a:lnTo>
                  <a:lnTo>
                    <a:pt x="221" y="87"/>
                  </a:lnTo>
                  <a:lnTo>
                    <a:pt x="220" y="100"/>
                  </a:lnTo>
                  <a:lnTo>
                    <a:pt x="217" y="112"/>
                  </a:lnTo>
                  <a:lnTo>
                    <a:pt x="214" y="124"/>
                  </a:lnTo>
                  <a:lnTo>
                    <a:pt x="210" y="137"/>
                  </a:lnTo>
                  <a:lnTo>
                    <a:pt x="203" y="152"/>
                  </a:lnTo>
                  <a:lnTo>
                    <a:pt x="196" y="165"/>
                  </a:lnTo>
                  <a:lnTo>
                    <a:pt x="187" y="179"/>
                  </a:lnTo>
                  <a:lnTo>
                    <a:pt x="177" y="1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4421188" y="3787775"/>
              <a:ext cx="11113" cy="14288"/>
            </a:xfrm>
            <a:custGeom>
              <a:avLst/>
              <a:gdLst/>
              <a:ahLst/>
              <a:cxnLst>
                <a:cxn ang="0">
                  <a:pos x="167" y="207"/>
                </a:cxn>
                <a:cxn ang="0">
                  <a:pos x="145" y="230"/>
                </a:cxn>
                <a:cxn ang="0">
                  <a:pos x="125" y="246"/>
                </a:cxn>
                <a:cxn ang="0">
                  <a:pos x="104" y="257"/>
                </a:cxn>
                <a:cxn ang="0">
                  <a:pos x="83" y="263"/>
                </a:cxn>
                <a:cxn ang="0">
                  <a:pos x="65" y="264"/>
                </a:cxn>
                <a:cxn ang="0">
                  <a:pos x="48" y="260"/>
                </a:cxn>
                <a:cxn ang="0">
                  <a:pos x="32" y="253"/>
                </a:cxn>
                <a:cxn ang="0">
                  <a:pos x="20" y="241"/>
                </a:cxn>
                <a:cxn ang="0">
                  <a:pos x="10" y="227"/>
                </a:cxn>
                <a:cxn ang="0">
                  <a:pos x="3" y="208"/>
                </a:cxn>
                <a:cxn ang="0">
                  <a:pos x="0" y="188"/>
                </a:cxn>
                <a:cxn ang="0">
                  <a:pos x="1" y="165"/>
                </a:cxn>
                <a:cxn ang="0">
                  <a:pos x="7" y="140"/>
                </a:cxn>
                <a:cxn ang="0">
                  <a:pos x="17" y="113"/>
                </a:cxn>
                <a:cxn ang="0">
                  <a:pos x="33" y="85"/>
                </a:cxn>
                <a:cxn ang="0">
                  <a:pos x="54" y="57"/>
                </a:cxn>
                <a:cxn ang="0">
                  <a:pos x="75" y="35"/>
                </a:cxn>
                <a:cxn ang="0">
                  <a:pos x="95" y="18"/>
                </a:cxn>
                <a:cxn ang="0">
                  <a:pos x="117" y="7"/>
                </a:cxn>
                <a:cxn ang="0">
                  <a:pos x="136" y="1"/>
                </a:cxn>
                <a:cxn ang="0">
                  <a:pos x="156" y="0"/>
                </a:cxn>
                <a:cxn ang="0">
                  <a:pos x="173" y="4"/>
                </a:cxn>
                <a:cxn ang="0">
                  <a:pos x="188" y="11"/>
                </a:cxn>
                <a:cxn ang="0">
                  <a:pos x="200" y="23"/>
                </a:cxn>
                <a:cxn ang="0">
                  <a:pos x="211" y="38"/>
                </a:cxn>
                <a:cxn ang="0">
                  <a:pos x="218" y="56"/>
                </a:cxn>
                <a:cxn ang="0">
                  <a:pos x="221" y="76"/>
                </a:cxn>
                <a:cxn ang="0">
                  <a:pos x="220" y="100"/>
                </a:cxn>
                <a:cxn ang="0">
                  <a:pos x="214" y="124"/>
                </a:cxn>
                <a:cxn ang="0">
                  <a:pos x="203" y="152"/>
                </a:cxn>
                <a:cxn ang="0">
                  <a:pos x="187" y="179"/>
                </a:cxn>
              </a:cxnLst>
              <a:rect l="0" t="0" r="r" b="b"/>
              <a:pathLst>
                <a:path w="221" h="264">
                  <a:moveTo>
                    <a:pt x="177" y="193"/>
                  </a:moveTo>
                  <a:lnTo>
                    <a:pt x="167" y="207"/>
                  </a:lnTo>
                  <a:lnTo>
                    <a:pt x="157" y="219"/>
                  </a:lnTo>
                  <a:lnTo>
                    <a:pt x="145" y="230"/>
                  </a:lnTo>
                  <a:lnTo>
                    <a:pt x="135" y="239"/>
                  </a:lnTo>
                  <a:lnTo>
                    <a:pt x="125" y="246"/>
                  </a:lnTo>
                  <a:lnTo>
                    <a:pt x="114" y="252"/>
                  </a:lnTo>
                  <a:lnTo>
                    <a:pt x="104" y="257"/>
                  </a:lnTo>
                  <a:lnTo>
                    <a:pt x="93" y="260"/>
                  </a:lnTo>
                  <a:lnTo>
                    <a:pt x="83" y="263"/>
                  </a:lnTo>
                  <a:lnTo>
                    <a:pt x="74" y="264"/>
                  </a:lnTo>
                  <a:lnTo>
                    <a:pt x="65" y="264"/>
                  </a:lnTo>
                  <a:lnTo>
                    <a:pt x="56" y="262"/>
                  </a:lnTo>
                  <a:lnTo>
                    <a:pt x="48" y="260"/>
                  </a:lnTo>
                  <a:lnTo>
                    <a:pt x="39" y="257"/>
                  </a:lnTo>
                  <a:lnTo>
                    <a:pt x="32" y="253"/>
                  </a:lnTo>
                  <a:lnTo>
                    <a:pt x="26" y="247"/>
                  </a:lnTo>
                  <a:lnTo>
                    <a:pt x="20" y="241"/>
                  </a:lnTo>
                  <a:lnTo>
                    <a:pt x="14" y="235"/>
                  </a:lnTo>
                  <a:lnTo>
                    <a:pt x="10" y="227"/>
                  </a:lnTo>
                  <a:lnTo>
                    <a:pt x="6" y="218"/>
                  </a:lnTo>
                  <a:lnTo>
                    <a:pt x="3" y="208"/>
                  </a:lnTo>
                  <a:lnTo>
                    <a:pt x="1" y="198"/>
                  </a:lnTo>
                  <a:lnTo>
                    <a:pt x="0" y="188"/>
                  </a:lnTo>
                  <a:lnTo>
                    <a:pt x="0" y="177"/>
                  </a:lnTo>
                  <a:lnTo>
                    <a:pt x="1" y="165"/>
                  </a:lnTo>
                  <a:lnTo>
                    <a:pt x="4" y="153"/>
                  </a:lnTo>
                  <a:lnTo>
                    <a:pt x="7" y="140"/>
                  </a:lnTo>
                  <a:lnTo>
                    <a:pt x="11" y="127"/>
                  </a:lnTo>
                  <a:lnTo>
                    <a:pt x="17" y="113"/>
                  </a:lnTo>
                  <a:lnTo>
                    <a:pt x="24" y="100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4" y="57"/>
                  </a:lnTo>
                  <a:lnTo>
                    <a:pt x="64" y="46"/>
                  </a:lnTo>
                  <a:lnTo>
                    <a:pt x="75" y="35"/>
                  </a:lnTo>
                  <a:lnTo>
                    <a:pt x="85" y="25"/>
                  </a:lnTo>
                  <a:lnTo>
                    <a:pt x="95" y="18"/>
                  </a:lnTo>
                  <a:lnTo>
                    <a:pt x="107" y="12"/>
                  </a:lnTo>
                  <a:lnTo>
                    <a:pt x="117" y="7"/>
                  </a:lnTo>
                  <a:lnTo>
                    <a:pt x="127" y="3"/>
                  </a:lnTo>
                  <a:lnTo>
                    <a:pt x="136" y="1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2"/>
                  </a:lnTo>
                  <a:lnTo>
                    <a:pt x="173" y="4"/>
                  </a:lnTo>
                  <a:lnTo>
                    <a:pt x="181" y="7"/>
                  </a:lnTo>
                  <a:lnTo>
                    <a:pt x="188" y="11"/>
                  </a:lnTo>
                  <a:lnTo>
                    <a:pt x="194" y="16"/>
                  </a:lnTo>
                  <a:lnTo>
                    <a:pt x="200" y="23"/>
                  </a:lnTo>
                  <a:lnTo>
                    <a:pt x="207" y="29"/>
                  </a:lnTo>
                  <a:lnTo>
                    <a:pt x="211" y="38"/>
                  </a:lnTo>
                  <a:lnTo>
                    <a:pt x="215" y="47"/>
                  </a:lnTo>
                  <a:lnTo>
                    <a:pt x="218" y="56"/>
                  </a:lnTo>
                  <a:lnTo>
                    <a:pt x="220" y="66"/>
                  </a:lnTo>
                  <a:lnTo>
                    <a:pt x="221" y="76"/>
                  </a:lnTo>
                  <a:lnTo>
                    <a:pt x="221" y="87"/>
                  </a:lnTo>
                  <a:lnTo>
                    <a:pt x="220" y="100"/>
                  </a:lnTo>
                  <a:lnTo>
                    <a:pt x="217" y="112"/>
                  </a:lnTo>
                  <a:lnTo>
                    <a:pt x="214" y="124"/>
                  </a:lnTo>
                  <a:lnTo>
                    <a:pt x="210" y="137"/>
                  </a:lnTo>
                  <a:lnTo>
                    <a:pt x="203" y="152"/>
                  </a:lnTo>
                  <a:lnTo>
                    <a:pt x="196" y="165"/>
                  </a:lnTo>
                  <a:lnTo>
                    <a:pt x="187" y="179"/>
                  </a:lnTo>
                  <a:lnTo>
                    <a:pt x="177" y="19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429125" y="3800475"/>
              <a:ext cx="7938" cy="11113"/>
            </a:xfrm>
            <a:custGeom>
              <a:avLst/>
              <a:gdLst/>
              <a:ahLst/>
              <a:cxnLst>
                <a:cxn ang="0">
                  <a:pos x="142" y="157"/>
                </a:cxn>
                <a:cxn ang="0">
                  <a:pos x="128" y="176"/>
                </a:cxn>
                <a:cxn ang="0">
                  <a:pos x="114" y="190"/>
                </a:cxn>
                <a:cxn ang="0">
                  <a:pos x="98" y="202"/>
                </a:cxn>
                <a:cxn ang="0">
                  <a:pos x="83" y="208"/>
                </a:cxn>
                <a:cxn ang="0">
                  <a:pos x="68" y="211"/>
                </a:cxn>
                <a:cxn ang="0">
                  <a:pos x="53" y="210"/>
                </a:cxn>
                <a:cxn ang="0">
                  <a:pos x="40" y="205"/>
                </a:cxn>
                <a:cxn ang="0">
                  <a:pos x="28" y="197"/>
                </a:cxn>
                <a:cxn ang="0">
                  <a:pos x="18" y="187"/>
                </a:cxn>
                <a:cxn ang="0">
                  <a:pos x="10" y="174"/>
                </a:cxn>
                <a:cxn ang="0">
                  <a:pos x="3" y="158"/>
                </a:cxn>
                <a:cxn ang="0">
                  <a:pos x="0" y="141"/>
                </a:cxn>
                <a:cxn ang="0">
                  <a:pos x="1" y="121"/>
                </a:cxn>
                <a:cxn ang="0">
                  <a:pos x="4" y="100"/>
                </a:cxn>
                <a:cxn ang="0">
                  <a:pos x="13" y="77"/>
                </a:cxn>
                <a:cxn ang="0">
                  <a:pos x="24" y="54"/>
                </a:cxn>
                <a:cxn ang="0">
                  <a:pos x="38" y="35"/>
                </a:cxn>
                <a:cxn ang="0">
                  <a:pos x="52" y="19"/>
                </a:cxn>
                <a:cxn ang="0">
                  <a:pos x="68" y="9"/>
                </a:cxn>
                <a:cxn ang="0">
                  <a:pos x="83" y="3"/>
                </a:cxn>
                <a:cxn ang="0">
                  <a:pos x="98" y="0"/>
                </a:cxn>
                <a:cxn ang="0">
                  <a:pos x="112" y="1"/>
                </a:cxn>
                <a:cxn ang="0">
                  <a:pos x="126" y="5"/>
                </a:cxn>
                <a:cxn ang="0">
                  <a:pos x="138" y="13"/>
                </a:cxn>
                <a:cxn ang="0">
                  <a:pos x="148" y="24"/>
                </a:cxn>
                <a:cxn ang="0">
                  <a:pos x="156" y="37"/>
                </a:cxn>
                <a:cxn ang="0">
                  <a:pos x="162" y="52"/>
                </a:cxn>
                <a:cxn ang="0">
                  <a:pos x="165" y="70"/>
                </a:cxn>
                <a:cxn ang="0">
                  <a:pos x="164" y="90"/>
                </a:cxn>
                <a:cxn ang="0">
                  <a:pos x="161" y="110"/>
                </a:cxn>
                <a:cxn ang="0">
                  <a:pos x="153" y="133"/>
                </a:cxn>
              </a:cxnLst>
              <a:rect l="0" t="0" r="r" b="b"/>
              <a:pathLst>
                <a:path w="165" h="211">
                  <a:moveTo>
                    <a:pt x="148" y="145"/>
                  </a:moveTo>
                  <a:lnTo>
                    <a:pt x="142" y="157"/>
                  </a:lnTo>
                  <a:lnTo>
                    <a:pt x="135" y="167"/>
                  </a:lnTo>
                  <a:lnTo>
                    <a:pt x="128" y="176"/>
                  </a:lnTo>
                  <a:lnTo>
                    <a:pt x="121" y="184"/>
                  </a:lnTo>
                  <a:lnTo>
                    <a:pt x="114" y="190"/>
                  </a:lnTo>
                  <a:lnTo>
                    <a:pt x="105" y="196"/>
                  </a:lnTo>
                  <a:lnTo>
                    <a:pt x="98" y="202"/>
                  </a:lnTo>
                  <a:lnTo>
                    <a:pt x="90" y="205"/>
                  </a:lnTo>
                  <a:lnTo>
                    <a:pt x="83" y="208"/>
                  </a:lnTo>
                  <a:lnTo>
                    <a:pt x="76" y="210"/>
                  </a:lnTo>
                  <a:lnTo>
                    <a:pt x="68" y="211"/>
                  </a:lnTo>
                  <a:lnTo>
                    <a:pt x="61" y="211"/>
                  </a:lnTo>
                  <a:lnTo>
                    <a:pt x="53" y="210"/>
                  </a:lnTo>
                  <a:lnTo>
                    <a:pt x="46" y="208"/>
                  </a:lnTo>
                  <a:lnTo>
                    <a:pt x="40" y="205"/>
                  </a:lnTo>
                  <a:lnTo>
                    <a:pt x="34" y="202"/>
                  </a:lnTo>
                  <a:lnTo>
                    <a:pt x="28" y="197"/>
                  </a:lnTo>
                  <a:lnTo>
                    <a:pt x="23" y="192"/>
                  </a:lnTo>
                  <a:lnTo>
                    <a:pt x="18" y="187"/>
                  </a:lnTo>
                  <a:lnTo>
                    <a:pt x="14" y="180"/>
                  </a:lnTo>
                  <a:lnTo>
                    <a:pt x="10" y="174"/>
                  </a:lnTo>
                  <a:lnTo>
                    <a:pt x="6" y="166"/>
                  </a:lnTo>
                  <a:lnTo>
                    <a:pt x="3" y="158"/>
                  </a:lnTo>
                  <a:lnTo>
                    <a:pt x="2" y="150"/>
                  </a:lnTo>
                  <a:lnTo>
                    <a:pt x="0" y="141"/>
                  </a:lnTo>
                  <a:lnTo>
                    <a:pt x="0" y="131"/>
                  </a:lnTo>
                  <a:lnTo>
                    <a:pt x="1" y="121"/>
                  </a:lnTo>
                  <a:lnTo>
                    <a:pt x="2" y="111"/>
                  </a:lnTo>
                  <a:lnTo>
                    <a:pt x="4" y="100"/>
                  </a:lnTo>
                  <a:lnTo>
                    <a:pt x="8" y="89"/>
                  </a:lnTo>
                  <a:lnTo>
                    <a:pt x="13" y="77"/>
                  </a:lnTo>
                  <a:lnTo>
                    <a:pt x="18" y="65"/>
                  </a:lnTo>
                  <a:lnTo>
                    <a:pt x="24" y="54"/>
                  </a:lnTo>
                  <a:lnTo>
                    <a:pt x="31" y="44"/>
                  </a:lnTo>
                  <a:lnTo>
                    <a:pt x="38" y="35"/>
                  </a:lnTo>
                  <a:lnTo>
                    <a:pt x="45" y="27"/>
                  </a:lnTo>
                  <a:lnTo>
                    <a:pt x="52" y="19"/>
                  </a:lnTo>
                  <a:lnTo>
                    <a:pt x="61" y="14"/>
                  </a:lnTo>
                  <a:lnTo>
                    <a:pt x="68" y="9"/>
                  </a:lnTo>
                  <a:lnTo>
                    <a:pt x="75" y="5"/>
                  </a:lnTo>
                  <a:lnTo>
                    <a:pt x="83" y="3"/>
                  </a:lnTo>
                  <a:lnTo>
                    <a:pt x="90" y="1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2" y="1"/>
                  </a:lnTo>
                  <a:lnTo>
                    <a:pt x="119" y="3"/>
                  </a:lnTo>
                  <a:lnTo>
                    <a:pt x="126" y="5"/>
                  </a:lnTo>
                  <a:lnTo>
                    <a:pt x="132" y="9"/>
                  </a:lnTo>
                  <a:lnTo>
                    <a:pt x="138" y="13"/>
                  </a:lnTo>
                  <a:lnTo>
                    <a:pt x="143" y="18"/>
                  </a:lnTo>
                  <a:lnTo>
                    <a:pt x="148" y="24"/>
                  </a:lnTo>
                  <a:lnTo>
                    <a:pt x="152" y="30"/>
                  </a:lnTo>
                  <a:lnTo>
                    <a:pt x="156" y="37"/>
                  </a:lnTo>
                  <a:lnTo>
                    <a:pt x="159" y="44"/>
                  </a:lnTo>
                  <a:lnTo>
                    <a:pt x="162" y="52"/>
                  </a:lnTo>
                  <a:lnTo>
                    <a:pt x="163" y="61"/>
                  </a:lnTo>
                  <a:lnTo>
                    <a:pt x="165" y="70"/>
                  </a:lnTo>
                  <a:lnTo>
                    <a:pt x="165" y="79"/>
                  </a:lnTo>
                  <a:lnTo>
                    <a:pt x="164" y="90"/>
                  </a:lnTo>
                  <a:lnTo>
                    <a:pt x="163" y="100"/>
                  </a:lnTo>
                  <a:lnTo>
                    <a:pt x="161" y="110"/>
                  </a:lnTo>
                  <a:lnTo>
                    <a:pt x="158" y="121"/>
                  </a:lnTo>
                  <a:lnTo>
                    <a:pt x="153" y="133"/>
                  </a:lnTo>
                  <a:lnTo>
                    <a:pt x="148" y="1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4429125" y="3800475"/>
              <a:ext cx="7938" cy="11113"/>
            </a:xfrm>
            <a:custGeom>
              <a:avLst/>
              <a:gdLst/>
              <a:ahLst/>
              <a:cxnLst>
                <a:cxn ang="0">
                  <a:pos x="142" y="157"/>
                </a:cxn>
                <a:cxn ang="0">
                  <a:pos x="128" y="176"/>
                </a:cxn>
                <a:cxn ang="0">
                  <a:pos x="114" y="190"/>
                </a:cxn>
                <a:cxn ang="0">
                  <a:pos x="98" y="202"/>
                </a:cxn>
                <a:cxn ang="0">
                  <a:pos x="83" y="208"/>
                </a:cxn>
                <a:cxn ang="0">
                  <a:pos x="68" y="211"/>
                </a:cxn>
                <a:cxn ang="0">
                  <a:pos x="53" y="210"/>
                </a:cxn>
                <a:cxn ang="0">
                  <a:pos x="40" y="205"/>
                </a:cxn>
                <a:cxn ang="0">
                  <a:pos x="28" y="197"/>
                </a:cxn>
                <a:cxn ang="0">
                  <a:pos x="18" y="187"/>
                </a:cxn>
                <a:cxn ang="0">
                  <a:pos x="10" y="174"/>
                </a:cxn>
                <a:cxn ang="0">
                  <a:pos x="3" y="158"/>
                </a:cxn>
                <a:cxn ang="0">
                  <a:pos x="0" y="141"/>
                </a:cxn>
                <a:cxn ang="0">
                  <a:pos x="1" y="121"/>
                </a:cxn>
                <a:cxn ang="0">
                  <a:pos x="4" y="100"/>
                </a:cxn>
                <a:cxn ang="0">
                  <a:pos x="13" y="77"/>
                </a:cxn>
                <a:cxn ang="0">
                  <a:pos x="24" y="54"/>
                </a:cxn>
                <a:cxn ang="0">
                  <a:pos x="38" y="35"/>
                </a:cxn>
                <a:cxn ang="0">
                  <a:pos x="52" y="19"/>
                </a:cxn>
                <a:cxn ang="0">
                  <a:pos x="68" y="9"/>
                </a:cxn>
                <a:cxn ang="0">
                  <a:pos x="83" y="3"/>
                </a:cxn>
                <a:cxn ang="0">
                  <a:pos x="98" y="0"/>
                </a:cxn>
                <a:cxn ang="0">
                  <a:pos x="112" y="1"/>
                </a:cxn>
                <a:cxn ang="0">
                  <a:pos x="126" y="5"/>
                </a:cxn>
                <a:cxn ang="0">
                  <a:pos x="138" y="13"/>
                </a:cxn>
                <a:cxn ang="0">
                  <a:pos x="148" y="24"/>
                </a:cxn>
                <a:cxn ang="0">
                  <a:pos x="156" y="37"/>
                </a:cxn>
                <a:cxn ang="0">
                  <a:pos x="162" y="52"/>
                </a:cxn>
                <a:cxn ang="0">
                  <a:pos x="165" y="70"/>
                </a:cxn>
                <a:cxn ang="0">
                  <a:pos x="164" y="90"/>
                </a:cxn>
                <a:cxn ang="0">
                  <a:pos x="161" y="110"/>
                </a:cxn>
                <a:cxn ang="0">
                  <a:pos x="153" y="133"/>
                </a:cxn>
              </a:cxnLst>
              <a:rect l="0" t="0" r="r" b="b"/>
              <a:pathLst>
                <a:path w="165" h="211">
                  <a:moveTo>
                    <a:pt x="148" y="145"/>
                  </a:moveTo>
                  <a:lnTo>
                    <a:pt x="142" y="157"/>
                  </a:lnTo>
                  <a:lnTo>
                    <a:pt x="135" y="167"/>
                  </a:lnTo>
                  <a:lnTo>
                    <a:pt x="128" y="176"/>
                  </a:lnTo>
                  <a:lnTo>
                    <a:pt x="121" y="184"/>
                  </a:lnTo>
                  <a:lnTo>
                    <a:pt x="114" y="190"/>
                  </a:lnTo>
                  <a:lnTo>
                    <a:pt x="105" y="196"/>
                  </a:lnTo>
                  <a:lnTo>
                    <a:pt x="98" y="202"/>
                  </a:lnTo>
                  <a:lnTo>
                    <a:pt x="90" y="205"/>
                  </a:lnTo>
                  <a:lnTo>
                    <a:pt x="83" y="208"/>
                  </a:lnTo>
                  <a:lnTo>
                    <a:pt x="76" y="210"/>
                  </a:lnTo>
                  <a:lnTo>
                    <a:pt x="68" y="211"/>
                  </a:lnTo>
                  <a:lnTo>
                    <a:pt x="61" y="211"/>
                  </a:lnTo>
                  <a:lnTo>
                    <a:pt x="53" y="210"/>
                  </a:lnTo>
                  <a:lnTo>
                    <a:pt x="46" y="208"/>
                  </a:lnTo>
                  <a:lnTo>
                    <a:pt x="40" y="205"/>
                  </a:lnTo>
                  <a:lnTo>
                    <a:pt x="34" y="202"/>
                  </a:lnTo>
                  <a:lnTo>
                    <a:pt x="28" y="197"/>
                  </a:lnTo>
                  <a:lnTo>
                    <a:pt x="23" y="192"/>
                  </a:lnTo>
                  <a:lnTo>
                    <a:pt x="18" y="187"/>
                  </a:lnTo>
                  <a:lnTo>
                    <a:pt x="14" y="180"/>
                  </a:lnTo>
                  <a:lnTo>
                    <a:pt x="10" y="174"/>
                  </a:lnTo>
                  <a:lnTo>
                    <a:pt x="6" y="166"/>
                  </a:lnTo>
                  <a:lnTo>
                    <a:pt x="3" y="158"/>
                  </a:lnTo>
                  <a:lnTo>
                    <a:pt x="2" y="150"/>
                  </a:lnTo>
                  <a:lnTo>
                    <a:pt x="0" y="141"/>
                  </a:lnTo>
                  <a:lnTo>
                    <a:pt x="0" y="131"/>
                  </a:lnTo>
                  <a:lnTo>
                    <a:pt x="1" y="121"/>
                  </a:lnTo>
                  <a:lnTo>
                    <a:pt x="2" y="111"/>
                  </a:lnTo>
                  <a:lnTo>
                    <a:pt x="4" y="100"/>
                  </a:lnTo>
                  <a:lnTo>
                    <a:pt x="8" y="89"/>
                  </a:lnTo>
                  <a:lnTo>
                    <a:pt x="13" y="77"/>
                  </a:lnTo>
                  <a:lnTo>
                    <a:pt x="18" y="65"/>
                  </a:lnTo>
                  <a:lnTo>
                    <a:pt x="24" y="54"/>
                  </a:lnTo>
                  <a:lnTo>
                    <a:pt x="31" y="44"/>
                  </a:lnTo>
                  <a:lnTo>
                    <a:pt x="38" y="35"/>
                  </a:lnTo>
                  <a:lnTo>
                    <a:pt x="45" y="27"/>
                  </a:lnTo>
                  <a:lnTo>
                    <a:pt x="52" y="19"/>
                  </a:lnTo>
                  <a:lnTo>
                    <a:pt x="61" y="14"/>
                  </a:lnTo>
                  <a:lnTo>
                    <a:pt x="68" y="9"/>
                  </a:lnTo>
                  <a:lnTo>
                    <a:pt x="75" y="5"/>
                  </a:lnTo>
                  <a:lnTo>
                    <a:pt x="83" y="3"/>
                  </a:lnTo>
                  <a:lnTo>
                    <a:pt x="90" y="1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2" y="1"/>
                  </a:lnTo>
                  <a:lnTo>
                    <a:pt x="119" y="3"/>
                  </a:lnTo>
                  <a:lnTo>
                    <a:pt x="126" y="5"/>
                  </a:lnTo>
                  <a:lnTo>
                    <a:pt x="132" y="9"/>
                  </a:lnTo>
                  <a:lnTo>
                    <a:pt x="138" y="13"/>
                  </a:lnTo>
                  <a:lnTo>
                    <a:pt x="143" y="18"/>
                  </a:lnTo>
                  <a:lnTo>
                    <a:pt x="148" y="24"/>
                  </a:lnTo>
                  <a:lnTo>
                    <a:pt x="152" y="30"/>
                  </a:lnTo>
                  <a:lnTo>
                    <a:pt x="156" y="37"/>
                  </a:lnTo>
                  <a:lnTo>
                    <a:pt x="159" y="44"/>
                  </a:lnTo>
                  <a:lnTo>
                    <a:pt x="162" y="52"/>
                  </a:lnTo>
                  <a:lnTo>
                    <a:pt x="163" y="61"/>
                  </a:lnTo>
                  <a:lnTo>
                    <a:pt x="165" y="70"/>
                  </a:lnTo>
                  <a:lnTo>
                    <a:pt x="165" y="79"/>
                  </a:lnTo>
                  <a:lnTo>
                    <a:pt x="164" y="90"/>
                  </a:lnTo>
                  <a:lnTo>
                    <a:pt x="163" y="100"/>
                  </a:lnTo>
                  <a:lnTo>
                    <a:pt x="161" y="110"/>
                  </a:lnTo>
                  <a:lnTo>
                    <a:pt x="158" y="121"/>
                  </a:lnTo>
                  <a:lnTo>
                    <a:pt x="153" y="133"/>
                  </a:lnTo>
                  <a:lnTo>
                    <a:pt x="148" y="14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4510088" y="3714750"/>
              <a:ext cx="7938" cy="11113"/>
            </a:xfrm>
            <a:custGeom>
              <a:avLst/>
              <a:gdLst/>
              <a:ahLst/>
              <a:cxnLst>
                <a:cxn ang="0">
                  <a:pos x="26" y="71"/>
                </a:cxn>
                <a:cxn ang="0">
                  <a:pos x="40" y="47"/>
                </a:cxn>
                <a:cxn ang="0">
                  <a:pos x="54" y="29"/>
                </a:cxn>
                <a:cxn ang="0">
                  <a:pos x="68" y="15"/>
                </a:cxn>
                <a:cxn ang="0">
                  <a:pos x="83" y="6"/>
                </a:cxn>
                <a:cxn ang="0">
                  <a:pos x="98" y="1"/>
                </a:cxn>
                <a:cxn ang="0">
                  <a:pos x="111" y="0"/>
                </a:cxn>
                <a:cxn ang="0">
                  <a:pos x="123" y="2"/>
                </a:cxn>
                <a:cxn ang="0">
                  <a:pos x="134" y="8"/>
                </a:cxn>
                <a:cxn ang="0">
                  <a:pos x="144" y="18"/>
                </a:cxn>
                <a:cxn ang="0">
                  <a:pos x="152" y="30"/>
                </a:cxn>
                <a:cxn ang="0">
                  <a:pos x="156" y="45"/>
                </a:cxn>
                <a:cxn ang="0">
                  <a:pos x="158" y="64"/>
                </a:cxn>
                <a:cxn ang="0">
                  <a:pos x="157" y="85"/>
                </a:cxn>
                <a:cxn ang="0">
                  <a:pos x="153" y="109"/>
                </a:cxn>
                <a:cxn ang="0">
                  <a:pos x="144" y="134"/>
                </a:cxn>
                <a:cxn ang="0">
                  <a:pos x="131" y="161"/>
                </a:cxn>
                <a:cxn ang="0">
                  <a:pos x="118" y="185"/>
                </a:cxn>
                <a:cxn ang="0">
                  <a:pos x="104" y="203"/>
                </a:cxn>
                <a:cxn ang="0">
                  <a:pos x="90" y="217"/>
                </a:cxn>
                <a:cxn ang="0">
                  <a:pos x="74" y="228"/>
                </a:cxn>
                <a:cxn ang="0">
                  <a:pos x="60" y="233"/>
                </a:cxn>
                <a:cxn ang="0">
                  <a:pos x="47" y="234"/>
                </a:cxn>
                <a:cxn ang="0">
                  <a:pos x="35" y="231"/>
                </a:cxn>
                <a:cxn ang="0">
                  <a:pos x="23" y="224"/>
                </a:cxn>
                <a:cxn ang="0">
                  <a:pos x="14" y="215"/>
                </a:cxn>
                <a:cxn ang="0">
                  <a:pos x="6" y="202"/>
                </a:cxn>
                <a:cxn ang="0">
                  <a:pos x="2" y="186"/>
                </a:cxn>
                <a:cxn ang="0">
                  <a:pos x="0" y="168"/>
                </a:cxn>
                <a:cxn ang="0">
                  <a:pos x="1" y="146"/>
                </a:cxn>
                <a:cxn ang="0">
                  <a:pos x="5" y="123"/>
                </a:cxn>
                <a:cxn ang="0">
                  <a:pos x="14" y="97"/>
                </a:cxn>
              </a:cxnLst>
              <a:rect l="0" t="0" r="r" b="b"/>
              <a:pathLst>
                <a:path w="158" h="234">
                  <a:moveTo>
                    <a:pt x="19" y="84"/>
                  </a:moveTo>
                  <a:lnTo>
                    <a:pt x="26" y="71"/>
                  </a:lnTo>
                  <a:lnTo>
                    <a:pt x="32" y="59"/>
                  </a:lnTo>
                  <a:lnTo>
                    <a:pt x="40" y="47"/>
                  </a:lnTo>
                  <a:lnTo>
                    <a:pt x="47" y="37"/>
                  </a:lnTo>
                  <a:lnTo>
                    <a:pt x="54" y="29"/>
                  </a:lnTo>
                  <a:lnTo>
                    <a:pt x="61" y="22"/>
                  </a:lnTo>
                  <a:lnTo>
                    <a:pt x="68" y="15"/>
                  </a:lnTo>
                  <a:lnTo>
                    <a:pt x="76" y="10"/>
                  </a:lnTo>
                  <a:lnTo>
                    <a:pt x="83" y="6"/>
                  </a:lnTo>
                  <a:lnTo>
                    <a:pt x="91" y="3"/>
                  </a:lnTo>
                  <a:lnTo>
                    <a:pt x="98" y="1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3" y="2"/>
                  </a:lnTo>
                  <a:lnTo>
                    <a:pt x="129" y="5"/>
                  </a:lnTo>
                  <a:lnTo>
                    <a:pt x="134" y="8"/>
                  </a:lnTo>
                  <a:lnTo>
                    <a:pt x="139" y="13"/>
                  </a:lnTo>
                  <a:lnTo>
                    <a:pt x="144" y="18"/>
                  </a:lnTo>
                  <a:lnTo>
                    <a:pt x="148" y="23"/>
                  </a:lnTo>
                  <a:lnTo>
                    <a:pt x="152" y="30"/>
                  </a:lnTo>
                  <a:lnTo>
                    <a:pt x="154" y="37"/>
                  </a:lnTo>
                  <a:lnTo>
                    <a:pt x="156" y="45"/>
                  </a:lnTo>
                  <a:lnTo>
                    <a:pt x="158" y="55"/>
                  </a:lnTo>
                  <a:lnTo>
                    <a:pt x="158" y="64"/>
                  </a:lnTo>
                  <a:lnTo>
                    <a:pt x="158" y="74"/>
                  </a:lnTo>
                  <a:lnTo>
                    <a:pt x="157" y="85"/>
                  </a:lnTo>
                  <a:lnTo>
                    <a:pt x="155" y="96"/>
                  </a:lnTo>
                  <a:lnTo>
                    <a:pt x="153" y="109"/>
                  </a:lnTo>
                  <a:lnTo>
                    <a:pt x="149" y="121"/>
                  </a:lnTo>
                  <a:lnTo>
                    <a:pt x="144" y="134"/>
                  </a:lnTo>
                  <a:lnTo>
                    <a:pt x="138" y="147"/>
                  </a:lnTo>
                  <a:lnTo>
                    <a:pt x="131" y="161"/>
                  </a:lnTo>
                  <a:lnTo>
                    <a:pt x="125" y="174"/>
                  </a:lnTo>
                  <a:lnTo>
                    <a:pt x="118" y="185"/>
                  </a:lnTo>
                  <a:lnTo>
                    <a:pt x="111" y="195"/>
                  </a:lnTo>
                  <a:lnTo>
                    <a:pt x="104" y="203"/>
                  </a:lnTo>
                  <a:lnTo>
                    <a:pt x="97" y="211"/>
                  </a:lnTo>
                  <a:lnTo>
                    <a:pt x="90" y="217"/>
                  </a:lnTo>
                  <a:lnTo>
                    <a:pt x="81" y="222"/>
                  </a:lnTo>
                  <a:lnTo>
                    <a:pt x="74" y="228"/>
                  </a:lnTo>
                  <a:lnTo>
                    <a:pt x="67" y="231"/>
                  </a:lnTo>
                  <a:lnTo>
                    <a:pt x="60" y="233"/>
                  </a:lnTo>
                  <a:lnTo>
                    <a:pt x="54" y="234"/>
                  </a:lnTo>
                  <a:lnTo>
                    <a:pt x="47" y="234"/>
                  </a:lnTo>
                  <a:lnTo>
                    <a:pt x="41" y="233"/>
                  </a:lnTo>
                  <a:lnTo>
                    <a:pt x="35" y="231"/>
                  </a:lnTo>
                  <a:lnTo>
                    <a:pt x="28" y="229"/>
                  </a:lnTo>
                  <a:lnTo>
                    <a:pt x="23" y="224"/>
                  </a:lnTo>
                  <a:lnTo>
                    <a:pt x="18" y="220"/>
                  </a:lnTo>
                  <a:lnTo>
                    <a:pt x="14" y="215"/>
                  </a:lnTo>
                  <a:lnTo>
                    <a:pt x="10" y="209"/>
                  </a:lnTo>
                  <a:lnTo>
                    <a:pt x="6" y="202"/>
                  </a:lnTo>
                  <a:lnTo>
                    <a:pt x="4" y="195"/>
                  </a:lnTo>
                  <a:lnTo>
                    <a:pt x="2" y="186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0" y="157"/>
                  </a:lnTo>
                  <a:lnTo>
                    <a:pt x="1" y="146"/>
                  </a:lnTo>
                  <a:lnTo>
                    <a:pt x="3" y="135"/>
                  </a:lnTo>
                  <a:lnTo>
                    <a:pt x="5" y="123"/>
                  </a:lnTo>
                  <a:lnTo>
                    <a:pt x="9" y="111"/>
                  </a:lnTo>
                  <a:lnTo>
                    <a:pt x="14" y="97"/>
                  </a:lnTo>
                  <a:lnTo>
                    <a:pt x="19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4510088" y="3714750"/>
              <a:ext cx="7938" cy="11113"/>
            </a:xfrm>
            <a:custGeom>
              <a:avLst/>
              <a:gdLst/>
              <a:ahLst/>
              <a:cxnLst>
                <a:cxn ang="0">
                  <a:pos x="26" y="71"/>
                </a:cxn>
                <a:cxn ang="0">
                  <a:pos x="40" y="47"/>
                </a:cxn>
                <a:cxn ang="0">
                  <a:pos x="54" y="29"/>
                </a:cxn>
                <a:cxn ang="0">
                  <a:pos x="68" y="15"/>
                </a:cxn>
                <a:cxn ang="0">
                  <a:pos x="83" y="6"/>
                </a:cxn>
                <a:cxn ang="0">
                  <a:pos x="98" y="1"/>
                </a:cxn>
                <a:cxn ang="0">
                  <a:pos x="111" y="0"/>
                </a:cxn>
                <a:cxn ang="0">
                  <a:pos x="123" y="2"/>
                </a:cxn>
                <a:cxn ang="0">
                  <a:pos x="134" y="8"/>
                </a:cxn>
                <a:cxn ang="0">
                  <a:pos x="144" y="18"/>
                </a:cxn>
                <a:cxn ang="0">
                  <a:pos x="152" y="30"/>
                </a:cxn>
                <a:cxn ang="0">
                  <a:pos x="156" y="45"/>
                </a:cxn>
                <a:cxn ang="0">
                  <a:pos x="158" y="64"/>
                </a:cxn>
                <a:cxn ang="0">
                  <a:pos x="157" y="85"/>
                </a:cxn>
                <a:cxn ang="0">
                  <a:pos x="153" y="109"/>
                </a:cxn>
                <a:cxn ang="0">
                  <a:pos x="144" y="134"/>
                </a:cxn>
                <a:cxn ang="0">
                  <a:pos x="131" y="161"/>
                </a:cxn>
                <a:cxn ang="0">
                  <a:pos x="118" y="185"/>
                </a:cxn>
                <a:cxn ang="0">
                  <a:pos x="104" y="203"/>
                </a:cxn>
                <a:cxn ang="0">
                  <a:pos x="90" y="217"/>
                </a:cxn>
                <a:cxn ang="0">
                  <a:pos x="74" y="228"/>
                </a:cxn>
                <a:cxn ang="0">
                  <a:pos x="60" y="233"/>
                </a:cxn>
                <a:cxn ang="0">
                  <a:pos x="47" y="234"/>
                </a:cxn>
                <a:cxn ang="0">
                  <a:pos x="35" y="231"/>
                </a:cxn>
                <a:cxn ang="0">
                  <a:pos x="23" y="224"/>
                </a:cxn>
                <a:cxn ang="0">
                  <a:pos x="14" y="215"/>
                </a:cxn>
                <a:cxn ang="0">
                  <a:pos x="6" y="202"/>
                </a:cxn>
                <a:cxn ang="0">
                  <a:pos x="2" y="186"/>
                </a:cxn>
                <a:cxn ang="0">
                  <a:pos x="0" y="168"/>
                </a:cxn>
                <a:cxn ang="0">
                  <a:pos x="1" y="146"/>
                </a:cxn>
                <a:cxn ang="0">
                  <a:pos x="5" y="123"/>
                </a:cxn>
                <a:cxn ang="0">
                  <a:pos x="14" y="97"/>
                </a:cxn>
              </a:cxnLst>
              <a:rect l="0" t="0" r="r" b="b"/>
              <a:pathLst>
                <a:path w="158" h="234">
                  <a:moveTo>
                    <a:pt x="19" y="84"/>
                  </a:moveTo>
                  <a:lnTo>
                    <a:pt x="26" y="71"/>
                  </a:lnTo>
                  <a:lnTo>
                    <a:pt x="32" y="59"/>
                  </a:lnTo>
                  <a:lnTo>
                    <a:pt x="40" y="47"/>
                  </a:lnTo>
                  <a:lnTo>
                    <a:pt x="47" y="37"/>
                  </a:lnTo>
                  <a:lnTo>
                    <a:pt x="54" y="29"/>
                  </a:lnTo>
                  <a:lnTo>
                    <a:pt x="61" y="22"/>
                  </a:lnTo>
                  <a:lnTo>
                    <a:pt x="68" y="15"/>
                  </a:lnTo>
                  <a:lnTo>
                    <a:pt x="76" y="10"/>
                  </a:lnTo>
                  <a:lnTo>
                    <a:pt x="83" y="6"/>
                  </a:lnTo>
                  <a:lnTo>
                    <a:pt x="91" y="3"/>
                  </a:lnTo>
                  <a:lnTo>
                    <a:pt x="98" y="1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3" y="2"/>
                  </a:lnTo>
                  <a:lnTo>
                    <a:pt x="129" y="5"/>
                  </a:lnTo>
                  <a:lnTo>
                    <a:pt x="134" y="8"/>
                  </a:lnTo>
                  <a:lnTo>
                    <a:pt x="139" y="13"/>
                  </a:lnTo>
                  <a:lnTo>
                    <a:pt x="144" y="18"/>
                  </a:lnTo>
                  <a:lnTo>
                    <a:pt x="148" y="23"/>
                  </a:lnTo>
                  <a:lnTo>
                    <a:pt x="152" y="30"/>
                  </a:lnTo>
                  <a:lnTo>
                    <a:pt x="154" y="37"/>
                  </a:lnTo>
                  <a:lnTo>
                    <a:pt x="156" y="45"/>
                  </a:lnTo>
                  <a:lnTo>
                    <a:pt x="158" y="55"/>
                  </a:lnTo>
                  <a:lnTo>
                    <a:pt x="158" y="64"/>
                  </a:lnTo>
                  <a:lnTo>
                    <a:pt x="158" y="74"/>
                  </a:lnTo>
                  <a:lnTo>
                    <a:pt x="157" y="85"/>
                  </a:lnTo>
                  <a:lnTo>
                    <a:pt x="155" y="96"/>
                  </a:lnTo>
                  <a:lnTo>
                    <a:pt x="153" y="109"/>
                  </a:lnTo>
                  <a:lnTo>
                    <a:pt x="149" y="121"/>
                  </a:lnTo>
                  <a:lnTo>
                    <a:pt x="144" y="134"/>
                  </a:lnTo>
                  <a:lnTo>
                    <a:pt x="138" y="147"/>
                  </a:lnTo>
                  <a:lnTo>
                    <a:pt x="131" y="161"/>
                  </a:lnTo>
                  <a:lnTo>
                    <a:pt x="125" y="174"/>
                  </a:lnTo>
                  <a:lnTo>
                    <a:pt x="118" y="185"/>
                  </a:lnTo>
                  <a:lnTo>
                    <a:pt x="111" y="195"/>
                  </a:lnTo>
                  <a:lnTo>
                    <a:pt x="104" y="203"/>
                  </a:lnTo>
                  <a:lnTo>
                    <a:pt x="97" y="211"/>
                  </a:lnTo>
                  <a:lnTo>
                    <a:pt x="90" y="217"/>
                  </a:lnTo>
                  <a:lnTo>
                    <a:pt x="81" y="222"/>
                  </a:lnTo>
                  <a:lnTo>
                    <a:pt x="74" y="228"/>
                  </a:lnTo>
                  <a:lnTo>
                    <a:pt x="67" y="231"/>
                  </a:lnTo>
                  <a:lnTo>
                    <a:pt x="60" y="233"/>
                  </a:lnTo>
                  <a:lnTo>
                    <a:pt x="54" y="234"/>
                  </a:lnTo>
                  <a:lnTo>
                    <a:pt x="47" y="234"/>
                  </a:lnTo>
                  <a:lnTo>
                    <a:pt x="41" y="233"/>
                  </a:lnTo>
                  <a:lnTo>
                    <a:pt x="35" y="231"/>
                  </a:lnTo>
                  <a:lnTo>
                    <a:pt x="28" y="229"/>
                  </a:lnTo>
                  <a:lnTo>
                    <a:pt x="23" y="224"/>
                  </a:lnTo>
                  <a:lnTo>
                    <a:pt x="18" y="220"/>
                  </a:lnTo>
                  <a:lnTo>
                    <a:pt x="14" y="215"/>
                  </a:lnTo>
                  <a:lnTo>
                    <a:pt x="10" y="209"/>
                  </a:lnTo>
                  <a:lnTo>
                    <a:pt x="6" y="202"/>
                  </a:lnTo>
                  <a:lnTo>
                    <a:pt x="4" y="195"/>
                  </a:lnTo>
                  <a:lnTo>
                    <a:pt x="2" y="186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0" y="157"/>
                  </a:lnTo>
                  <a:lnTo>
                    <a:pt x="1" y="146"/>
                  </a:lnTo>
                  <a:lnTo>
                    <a:pt x="3" y="135"/>
                  </a:lnTo>
                  <a:lnTo>
                    <a:pt x="5" y="123"/>
                  </a:lnTo>
                  <a:lnTo>
                    <a:pt x="9" y="111"/>
                  </a:lnTo>
                  <a:lnTo>
                    <a:pt x="14" y="97"/>
                  </a:lnTo>
                  <a:lnTo>
                    <a:pt x="19" y="8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4513263" y="3729038"/>
              <a:ext cx="6350" cy="9525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2" y="37"/>
                </a:cxn>
                <a:cxn ang="0">
                  <a:pos x="44" y="22"/>
                </a:cxn>
                <a:cxn ang="0">
                  <a:pos x="57" y="11"/>
                </a:cxn>
                <a:cxn ang="0">
                  <a:pos x="70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07" y="3"/>
                </a:cxn>
                <a:cxn ang="0">
                  <a:pos x="117" y="9"/>
                </a:cxn>
                <a:cxn ang="0">
                  <a:pos x="126" y="17"/>
                </a:cxn>
                <a:cxn ang="0">
                  <a:pos x="134" y="28"/>
                </a:cxn>
                <a:cxn ang="0">
                  <a:pos x="139" y="42"/>
                </a:cxn>
                <a:cxn ang="0">
                  <a:pos x="142" y="58"/>
                </a:cxn>
                <a:cxn ang="0">
                  <a:pos x="142" y="76"/>
                </a:cxn>
                <a:cxn ang="0">
                  <a:pos x="139" y="95"/>
                </a:cxn>
                <a:cxn ang="0">
                  <a:pos x="133" y="116"/>
                </a:cxn>
                <a:cxn ang="0">
                  <a:pos x="123" y="138"/>
                </a:cxn>
                <a:cxn ang="0">
                  <a:pos x="111" y="157"/>
                </a:cxn>
                <a:cxn ang="0">
                  <a:pos x="98" y="172"/>
                </a:cxn>
                <a:cxn ang="0">
                  <a:pos x="85" y="184"/>
                </a:cxn>
                <a:cxn ang="0">
                  <a:pos x="71" y="191"/>
                </a:cxn>
                <a:cxn ang="0">
                  <a:pos x="59" y="194"/>
                </a:cxn>
                <a:cxn ang="0">
                  <a:pos x="47" y="195"/>
                </a:cxn>
                <a:cxn ang="0">
                  <a:pos x="35" y="192"/>
                </a:cxn>
                <a:cxn ang="0">
                  <a:pos x="25" y="186"/>
                </a:cxn>
                <a:cxn ang="0">
                  <a:pos x="15" y="177"/>
                </a:cxn>
                <a:cxn ang="0">
                  <a:pos x="8" y="165"/>
                </a:cxn>
                <a:cxn ang="0">
                  <a:pos x="3" y="152"/>
                </a:cxn>
                <a:cxn ang="0">
                  <a:pos x="1" y="136"/>
                </a:cxn>
                <a:cxn ang="0">
                  <a:pos x="0" y="119"/>
                </a:cxn>
                <a:cxn ang="0">
                  <a:pos x="3" y="99"/>
                </a:cxn>
                <a:cxn ang="0">
                  <a:pos x="9" y="79"/>
                </a:cxn>
              </a:cxnLst>
              <a:rect l="0" t="0" r="r" b="b"/>
              <a:pathLst>
                <a:path w="142" h="195">
                  <a:moveTo>
                    <a:pt x="14" y="68"/>
                  </a:moveTo>
                  <a:lnTo>
                    <a:pt x="19" y="57"/>
                  </a:lnTo>
                  <a:lnTo>
                    <a:pt x="26" y="46"/>
                  </a:lnTo>
                  <a:lnTo>
                    <a:pt x="32" y="37"/>
                  </a:lnTo>
                  <a:lnTo>
                    <a:pt x="38" y="29"/>
                  </a:lnTo>
                  <a:lnTo>
                    <a:pt x="44" y="22"/>
                  </a:lnTo>
                  <a:lnTo>
                    <a:pt x="51" y="16"/>
                  </a:lnTo>
                  <a:lnTo>
                    <a:pt x="57" y="11"/>
                  </a:lnTo>
                  <a:lnTo>
                    <a:pt x="64" y="7"/>
                  </a:lnTo>
                  <a:lnTo>
                    <a:pt x="70" y="4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7" y="3"/>
                  </a:lnTo>
                  <a:lnTo>
                    <a:pt x="113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6" y="17"/>
                  </a:lnTo>
                  <a:lnTo>
                    <a:pt x="131" y="23"/>
                  </a:lnTo>
                  <a:lnTo>
                    <a:pt x="134" y="28"/>
                  </a:lnTo>
                  <a:lnTo>
                    <a:pt x="137" y="35"/>
                  </a:lnTo>
                  <a:lnTo>
                    <a:pt x="139" y="42"/>
                  </a:lnTo>
                  <a:lnTo>
                    <a:pt x="141" y="49"/>
                  </a:lnTo>
                  <a:lnTo>
                    <a:pt x="142" y="58"/>
                  </a:lnTo>
                  <a:lnTo>
                    <a:pt x="142" y="67"/>
                  </a:lnTo>
                  <a:lnTo>
                    <a:pt x="142" y="76"/>
                  </a:lnTo>
                  <a:lnTo>
                    <a:pt x="141" y="85"/>
                  </a:lnTo>
                  <a:lnTo>
                    <a:pt x="139" y="95"/>
                  </a:lnTo>
                  <a:lnTo>
                    <a:pt x="137" y="105"/>
                  </a:lnTo>
                  <a:lnTo>
                    <a:pt x="133" y="116"/>
                  </a:lnTo>
                  <a:lnTo>
                    <a:pt x="129" y="127"/>
                  </a:lnTo>
                  <a:lnTo>
                    <a:pt x="123" y="138"/>
                  </a:lnTo>
                  <a:lnTo>
                    <a:pt x="117" y="148"/>
                  </a:lnTo>
                  <a:lnTo>
                    <a:pt x="111" y="157"/>
                  </a:lnTo>
                  <a:lnTo>
                    <a:pt x="104" y="165"/>
                  </a:lnTo>
                  <a:lnTo>
                    <a:pt x="98" y="172"/>
                  </a:lnTo>
                  <a:lnTo>
                    <a:pt x="92" y="179"/>
                  </a:lnTo>
                  <a:lnTo>
                    <a:pt x="85" y="184"/>
                  </a:lnTo>
                  <a:lnTo>
                    <a:pt x="79" y="188"/>
                  </a:lnTo>
                  <a:lnTo>
                    <a:pt x="71" y="191"/>
                  </a:lnTo>
                  <a:lnTo>
                    <a:pt x="65" y="193"/>
                  </a:lnTo>
                  <a:lnTo>
                    <a:pt x="59" y="194"/>
                  </a:lnTo>
                  <a:lnTo>
                    <a:pt x="53" y="195"/>
                  </a:lnTo>
                  <a:lnTo>
                    <a:pt x="47" y="195"/>
                  </a:lnTo>
                  <a:lnTo>
                    <a:pt x="41" y="193"/>
                  </a:lnTo>
                  <a:lnTo>
                    <a:pt x="35" y="192"/>
                  </a:lnTo>
                  <a:lnTo>
                    <a:pt x="30" y="189"/>
                  </a:lnTo>
                  <a:lnTo>
                    <a:pt x="25" y="186"/>
                  </a:lnTo>
                  <a:lnTo>
                    <a:pt x="20" y="182"/>
                  </a:lnTo>
                  <a:lnTo>
                    <a:pt x="15" y="177"/>
                  </a:lnTo>
                  <a:lnTo>
                    <a:pt x="12" y="171"/>
                  </a:lnTo>
                  <a:lnTo>
                    <a:pt x="8" y="165"/>
                  </a:lnTo>
                  <a:lnTo>
                    <a:pt x="6" y="159"/>
                  </a:lnTo>
                  <a:lnTo>
                    <a:pt x="3" y="152"/>
                  </a:lnTo>
                  <a:lnTo>
                    <a:pt x="2" y="144"/>
                  </a:lnTo>
                  <a:lnTo>
                    <a:pt x="1" y="136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2" y="109"/>
                  </a:lnTo>
                  <a:lnTo>
                    <a:pt x="3" y="99"/>
                  </a:lnTo>
                  <a:lnTo>
                    <a:pt x="6" y="89"/>
                  </a:lnTo>
                  <a:lnTo>
                    <a:pt x="9" y="79"/>
                  </a:lnTo>
                  <a:lnTo>
                    <a:pt x="14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4513263" y="3729038"/>
              <a:ext cx="6350" cy="9525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2" y="37"/>
                </a:cxn>
                <a:cxn ang="0">
                  <a:pos x="44" y="22"/>
                </a:cxn>
                <a:cxn ang="0">
                  <a:pos x="57" y="11"/>
                </a:cxn>
                <a:cxn ang="0">
                  <a:pos x="70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07" y="3"/>
                </a:cxn>
                <a:cxn ang="0">
                  <a:pos x="117" y="9"/>
                </a:cxn>
                <a:cxn ang="0">
                  <a:pos x="126" y="17"/>
                </a:cxn>
                <a:cxn ang="0">
                  <a:pos x="134" y="28"/>
                </a:cxn>
                <a:cxn ang="0">
                  <a:pos x="139" y="42"/>
                </a:cxn>
                <a:cxn ang="0">
                  <a:pos x="142" y="58"/>
                </a:cxn>
                <a:cxn ang="0">
                  <a:pos x="142" y="76"/>
                </a:cxn>
                <a:cxn ang="0">
                  <a:pos x="139" y="95"/>
                </a:cxn>
                <a:cxn ang="0">
                  <a:pos x="133" y="116"/>
                </a:cxn>
                <a:cxn ang="0">
                  <a:pos x="123" y="138"/>
                </a:cxn>
                <a:cxn ang="0">
                  <a:pos x="111" y="157"/>
                </a:cxn>
                <a:cxn ang="0">
                  <a:pos x="98" y="172"/>
                </a:cxn>
                <a:cxn ang="0">
                  <a:pos x="85" y="184"/>
                </a:cxn>
                <a:cxn ang="0">
                  <a:pos x="71" y="191"/>
                </a:cxn>
                <a:cxn ang="0">
                  <a:pos x="59" y="194"/>
                </a:cxn>
                <a:cxn ang="0">
                  <a:pos x="47" y="195"/>
                </a:cxn>
                <a:cxn ang="0">
                  <a:pos x="35" y="192"/>
                </a:cxn>
                <a:cxn ang="0">
                  <a:pos x="25" y="186"/>
                </a:cxn>
                <a:cxn ang="0">
                  <a:pos x="15" y="177"/>
                </a:cxn>
                <a:cxn ang="0">
                  <a:pos x="8" y="165"/>
                </a:cxn>
                <a:cxn ang="0">
                  <a:pos x="3" y="152"/>
                </a:cxn>
                <a:cxn ang="0">
                  <a:pos x="1" y="136"/>
                </a:cxn>
                <a:cxn ang="0">
                  <a:pos x="0" y="119"/>
                </a:cxn>
                <a:cxn ang="0">
                  <a:pos x="3" y="99"/>
                </a:cxn>
                <a:cxn ang="0">
                  <a:pos x="9" y="79"/>
                </a:cxn>
              </a:cxnLst>
              <a:rect l="0" t="0" r="r" b="b"/>
              <a:pathLst>
                <a:path w="142" h="195">
                  <a:moveTo>
                    <a:pt x="14" y="68"/>
                  </a:moveTo>
                  <a:lnTo>
                    <a:pt x="19" y="57"/>
                  </a:lnTo>
                  <a:lnTo>
                    <a:pt x="26" y="46"/>
                  </a:lnTo>
                  <a:lnTo>
                    <a:pt x="32" y="37"/>
                  </a:lnTo>
                  <a:lnTo>
                    <a:pt x="38" y="29"/>
                  </a:lnTo>
                  <a:lnTo>
                    <a:pt x="44" y="22"/>
                  </a:lnTo>
                  <a:lnTo>
                    <a:pt x="51" y="16"/>
                  </a:lnTo>
                  <a:lnTo>
                    <a:pt x="57" y="11"/>
                  </a:lnTo>
                  <a:lnTo>
                    <a:pt x="64" y="7"/>
                  </a:lnTo>
                  <a:lnTo>
                    <a:pt x="70" y="4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7" y="3"/>
                  </a:lnTo>
                  <a:lnTo>
                    <a:pt x="113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6" y="17"/>
                  </a:lnTo>
                  <a:lnTo>
                    <a:pt x="131" y="23"/>
                  </a:lnTo>
                  <a:lnTo>
                    <a:pt x="134" y="28"/>
                  </a:lnTo>
                  <a:lnTo>
                    <a:pt x="137" y="35"/>
                  </a:lnTo>
                  <a:lnTo>
                    <a:pt x="139" y="42"/>
                  </a:lnTo>
                  <a:lnTo>
                    <a:pt x="141" y="49"/>
                  </a:lnTo>
                  <a:lnTo>
                    <a:pt x="142" y="58"/>
                  </a:lnTo>
                  <a:lnTo>
                    <a:pt x="142" y="67"/>
                  </a:lnTo>
                  <a:lnTo>
                    <a:pt x="142" y="76"/>
                  </a:lnTo>
                  <a:lnTo>
                    <a:pt x="141" y="85"/>
                  </a:lnTo>
                  <a:lnTo>
                    <a:pt x="139" y="95"/>
                  </a:lnTo>
                  <a:lnTo>
                    <a:pt x="137" y="105"/>
                  </a:lnTo>
                  <a:lnTo>
                    <a:pt x="133" y="116"/>
                  </a:lnTo>
                  <a:lnTo>
                    <a:pt x="129" y="127"/>
                  </a:lnTo>
                  <a:lnTo>
                    <a:pt x="123" y="138"/>
                  </a:lnTo>
                  <a:lnTo>
                    <a:pt x="117" y="148"/>
                  </a:lnTo>
                  <a:lnTo>
                    <a:pt x="111" y="157"/>
                  </a:lnTo>
                  <a:lnTo>
                    <a:pt x="104" y="165"/>
                  </a:lnTo>
                  <a:lnTo>
                    <a:pt x="98" y="172"/>
                  </a:lnTo>
                  <a:lnTo>
                    <a:pt x="92" y="179"/>
                  </a:lnTo>
                  <a:lnTo>
                    <a:pt x="85" y="184"/>
                  </a:lnTo>
                  <a:lnTo>
                    <a:pt x="79" y="188"/>
                  </a:lnTo>
                  <a:lnTo>
                    <a:pt x="71" y="191"/>
                  </a:lnTo>
                  <a:lnTo>
                    <a:pt x="65" y="193"/>
                  </a:lnTo>
                  <a:lnTo>
                    <a:pt x="59" y="194"/>
                  </a:lnTo>
                  <a:lnTo>
                    <a:pt x="53" y="195"/>
                  </a:lnTo>
                  <a:lnTo>
                    <a:pt x="47" y="195"/>
                  </a:lnTo>
                  <a:lnTo>
                    <a:pt x="41" y="193"/>
                  </a:lnTo>
                  <a:lnTo>
                    <a:pt x="35" y="192"/>
                  </a:lnTo>
                  <a:lnTo>
                    <a:pt x="30" y="189"/>
                  </a:lnTo>
                  <a:lnTo>
                    <a:pt x="25" y="186"/>
                  </a:lnTo>
                  <a:lnTo>
                    <a:pt x="20" y="182"/>
                  </a:lnTo>
                  <a:lnTo>
                    <a:pt x="15" y="177"/>
                  </a:lnTo>
                  <a:lnTo>
                    <a:pt x="12" y="171"/>
                  </a:lnTo>
                  <a:lnTo>
                    <a:pt x="8" y="165"/>
                  </a:lnTo>
                  <a:lnTo>
                    <a:pt x="6" y="159"/>
                  </a:lnTo>
                  <a:lnTo>
                    <a:pt x="3" y="152"/>
                  </a:lnTo>
                  <a:lnTo>
                    <a:pt x="2" y="144"/>
                  </a:lnTo>
                  <a:lnTo>
                    <a:pt x="1" y="136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2" y="109"/>
                  </a:lnTo>
                  <a:lnTo>
                    <a:pt x="3" y="99"/>
                  </a:lnTo>
                  <a:lnTo>
                    <a:pt x="6" y="89"/>
                  </a:lnTo>
                  <a:lnTo>
                    <a:pt x="9" y="79"/>
                  </a:lnTo>
                  <a:lnTo>
                    <a:pt x="14" y="6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4511675" y="3741738"/>
              <a:ext cx="6350" cy="9525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40" y="21"/>
                </a:cxn>
                <a:cxn ang="0">
                  <a:pos x="53" y="11"/>
                </a:cxn>
                <a:cxn ang="0">
                  <a:pos x="65" y="4"/>
                </a:cxn>
                <a:cxn ang="0">
                  <a:pos x="77" y="0"/>
                </a:cxn>
                <a:cxn ang="0">
                  <a:pos x="87" y="0"/>
                </a:cxn>
                <a:cxn ang="0">
                  <a:pos x="97" y="1"/>
                </a:cxn>
                <a:cxn ang="0">
                  <a:pos x="107" y="6"/>
                </a:cxn>
                <a:cxn ang="0">
                  <a:pos x="115" y="12"/>
                </a:cxn>
                <a:cxn ang="0">
                  <a:pos x="121" y="21"/>
                </a:cxn>
                <a:cxn ang="0">
                  <a:pos x="125" y="32"/>
                </a:cxn>
                <a:cxn ang="0">
                  <a:pos x="128" y="44"/>
                </a:cxn>
                <a:cxn ang="0">
                  <a:pos x="127" y="58"/>
                </a:cxn>
                <a:cxn ang="0">
                  <a:pos x="125" y="73"/>
                </a:cxn>
                <a:cxn ang="0">
                  <a:pos x="119" y="90"/>
                </a:cxn>
                <a:cxn ang="0">
                  <a:pos x="111" y="107"/>
                </a:cxn>
                <a:cxn ang="0">
                  <a:pos x="99" y="124"/>
                </a:cxn>
                <a:cxn ang="0">
                  <a:pos x="87" y="137"/>
                </a:cxn>
                <a:cxn ang="0">
                  <a:pos x="75" y="149"/>
                </a:cxn>
                <a:cxn ang="0">
                  <a:pos x="63" y="155"/>
                </a:cxn>
                <a:cxn ang="0">
                  <a:pos x="51" y="159"/>
                </a:cxn>
                <a:cxn ang="0">
                  <a:pos x="39" y="160"/>
                </a:cxn>
                <a:cxn ang="0">
                  <a:pos x="29" y="159"/>
                </a:cxn>
                <a:cxn ang="0">
                  <a:pos x="20" y="154"/>
                </a:cxn>
                <a:cxn ang="0">
                  <a:pos x="13" y="148"/>
                </a:cxn>
                <a:cxn ang="0">
                  <a:pos x="7" y="138"/>
                </a:cxn>
                <a:cxn ang="0">
                  <a:pos x="2" y="128"/>
                </a:cxn>
                <a:cxn ang="0">
                  <a:pos x="0" y="115"/>
                </a:cxn>
                <a:cxn ang="0">
                  <a:pos x="0" y="102"/>
                </a:cxn>
                <a:cxn ang="0">
                  <a:pos x="3" y="86"/>
                </a:cxn>
                <a:cxn ang="0">
                  <a:pos x="8" y="70"/>
                </a:cxn>
                <a:cxn ang="0">
                  <a:pos x="17" y="53"/>
                </a:cxn>
              </a:cxnLst>
              <a:rect l="0" t="0" r="r" b="b"/>
              <a:pathLst>
                <a:path w="128" h="160">
                  <a:moveTo>
                    <a:pt x="22" y="44"/>
                  </a:moveTo>
                  <a:lnTo>
                    <a:pt x="28" y="36"/>
                  </a:lnTo>
                  <a:lnTo>
                    <a:pt x="34" y="28"/>
                  </a:lnTo>
                  <a:lnTo>
                    <a:pt x="40" y="21"/>
                  </a:lnTo>
                  <a:lnTo>
                    <a:pt x="46" y="16"/>
                  </a:lnTo>
                  <a:lnTo>
                    <a:pt x="53" y="11"/>
                  </a:lnTo>
                  <a:lnTo>
                    <a:pt x="59" y="7"/>
                  </a:lnTo>
                  <a:lnTo>
                    <a:pt x="65" y="4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2" y="3"/>
                  </a:lnTo>
                  <a:lnTo>
                    <a:pt x="107" y="6"/>
                  </a:lnTo>
                  <a:lnTo>
                    <a:pt x="111" y="9"/>
                  </a:lnTo>
                  <a:lnTo>
                    <a:pt x="115" y="12"/>
                  </a:lnTo>
                  <a:lnTo>
                    <a:pt x="118" y="16"/>
                  </a:lnTo>
                  <a:lnTo>
                    <a:pt x="121" y="21"/>
                  </a:lnTo>
                  <a:lnTo>
                    <a:pt x="124" y="26"/>
                  </a:lnTo>
                  <a:lnTo>
                    <a:pt x="125" y="32"/>
                  </a:lnTo>
                  <a:lnTo>
                    <a:pt x="127" y="38"/>
                  </a:lnTo>
                  <a:lnTo>
                    <a:pt x="128" y="44"/>
                  </a:lnTo>
                  <a:lnTo>
                    <a:pt x="128" y="51"/>
                  </a:lnTo>
                  <a:lnTo>
                    <a:pt x="127" y="58"/>
                  </a:lnTo>
                  <a:lnTo>
                    <a:pt x="127" y="65"/>
                  </a:lnTo>
                  <a:lnTo>
                    <a:pt x="125" y="73"/>
                  </a:lnTo>
                  <a:lnTo>
                    <a:pt x="123" y="81"/>
                  </a:lnTo>
                  <a:lnTo>
                    <a:pt x="119" y="90"/>
                  </a:lnTo>
                  <a:lnTo>
                    <a:pt x="116" y="98"/>
                  </a:lnTo>
                  <a:lnTo>
                    <a:pt x="111" y="107"/>
                  </a:lnTo>
                  <a:lnTo>
                    <a:pt x="106" y="115"/>
                  </a:lnTo>
                  <a:lnTo>
                    <a:pt x="99" y="124"/>
                  </a:lnTo>
                  <a:lnTo>
                    <a:pt x="93" y="131"/>
                  </a:lnTo>
                  <a:lnTo>
                    <a:pt x="87" y="137"/>
                  </a:lnTo>
                  <a:lnTo>
                    <a:pt x="81" y="143"/>
                  </a:lnTo>
                  <a:lnTo>
                    <a:pt x="75" y="149"/>
                  </a:lnTo>
                  <a:lnTo>
                    <a:pt x="69" y="152"/>
                  </a:lnTo>
                  <a:lnTo>
                    <a:pt x="63" y="155"/>
                  </a:lnTo>
                  <a:lnTo>
                    <a:pt x="57" y="158"/>
                  </a:lnTo>
                  <a:lnTo>
                    <a:pt x="51" y="159"/>
                  </a:lnTo>
                  <a:lnTo>
                    <a:pt x="45" y="160"/>
                  </a:lnTo>
                  <a:lnTo>
                    <a:pt x="39" y="160"/>
                  </a:lnTo>
                  <a:lnTo>
                    <a:pt x="34" y="160"/>
                  </a:lnTo>
                  <a:lnTo>
                    <a:pt x="29" y="159"/>
                  </a:lnTo>
                  <a:lnTo>
                    <a:pt x="25" y="157"/>
                  </a:lnTo>
                  <a:lnTo>
                    <a:pt x="20" y="154"/>
                  </a:lnTo>
                  <a:lnTo>
                    <a:pt x="16" y="151"/>
                  </a:lnTo>
                  <a:lnTo>
                    <a:pt x="13" y="148"/>
                  </a:lnTo>
                  <a:lnTo>
                    <a:pt x="9" y="143"/>
                  </a:lnTo>
                  <a:lnTo>
                    <a:pt x="7" y="138"/>
                  </a:lnTo>
                  <a:lnTo>
                    <a:pt x="4" y="133"/>
                  </a:lnTo>
                  <a:lnTo>
                    <a:pt x="2" y="128"/>
                  </a:lnTo>
                  <a:lnTo>
                    <a:pt x="1" y="122"/>
                  </a:lnTo>
                  <a:lnTo>
                    <a:pt x="0" y="115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3" y="86"/>
                  </a:lnTo>
                  <a:lnTo>
                    <a:pt x="5" y="78"/>
                  </a:lnTo>
                  <a:lnTo>
                    <a:pt x="8" y="70"/>
                  </a:lnTo>
                  <a:lnTo>
                    <a:pt x="12" y="62"/>
                  </a:lnTo>
                  <a:lnTo>
                    <a:pt x="17" y="53"/>
                  </a:lnTo>
                  <a:lnTo>
                    <a:pt x="22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4511675" y="3741738"/>
              <a:ext cx="6350" cy="9525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40" y="21"/>
                </a:cxn>
                <a:cxn ang="0">
                  <a:pos x="53" y="11"/>
                </a:cxn>
                <a:cxn ang="0">
                  <a:pos x="65" y="4"/>
                </a:cxn>
                <a:cxn ang="0">
                  <a:pos x="77" y="0"/>
                </a:cxn>
                <a:cxn ang="0">
                  <a:pos x="87" y="0"/>
                </a:cxn>
                <a:cxn ang="0">
                  <a:pos x="97" y="1"/>
                </a:cxn>
                <a:cxn ang="0">
                  <a:pos x="107" y="6"/>
                </a:cxn>
                <a:cxn ang="0">
                  <a:pos x="115" y="12"/>
                </a:cxn>
                <a:cxn ang="0">
                  <a:pos x="121" y="21"/>
                </a:cxn>
                <a:cxn ang="0">
                  <a:pos x="125" y="32"/>
                </a:cxn>
                <a:cxn ang="0">
                  <a:pos x="128" y="44"/>
                </a:cxn>
                <a:cxn ang="0">
                  <a:pos x="127" y="58"/>
                </a:cxn>
                <a:cxn ang="0">
                  <a:pos x="125" y="73"/>
                </a:cxn>
                <a:cxn ang="0">
                  <a:pos x="119" y="90"/>
                </a:cxn>
                <a:cxn ang="0">
                  <a:pos x="111" y="107"/>
                </a:cxn>
                <a:cxn ang="0">
                  <a:pos x="99" y="124"/>
                </a:cxn>
                <a:cxn ang="0">
                  <a:pos x="87" y="137"/>
                </a:cxn>
                <a:cxn ang="0">
                  <a:pos x="75" y="149"/>
                </a:cxn>
                <a:cxn ang="0">
                  <a:pos x="63" y="155"/>
                </a:cxn>
                <a:cxn ang="0">
                  <a:pos x="51" y="159"/>
                </a:cxn>
                <a:cxn ang="0">
                  <a:pos x="39" y="160"/>
                </a:cxn>
                <a:cxn ang="0">
                  <a:pos x="29" y="159"/>
                </a:cxn>
                <a:cxn ang="0">
                  <a:pos x="20" y="154"/>
                </a:cxn>
                <a:cxn ang="0">
                  <a:pos x="13" y="148"/>
                </a:cxn>
                <a:cxn ang="0">
                  <a:pos x="7" y="138"/>
                </a:cxn>
                <a:cxn ang="0">
                  <a:pos x="2" y="128"/>
                </a:cxn>
                <a:cxn ang="0">
                  <a:pos x="0" y="115"/>
                </a:cxn>
                <a:cxn ang="0">
                  <a:pos x="0" y="102"/>
                </a:cxn>
                <a:cxn ang="0">
                  <a:pos x="3" y="86"/>
                </a:cxn>
                <a:cxn ang="0">
                  <a:pos x="8" y="70"/>
                </a:cxn>
                <a:cxn ang="0">
                  <a:pos x="17" y="53"/>
                </a:cxn>
              </a:cxnLst>
              <a:rect l="0" t="0" r="r" b="b"/>
              <a:pathLst>
                <a:path w="128" h="160">
                  <a:moveTo>
                    <a:pt x="22" y="44"/>
                  </a:moveTo>
                  <a:lnTo>
                    <a:pt x="28" y="36"/>
                  </a:lnTo>
                  <a:lnTo>
                    <a:pt x="34" y="28"/>
                  </a:lnTo>
                  <a:lnTo>
                    <a:pt x="40" y="21"/>
                  </a:lnTo>
                  <a:lnTo>
                    <a:pt x="46" y="16"/>
                  </a:lnTo>
                  <a:lnTo>
                    <a:pt x="53" y="11"/>
                  </a:lnTo>
                  <a:lnTo>
                    <a:pt x="59" y="7"/>
                  </a:lnTo>
                  <a:lnTo>
                    <a:pt x="65" y="4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2" y="3"/>
                  </a:lnTo>
                  <a:lnTo>
                    <a:pt x="107" y="6"/>
                  </a:lnTo>
                  <a:lnTo>
                    <a:pt x="111" y="9"/>
                  </a:lnTo>
                  <a:lnTo>
                    <a:pt x="115" y="12"/>
                  </a:lnTo>
                  <a:lnTo>
                    <a:pt x="118" y="16"/>
                  </a:lnTo>
                  <a:lnTo>
                    <a:pt x="121" y="21"/>
                  </a:lnTo>
                  <a:lnTo>
                    <a:pt x="124" y="26"/>
                  </a:lnTo>
                  <a:lnTo>
                    <a:pt x="125" y="32"/>
                  </a:lnTo>
                  <a:lnTo>
                    <a:pt x="127" y="38"/>
                  </a:lnTo>
                  <a:lnTo>
                    <a:pt x="128" y="44"/>
                  </a:lnTo>
                  <a:lnTo>
                    <a:pt x="128" y="51"/>
                  </a:lnTo>
                  <a:lnTo>
                    <a:pt x="127" y="58"/>
                  </a:lnTo>
                  <a:lnTo>
                    <a:pt x="127" y="65"/>
                  </a:lnTo>
                  <a:lnTo>
                    <a:pt x="125" y="73"/>
                  </a:lnTo>
                  <a:lnTo>
                    <a:pt x="123" y="81"/>
                  </a:lnTo>
                  <a:lnTo>
                    <a:pt x="119" y="90"/>
                  </a:lnTo>
                  <a:lnTo>
                    <a:pt x="116" y="98"/>
                  </a:lnTo>
                  <a:lnTo>
                    <a:pt x="111" y="107"/>
                  </a:lnTo>
                  <a:lnTo>
                    <a:pt x="106" y="115"/>
                  </a:lnTo>
                  <a:lnTo>
                    <a:pt x="99" y="124"/>
                  </a:lnTo>
                  <a:lnTo>
                    <a:pt x="93" y="131"/>
                  </a:lnTo>
                  <a:lnTo>
                    <a:pt x="87" y="137"/>
                  </a:lnTo>
                  <a:lnTo>
                    <a:pt x="81" y="143"/>
                  </a:lnTo>
                  <a:lnTo>
                    <a:pt x="75" y="149"/>
                  </a:lnTo>
                  <a:lnTo>
                    <a:pt x="69" y="152"/>
                  </a:lnTo>
                  <a:lnTo>
                    <a:pt x="63" y="155"/>
                  </a:lnTo>
                  <a:lnTo>
                    <a:pt x="57" y="158"/>
                  </a:lnTo>
                  <a:lnTo>
                    <a:pt x="51" y="159"/>
                  </a:lnTo>
                  <a:lnTo>
                    <a:pt x="45" y="160"/>
                  </a:lnTo>
                  <a:lnTo>
                    <a:pt x="39" y="160"/>
                  </a:lnTo>
                  <a:lnTo>
                    <a:pt x="34" y="160"/>
                  </a:lnTo>
                  <a:lnTo>
                    <a:pt x="29" y="159"/>
                  </a:lnTo>
                  <a:lnTo>
                    <a:pt x="25" y="157"/>
                  </a:lnTo>
                  <a:lnTo>
                    <a:pt x="20" y="154"/>
                  </a:lnTo>
                  <a:lnTo>
                    <a:pt x="16" y="151"/>
                  </a:lnTo>
                  <a:lnTo>
                    <a:pt x="13" y="148"/>
                  </a:lnTo>
                  <a:lnTo>
                    <a:pt x="9" y="143"/>
                  </a:lnTo>
                  <a:lnTo>
                    <a:pt x="7" y="138"/>
                  </a:lnTo>
                  <a:lnTo>
                    <a:pt x="4" y="133"/>
                  </a:lnTo>
                  <a:lnTo>
                    <a:pt x="2" y="128"/>
                  </a:lnTo>
                  <a:lnTo>
                    <a:pt x="1" y="122"/>
                  </a:lnTo>
                  <a:lnTo>
                    <a:pt x="0" y="115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3" y="86"/>
                  </a:lnTo>
                  <a:lnTo>
                    <a:pt x="5" y="78"/>
                  </a:lnTo>
                  <a:lnTo>
                    <a:pt x="8" y="70"/>
                  </a:lnTo>
                  <a:lnTo>
                    <a:pt x="12" y="62"/>
                  </a:lnTo>
                  <a:lnTo>
                    <a:pt x="17" y="53"/>
                  </a:lnTo>
                  <a:lnTo>
                    <a:pt x="22" y="4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4356100" y="3771900"/>
              <a:ext cx="14288" cy="11113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52" y="11"/>
                </a:cxn>
                <a:cxn ang="0">
                  <a:pos x="180" y="3"/>
                </a:cxn>
                <a:cxn ang="0">
                  <a:pos x="207" y="0"/>
                </a:cxn>
                <a:cxn ang="0">
                  <a:pos x="229" y="1"/>
                </a:cxn>
                <a:cxn ang="0">
                  <a:pos x="248" y="6"/>
                </a:cxn>
                <a:cxn ang="0">
                  <a:pos x="265" y="15"/>
                </a:cxn>
                <a:cxn ang="0">
                  <a:pos x="276" y="26"/>
                </a:cxn>
                <a:cxn ang="0">
                  <a:pos x="284" y="40"/>
                </a:cxn>
                <a:cxn ang="0">
                  <a:pos x="287" y="57"/>
                </a:cxn>
                <a:cxn ang="0">
                  <a:pos x="286" y="75"/>
                </a:cxn>
                <a:cxn ang="0">
                  <a:pos x="280" y="94"/>
                </a:cxn>
                <a:cxn ang="0">
                  <a:pos x="269" y="115"/>
                </a:cxn>
                <a:cxn ang="0">
                  <a:pos x="253" y="135"/>
                </a:cxn>
                <a:cxn ang="0">
                  <a:pos x="230" y="154"/>
                </a:cxn>
                <a:cxn ang="0">
                  <a:pos x="203" y="175"/>
                </a:cxn>
                <a:cxn ang="0">
                  <a:pos x="169" y="193"/>
                </a:cxn>
                <a:cxn ang="0">
                  <a:pos x="136" y="206"/>
                </a:cxn>
                <a:cxn ang="0">
                  <a:pos x="107" y="214"/>
                </a:cxn>
                <a:cxn ang="0">
                  <a:pos x="81" y="217"/>
                </a:cxn>
                <a:cxn ang="0">
                  <a:pos x="58" y="217"/>
                </a:cxn>
                <a:cxn ang="0">
                  <a:pos x="38" y="212"/>
                </a:cxn>
                <a:cxn ang="0">
                  <a:pos x="22" y="204"/>
                </a:cxn>
                <a:cxn ang="0">
                  <a:pos x="11" y="192"/>
                </a:cxn>
                <a:cxn ang="0">
                  <a:pos x="3" y="179"/>
                </a:cxn>
                <a:cxn ang="0">
                  <a:pos x="0" y="162"/>
                </a:cxn>
                <a:cxn ang="0">
                  <a:pos x="2" y="144"/>
                </a:cxn>
                <a:cxn ang="0">
                  <a:pos x="8" y="125"/>
                </a:cxn>
                <a:cxn ang="0">
                  <a:pos x="19" y="104"/>
                </a:cxn>
                <a:cxn ang="0">
                  <a:pos x="36" y="84"/>
                </a:cxn>
                <a:cxn ang="0">
                  <a:pos x="59" y="64"/>
                </a:cxn>
                <a:cxn ang="0">
                  <a:pos x="86" y="43"/>
                </a:cxn>
              </a:cxnLst>
              <a:rect l="0" t="0" r="r" b="b"/>
              <a:pathLst>
                <a:path w="287" h="218">
                  <a:moveTo>
                    <a:pt x="103" y="33"/>
                  </a:moveTo>
                  <a:lnTo>
                    <a:pt x="120" y="25"/>
                  </a:lnTo>
                  <a:lnTo>
                    <a:pt x="136" y="17"/>
                  </a:lnTo>
                  <a:lnTo>
                    <a:pt x="152" y="11"/>
                  </a:lnTo>
                  <a:lnTo>
                    <a:pt x="166" y="7"/>
                  </a:lnTo>
                  <a:lnTo>
                    <a:pt x="180" y="3"/>
                  </a:lnTo>
                  <a:lnTo>
                    <a:pt x="193" y="1"/>
                  </a:lnTo>
                  <a:lnTo>
                    <a:pt x="207" y="0"/>
                  </a:lnTo>
                  <a:lnTo>
                    <a:pt x="218" y="0"/>
                  </a:lnTo>
                  <a:lnTo>
                    <a:pt x="229" y="1"/>
                  </a:lnTo>
                  <a:lnTo>
                    <a:pt x="239" y="3"/>
                  </a:lnTo>
                  <a:lnTo>
                    <a:pt x="248" y="6"/>
                  </a:lnTo>
                  <a:lnTo>
                    <a:pt x="258" y="10"/>
                  </a:lnTo>
                  <a:lnTo>
                    <a:pt x="265" y="15"/>
                  </a:lnTo>
                  <a:lnTo>
                    <a:pt x="271" y="20"/>
                  </a:lnTo>
                  <a:lnTo>
                    <a:pt x="276" y="26"/>
                  </a:lnTo>
                  <a:lnTo>
                    <a:pt x="281" y="33"/>
                  </a:lnTo>
                  <a:lnTo>
                    <a:pt x="284" y="40"/>
                  </a:lnTo>
                  <a:lnTo>
                    <a:pt x="286" y="49"/>
                  </a:lnTo>
                  <a:lnTo>
                    <a:pt x="287" y="57"/>
                  </a:lnTo>
                  <a:lnTo>
                    <a:pt x="287" y="66"/>
                  </a:lnTo>
                  <a:lnTo>
                    <a:pt x="286" y="75"/>
                  </a:lnTo>
                  <a:lnTo>
                    <a:pt x="284" y="84"/>
                  </a:lnTo>
                  <a:lnTo>
                    <a:pt x="280" y="94"/>
                  </a:lnTo>
                  <a:lnTo>
                    <a:pt x="275" y="104"/>
                  </a:lnTo>
                  <a:lnTo>
                    <a:pt x="269" y="115"/>
                  </a:lnTo>
                  <a:lnTo>
                    <a:pt x="262" y="125"/>
                  </a:lnTo>
                  <a:lnTo>
                    <a:pt x="253" y="135"/>
                  </a:lnTo>
                  <a:lnTo>
                    <a:pt x="242" y="144"/>
                  </a:lnTo>
                  <a:lnTo>
                    <a:pt x="230" y="154"/>
                  </a:lnTo>
                  <a:lnTo>
                    <a:pt x="217" y="165"/>
                  </a:lnTo>
                  <a:lnTo>
                    <a:pt x="203" y="175"/>
                  </a:lnTo>
                  <a:lnTo>
                    <a:pt x="186" y="184"/>
                  </a:lnTo>
                  <a:lnTo>
                    <a:pt x="169" y="193"/>
                  </a:lnTo>
                  <a:lnTo>
                    <a:pt x="153" y="200"/>
                  </a:lnTo>
                  <a:lnTo>
                    <a:pt x="136" y="206"/>
                  </a:lnTo>
                  <a:lnTo>
                    <a:pt x="122" y="211"/>
                  </a:lnTo>
                  <a:lnTo>
                    <a:pt x="107" y="214"/>
                  </a:lnTo>
                  <a:lnTo>
                    <a:pt x="94" y="216"/>
                  </a:lnTo>
                  <a:lnTo>
                    <a:pt x="81" y="217"/>
                  </a:lnTo>
                  <a:lnTo>
                    <a:pt x="69" y="218"/>
                  </a:lnTo>
                  <a:lnTo>
                    <a:pt x="58" y="217"/>
                  </a:lnTo>
                  <a:lnTo>
                    <a:pt x="48" y="215"/>
                  </a:lnTo>
                  <a:lnTo>
                    <a:pt x="38" y="212"/>
                  </a:lnTo>
                  <a:lnTo>
                    <a:pt x="30" y="208"/>
                  </a:lnTo>
                  <a:lnTo>
                    <a:pt x="22" y="204"/>
                  </a:lnTo>
                  <a:lnTo>
                    <a:pt x="16" y="198"/>
                  </a:lnTo>
                  <a:lnTo>
                    <a:pt x="11" y="192"/>
                  </a:lnTo>
                  <a:lnTo>
                    <a:pt x="7" y="186"/>
                  </a:lnTo>
                  <a:lnTo>
                    <a:pt x="3" y="179"/>
                  </a:lnTo>
                  <a:lnTo>
                    <a:pt x="1" y="171"/>
                  </a:lnTo>
                  <a:lnTo>
                    <a:pt x="0" y="162"/>
                  </a:lnTo>
                  <a:lnTo>
                    <a:pt x="0" y="153"/>
                  </a:lnTo>
                  <a:lnTo>
                    <a:pt x="2" y="144"/>
                  </a:lnTo>
                  <a:lnTo>
                    <a:pt x="4" y="135"/>
                  </a:lnTo>
                  <a:lnTo>
                    <a:pt x="8" y="125"/>
                  </a:lnTo>
                  <a:lnTo>
                    <a:pt x="13" y="115"/>
                  </a:lnTo>
                  <a:lnTo>
                    <a:pt x="19" y="104"/>
                  </a:lnTo>
                  <a:lnTo>
                    <a:pt x="27" y="94"/>
                  </a:lnTo>
                  <a:lnTo>
                    <a:pt x="36" y="84"/>
                  </a:lnTo>
                  <a:lnTo>
                    <a:pt x="47" y="74"/>
                  </a:lnTo>
                  <a:lnTo>
                    <a:pt x="59" y="64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103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4356100" y="3771900"/>
              <a:ext cx="14288" cy="11113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52" y="11"/>
                </a:cxn>
                <a:cxn ang="0">
                  <a:pos x="180" y="3"/>
                </a:cxn>
                <a:cxn ang="0">
                  <a:pos x="207" y="0"/>
                </a:cxn>
                <a:cxn ang="0">
                  <a:pos x="229" y="1"/>
                </a:cxn>
                <a:cxn ang="0">
                  <a:pos x="248" y="6"/>
                </a:cxn>
                <a:cxn ang="0">
                  <a:pos x="265" y="15"/>
                </a:cxn>
                <a:cxn ang="0">
                  <a:pos x="276" y="26"/>
                </a:cxn>
                <a:cxn ang="0">
                  <a:pos x="284" y="40"/>
                </a:cxn>
                <a:cxn ang="0">
                  <a:pos x="287" y="57"/>
                </a:cxn>
                <a:cxn ang="0">
                  <a:pos x="286" y="75"/>
                </a:cxn>
                <a:cxn ang="0">
                  <a:pos x="280" y="94"/>
                </a:cxn>
                <a:cxn ang="0">
                  <a:pos x="269" y="115"/>
                </a:cxn>
                <a:cxn ang="0">
                  <a:pos x="253" y="135"/>
                </a:cxn>
                <a:cxn ang="0">
                  <a:pos x="230" y="154"/>
                </a:cxn>
                <a:cxn ang="0">
                  <a:pos x="203" y="175"/>
                </a:cxn>
                <a:cxn ang="0">
                  <a:pos x="169" y="193"/>
                </a:cxn>
                <a:cxn ang="0">
                  <a:pos x="136" y="206"/>
                </a:cxn>
                <a:cxn ang="0">
                  <a:pos x="107" y="214"/>
                </a:cxn>
                <a:cxn ang="0">
                  <a:pos x="81" y="217"/>
                </a:cxn>
                <a:cxn ang="0">
                  <a:pos x="58" y="217"/>
                </a:cxn>
                <a:cxn ang="0">
                  <a:pos x="38" y="212"/>
                </a:cxn>
                <a:cxn ang="0">
                  <a:pos x="22" y="204"/>
                </a:cxn>
                <a:cxn ang="0">
                  <a:pos x="11" y="192"/>
                </a:cxn>
                <a:cxn ang="0">
                  <a:pos x="3" y="179"/>
                </a:cxn>
                <a:cxn ang="0">
                  <a:pos x="0" y="162"/>
                </a:cxn>
                <a:cxn ang="0">
                  <a:pos x="2" y="144"/>
                </a:cxn>
                <a:cxn ang="0">
                  <a:pos x="8" y="125"/>
                </a:cxn>
                <a:cxn ang="0">
                  <a:pos x="19" y="104"/>
                </a:cxn>
                <a:cxn ang="0">
                  <a:pos x="36" y="84"/>
                </a:cxn>
                <a:cxn ang="0">
                  <a:pos x="59" y="64"/>
                </a:cxn>
                <a:cxn ang="0">
                  <a:pos x="86" y="43"/>
                </a:cxn>
              </a:cxnLst>
              <a:rect l="0" t="0" r="r" b="b"/>
              <a:pathLst>
                <a:path w="287" h="218">
                  <a:moveTo>
                    <a:pt x="103" y="33"/>
                  </a:moveTo>
                  <a:lnTo>
                    <a:pt x="120" y="25"/>
                  </a:lnTo>
                  <a:lnTo>
                    <a:pt x="136" y="17"/>
                  </a:lnTo>
                  <a:lnTo>
                    <a:pt x="152" y="11"/>
                  </a:lnTo>
                  <a:lnTo>
                    <a:pt x="166" y="7"/>
                  </a:lnTo>
                  <a:lnTo>
                    <a:pt x="180" y="3"/>
                  </a:lnTo>
                  <a:lnTo>
                    <a:pt x="193" y="1"/>
                  </a:lnTo>
                  <a:lnTo>
                    <a:pt x="207" y="0"/>
                  </a:lnTo>
                  <a:lnTo>
                    <a:pt x="218" y="0"/>
                  </a:lnTo>
                  <a:lnTo>
                    <a:pt x="229" y="1"/>
                  </a:lnTo>
                  <a:lnTo>
                    <a:pt x="239" y="3"/>
                  </a:lnTo>
                  <a:lnTo>
                    <a:pt x="248" y="6"/>
                  </a:lnTo>
                  <a:lnTo>
                    <a:pt x="258" y="10"/>
                  </a:lnTo>
                  <a:lnTo>
                    <a:pt x="265" y="15"/>
                  </a:lnTo>
                  <a:lnTo>
                    <a:pt x="271" y="20"/>
                  </a:lnTo>
                  <a:lnTo>
                    <a:pt x="276" y="26"/>
                  </a:lnTo>
                  <a:lnTo>
                    <a:pt x="281" y="33"/>
                  </a:lnTo>
                  <a:lnTo>
                    <a:pt x="284" y="40"/>
                  </a:lnTo>
                  <a:lnTo>
                    <a:pt x="286" y="49"/>
                  </a:lnTo>
                  <a:lnTo>
                    <a:pt x="287" y="57"/>
                  </a:lnTo>
                  <a:lnTo>
                    <a:pt x="287" y="66"/>
                  </a:lnTo>
                  <a:lnTo>
                    <a:pt x="286" y="75"/>
                  </a:lnTo>
                  <a:lnTo>
                    <a:pt x="284" y="84"/>
                  </a:lnTo>
                  <a:lnTo>
                    <a:pt x="280" y="94"/>
                  </a:lnTo>
                  <a:lnTo>
                    <a:pt x="275" y="104"/>
                  </a:lnTo>
                  <a:lnTo>
                    <a:pt x="269" y="115"/>
                  </a:lnTo>
                  <a:lnTo>
                    <a:pt x="262" y="125"/>
                  </a:lnTo>
                  <a:lnTo>
                    <a:pt x="253" y="135"/>
                  </a:lnTo>
                  <a:lnTo>
                    <a:pt x="242" y="144"/>
                  </a:lnTo>
                  <a:lnTo>
                    <a:pt x="230" y="154"/>
                  </a:lnTo>
                  <a:lnTo>
                    <a:pt x="217" y="165"/>
                  </a:lnTo>
                  <a:lnTo>
                    <a:pt x="203" y="175"/>
                  </a:lnTo>
                  <a:lnTo>
                    <a:pt x="186" y="184"/>
                  </a:lnTo>
                  <a:lnTo>
                    <a:pt x="169" y="193"/>
                  </a:lnTo>
                  <a:lnTo>
                    <a:pt x="153" y="200"/>
                  </a:lnTo>
                  <a:lnTo>
                    <a:pt x="136" y="206"/>
                  </a:lnTo>
                  <a:lnTo>
                    <a:pt x="122" y="211"/>
                  </a:lnTo>
                  <a:lnTo>
                    <a:pt x="107" y="214"/>
                  </a:lnTo>
                  <a:lnTo>
                    <a:pt x="94" y="216"/>
                  </a:lnTo>
                  <a:lnTo>
                    <a:pt x="81" y="217"/>
                  </a:lnTo>
                  <a:lnTo>
                    <a:pt x="69" y="218"/>
                  </a:lnTo>
                  <a:lnTo>
                    <a:pt x="58" y="217"/>
                  </a:lnTo>
                  <a:lnTo>
                    <a:pt x="48" y="215"/>
                  </a:lnTo>
                  <a:lnTo>
                    <a:pt x="38" y="212"/>
                  </a:lnTo>
                  <a:lnTo>
                    <a:pt x="30" y="208"/>
                  </a:lnTo>
                  <a:lnTo>
                    <a:pt x="22" y="204"/>
                  </a:lnTo>
                  <a:lnTo>
                    <a:pt x="16" y="198"/>
                  </a:lnTo>
                  <a:lnTo>
                    <a:pt x="11" y="192"/>
                  </a:lnTo>
                  <a:lnTo>
                    <a:pt x="7" y="186"/>
                  </a:lnTo>
                  <a:lnTo>
                    <a:pt x="3" y="179"/>
                  </a:lnTo>
                  <a:lnTo>
                    <a:pt x="1" y="171"/>
                  </a:lnTo>
                  <a:lnTo>
                    <a:pt x="0" y="162"/>
                  </a:lnTo>
                  <a:lnTo>
                    <a:pt x="0" y="153"/>
                  </a:lnTo>
                  <a:lnTo>
                    <a:pt x="2" y="144"/>
                  </a:lnTo>
                  <a:lnTo>
                    <a:pt x="4" y="135"/>
                  </a:lnTo>
                  <a:lnTo>
                    <a:pt x="8" y="125"/>
                  </a:lnTo>
                  <a:lnTo>
                    <a:pt x="13" y="115"/>
                  </a:lnTo>
                  <a:lnTo>
                    <a:pt x="19" y="104"/>
                  </a:lnTo>
                  <a:lnTo>
                    <a:pt x="27" y="94"/>
                  </a:lnTo>
                  <a:lnTo>
                    <a:pt x="36" y="84"/>
                  </a:lnTo>
                  <a:lnTo>
                    <a:pt x="47" y="74"/>
                  </a:lnTo>
                  <a:lnTo>
                    <a:pt x="59" y="64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103" y="3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4344988" y="3786188"/>
              <a:ext cx="17463" cy="17463"/>
            </a:xfrm>
            <a:custGeom>
              <a:avLst/>
              <a:gdLst/>
              <a:ahLst/>
              <a:cxnLst>
                <a:cxn ang="0">
                  <a:pos x="238" y="265"/>
                </a:cxn>
                <a:cxn ang="0">
                  <a:pos x="200" y="293"/>
                </a:cxn>
                <a:cxn ang="0">
                  <a:pos x="165" y="315"/>
                </a:cxn>
                <a:cxn ang="0">
                  <a:pos x="132" y="328"/>
                </a:cxn>
                <a:cxn ang="0">
                  <a:pos x="100" y="335"/>
                </a:cxn>
                <a:cxn ang="0">
                  <a:pos x="74" y="336"/>
                </a:cxn>
                <a:cxn ang="0">
                  <a:pos x="49" y="332"/>
                </a:cxn>
                <a:cxn ang="0">
                  <a:pos x="30" y="322"/>
                </a:cxn>
                <a:cxn ang="0">
                  <a:pos x="15" y="308"/>
                </a:cxn>
                <a:cxn ang="0">
                  <a:pos x="6" y="288"/>
                </a:cxn>
                <a:cxn ang="0">
                  <a:pos x="0" y="266"/>
                </a:cxn>
                <a:cxn ang="0">
                  <a:pos x="3" y="240"/>
                </a:cxn>
                <a:cxn ang="0">
                  <a:pos x="11" y="210"/>
                </a:cxn>
                <a:cxn ang="0">
                  <a:pos x="26" y="179"/>
                </a:cxn>
                <a:cxn ang="0">
                  <a:pos x="49" y="144"/>
                </a:cxn>
                <a:cxn ang="0">
                  <a:pos x="80" y="108"/>
                </a:cxn>
                <a:cxn ang="0">
                  <a:pos x="118" y="73"/>
                </a:cxn>
                <a:cxn ang="0">
                  <a:pos x="156" y="43"/>
                </a:cxn>
                <a:cxn ang="0">
                  <a:pos x="192" y="23"/>
                </a:cxn>
                <a:cxn ang="0">
                  <a:pos x="226" y="9"/>
                </a:cxn>
                <a:cxn ang="0">
                  <a:pos x="257" y="1"/>
                </a:cxn>
                <a:cxn ang="0">
                  <a:pos x="285" y="0"/>
                </a:cxn>
                <a:cxn ang="0">
                  <a:pos x="308" y="5"/>
                </a:cxn>
                <a:cxn ang="0">
                  <a:pos x="329" y="14"/>
                </a:cxn>
                <a:cxn ang="0">
                  <a:pos x="343" y="29"/>
                </a:cxn>
                <a:cxn ang="0">
                  <a:pos x="353" y="48"/>
                </a:cxn>
                <a:cxn ang="0">
                  <a:pos x="357" y="72"/>
                </a:cxn>
                <a:cxn ang="0">
                  <a:pos x="355" y="98"/>
                </a:cxn>
                <a:cxn ang="0">
                  <a:pos x="346" y="128"/>
                </a:cxn>
                <a:cxn ang="0">
                  <a:pos x="331" y="159"/>
                </a:cxn>
                <a:cxn ang="0">
                  <a:pos x="307" y="194"/>
                </a:cxn>
                <a:cxn ang="0">
                  <a:pos x="276" y="229"/>
                </a:cxn>
              </a:cxnLst>
              <a:rect l="0" t="0" r="r" b="b"/>
              <a:pathLst>
                <a:path w="357" h="337">
                  <a:moveTo>
                    <a:pt x="257" y="248"/>
                  </a:moveTo>
                  <a:lnTo>
                    <a:pt x="238" y="265"/>
                  </a:lnTo>
                  <a:lnTo>
                    <a:pt x="219" y="280"/>
                  </a:lnTo>
                  <a:lnTo>
                    <a:pt x="200" y="293"/>
                  </a:lnTo>
                  <a:lnTo>
                    <a:pt x="182" y="305"/>
                  </a:lnTo>
                  <a:lnTo>
                    <a:pt x="165" y="315"/>
                  </a:lnTo>
                  <a:lnTo>
                    <a:pt x="148" y="322"/>
                  </a:lnTo>
                  <a:lnTo>
                    <a:pt x="132" y="328"/>
                  </a:lnTo>
                  <a:lnTo>
                    <a:pt x="116" y="333"/>
                  </a:lnTo>
                  <a:lnTo>
                    <a:pt x="100" y="335"/>
                  </a:lnTo>
                  <a:lnTo>
                    <a:pt x="87" y="337"/>
                  </a:lnTo>
                  <a:lnTo>
                    <a:pt x="74" y="336"/>
                  </a:lnTo>
                  <a:lnTo>
                    <a:pt x="61" y="335"/>
                  </a:lnTo>
                  <a:lnTo>
                    <a:pt x="49" y="332"/>
                  </a:lnTo>
                  <a:lnTo>
                    <a:pt x="39" y="328"/>
                  </a:lnTo>
                  <a:lnTo>
                    <a:pt x="30" y="322"/>
                  </a:lnTo>
                  <a:lnTo>
                    <a:pt x="22" y="316"/>
                  </a:lnTo>
                  <a:lnTo>
                    <a:pt x="15" y="308"/>
                  </a:lnTo>
                  <a:lnTo>
                    <a:pt x="10" y="299"/>
                  </a:lnTo>
                  <a:lnTo>
                    <a:pt x="6" y="288"/>
                  </a:lnTo>
                  <a:lnTo>
                    <a:pt x="3" y="278"/>
                  </a:lnTo>
                  <a:lnTo>
                    <a:pt x="0" y="266"/>
                  </a:lnTo>
                  <a:lnTo>
                    <a:pt x="0" y="253"/>
                  </a:lnTo>
                  <a:lnTo>
                    <a:pt x="3" y="240"/>
                  </a:lnTo>
                  <a:lnTo>
                    <a:pt x="6" y="225"/>
                  </a:lnTo>
                  <a:lnTo>
                    <a:pt x="11" y="210"/>
                  </a:lnTo>
                  <a:lnTo>
                    <a:pt x="18" y="195"/>
                  </a:lnTo>
                  <a:lnTo>
                    <a:pt x="26" y="179"/>
                  </a:lnTo>
                  <a:lnTo>
                    <a:pt x="37" y="161"/>
                  </a:lnTo>
                  <a:lnTo>
                    <a:pt x="49" y="144"/>
                  </a:lnTo>
                  <a:lnTo>
                    <a:pt x="64" y="127"/>
                  </a:lnTo>
                  <a:lnTo>
                    <a:pt x="80" y="108"/>
                  </a:lnTo>
                  <a:lnTo>
                    <a:pt x="98" y="90"/>
                  </a:lnTo>
                  <a:lnTo>
                    <a:pt x="118" y="73"/>
                  </a:lnTo>
                  <a:lnTo>
                    <a:pt x="137" y="57"/>
                  </a:lnTo>
                  <a:lnTo>
                    <a:pt x="156" y="43"/>
                  </a:lnTo>
                  <a:lnTo>
                    <a:pt x="175" y="32"/>
                  </a:lnTo>
                  <a:lnTo>
                    <a:pt x="192" y="23"/>
                  </a:lnTo>
                  <a:lnTo>
                    <a:pt x="209" y="15"/>
                  </a:lnTo>
                  <a:lnTo>
                    <a:pt x="226" y="9"/>
                  </a:lnTo>
                  <a:lnTo>
                    <a:pt x="242" y="4"/>
                  </a:lnTo>
                  <a:lnTo>
                    <a:pt x="257" y="1"/>
                  </a:lnTo>
                  <a:lnTo>
                    <a:pt x="272" y="0"/>
                  </a:lnTo>
                  <a:lnTo>
                    <a:pt x="285" y="0"/>
                  </a:lnTo>
                  <a:lnTo>
                    <a:pt x="297" y="2"/>
                  </a:lnTo>
                  <a:lnTo>
                    <a:pt x="308" y="5"/>
                  </a:lnTo>
                  <a:lnTo>
                    <a:pt x="318" y="9"/>
                  </a:lnTo>
                  <a:lnTo>
                    <a:pt x="329" y="14"/>
                  </a:lnTo>
                  <a:lnTo>
                    <a:pt x="337" y="21"/>
                  </a:lnTo>
                  <a:lnTo>
                    <a:pt x="343" y="29"/>
                  </a:lnTo>
                  <a:lnTo>
                    <a:pt x="349" y="38"/>
                  </a:lnTo>
                  <a:lnTo>
                    <a:pt x="353" y="48"/>
                  </a:lnTo>
                  <a:lnTo>
                    <a:pt x="356" y="60"/>
                  </a:lnTo>
                  <a:lnTo>
                    <a:pt x="357" y="72"/>
                  </a:lnTo>
                  <a:lnTo>
                    <a:pt x="357" y="84"/>
                  </a:lnTo>
                  <a:lnTo>
                    <a:pt x="355" y="98"/>
                  </a:lnTo>
                  <a:lnTo>
                    <a:pt x="352" y="112"/>
                  </a:lnTo>
                  <a:lnTo>
                    <a:pt x="346" y="128"/>
                  </a:lnTo>
                  <a:lnTo>
                    <a:pt x="340" y="143"/>
                  </a:lnTo>
                  <a:lnTo>
                    <a:pt x="331" y="159"/>
                  </a:lnTo>
                  <a:lnTo>
                    <a:pt x="319" y="176"/>
                  </a:lnTo>
                  <a:lnTo>
                    <a:pt x="307" y="194"/>
                  </a:lnTo>
                  <a:lnTo>
                    <a:pt x="293" y="211"/>
                  </a:lnTo>
                  <a:lnTo>
                    <a:pt x="276" y="229"/>
                  </a:lnTo>
                  <a:lnTo>
                    <a:pt x="257" y="2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4344988" y="3786188"/>
              <a:ext cx="17463" cy="17463"/>
            </a:xfrm>
            <a:custGeom>
              <a:avLst/>
              <a:gdLst/>
              <a:ahLst/>
              <a:cxnLst>
                <a:cxn ang="0">
                  <a:pos x="238" y="265"/>
                </a:cxn>
                <a:cxn ang="0">
                  <a:pos x="200" y="293"/>
                </a:cxn>
                <a:cxn ang="0">
                  <a:pos x="165" y="315"/>
                </a:cxn>
                <a:cxn ang="0">
                  <a:pos x="132" y="328"/>
                </a:cxn>
                <a:cxn ang="0">
                  <a:pos x="100" y="335"/>
                </a:cxn>
                <a:cxn ang="0">
                  <a:pos x="74" y="336"/>
                </a:cxn>
                <a:cxn ang="0">
                  <a:pos x="49" y="332"/>
                </a:cxn>
                <a:cxn ang="0">
                  <a:pos x="30" y="322"/>
                </a:cxn>
                <a:cxn ang="0">
                  <a:pos x="15" y="308"/>
                </a:cxn>
                <a:cxn ang="0">
                  <a:pos x="6" y="288"/>
                </a:cxn>
                <a:cxn ang="0">
                  <a:pos x="0" y="266"/>
                </a:cxn>
                <a:cxn ang="0">
                  <a:pos x="3" y="240"/>
                </a:cxn>
                <a:cxn ang="0">
                  <a:pos x="11" y="210"/>
                </a:cxn>
                <a:cxn ang="0">
                  <a:pos x="26" y="179"/>
                </a:cxn>
                <a:cxn ang="0">
                  <a:pos x="49" y="144"/>
                </a:cxn>
                <a:cxn ang="0">
                  <a:pos x="80" y="108"/>
                </a:cxn>
                <a:cxn ang="0">
                  <a:pos x="118" y="73"/>
                </a:cxn>
                <a:cxn ang="0">
                  <a:pos x="156" y="43"/>
                </a:cxn>
                <a:cxn ang="0">
                  <a:pos x="192" y="23"/>
                </a:cxn>
                <a:cxn ang="0">
                  <a:pos x="226" y="9"/>
                </a:cxn>
                <a:cxn ang="0">
                  <a:pos x="257" y="1"/>
                </a:cxn>
                <a:cxn ang="0">
                  <a:pos x="285" y="0"/>
                </a:cxn>
                <a:cxn ang="0">
                  <a:pos x="308" y="5"/>
                </a:cxn>
                <a:cxn ang="0">
                  <a:pos x="329" y="14"/>
                </a:cxn>
                <a:cxn ang="0">
                  <a:pos x="343" y="29"/>
                </a:cxn>
                <a:cxn ang="0">
                  <a:pos x="353" y="48"/>
                </a:cxn>
                <a:cxn ang="0">
                  <a:pos x="357" y="72"/>
                </a:cxn>
                <a:cxn ang="0">
                  <a:pos x="355" y="98"/>
                </a:cxn>
                <a:cxn ang="0">
                  <a:pos x="346" y="128"/>
                </a:cxn>
                <a:cxn ang="0">
                  <a:pos x="331" y="159"/>
                </a:cxn>
                <a:cxn ang="0">
                  <a:pos x="307" y="194"/>
                </a:cxn>
                <a:cxn ang="0">
                  <a:pos x="276" y="229"/>
                </a:cxn>
              </a:cxnLst>
              <a:rect l="0" t="0" r="r" b="b"/>
              <a:pathLst>
                <a:path w="357" h="337">
                  <a:moveTo>
                    <a:pt x="257" y="248"/>
                  </a:moveTo>
                  <a:lnTo>
                    <a:pt x="238" y="265"/>
                  </a:lnTo>
                  <a:lnTo>
                    <a:pt x="219" y="280"/>
                  </a:lnTo>
                  <a:lnTo>
                    <a:pt x="200" y="293"/>
                  </a:lnTo>
                  <a:lnTo>
                    <a:pt x="182" y="305"/>
                  </a:lnTo>
                  <a:lnTo>
                    <a:pt x="165" y="315"/>
                  </a:lnTo>
                  <a:lnTo>
                    <a:pt x="148" y="322"/>
                  </a:lnTo>
                  <a:lnTo>
                    <a:pt x="132" y="328"/>
                  </a:lnTo>
                  <a:lnTo>
                    <a:pt x="116" y="333"/>
                  </a:lnTo>
                  <a:lnTo>
                    <a:pt x="100" y="335"/>
                  </a:lnTo>
                  <a:lnTo>
                    <a:pt x="87" y="337"/>
                  </a:lnTo>
                  <a:lnTo>
                    <a:pt x="74" y="336"/>
                  </a:lnTo>
                  <a:lnTo>
                    <a:pt x="61" y="335"/>
                  </a:lnTo>
                  <a:lnTo>
                    <a:pt x="49" y="332"/>
                  </a:lnTo>
                  <a:lnTo>
                    <a:pt x="39" y="328"/>
                  </a:lnTo>
                  <a:lnTo>
                    <a:pt x="30" y="322"/>
                  </a:lnTo>
                  <a:lnTo>
                    <a:pt x="22" y="316"/>
                  </a:lnTo>
                  <a:lnTo>
                    <a:pt x="15" y="308"/>
                  </a:lnTo>
                  <a:lnTo>
                    <a:pt x="10" y="299"/>
                  </a:lnTo>
                  <a:lnTo>
                    <a:pt x="6" y="288"/>
                  </a:lnTo>
                  <a:lnTo>
                    <a:pt x="3" y="278"/>
                  </a:lnTo>
                  <a:lnTo>
                    <a:pt x="0" y="266"/>
                  </a:lnTo>
                  <a:lnTo>
                    <a:pt x="0" y="253"/>
                  </a:lnTo>
                  <a:lnTo>
                    <a:pt x="3" y="240"/>
                  </a:lnTo>
                  <a:lnTo>
                    <a:pt x="6" y="225"/>
                  </a:lnTo>
                  <a:lnTo>
                    <a:pt x="11" y="210"/>
                  </a:lnTo>
                  <a:lnTo>
                    <a:pt x="18" y="195"/>
                  </a:lnTo>
                  <a:lnTo>
                    <a:pt x="26" y="179"/>
                  </a:lnTo>
                  <a:lnTo>
                    <a:pt x="37" y="161"/>
                  </a:lnTo>
                  <a:lnTo>
                    <a:pt x="49" y="144"/>
                  </a:lnTo>
                  <a:lnTo>
                    <a:pt x="64" y="127"/>
                  </a:lnTo>
                  <a:lnTo>
                    <a:pt x="80" y="108"/>
                  </a:lnTo>
                  <a:lnTo>
                    <a:pt x="98" y="90"/>
                  </a:lnTo>
                  <a:lnTo>
                    <a:pt x="118" y="73"/>
                  </a:lnTo>
                  <a:lnTo>
                    <a:pt x="137" y="57"/>
                  </a:lnTo>
                  <a:lnTo>
                    <a:pt x="156" y="43"/>
                  </a:lnTo>
                  <a:lnTo>
                    <a:pt x="175" y="32"/>
                  </a:lnTo>
                  <a:lnTo>
                    <a:pt x="192" y="23"/>
                  </a:lnTo>
                  <a:lnTo>
                    <a:pt x="209" y="15"/>
                  </a:lnTo>
                  <a:lnTo>
                    <a:pt x="226" y="9"/>
                  </a:lnTo>
                  <a:lnTo>
                    <a:pt x="242" y="4"/>
                  </a:lnTo>
                  <a:lnTo>
                    <a:pt x="257" y="1"/>
                  </a:lnTo>
                  <a:lnTo>
                    <a:pt x="272" y="0"/>
                  </a:lnTo>
                  <a:lnTo>
                    <a:pt x="285" y="0"/>
                  </a:lnTo>
                  <a:lnTo>
                    <a:pt x="297" y="2"/>
                  </a:lnTo>
                  <a:lnTo>
                    <a:pt x="308" y="5"/>
                  </a:lnTo>
                  <a:lnTo>
                    <a:pt x="318" y="9"/>
                  </a:lnTo>
                  <a:lnTo>
                    <a:pt x="329" y="14"/>
                  </a:lnTo>
                  <a:lnTo>
                    <a:pt x="337" y="21"/>
                  </a:lnTo>
                  <a:lnTo>
                    <a:pt x="343" y="29"/>
                  </a:lnTo>
                  <a:lnTo>
                    <a:pt x="349" y="38"/>
                  </a:lnTo>
                  <a:lnTo>
                    <a:pt x="353" y="48"/>
                  </a:lnTo>
                  <a:lnTo>
                    <a:pt x="356" y="60"/>
                  </a:lnTo>
                  <a:lnTo>
                    <a:pt x="357" y="72"/>
                  </a:lnTo>
                  <a:lnTo>
                    <a:pt x="357" y="84"/>
                  </a:lnTo>
                  <a:lnTo>
                    <a:pt x="355" y="98"/>
                  </a:lnTo>
                  <a:lnTo>
                    <a:pt x="352" y="112"/>
                  </a:lnTo>
                  <a:lnTo>
                    <a:pt x="346" y="128"/>
                  </a:lnTo>
                  <a:lnTo>
                    <a:pt x="340" y="143"/>
                  </a:lnTo>
                  <a:lnTo>
                    <a:pt x="331" y="159"/>
                  </a:lnTo>
                  <a:lnTo>
                    <a:pt x="319" y="176"/>
                  </a:lnTo>
                  <a:lnTo>
                    <a:pt x="307" y="194"/>
                  </a:lnTo>
                  <a:lnTo>
                    <a:pt x="293" y="211"/>
                  </a:lnTo>
                  <a:lnTo>
                    <a:pt x="276" y="229"/>
                  </a:lnTo>
                  <a:lnTo>
                    <a:pt x="257" y="24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4343400" y="3803650"/>
              <a:ext cx="20638" cy="25400"/>
            </a:xfrm>
            <a:custGeom>
              <a:avLst/>
              <a:gdLst/>
              <a:ahLst/>
              <a:cxnLst>
                <a:cxn ang="0">
                  <a:pos x="307" y="336"/>
                </a:cxn>
                <a:cxn ang="0">
                  <a:pos x="270" y="383"/>
                </a:cxn>
                <a:cxn ang="0">
                  <a:pos x="233" y="420"/>
                </a:cxn>
                <a:cxn ang="0">
                  <a:pos x="196" y="449"/>
                </a:cxn>
                <a:cxn ang="0">
                  <a:pos x="160" y="469"/>
                </a:cxn>
                <a:cxn ang="0">
                  <a:pos x="125" y="480"/>
                </a:cxn>
                <a:cxn ang="0">
                  <a:pos x="94" y="483"/>
                </a:cxn>
                <a:cxn ang="0">
                  <a:pos x="65" y="479"/>
                </a:cxn>
                <a:cxn ang="0">
                  <a:pos x="41" y="467"/>
                </a:cxn>
                <a:cxn ang="0">
                  <a:pos x="21" y="448"/>
                </a:cxn>
                <a:cxn ang="0">
                  <a:pos x="8" y="422"/>
                </a:cxn>
                <a:cxn ang="0">
                  <a:pos x="1" y="390"/>
                </a:cxn>
                <a:cxn ang="0">
                  <a:pos x="1" y="351"/>
                </a:cxn>
                <a:cxn ang="0">
                  <a:pos x="8" y="307"/>
                </a:cxn>
                <a:cxn ang="0">
                  <a:pos x="26" y="258"/>
                </a:cxn>
                <a:cxn ang="0">
                  <a:pos x="51" y="204"/>
                </a:cxn>
                <a:cxn ang="0">
                  <a:pos x="86" y="147"/>
                </a:cxn>
                <a:cxn ang="0">
                  <a:pos x="123" y="100"/>
                </a:cxn>
                <a:cxn ang="0">
                  <a:pos x="160" y="62"/>
                </a:cxn>
                <a:cxn ang="0">
                  <a:pos x="198" y="34"/>
                </a:cxn>
                <a:cxn ang="0">
                  <a:pos x="233" y="15"/>
                </a:cxn>
                <a:cxn ang="0">
                  <a:pos x="268" y="3"/>
                </a:cxn>
                <a:cxn ang="0">
                  <a:pos x="300" y="0"/>
                </a:cxn>
                <a:cxn ang="0">
                  <a:pos x="328" y="5"/>
                </a:cxn>
                <a:cxn ang="0">
                  <a:pos x="352" y="18"/>
                </a:cxn>
                <a:cxn ang="0">
                  <a:pos x="371" y="37"/>
                </a:cxn>
                <a:cxn ang="0">
                  <a:pos x="385" y="62"/>
                </a:cxn>
                <a:cxn ang="0">
                  <a:pos x="392" y="95"/>
                </a:cxn>
                <a:cxn ang="0">
                  <a:pos x="392" y="134"/>
                </a:cxn>
                <a:cxn ang="0">
                  <a:pos x="384" y="177"/>
                </a:cxn>
                <a:cxn ang="0">
                  <a:pos x="368" y="226"/>
                </a:cxn>
                <a:cxn ang="0">
                  <a:pos x="343" y="280"/>
                </a:cxn>
              </a:cxnLst>
              <a:rect l="0" t="0" r="r" b="b"/>
              <a:pathLst>
                <a:path w="393" h="483">
                  <a:moveTo>
                    <a:pt x="325" y="309"/>
                  </a:moveTo>
                  <a:lnTo>
                    <a:pt x="307" y="336"/>
                  </a:lnTo>
                  <a:lnTo>
                    <a:pt x="288" y="360"/>
                  </a:lnTo>
                  <a:lnTo>
                    <a:pt x="270" y="383"/>
                  </a:lnTo>
                  <a:lnTo>
                    <a:pt x="252" y="403"/>
                  </a:lnTo>
                  <a:lnTo>
                    <a:pt x="233" y="420"/>
                  </a:lnTo>
                  <a:lnTo>
                    <a:pt x="214" y="436"/>
                  </a:lnTo>
                  <a:lnTo>
                    <a:pt x="196" y="449"/>
                  </a:lnTo>
                  <a:lnTo>
                    <a:pt x="177" y="460"/>
                  </a:lnTo>
                  <a:lnTo>
                    <a:pt x="160" y="469"/>
                  </a:lnTo>
                  <a:lnTo>
                    <a:pt x="143" y="475"/>
                  </a:lnTo>
                  <a:lnTo>
                    <a:pt x="125" y="480"/>
                  </a:lnTo>
                  <a:lnTo>
                    <a:pt x="109" y="483"/>
                  </a:lnTo>
                  <a:lnTo>
                    <a:pt x="94" y="483"/>
                  </a:lnTo>
                  <a:lnTo>
                    <a:pt x="80" y="482"/>
                  </a:lnTo>
                  <a:lnTo>
                    <a:pt x="65" y="479"/>
                  </a:lnTo>
                  <a:lnTo>
                    <a:pt x="53" y="474"/>
                  </a:lnTo>
                  <a:lnTo>
                    <a:pt x="41" y="467"/>
                  </a:lnTo>
                  <a:lnTo>
                    <a:pt x="31" y="458"/>
                  </a:lnTo>
                  <a:lnTo>
                    <a:pt x="21" y="448"/>
                  </a:lnTo>
                  <a:lnTo>
                    <a:pt x="14" y="436"/>
                  </a:lnTo>
                  <a:lnTo>
                    <a:pt x="8" y="422"/>
                  </a:lnTo>
                  <a:lnTo>
                    <a:pt x="4" y="406"/>
                  </a:lnTo>
                  <a:lnTo>
                    <a:pt x="1" y="390"/>
                  </a:lnTo>
                  <a:lnTo>
                    <a:pt x="0" y="372"/>
                  </a:lnTo>
                  <a:lnTo>
                    <a:pt x="1" y="351"/>
                  </a:lnTo>
                  <a:lnTo>
                    <a:pt x="3" y="330"/>
                  </a:lnTo>
                  <a:lnTo>
                    <a:pt x="8" y="307"/>
                  </a:lnTo>
                  <a:lnTo>
                    <a:pt x="15" y="283"/>
                  </a:lnTo>
                  <a:lnTo>
                    <a:pt x="26" y="258"/>
                  </a:lnTo>
                  <a:lnTo>
                    <a:pt x="37" y="231"/>
                  </a:lnTo>
                  <a:lnTo>
                    <a:pt x="51" y="204"/>
                  </a:lnTo>
                  <a:lnTo>
                    <a:pt x="68" y="174"/>
                  </a:lnTo>
                  <a:lnTo>
                    <a:pt x="86" y="147"/>
                  </a:lnTo>
                  <a:lnTo>
                    <a:pt x="104" y="122"/>
                  </a:lnTo>
                  <a:lnTo>
                    <a:pt x="123" y="100"/>
                  </a:lnTo>
                  <a:lnTo>
                    <a:pt x="142" y="80"/>
                  </a:lnTo>
                  <a:lnTo>
                    <a:pt x="160" y="62"/>
                  </a:lnTo>
                  <a:lnTo>
                    <a:pt x="179" y="47"/>
                  </a:lnTo>
                  <a:lnTo>
                    <a:pt x="198" y="34"/>
                  </a:lnTo>
                  <a:lnTo>
                    <a:pt x="216" y="24"/>
                  </a:lnTo>
                  <a:lnTo>
                    <a:pt x="233" y="15"/>
                  </a:lnTo>
                  <a:lnTo>
                    <a:pt x="251" y="8"/>
                  </a:lnTo>
                  <a:lnTo>
                    <a:pt x="268" y="3"/>
                  </a:lnTo>
                  <a:lnTo>
                    <a:pt x="284" y="1"/>
                  </a:lnTo>
                  <a:lnTo>
                    <a:pt x="300" y="0"/>
                  </a:lnTo>
                  <a:lnTo>
                    <a:pt x="314" y="2"/>
                  </a:lnTo>
                  <a:lnTo>
                    <a:pt x="328" y="5"/>
                  </a:lnTo>
                  <a:lnTo>
                    <a:pt x="340" y="10"/>
                  </a:lnTo>
                  <a:lnTo>
                    <a:pt x="352" y="18"/>
                  </a:lnTo>
                  <a:lnTo>
                    <a:pt x="363" y="27"/>
                  </a:lnTo>
                  <a:lnTo>
                    <a:pt x="371" y="37"/>
                  </a:lnTo>
                  <a:lnTo>
                    <a:pt x="379" y="49"/>
                  </a:lnTo>
                  <a:lnTo>
                    <a:pt x="385" y="62"/>
                  </a:lnTo>
                  <a:lnTo>
                    <a:pt x="389" y="78"/>
                  </a:lnTo>
                  <a:lnTo>
                    <a:pt x="392" y="95"/>
                  </a:lnTo>
                  <a:lnTo>
                    <a:pt x="393" y="113"/>
                  </a:lnTo>
                  <a:lnTo>
                    <a:pt x="392" y="134"/>
                  </a:lnTo>
                  <a:lnTo>
                    <a:pt x="389" y="154"/>
                  </a:lnTo>
                  <a:lnTo>
                    <a:pt x="384" y="177"/>
                  </a:lnTo>
                  <a:lnTo>
                    <a:pt x="377" y="201"/>
                  </a:lnTo>
                  <a:lnTo>
                    <a:pt x="368" y="226"/>
                  </a:lnTo>
                  <a:lnTo>
                    <a:pt x="357" y="253"/>
                  </a:lnTo>
                  <a:lnTo>
                    <a:pt x="343" y="280"/>
                  </a:lnTo>
                  <a:lnTo>
                    <a:pt x="325" y="3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4343400" y="3803650"/>
              <a:ext cx="20638" cy="25400"/>
            </a:xfrm>
            <a:custGeom>
              <a:avLst/>
              <a:gdLst/>
              <a:ahLst/>
              <a:cxnLst>
                <a:cxn ang="0">
                  <a:pos x="307" y="336"/>
                </a:cxn>
                <a:cxn ang="0">
                  <a:pos x="270" y="383"/>
                </a:cxn>
                <a:cxn ang="0">
                  <a:pos x="233" y="420"/>
                </a:cxn>
                <a:cxn ang="0">
                  <a:pos x="196" y="449"/>
                </a:cxn>
                <a:cxn ang="0">
                  <a:pos x="160" y="469"/>
                </a:cxn>
                <a:cxn ang="0">
                  <a:pos x="125" y="480"/>
                </a:cxn>
                <a:cxn ang="0">
                  <a:pos x="94" y="483"/>
                </a:cxn>
                <a:cxn ang="0">
                  <a:pos x="65" y="479"/>
                </a:cxn>
                <a:cxn ang="0">
                  <a:pos x="41" y="467"/>
                </a:cxn>
                <a:cxn ang="0">
                  <a:pos x="21" y="448"/>
                </a:cxn>
                <a:cxn ang="0">
                  <a:pos x="8" y="422"/>
                </a:cxn>
                <a:cxn ang="0">
                  <a:pos x="1" y="390"/>
                </a:cxn>
                <a:cxn ang="0">
                  <a:pos x="1" y="351"/>
                </a:cxn>
                <a:cxn ang="0">
                  <a:pos x="8" y="307"/>
                </a:cxn>
                <a:cxn ang="0">
                  <a:pos x="26" y="258"/>
                </a:cxn>
                <a:cxn ang="0">
                  <a:pos x="51" y="204"/>
                </a:cxn>
                <a:cxn ang="0">
                  <a:pos x="86" y="147"/>
                </a:cxn>
                <a:cxn ang="0">
                  <a:pos x="123" y="100"/>
                </a:cxn>
                <a:cxn ang="0">
                  <a:pos x="160" y="62"/>
                </a:cxn>
                <a:cxn ang="0">
                  <a:pos x="198" y="34"/>
                </a:cxn>
                <a:cxn ang="0">
                  <a:pos x="233" y="15"/>
                </a:cxn>
                <a:cxn ang="0">
                  <a:pos x="268" y="3"/>
                </a:cxn>
                <a:cxn ang="0">
                  <a:pos x="300" y="0"/>
                </a:cxn>
                <a:cxn ang="0">
                  <a:pos x="328" y="5"/>
                </a:cxn>
                <a:cxn ang="0">
                  <a:pos x="352" y="18"/>
                </a:cxn>
                <a:cxn ang="0">
                  <a:pos x="371" y="37"/>
                </a:cxn>
                <a:cxn ang="0">
                  <a:pos x="385" y="62"/>
                </a:cxn>
                <a:cxn ang="0">
                  <a:pos x="392" y="95"/>
                </a:cxn>
                <a:cxn ang="0">
                  <a:pos x="392" y="134"/>
                </a:cxn>
                <a:cxn ang="0">
                  <a:pos x="384" y="177"/>
                </a:cxn>
                <a:cxn ang="0">
                  <a:pos x="368" y="226"/>
                </a:cxn>
                <a:cxn ang="0">
                  <a:pos x="343" y="280"/>
                </a:cxn>
              </a:cxnLst>
              <a:rect l="0" t="0" r="r" b="b"/>
              <a:pathLst>
                <a:path w="393" h="483">
                  <a:moveTo>
                    <a:pt x="325" y="309"/>
                  </a:moveTo>
                  <a:lnTo>
                    <a:pt x="307" y="336"/>
                  </a:lnTo>
                  <a:lnTo>
                    <a:pt x="288" y="360"/>
                  </a:lnTo>
                  <a:lnTo>
                    <a:pt x="270" y="383"/>
                  </a:lnTo>
                  <a:lnTo>
                    <a:pt x="252" y="403"/>
                  </a:lnTo>
                  <a:lnTo>
                    <a:pt x="233" y="420"/>
                  </a:lnTo>
                  <a:lnTo>
                    <a:pt x="214" y="436"/>
                  </a:lnTo>
                  <a:lnTo>
                    <a:pt x="196" y="449"/>
                  </a:lnTo>
                  <a:lnTo>
                    <a:pt x="177" y="460"/>
                  </a:lnTo>
                  <a:lnTo>
                    <a:pt x="160" y="469"/>
                  </a:lnTo>
                  <a:lnTo>
                    <a:pt x="143" y="475"/>
                  </a:lnTo>
                  <a:lnTo>
                    <a:pt x="125" y="480"/>
                  </a:lnTo>
                  <a:lnTo>
                    <a:pt x="109" y="483"/>
                  </a:lnTo>
                  <a:lnTo>
                    <a:pt x="94" y="483"/>
                  </a:lnTo>
                  <a:lnTo>
                    <a:pt x="80" y="482"/>
                  </a:lnTo>
                  <a:lnTo>
                    <a:pt x="65" y="479"/>
                  </a:lnTo>
                  <a:lnTo>
                    <a:pt x="53" y="474"/>
                  </a:lnTo>
                  <a:lnTo>
                    <a:pt x="41" y="467"/>
                  </a:lnTo>
                  <a:lnTo>
                    <a:pt x="31" y="458"/>
                  </a:lnTo>
                  <a:lnTo>
                    <a:pt x="21" y="448"/>
                  </a:lnTo>
                  <a:lnTo>
                    <a:pt x="14" y="436"/>
                  </a:lnTo>
                  <a:lnTo>
                    <a:pt x="8" y="422"/>
                  </a:lnTo>
                  <a:lnTo>
                    <a:pt x="4" y="406"/>
                  </a:lnTo>
                  <a:lnTo>
                    <a:pt x="1" y="390"/>
                  </a:lnTo>
                  <a:lnTo>
                    <a:pt x="0" y="372"/>
                  </a:lnTo>
                  <a:lnTo>
                    <a:pt x="1" y="351"/>
                  </a:lnTo>
                  <a:lnTo>
                    <a:pt x="3" y="330"/>
                  </a:lnTo>
                  <a:lnTo>
                    <a:pt x="8" y="307"/>
                  </a:lnTo>
                  <a:lnTo>
                    <a:pt x="15" y="283"/>
                  </a:lnTo>
                  <a:lnTo>
                    <a:pt x="26" y="258"/>
                  </a:lnTo>
                  <a:lnTo>
                    <a:pt x="37" y="231"/>
                  </a:lnTo>
                  <a:lnTo>
                    <a:pt x="51" y="204"/>
                  </a:lnTo>
                  <a:lnTo>
                    <a:pt x="68" y="174"/>
                  </a:lnTo>
                  <a:lnTo>
                    <a:pt x="86" y="147"/>
                  </a:lnTo>
                  <a:lnTo>
                    <a:pt x="104" y="122"/>
                  </a:lnTo>
                  <a:lnTo>
                    <a:pt x="123" y="100"/>
                  </a:lnTo>
                  <a:lnTo>
                    <a:pt x="142" y="80"/>
                  </a:lnTo>
                  <a:lnTo>
                    <a:pt x="160" y="62"/>
                  </a:lnTo>
                  <a:lnTo>
                    <a:pt x="179" y="47"/>
                  </a:lnTo>
                  <a:lnTo>
                    <a:pt x="198" y="34"/>
                  </a:lnTo>
                  <a:lnTo>
                    <a:pt x="216" y="24"/>
                  </a:lnTo>
                  <a:lnTo>
                    <a:pt x="233" y="15"/>
                  </a:lnTo>
                  <a:lnTo>
                    <a:pt x="251" y="8"/>
                  </a:lnTo>
                  <a:lnTo>
                    <a:pt x="268" y="3"/>
                  </a:lnTo>
                  <a:lnTo>
                    <a:pt x="284" y="1"/>
                  </a:lnTo>
                  <a:lnTo>
                    <a:pt x="300" y="0"/>
                  </a:lnTo>
                  <a:lnTo>
                    <a:pt x="314" y="2"/>
                  </a:lnTo>
                  <a:lnTo>
                    <a:pt x="328" y="5"/>
                  </a:lnTo>
                  <a:lnTo>
                    <a:pt x="340" y="10"/>
                  </a:lnTo>
                  <a:lnTo>
                    <a:pt x="352" y="18"/>
                  </a:lnTo>
                  <a:lnTo>
                    <a:pt x="363" y="27"/>
                  </a:lnTo>
                  <a:lnTo>
                    <a:pt x="371" y="37"/>
                  </a:lnTo>
                  <a:lnTo>
                    <a:pt x="379" y="49"/>
                  </a:lnTo>
                  <a:lnTo>
                    <a:pt x="385" y="62"/>
                  </a:lnTo>
                  <a:lnTo>
                    <a:pt x="389" y="78"/>
                  </a:lnTo>
                  <a:lnTo>
                    <a:pt x="392" y="95"/>
                  </a:lnTo>
                  <a:lnTo>
                    <a:pt x="393" y="113"/>
                  </a:lnTo>
                  <a:lnTo>
                    <a:pt x="392" y="134"/>
                  </a:lnTo>
                  <a:lnTo>
                    <a:pt x="389" y="154"/>
                  </a:lnTo>
                  <a:lnTo>
                    <a:pt x="384" y="177"/>
                  </a:lnTo>
                  <a:lnTo>
                    <a:pt x="377" y="201"/>
                  </a:lnTo>
                  <a:lnTo>
                    <a:pt x="368" y="226"/>
                  </a:lnTo>
                  <a:lnTo>
                    <a:pt x="357" y="253"/>
                  </a:lnTo>
                  <a:lnTo>
                    <a:pt x="343" y="280"/>
                  </a:lnTo>
                  <a:lnTo>
                    <a:pt x="325" y="30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4354513" y="3821113"/>
              <a:ext cx="20638" cy="30163"/>
            </a:xfrm>
            <a:custGeom>
              <a:avLst/>
              <a:gdLst/>
              <a:ahLst/>
              <a:cxnLst>
                <a:cxn ang="0">
                  <a:pos x="340" y="379"/>
                </a:cxn>
                <a:cxn ang="0">
                  <a:pos x="308" y="440"/>
                </a:cxn>
                <a:cxn ang="0">
                  <a:pos x="274" y="491"/>
                </a:cxn>
                <a:cxn ang="0">
                  <a:pos x="239" y="531"/>
                </a:cxn>
                <a:cxn ang="0">
                  <a:pos x="202" y="562"/>
                </a:cxn>
                <a:cxn ang="0">
                  <a:pos x="166" y="583"/>
                </a:cxn>
                <a:cxn ang="0">
                  <a:pos x="132" y="593"/>
                </a:cxn>
                <a:cxn ang="0">
                  <a:pos x="99" y="595"/>
                </a:cxn>
                <a:cxn ang="0">
                  <a:pos x="70" y="587"/>
                </a:cxn>
                <a:cxn ang="0">
                  <a:pos x="44" y="571"/>
                </a:cxn>
                <a:cxn ang="0">
                  <a:pos x="24" y="544"/>
                </a:cxn>
                <a:cxn ang="0">
                  <a:pos x="9" y="511"/>
                </a:cxn>
                <a:cxn ang="0">
                  <a:pos x="1" y="468"/>
                </a:cxn>
                <a:cxn ang="0">
                  <a:pos x="1" y="416"/>
                </a:cxn>
                <a:cxn ang="0">
                  <a:pos x="10" y="357"/>
                </a:cxn>
                <a:cxn ang="0">
                  <a:pos x="29" y="290"/>
                </a:cxn>
                <a:cxn ang="0">
                  <a:pos x="56" y="219"/>
                </a:cxn>
                <a:cxn ang="0">
                  <a:pos x="88" y="157"/>
                </a:cxn>
                <a:cxn ang="0">
                  <a:pos x="123" y="106"/>
                </a:cxn>
                <a:cxn ang="0">
                  <a:pos x="158" y="65"/>
                </a:cxn>
                <a:cxn ang="0">
                  <a:pos x="195" y="34"/>
                </a:cxn>
                <a:cxn ang="0">
                  <a:pos x="231" y="13"/>
                </a:cxn>
                <a:cxn ang="0">
                  <a:pos x="266" y="2"/>
                </a:cxn>
                <a:cxn ang="0">
                  <a:pos x="299" y="0"/>
                </a:cxn>
                <a:cxn ang="0">
                  <a:pos x="328" y="8"/>
                </a:cxn>
                <a:cxn ang="0">
                  <a:pos x="354" y="25"/>
                </a:cxn>
                <a:cxn ang="0">
                  <a:pos x="374" y="51"/>
                </a:cxn>
                <a:cxn ang="0">
                  <a:pos x="388" y="85"/>
                </a:cxn>
                <a:cxn ang="0">
                  <a:pos x="397" y="129"/>
                </a:cxn>
                <a:cxn ang="0">
                  <a:pos x="396" y="180"/>
                </a:cxn>
                <a:cxn ang="0">
                  <a:pos x="386" y="240"/>
                </a:cxn>
                <a:cxn ang="0">
                  <a:pos x="368" y="308"/>
                </a:cxn>
              </a:cxnLst>
              <a:rect l="0" t="0" r="r" b="b"/>
              <a:pathLst>
                <a:path w="397" h="595">
                  <a:moveTo>
                    <a:pt x="355" y="345"/>
                  </a:moveTo>
                  <a:lnTo>
                    <a:pt x="340" y="379"/>
                  </a:lnTo>
                  <a:lnTo>
                    <a:pt x="324" y="411"/>
                  </a:lnTo>
                  <a:lnTo>
                    <a:pt x="308" y="440"/>
                  </a:lnTo>
                  <a:lnTo>
                    <a:pt x="292" y="467"/>
                  </a:lnTo>
                  <a:lnTo>
                    <a:pt x="274" y="491"/>
                  </a:lnTo>
                  <a:lnTo>
                    <a:pt x="256" y="513"/>
                  </a:lnTo>
                  <a:lnTo>
                    <a:pt x="239" y="531"/>
                  </a:lnTo>
                  <a:lnTo>
                    <a:pt x="220" y="548"/>
                  </a:lnTo>
                  <a:lnTo>
                    <a:pt x="202" y="562"/>
                  </a:lnTo>
                  <a:lnTo>
                    <a:pt x="185" y="574"/>
                  </a:lnTo>
                  <a:lnTo>
                    <a:pt x="166" y="583"/>
                  </a:lnTo>
                  <a:lnTo>
                    <a:pt x="149" y="589"/>
                  </a:lnTo>
                  <a:lnTo>
                    <a:pt x="132" y="593"/>
                  </a:lnTo>
                  <a:lnTo>
                    <a:pt x="115" y="595"/>
                  </a:lnTo>
                  <a:lnTo>
                    <a:pt x="99" y="595"/>
                  </a:lnTo>
                  <a:lnTo>
                    <a:pt x="84" y="592"/>
                  </a:lnTo>
                  <a:lnTo>
                    <a:pt x="70" y="587"/>
                  </a:lnTo>
                  <a:lnTo>
                    <a:pt x="56" y="580"/>
                  </a:lnTo>
                  <a:lnTo>
                    <a:pt x="44" y="571"/>
                  </a:lnTo>
                  <a:lnTo>
                    <a:pt x="34" y="558"/>
                  </a:lnTo>
                  <a:lnTo>
                    <a:pt x="24" y="544"/>
                  </a:lnTo>
                  <a:lnTo>
                    <a:pt x="15" y="529"/>
                  </a:lnTo>
                  <a:lnTo>
                    <a:pt x="9" y="511"/>
                  </a:lnTo>
                  <a:lnTo>
                    <a:pt x="4" y="490"/>
                  </a:lnTo>
                  <a:lnTo>
                    <a:pt x="1" y="468"/>
                  </a:lnTo>
                  <a:lnTo>
                    <a:pt x="0" y="442"/>
                  </a:lnTo>
                  <a:lnTo>
                    <a:pt x="1" y="416"/>
                  </a:lnTo>
                  <a:lnTo>
                    <a:pt x="5" y="388"/>
                  </a:lnTo>
                  <a:lnTo>
                    <a:pt x="10" y="357"/>
                  </a:lnTo>
                  <a:lnTo>
                    <a:pt x="19" y="325"/>
                  </a:lnTo>
                  <a:lnTo>
                    <a:pt x="29" y="290"/>
                  </a:lnTo>
                  <a:lnTo>
                    <a:pt x="42" y="253"/>
                  </a:lnTo>
                  <a:lnTo>
                    <a:pt x="56" y="219"/>
                  </a:lnTo>
                  <a:lnTo>
                    <a:pt x="72" y="186"/>
                  </a:lnTo>
                  <a:lnTo>
                    <a:pt x="88" y="157"/>
                  </a:lnTo>
                  <a:lnTo>
                    <a:pt x="105" y="130"/>
                  </a:lnTo>
                  <a:lnTo>
                    <a:pt x="123" y="106"/>
                  </a:lnTo>
                  <a:lnTo>
                    <a:pt x="140" y="84"/>
                  </a:lnTo>
                  <a:lnTo>
                    <a:pt x="158" y="65"/>
                  </a:lnTo>
                  <a:lnTo>
                    <a:pt x="177" y="48"/>
                  </a:lnTo>
                  <a:lnTo>
                    <a:pt x="195" y="34"/>
                  </a:lnTo>
                  <a:lnTo>
                    <a:pt x="213" y="22"/>
                  </a:lnTo>
                  <a:lnTo>
                    <a:pt x="231" y="13"/>
                  </a:lnTo>
                  <a:lnTo>
                    <a:pt x="249" y="6"/>
                  </a:lnTo>
                  <a:lnTo>
                    <a:pt x="266" y="2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14" y="3"/>
                  </a:lnTo>
                  <a:lnTo>
                    <a:pt x="328" y="8"/>
                  </a:lnTo>
                  <a:lnTo>
                    <a:pt x="342" y="15"/>
                  </a:lnTo>
                  <a:lnTo>
                    <a:pt x="354" y="25"/>
                  </a:lnTo>
                  <a:lnTo>
                    <a:pt x="365" y="37"/>
                  </a:lnTo>
                  <a:lnTo>
                    <a:pt x="374" y="51"/>
                  </a:lnTo>
                  <a:lnTo>
                    <a:pt x="382" y="67"/>
                  </a:lnTo>
                  <a:lnTo>
                    <a:pt x="388" y="85"/>
                  </a:lnTo>
                  <a:lnTo>
                    <a:pt x="394" y="106"/>
                  </a:lnTo>
                  <a:lnTo>
                    <a:pt x="397" y="129"/>
                  </a:lnTo>
                  <a:lnTo>
                    <a:pt x="397" y="154"/>
                  </a:lnTo>
                  <a:lnTo>
                    <a:pt x="396" y="180"/>
                  </a:lnTo>
                  <a:lnTo>
                    <a:pt x="393" y="210"/>
                  </a:lnTo>
                  <a:lnTo>
                    <a:pt x="386" y="240"/>
                  </a:lnTo>
                  <a:lnTo>
                    <a:pt x="378" y="273"/>
                  </a:lnTo>
                  <a:lnTo>
                    <a:pt x="368" y="308"/>
                  </a:lnTo>
                  <a:lnTo>
                    <a:pt x="355" y="3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4354513" y="3821113"/>
              <a:ext cx="20638" cy="30163"/>
            </a:xfrm>
            <a:custGeom>
              <a:avLst/>
              <a:gdLst/>
              <a:ahLst/>
              <a:cxnLst>
                <a:cxn ang="0">
                  <a:pos x="340" y="379"/>
                </a:cxn>
                <a:cxn ang="0">
                  <a:pos x="308" y="440"/>
                </a:cxn>
                <a:cxn ang="0">
                  <a:pos x="274" y="491"/>
                </a:cxn>
                <a:cxn ang="0">
                  <a:pos x="239" y="531"/>
                </a:cxn>
                <a:cxn ang="0">
                  <a:pos x="202" y="562"/>
                </a:cxn>
                <a:cxn ang="0">
                  <a:pos x="166" y="583"/>
                </a:cxn>
                <a:cxn ang="0">
                  <a:pos x="132" y="593"/>
                </a:cxn>
                <a:cxn ang="0">
                  <a:pos x="99" y="595"/>
                </a:cxn>
                <a:cxn ang="0">
                  <a:pos x="70" y="587"/>
                </a:cxn>
                <a:cxn ang="0">
                  <a:pos x="44" y="571"/>
                </a:cxn>
                <a:cxn ang="0">
                  <a:pos x="24" y="544"/>
                </a:cxn>
                <a:cxn ang="0">
                  <a:pos x="9" y="511"/>
                </a:cxn>
                <a:cxn ang="0">
                  <a:pos x="1" y="468"/>
                </a:cxn>
                <a:cxn ang="0">
                  <a:pos x="1" y="416"/>
                </a:cxn>
                <a:cxn ang="0">
                  <a:pos x="10" y="357"/>
                </a:cxn>
                <a:cxn ang="0">
                  <a:pos x="29" y="290"/>
                </a:cxn>
                <a:cxn ang="0">
                  <a:pos x="56" y="219"/>
                </a:cxn>
                <a:cxn ang="0">
                  <a:pos x="88" y="157"/>
                </a:cxn>
                <a:cxn ang="0">
                  <a:pos x="123" y="106"/>
                </a:cxn>
                <a:cxn ang="0">
                  <a:pos x="158" y="65"/>
                </a:cxn>
                <a:cxn ang="0">
                  <a:pos x="195" y="34"/>
                </a:cxn>
                <a:cxn ang="0">
                  <a:pos x="231" y="13"/>
                </a:cxn>
                <a:cxn ang="0">
                  <a:pos x="266" y="2"/>
                </a:cxn>
                <a:cxn ang="0">
                  <a:pos x="299" y="0"/>
                </a:cxn>
                <a:cxn ang="0">
                  <a:pos x="328" y="8"/>
                </a:cxn>
                <a:cxn ang="0">
                  <a:pos x="354" y="25"/>
                </a:cxn>
                <a:cxn ang="0">
                  <a:pos x="374" y="51"/>
                </a:cxn>
                <a:cxn ang="0">
                  <a:pos x="388" y="85"/>
                </a:cxn>
                <a:cxn ang="0">
                  <a:pos x="397" y="129"/>
                </a:cxn>
                <a:cxn ang="0">
                  <a:pos x="396" y="180"/>
                </a:cxn>
                <a:cxn ang="0">
                  <a:pos x="386" y="240"/>
                </a:cxn>
                <a:cxn ang="0">
                  <a:pos x="368" y="308"/>
                </a:cxn>
              </a:cxnLst>
              <a:rect l="0" t="0" r="r" b="b"/>
              <a:pathLst>
                <a:path w="397" h="595">
                  <a:moveTo>
                    <a:pt x="355" y="345"/>
                  </a:moveTo>
                  <a:lnTo>
                    <a:pt x="340" y="379"/>
                  </a:lnTo>
                  <a:lnTo>
                    <a:pt x="324" y="411"/>
                  </a:lnTo>
                  <a:lnTo>
                    <a:pt x="308" y="440"/>
                  </a:lnTo>
                  <a:lnTo>
                    <a:pt x="292" y="467"/>
                  </a:lnTo>
                  <a:lnTo>
                    <a:pt x="274" y="491"/>
                  </a:lnTo>
                  <a:lnTo>
                    <a:pt x="256" y="513"/>
                  </a:lnTo>
                  <a:lnTo>
                    <a:pt x="239" y="531"/>
                  </a:lnTo>
                  <a:lnTo>
                    <a:pt x="220" y="548"/>
                  </a:lnTo>
                  <a:lnTo>
                    <a:pt x="202" y="562"/>
                  </a:lnTo>
                  <a:lnTo>
                    <a:pt x="185" y="574"/>
                  </a:lnTo>
                  <a:lnTo>
                    <a:pt x="166" y="583"/>
                  </a:lnTo>
                  <a:lnTo>
                    <a:pt x="149" y="589"/>
                  </a:lnTo>
                  <a:lnTo>
                    <a:pt x="132" y="593"/>
                  </a:lnTo>
                  <a:lnTo>
                    <a:pt x="115" y="595"/>
                  </a:lnTo>
                  <a:lnTo>
                    <a:pt x="99" y="595"/>
                  </a:lnTo>
                  <a:lnTo>
                    <a:pt x="84" y="592"/>
                  </a:lnTo>
                  <a:lnTo>
                    <a:pt x="70" y="587"/>
                  </a:lnTo>
                  <a:lnTo>
                    <a:pt x="56" y="580"/>
                  </a:lnTo>
                  <a:lnTo>
                    <a:pt x="44" y="571"/>
                  </a:lnTo>
                  <a:lnTo>
                    <a:pt x="34" y="558"/>
                  </a:lnTo>
                  <a:lnTo>
                    <a:pt x="24" y="544"/>
                  </a:lnTo>
                  <a:lnTo>
                    <a:pt x="15" y="529"/>
                  </a:lnTo>
                  <a:lnTo>
                    <a:pt x="9" y="511"/>
                  </a:lnTo>
                  <a:lnTo>
                    <a:pt x="4" y="490"/>
                  </a:lnTo>
                  <a:lnTo>
                    <a:pt x="1" y="468"/>
                  </a:lnTo>
                  <a:lnTo>
                    <a:pt x="0" y="442"/>
                  </a:lnTo>
                  <a:lnTo>
                    <a:pt x="1" y="416"/>
                  </a:lnTo>
                  <a:lnTo>
                    <a:pt x="5" y="388"/>
                  </a:lnTo>
                  <a:lnTo>
                    <a:pt x="10" y="357"/>
                  </a:lnTo>
                  <a:lnTo>
                    <a:pt x="19" y="325"/>
                  </a:lnTo>
                  <a:lnTo>
                    <a:pt x="29" y="290"/>
                  </a:lnTo>
                  <a:lnTo>
                    <a:pt x="42" y="253"/>
                  </a:lnTo>
                  <a:lnTo>
                    <a:pt x="56" y="219"/>
                  </a:lnTo>
                  <a:lnTo>
                    <a:pt x="72" y="186"/>
                  </a:lnTo>
                  <a:lnTo>
                    <a:pt x="88" y="157"/>
                  </a:lnTo>
                  <a:lnTo>
                    <a:pt x="105" y="130"/>
                  </a:lnTo>
                  <a:lnTo>
                    <a:pt x="123" y="106"/>
                  </a:lnTo>
                  <a:lnTo>
                    <a:pt x="140" y="84"/>
                  </a:lnTo>
                  <a:lnTo>
                    <a:pt x="158" y="65"/>
                  </a:lnTo>
                  <a:lnTo>
                    <a:pt x="177" y="48"/>
                  </a:lnTo>
                  <a:lnTo>
                    <a:pt x="195" y="34"/>
                  </a:lnTo>
                  <a:lnTo>
                    <a:pt x="213" y="22"/>
                  </a:lnTo>
                  <a:lnTo>
                    <a:pt x="231" y="13"/>
                  </a:lnTo>
                  <a:lnTo>
                    <a:pt x="249" y="6"/>
                  </a:lnTo>
                  <a:lnTo>
                    <a:pt x="266" y="2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14" y="3"/>
                  </a:lnTo>
                  <a:lnTo>
                    <a:pt x="328" y="8"/>
                  </a:lnTo>
                  <a:lnTo>
                    <a:pt x="342" y="15"/>
                  </a:lnTo>
                  <a:lnTo>
                    <a:pt x="354" y="25"/>
                  </a:lnTo>
                  <a:lnTo>
                    <a:pt x="365" y="37"/>
                  </a:lnTo>
                  <a:lnTo>
                    <a:pt x="374" y="51"/>
                  </a:lnTo>
                  <a:lnTo>
                    <a:pt x="382" y="67"/>
                  </a:lnTo>
                  <a:lnTo>
                    <a:pt x="388" y="85"/>
                  </a:lnTo>
                  <a:lnTo>
                    <a:pt x="394" y="106"/>
                  </a:lnTo>
                  <a:lnTo>
                    <a:pt x="397" y="129"/>
                  </a:lnTo>
                  <a:lnTo>
                    <a:pt x="397" y="154"/>
                  </a:lnTo>
                  <a:lnTo>
                    <a:pt x="396" y="180"/>
                  </a:lnTo>
                  <a:lnTo>
                    <a:pt x="393" y="210"/>
                  </a:lnTo>
                  <a:lnTo>
                    <a:pt x="386" y="240"/>
                  </a:lnTo>
                  <a:lnTo>
                    <a:pt x="378" y="273"/>
                  </a:lnTo>
                  <a:lnTo>
                    <a:pt x="368" y="308"/>
                  </a:lnTo>
                  <a:lnTo>
                    <a:pt x="355" y="34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4379913" y="3824288"/>
              <a:ext cx="15875" cy="33338"/>
            </a:xfrm>
            <a:custGeom>
              <a:avLst/>
              <a:gdLst/>
              <a:ahLst/>
              <a:cxnLst>
                <a:cxn ang="0">
                  <a:pos x="323" y="329"/>
                </a:cxn>
                <a:cxn ang="0">
                  <a:pos x="321" y="398"/>
                </a:cxn>
                <a:cxn ang="0">
                  <a:pos x="312" y="458"/>
                </a:cxn>
                <a:cxn ang="0">
                  <a:pos x="297" y="510"/>
                </a:cxn>
                <a:cxn ang="0">
                  <a:pos x="277" y="553"/>
                </a:cxn>
                <a:cxn ang="0">
                  <a:pos x="253" y="586"/>
                </a:cxn>
                <a:cxn ang="0">
                  <a:pos x="227" y="611"/>
                </a:cxn>
                <a:cxn ang="0">
                  <a:pos x="198" y="625"/>
                </a:cxn>
                <a:cxn ang="0">
                  <a:pos x="167" y="630"/>
                </a:cxn>
                <a:cxn ang="0">
                  <a:pos x="138" y="626"/>
                </a:cxn>
                <a:cxn ang="0">
                  <a:pos x="108" y="611"/>
                </a:cxn>
                <a:cxn ang="0">
                  <a:pos x="81" y="585"/>
                </a:cxn>
                <a:cxn ang="0">
                  <a:pos x="55" y="549"/>
                </a:cxn>
                <a:cxn ang="0">
                  <a:pos x="34" y="504"/>
                </a:cxn>
                <a:cxn ang="0">
                  <a:pos x="17" y="446"/>
                </a:cxn>
                <a:cxn ang="0">
                  <a:pos x="5" y="378"/>
                </a:cxn>
                <a:cxn ang="0">
                  <a:pos x="0" y="301"/>
                </a:cxn>
                <a:cxn ang="0">
                  <a:pos x="2" y="232"/>
                </a:cxn>
                <a:cxn ang="0">
                  <a:pos x="11" y="172"/>
                </a:cxn>
                <a:cxn ang="0">
                  <a:pos x="27" y="120"/>
                </a:cxn>
                <a:cxn ang="0">
                  <a:pos x="47" y="77"/>
                </a:cxn>
                <a:cxn ang="0">
                  <a:pos x="71" y="44"/>
                </a:cxn>
                <a:cxn ang="0">
                  <a:pos x="97" y="20"/>
                </a:cxn>
                <a:cxn ang="0">
                  <a:pos x="127" y="5"/>
                </a:cxn>
                <a:cxn ang="0">
                  <a:pos x="156" y="0"/>
                </a:cxn>
                <a:cxn ang="0">
                  <a:pos x="187" y="4"/>
                </a:cxn>
                <a:cxn ang="0">
                  <a:pos x="216" y="20"/>
                </a:cxn>
                <a:cxn ang="0">
                  <a:pos x="244" y="45"/>
                </a:cxn>
                <a:cxn ang="0">
                  <a:pos x="268" y="81"/>
                </a:cxn>
                <a:cxn ang="0">
                  <a:pos x="291" y="126"/>
                </a:cxn>
                <a:cxn ang="0">
                  <a:pos x="307" y="184"/>
                </a:cxn>
                <a:cxn ang="0">
                  <a:pos x="319" y="252"/>
                </a:cxn>
              </a:cxnLst>
              <a:rect l="0" t="0" r="r" b="b"/>
              <a:pathLst>
                <a:path w="323" h="630">
                  <a:moveTo>
                    <a:pt x="322" y="291"/>
                  </a:moveTo>
                  <a:lnTo>
                    <a:pt x="323" y="329"/>
                  </a:lnTo>
                  <a:lnTo>
                    <a:pt x="323" y="364"/>
                  </a:lnTo>
                  <a:lnTo>
                    <a:pt x="321" y="398"/>
                  </a:lnTo>
                  <a:lnTo>
                    <a:pt x="317" y="428"/>
                  </a:lnTo>
                  <a:lnTo>
                    <a:pt x="312" y="458"/>
                  </a:lnTo>
                  <a:lnTo>
                    <a:pt x="305" y="484"/>
                  </a:lnTo>
                  <a:lnTo>
                    <a:pt x="297" y="510"/>
                  </a:lnTo>
                  <a:lnTo>
                    <a:pt x="288" y="532"/>
                  </a:lnTo>
                  <a:lnTo>
                    <a:pt x="277" y="553"/>
                  </a:lnTo>
                  <a:lnTo>
                    <a:pt x="265" y="570"/>
                  </a:lnTo>
                  <a:lnTo>
                    <a:pt x="253" y="586"/>
                  </a:lnTo>
                  <a:lnTo>
                    <a:pt x="241" y="599"/>
                  </a:lnTo>
                  <a:lnTo>
                    <a:pt x="227" y="611"/>
                  </a:lnTo>
                  <a:lnTo>
                    <a:pt x="212" y="619"/>
                  </a:lnTo>
                  <a:lnTo>
                    <a:pt x="198" y="625"/>
                  </a:lnTo>
                  <a:lnTo>
                    <a:pt x="183" y="629"/>
                  </a:lnTo>
                  <a:lnTo>
                    <a:pt x="167" y="630"/>
                  </a:lnTo>
                  <a:lnTo>
                    <a:pt x="152" y="629"/>
                  </a:lnTo>
                  <a:lnTo>
                    <a:pt x="138" y="626"/>
                  </a:lnTo>
                  <a:lnTo>
                    <a:pt x="123" y="620"/>
                  </a:lnTo>
                  <a:lnTo>
                    <a:pt x="108" y="611"/>
                  </a:lnTo>
                  <a:lnTo>
                    <a:pt x="94" y="599"/>
                  </a:lnTo>
                  <a:lnTo>
                    <a:pt x="81" y="585"/>
                  </a:lnTo>
                  <a:lnTo>
                    <a:pt x="68" y="569"/>
                  </a:lnTo>
                  <a:lnTo>
                    <a:pt x="55" y="549"/>
                  </a:lnTo>
                  <a:lnTo>
                    <a:pt x="44" y="528"/>
                  </a:lnTo>
                  <a:lnTo>
                    <a:pt x="34" y="504"/>
                  </a:lnTo>
                  <a:lnTo>
                    <a:pt x="25" y="476"/>
                  </a:lnTo>
                  <a:lnTo>
                    <a:pt x="17" y="446"/>
                  </a:lnTo>
                  <a:lnTo>
                    <a:pt x="10" y="413"/>
                  </a:lnTo>
                  <a:lnTo>
                    <a:pt x="5" y="378"/>
                  </a:lnTo>
                  <a:lnTo>
                    <a:pt x="2" y="339"/>
                  </a:lnTo>
                  <a:lnTo>
                    <a:pt x="0" y="301"/>
                  </a:lnTo>
                  <a:lnTo>
                    <a:pt x="0" y="266"/>
                  </a:lnTo>
                  <a:lnTo>
                    <a:pt x="2" y="232"/>
                  </a:lnTo>
                  <a:lnTo>
                    <a:pt x="6" y="202"/>
                  </a:lnTo>
                  <a:lnTo>
                    <a:pt x="11" y="172"/>
                  </a:lnTo>
                  <a:lnTo>
                    <a:pt x="19" y="146"/>
                  </a:lnTo>
                  <a:lnTo>
                    <a:pt x="27" y="120"/>
                  </a:lnTo>
                  <a:lnTo>
                    <a:pt x="36" y="98"/>
                  </a:lnTo>
                  <a:lnTo>
                    <a:pt x="47" y="77"/>
                  </a:lnTo>
                  <a:lnTo>
                    <a:pt x="58" y="60"/>
                  </a:lnTo>
                  <a:lnTo>
                    <a:pt x="71" y="44"/>
                  </a:lnTo>
                  <a:lnTo>
                    <a:pt x="84" y="31"/>
                  </a:lnTo>
                  <a:lnTo>
                    <a:pt x="97" y="20"/>
                  </a:lnTo>
                  <a:lnTo>
                    <a:pt x="111" y="11"/>
                  </a:lnTo>
                  <a:lnTo>
                    <a:pt x="127" y="5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7" y="4"/>
                  </a:lnTo>
                  <a:lnTo>
                    <a:pt x="201" y="10"/>
                  </a:lnTo>
                  <a:lnTo>
                    <a:pt x="216" y="20"/>
                  </a:lnTo>
                  <a:lnTo>
                    <a:pt x="230" y="31"/>
                  </a:lnTo>
                  <a:lnTo>
                    <a:pt x="244" y="45"/>
                  </a:lnTo>
                  <a:lnTo>
                    <a:pt x="257" y="61"/>
                  </a:lnTo>
                  <a:lnTo>
                    <a:pt x="268" y="81"/>
                  </a:lnTo>
                  <a:lnTo>
                    <a:pt x="280" y="102"/>
                  </a:lnTo>
                  <a:lnTo>
                    <a:pt x="291" y="126"/>
                  </a:lnTo>
                  <a:lnTo>
                    <a:pt x="299" y="154"/>
                  </a:lnTo>
                  <a:lnTo>
                    <a:pt x="307" y="184"/>
                  </a:lnTo>
                  <a:lnTo>
                    <a:pt x="314" y="217"/>
                  </a:lnTo>
                  <a:lnTo>
                    <a:pt x="319" y="252"/>
                  </a:lnTo>
                  <a:lnTo>
                    <a:pt x="322" y="2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4379913" y="3824288"/>
              <a:ext cx="15875" cy="33338"/>
            </a:xfrm>
            <a:custGeom>
              <a:avLst/>
              <a:gdLst/>
              <a:ahLst/>
              <a:cxnLst>
                <a:cxn ang="0">
                  <a:pos x="323" y="329"/>
                </a:cxn>
                <a:cxn ang="0">
                  <a:pos x="321" y="398"/>
                </a:cxn>
                <a:cxn ang="0">
                  <a:pos x="312" y="458"/>
                </a:cxn>
                <a:cxn ang="0">
                  <a:pos x="297" y="510"/>
                </a:cxn>
                <a:cxn ang="0">
                  <a:pos x="277" y="553"/>
                </a:cxn>
                <a:cxn ang="0">
                  <a:pos x="253" y="586"/>
                </a:cxn>
                <a:cxn ang="0">
                  <a:pos x="227" y="611"/>
                </a:cxn>
                <a:cxn ang="0">
                  <a:pos x="198" y="625"/>
                </a:cxn>
                <a:cxn ang="0">
                  <a:pos x="167" y="630"/>
                </a:cxn>
                <a:cxn ang="0">
                  <a:pos x="138" y="626"/>
                </a:cxn>
                <a:cxn ang="0">
                  <a:pos x="108" y="611"/>
                </a:cxn>
                <a:cxn ang="0">
                  <a:pos x="81" y="585"/>
                </a:cxn>
                <a:cxn ang="0">
                  <a:pos x="55" y="549"/>
                </a:cxn>
                <a:cxn ang="0">
                  <a:pos x="34" y="504"/>
                </a:cxn>
                <a:cxn ang="0">
                  <a:pos x="17" y="446"/>
                </a:cxn>
                <a:cxn ang="0">
                  <a:pos x="5" y="378"/>
                </a:cxn>
                <a:cxn ang="0">
                  <a:pos x="0" y="301"/>
                </a:cxn>
                <a:cxn ang="0">
                  <a:pos x="2" y="232"/>
                </a:cxn>
                <a:cxn ang="0">
                  <a:pos x="11" y="172"/>
                </a:cxn>
                <a:cxn ang="0">
                  <a:pos x="27" y="120"/>
                </a:cxn>
                <a:cxn ang="0">
                  <a:pos x="47" y="77"/>
                </a:cxn>
                <a:cxn ang="0">
                  <a:pos x="71" y="44"/>
                </a:cxn>
                <a:cxn ang="0">
                  <a:pos x="97" y="20"/>
                </a:cxn>
                <a:cxn ang="0">
                  <a:pos x="127" y="5"/>
                </a:cxn>
                <a:cxn ang="0">
                  <a:pos x="156" y="0"/>
                </a:cxn>
                <a:cxn ang="0">
                  <a:pos x="187" y="4"/>
                </a:cxn>
                <a:cxn ang="0">
                  <a:pos x="216" y="20"/>
                </a:cxn>
                <a:cxn ang="0">
                  <a:pos x="244" y="45"/>
                </a:cxn>
                <a:cxn ang="0">
                  <a:pos x="268" y="81"/>
                </a:cxn>
                <a:cxn ang="0">
                  <a:pos x="291" y="126"/>
                </a:cxn>
                <a:cxn ang="0">
                  <a:pos x="307" y="184"/>
                </a:cxn>
                <a:cxn ang="0">
                  <a:pos x="319" y="252"/>
                </a:cxn>
              </a:cxnLst>
              <a:rect l="0" t="0" r="r" b="b"/>
              <a:pathLst>
                <a:path w="323" h="630">
                  <a:moveTo>
                    <a:pt x="322" y="291"/>
                  </a:moveTo>
                  <a:lnTo>
                    <a:pt x="323" y="329"/>
                  </a:lnTo>
                  <a:lnTo>
                    <a:pt x="323" y="364"/>
                  </a:lnTo>
                  <a:lnTo>
                    <a:pt x="321" y="398"/>
                  </a:lnTo>
                  <a:lnTo>
                    <a:pt x="317" y="428"/>
                  </a:lnTo>
                  <a:lnTo>
                    <a:pt x="312" y="458"/>
                  </a:lnTo>
                  <a:lnTo>
                    <a:pt x="305" y="484"/>
                  </a:lnTo>
                  <a:lnTo>
                    <a:pt x="297" y="510"/>
                  </a:lnTo>
                  <a:lnTo>
                    <a:pt x="288" y="532"/>
                  </a:lnTo>
                  <a:lnTo>
                    <a:pt x="277" y="553"/>
                  </a:lnTo>
                  <a:lnTo>
                    <a:pt x="265" y="570"/>
                  </a:lnTo>
                  <a:lnTo>
                    <a:pt x="253" y="586"/>
                  </a:lnTo>
                  <a:lnTo>
                    <a:pt x="241" y="599"/>
                  </a:lnTo>
                  <a:lnTo>
                    <a:pt x="227" y="611"/>
                  </a:lnTo>
                  <a:lnTo>
                    <a:pt x="212" y="619"/>
                  </a:lnTo>
                  <a:lnTo>
                    <a:pt x="198" y="625"/>
                  </a:lnTo>
                  <a:lnTo>
                    <a:pt x="183" y="629"/>
                  </a:lnTo>
                  <a:lnTo>
                    <a:pt x="167" y="630"/>
                  </a:lnTo>
                  <a:lnTo>
                    <a:pt x="152" y="629"/>
                  </a:lnTo>
                  <a:lnTo>
                    <a:pt x="138" y="626"/>
                  </a:lnTo>
                  <a:lnTo>
                    <a:pt x="123" y="620"/>
                  </a:lnTo>
                  <a:lnTo>
                    <a:pt x="108" y="611"/>
                  </a:lnTo>
                  <a:lnTo>
                    <a:pt x="94" y="599"/>
                  </a:lnTo>
                  <a:lnTo>
                    <a:pt x="81" y="585"/>
                  </a:lnTo>
                  <a:lnTo>
                    <a:pt x="68" y="569"/>
                  </a:lnTo>
                  <a:lnTo>
                    <a:pt x="55" y="549"/>
                  </a:lnTo>
                  <a:lnTo>
                    <a:pt x="44" y="528"/>
                  </a:lnTo>
                  <a:lnTo>
                    <a:pt x="34" y="504"/>
                  </a:lnTo>
                  <a:lnTo>
                    <a:pt x="25" y="476"/>
                  </a:lnTo>
                  <a:lnTo>
                    <a:pt x="17" y="446"/>
                  </a:lnTo>
                  <a:lnTo>
                    <a:pt x="10" y="413"/>
                  </a:lnTo>
                  <a:lnTo>
                    <a:pt x="5" y="378"/>
                  </a:lnTo>
                  <a:lnTo>
                    <a:pt x="2" y="339"/>
                  </a:lnTo>
                  <a:lnTo>
                    <a:pt x="0" y="301"/>
                  </a:lnTo>
                  <a:lnTo>
                    <a:pt x="0" y="266"/>
                  </a:lnTo>
                  <a:lnTo>
                    <a:pt x="2" y="232"/>
                  </a:lnTo>
                  <a:lnTo>
                    <a:pt x="6" y="202"/>
                  </a:lnTo>
                  <a:lnTo>
                    <a:pt x="11" y="172"/>
                  </a:lnTo>
                  <a:lnTo>
                    <a:pt x="19" y="146"/>
                  </a:lnTo>
                  <a:lnTo>
                    <a:pt x="27" y="120"/>
                  </a:lnTo>
                  <a:lnTo>
                    <a:pt x="36" y="98"/>
                  </a:lnTo>
                  <a:lnTo>
                    <a:pt x="47" y="77"/>
                  </a:lnTo>
                  <a:lnTo>
                    <a:pt x="58" y="60"/>
                  </a:lnTo>
                  <a:lnTo>
                    <a:pt x="71" y="44"/>
                  </a:lnTo>
                  <a:lnTo>
                    <a:pt x="84" y="31"/>
                  </a:lnTo>
                  <a:lnTo>
                    <a:pt x="97" y="20"/>
                  </a:lnTo>
                  <a:lnTo>
                    <a:pt x="111" y="11"/>
                  </a:lnTo>
                  <a:lnTo>
                    <a:pt x="127" y="5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7" y="4"/>
                  </a:lnTo>
                  <a:lnTo>
                    <a:pt x="201" y="10"/>
                  </a:lnTo>
                  <a:lnTo>
                    <a:pt x="216" y="20"/>
                  </a:lnTo>
                  <a:lnTo>
                    <a:pt x="230" y="31"/>
                  </a:lnTo>
                  <a:lnTo>
                    <a:pt x="244" y="45"/>
                  </a:lnTo>
                  <a:lnTo>
                    <a:pt x="257" y="61"/>
                  </a:lnTo>
                  <a:lnTo>
                    <a:pt x="268" y="81"/>
                  </a:lnTo>
                  <a:lnTo>
                    <a:pt x="280" y="102"/>
                  </a:lnTo>
                  <a:lnTo>
                    <a:pt x="291" y="126"/>
                  </a:lnTo>
                  <a:lnTo>
                    <a:pt x="299" y="154"/>
                  </a:lnTo>
                  <a:lnTo>
                    <a:pt x="307" y="184"/>
                  </a:lnTo>
                  <a:lnTo>
                    <a:pt x="314" y="217"/>
                  </a:lnTo>
                  <a:lnTo>
                    <a:pt x="319" y="252"/>
                  </a:lnTo>
                  <a:lnTo>
                    <a:pt x="322" y="29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4402138" y="3825875"/>
              <a:ext cx="17463" cy="26988"/>
            </a:xfrm>
            <a:custGeom>
              <a:avLst/>
              <a:gdLst/>
              <a:ahLst/>
              <a:cxnLst>
                <a:cxn ang="0">
                  <a:pos x="299" y="242"/>
                </a:cxn>
                <a:cxn ang="0">
                  <a:pos x="315" y="301"/>
                </a:cxn>
                <a:cxn ang="0">
                  <a:pos x="321" y="354"/>
                </a:cxn>
                <a:cxn ang="0">
                  <a:pos x="321" y="401"/>
                </a:cxn>
                <a:cxn ang="0">
                  <a:pos x="315" y="441"/>
                </a:cxn>
                <a:cxn ang="0">
                  <a:pos x="302" y="473"/>
                </a:cxn>
                <a:cxn ang="0">
                  <a:pos x="285" y="499"/>
                </a:cxn>
                <a:cxn ang="0">
                  <a:pos x="265" y="517"/>
                </a:cxn>
                <a:cxn ang="0">
                  <a:pos x="240" y="526"/>
                </a:cxn>
                <a:cxn ang="0">
                  <a:pos x="214" y="528"/>
                </a:cxn>
                <a:cxn ang="0">
                  <a:pos x="185" y="521"/>
                </a:cxn>
                <a:cxn ang="0">
                  <a:pos x="157" y="505"/>
                </a:cxn>
                <a:cxn ang="0">
                  <a:pos x="127" y="480"/>
                </a:cxn>
                <a:cxn ang="0">
                  <a:pos x="98" y="446"/>
                </a:cxn>
                <a:cxn ang="0">
                  <a:pos x="70" y="402"/>
                </a:cxn>
                <a:cxn ang="0">
                  <a:pos x="45" y="348"/>
                </a:cxn>
                <a:cxn ang="0">
                  <a:pos x="22" y="285"/>
                </a:cxn>
                <a:cxn ang="0">
                  <a:pos x="8" y="227"/>
                </a:cxn>
                <a:cxn ang="0">
                  <a:pos x="1" y="174"/>
                </a:cxn>
                <a:cxn ang="0">
                  <a:pos x="1" y="127"/>
                </a:cxn>
                <a:cxn ang="0">
                  <a:pos x="8" y="88"/>
                </a:cxn>
                <a:cxn ang="0">
                  <a:pos x="19" y="55"/>
                </a:cxn>
                <a:cxn ang="0">
                  <a:pos x="36" y="30"/>
                </a:cxn>
                <a:cxn ang="0">
                  <a:pos x="57" y="12"/>
                </a:cxn>
                <a:cxn ang="0">
                  <a:pos x="81" y="2"/>
                </a:cxn>
                <a:cxn ang="0">
                  <a:pos x="108" y="0"/>
                </a:cxn>
                <a:cxn ang="0">
                  <a:pos x="136" y="7"/>
                </a:cxn>
                <a:cxn ang="0">
                  <a:pos x="166" y="23"/>
                </a:cxn>
                <a:cxn ang="0">
                  <a:pos x="195" y="47"/>
                </a:cxn>
                <a:cxn ang="0">
                  <a:pos x="224" y="82"/>
                </a:cxn>
                <a:cxn ang="0">
                  <a:pos x="251" y="125"/>
                </a:cxn>
                <a:cxn ang="0">
                  <a:pos x="278" y="179"/>
                </a:cxn>
              </a:cxnLst>
              <a:rect l="0" t="0" r="r" b="b"/>
              <a:pathLst>
                <a:path w="322" h="528">
                  <a:moveTo>
                    <a:pt x="289" y="210"/>
                  </a:moveTo>
                  <a:lnTo>
                    <a:pt x="299" y="242"/>
                  </a:lnTo>
                  <a:lnTo>
                    <a:pt x="309" y="273"/>
                  </a:lnTo>
                  <a:lnTo>
                    <a:pt x="315" y="301"/>
                  </a:lnTo>
                  <a:lnTo>
                    <a:pt x="319" y="329"/>
                  </a:lnTo>
                  <a:lnTo>
                    <a:pt x="321" y="354"/>
                  </a:lnTo>
                  <a:lnTo>
                    <a:pt x="322" y="379"/>
                  </a:lnTo>
                  <a:lnTo>
                    <a:pt x="321" y="401"/>
                  </a:lnTo>
                  <a:lnTo>
                    <a:pt x="318" y="421"/>
                  </a:lnTo>
                  <a:lnTo>
                    <a:pt x="315" y="441"/>
                  </a:lnTo>
                  <a:lnTo>
                    <a:pt x="309" y="458"/>
                  </a:lnTo>
                  <a:lnTo>
                    <a:pt x="302" y="473"/>
                  </a:lnTo>
                  <a:lnTo>
                    <a:pt x="294" y="488"/>
                  </a:lnTo>
                  <a:lnTo>
                    <a:pt x="285" y="499"/>
                  </a:lnTo>
                  <a:lnTo>
                    <a:pt x="275" y="509"/>
                  </a:lnTo>
                  <a:lnTo>
                    <a:pt x="265" y="517"/>
                  </a:lnTo>
                  <a:lnTo>
                    <a:pt x="252" y="523"/>
                  </a:lnTo>
                  <a:lnTo>
                    <a:pt x="240" y="526"/>
                  </a:lnTo>
                  <a:lnTo>
                    <a:pt x="227" y="528"/>
                  </a:lnTo>
                  <a:lnTo>
                    <a:pt x="214" y="528"/>
                  </a:lnTo>
                  <a:lnTo>
                    <a:pt x="199" y="526"/>
                  </a:lnTo>
                  <a:lnTo>
                    <a:pt x="185" y="521"/>
                  </a:lnTo>
                  <a:lnTo>
                    <a:pt x="171" y="514"/>
                  </a:lnTo>
                  <a:lnTo>
                    <a:pt x="157" y="505"/>
                  </a:lnTo>
                  <a:lnTo>
                    <a:pt x="141" y="494"/>
                  </a:lnTo>
                  <a:lnTo>
                    <a:pt x="127" y="480"/>
                  </a:lnTo>
                  <a:lnTo>
                    <a:pt x="112" y="464"/>
                  </a:lnTo>
                  <a:lnTo>
                    <a:pt x="98" y="446"/>
                  </a:lnTo>
                  <a:lnTo>
                    <a:pt x="83" y="425"/>
                  </a:lnTo>
                  <a:lnTo>
                    <a:pt x="70" y="402"/>
                  </a:lnTo>
                  <a:lnTo>
                    <a:pt x="57" y="376"/>
                  </a:lnTo>
                  <a:lnTo>
                    <a:pt x="45" y="348"/>
                  </a:lnTo>
                  <a:lnTo>
                    <a:pt x="32" y="317"/>
                  </a:lnTo>
                  <a:lnTo>
                    <a:pt x="22" y="285"/>
                  </a:lnTo>
                  <a:lnTo>
                    <a:pt x="14" y="256"/>
                  </a:lnTo>
                  <a:lnTo>
                    <a:pt x="8" y="227"/>
                  </a:lnTo>
                  <a:lnTo>
                    <a:pt x="3" y="200"/>
                  </a:lnTo>
                  <a:lnTo>
                    <a:pt x="1" y="174"/>
                  </a:lnTo>
                  <a:lnTo>
                    <a:pt x="0" y="150"/>
                  </a:lnTo>
                  <a:lnTo>
                    <a:pt x="1" y="127"/>
                  </a:lnTo>
                  <a:lnTo>
                    <a:pt x="4" y="107"/>
                  </a:lnTo>
                  <a:lnTo>
                    <a:pt x="8" y="88"/>
                  </a:lnTo>
                  <a:lnTo>
                    <a:pt x="13" y="70"/>
                  </a:lnTo>
                  <a:lnTo>
                    <a:pt x="19" y="55"/>
                  </a:lnTo>
                  <a:lnTo>
                    <a:pt x="27" y="42"/>
                  </a:lnTo>
                  <a:lnTo>
                    <a:pt x="36" y="30"/>
                  </a:lnTo>
                  <a:lnTo>
                    <a:pt x="47" y="20"/>
                  </a:lnTo>
                  <a:lnTo>
                    <a:pt x="57" y="12"/>
                  </a:lnTo>
                  <a:lnTo>
                    <a:pt x="69" y="6"/>
                  </a:lnTo>
                  <a:lnTo>
                    <a:pt x="81" y="2"/>
                  </a:lnTo>
                  <a:lnTo>
                    <a:pt x="95" y="0"/>
                  </a:lnTo>
                  <a:lnTo>
                    <a:pt x="108" y="0"/>
                  </a:lnTo>
                  <a:lnTo>
                    <a:pt x="122" y="2"/>
                  </a:lnTo>
                  <a:lnTo>
                    <a:pt x="136" y="7"/>
                  </a:lnTo>
                  <a:lnTo>
                    <a:pt x="151" y="14"/>
                  </a:lnTo>
                  <a:lnTo>
                    <a:pt x="166" y="23"/>
                  </a:lnTo>
                  <a:lnTo>
                    <a:pt x="180" y="34"/>
                  </a:lnTo>
                  <a:lnTo>
                    <a:pt x="195" y="47"/>
                  </a:lnTo>
                  <a:lnTo>
                    <a:pt x="210" y="63"/>
                  </a:lnTo>
                  <a:lnTo>
                    <a:pt x="224" y="82"/>
                  </a:lnTo>
                  <a:lnTo>
                    <a:pt x="238" y="102"/>
                  </a:lnTo>
                  <a:lnTo>
                    <a:pt x="251" y="125"/>
                  </a:lnTo>
                  <a:lnTo>
                    <a:pt x="265" y="151"/>
                  </a:lnTo>
                  <a:lnTo>
                    <a:pt x="278" y="179"/>
                  </a:lnTo>
                  <a:lnTo>
                    <a:pt x="289" y="2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4402138" y="3825875"/>
              <a:ext cx="17463" cy="26988"/>
            </a:xfrm>
            <a:custGeom>
              <a:avLst/>
              <a:gdLst/>
              <a:ahLst/>
              <a:cxnLst>
                <a:cxn ang="0">
                  <a:pos x="299" y="242"/>
                </a:cxn>
                <a:cxn ang="0">
                  <a:pos x="315" y="301"/>
                </a:cxn>
                <a:cxn ang="0">
                  <a:pos x="321" y="354"/>
                </a:cxn>
                <a:cxn ang="0">
                  <a:pos x="321" y="401"/>
                </a:cxn>
                <a:cxn ang="0">
                  <a:pos x="315" y="441"/>
                </a:cxn>
                <a:cxn ang="0">
                  <a:pos x="302" y="473"/>
                </a:cxn>
                <a:cxn ang="0">
                  <a:pos x="285" y="499"/>
                </a:cxn>
                <a:cxn ang="0">
                  <a:pos x="265" y="517"/>
                </a:cxn>
                <a:cxn ang="0">
                  <a:pos x="240" y="526"/>
                </a:cxn>
                <a:cxn ang="0">
                  <a:pos x="214" y="528"/>
                </a:cxn>
                <a:cxn ang="0">
                  <a:pos x="185" y="521"/>
                </a:cxn>
                <a:cxn ang="0">
                  <a:pos x="157" y="505"/>
                </a:cxn>
                <a:cxn ang="0">
                  <a:pos x="127" y="480"/>
                </a:cxn>
                <a:cxn ang="0">
                  <a:pos x="98" y="446"/>
                </a:cxn>
                <a:cxn ang="0">
                  <a:pos x="70" y="402"/>
                </a:cxn>
                <a:cxn ang="0">
                  <a:pos x="45" y="348"/>
                </a:cxn>
                <a:cxn ang="0">
                  <a:pos x="22" y="285"/>
                </a:cxn>
                <a:cxn ang="0">
                  <a:pos x="8" y="227"/>
                </a:cxn>
                <a:cxn ang="0">
                  <a:pos x="1" y="174"/>
                </a:cxn>
                <a:cxn ang="0">
                  <a:pos x="1" y="127"/>
                </a:cxn>
                <a:cxn ang="0">
                  <a:pos x="8" y="88"/>
                </a:cxn>
                <a:cxn ang="0">
                  <a:pos x="19" y="55"/>
                </a:cxn>
                <a:cxn ang="0">
                  <a:pos x="36" y="30"/>
                </a:cxn>
                <a:cxn ang="0">
                  <a:pos x="57" y="12"/>
                </a:cxn>
                <a:cxn ang="0">
                  <a:pos x="81" y="2"/>
                </a:cxn>
                <a:cxn ang="0">
                  <a:pos x="108" y="0"/>
                </a:cxn>
                <a:cxn ang="0">
                  <a:pos x="136" y="7"/>
                </a:cxn>
                <a:cxn ang="0">
                  <a:pos x="166" y="23"/>
                </a:cxn>
                <a:cxn ang="0">
                  <a:pos x="195" y="47"/>
                </a:cxn>
                <a:cxn ang="0">
                  <a:pos x="224" y="82"/>
                </a:cxn>
                <a:cxn ang="0">
                  <a:pos x="251" y="125"/>
                </a:cxn>
                <a:cxn ang="0">
                  <a:pos x="278" y="179"/>
                </a:cxn>
              </a:cxnLst>
              <a:rect l="0" t="0" r="r" b="b"/>
              <a:pathLst>
                <a:path w="322" h="528">
                  <a:moveTo>
                    <a:pt x="289" y="210"/>
                  </a:moveTo>
                  <a:lnTo>
                    <a:pt x="299" y="242"/>
                  </a:lnTo>
                  <a:lnTo>
                    <a:pt x="309" y="273"/>
                  </a:lnTo>
                  <a:lnTo>
                    <a:pt x="315" y="301"/>
                  </a:lnTo>
                  <a:lnTo>
                    <a:pt x="319" y="329"/>
                  </a:lnTo>
                  <a:lnTo>
                    <a:pt x="321" y="354"/>
                  </a:lnTo>
                  <a:lnTo>
                    <a:pt x="322" y="379"/>
                  </a:lnTo>
                  <a:lnTo>
                    <a:pt x="321" y="401"/>
                  </a:lnTo>
                  <a:lnTo>
                    <a:pt x="318" y="421"/>
                  </a:lnTo>
                  <a:lnTo>
                    <a:pt x="315" y="441"/>
                  </a:lnTo>
                  <a:lnTo>
                    <a:pt x="309" y="458"/>
                  </a:lnTo>
                  <a:lnTo>
                    <a:pt x="302" y="473"/>
                  </a:lnTo>
                  <a:lnTo>
                    <a:pt x="294" y="488"/>
                  </a:lnTo>
                  <a:lnTo>
                    <a:pt x="285" y="499"/>
                  </a:lnTo>
                  <a:lnTo>
                    <a:pt x="275" y="509"/>
                  </a:lnTo>
                  <a:lnTo>
                    <a:pt x="265" y="517"/>
                  </a:lnTo>
                  <a:lnTo>
                    <a:pt x="252" y="523"/>
                  </a:lnTo>
                  <a:lnTo>
                    <a:pt x="240" y="526"/>
                  </a:lnTo>
                  <a:lnTo>
                    <a:pt x="227" y="528"/>
                  </a:lnTo>
                  <a:lnTo>
                    <a:pt x="214" y="528"/>
                  </a:lnTo>
                  <a:lnTo>
                    <a:pt x="199" y="526"/>
                  </a:lnTo>
                  <a:lnTo>
                    <a:pt x="185" y="521"/>
                  </a:lnTo>
                  <a:lnTo>
                    <a:pt x="171" y="514"/>
                  </a:lnTo>
                  <a:lnTo>
                    <a:pt x="157" y="505"/>
                  </a:lnTo>
                  <a:lnTo>
                    <a:pt x="141" y="494"/>
                  </a:lnTo>
                  <a:lnTo>
                    <a:pt x="127" y="480"/>
                  </a:lnTo>
                  <a:lnTo>
                    <a:pt x="112" y="464"/>
                  </a:lnTo>
                  <a:lnTo>
                    <a:pt x="98" y="446"/>
                  </a:lnTo>
                  <a:lnTo>
                    <a:pt x="83" y="425"/>
                  </a:lnTo>
                  <a:lnTo>
                    <a:pt x="70" y="402"/>
                  </a:lnTo>
                  <a:lnTo>
                    <a:pt x="57" y="376"/>
                  </a:lnTo>
                  <a:lnTo>
                    <a:pt x="45" y="348"/>
                  </a:lnTo>
                  <a:lnTo>
                    <a:pt x="32" y="317"/>
                  </a:lnTo>
                  <a:lnTo>
                    <a:pt x="22" y="285"/>
                  </a:lnTo>
                  <a:lnTo>
                    <a:pt x="14" y="256"/>
                  </a:lnTo>
                  <a:lnTo>
                    <a:pt x="8" y="227"/>
                  </a:lnTo>
                  <a:lnTo>
                    <a:pt x="3" y="200"/>
                  </a:lnTo>
                  <a:lnTo>
                    <a:pt x="1" y="174"/>
                  </a:lnTo>
                  <a:lnTo>
                    <a:pt x="0" y="150"/>
                  </a:lnTo>
                  <a:lnTo>
                    <a:pt x="1" y="127"/>
                  </a:lnTo>
                  <a:lnTo>
                    <a:pt x="4" y="107"/>
                  </a:lnTo>
                  <a:lnTo>
                    <a:pt x="8" y="88"/>
                  </a:lnTo>
                  <a:lnTo>
                    <a:pt x="13" y="70"/>
                  </a:lnTo>
                  <a:lnTo>
                    <a:pt x="19" y="55"/>
                  </a:lnTo>
                  <a:lnTo>
                    <a:pt x="27" y="42"/>
                  </a:lnTo>
                  <a:lnTo>
                    <a:pt x="36" y="30"/>
                  </a:lnTo>
                  <a:lnTo>
                    <a:pt x="47" y="20"/>
                  </a:lnTo>
                  <a:lnTo>
                    <a:pt x="57" y="12"/>
                  </a:lnTo>
                  <a:lnTo>
                    <a:pt x="69" y="6"/>
                  </a:lnTo>
                  <a:lnTo>
                    <a:pt x="81" y="2"/>
                  </a:lnTo>
                  <a:lnTo>
                    <a:pt x="95" y="0"/>
                  </a:lnTo>
                  <a:lnTo>
                    <a:pt x="108" y="0"/>
                  </a:lnTo>
                  <a:lnTo>
                    <a:pt x="122" y="2"/>
                  </a:lnTo>
                  <a:lnTo>
                    <a:pt x="136" y="7"/>
                  </a:lnTo>
                  <a:lnTo>
                    <a:pt x="151" y="14"/>
                  </a:lnTo>
                  <a:lnTo>
                    <a:pt x="166" y="23"/>
                  </a:lnTo>
                  <a:lnTo>
                    <a:pt x="180" y="34"/>
                  </a:lnTo>
                  <a:lnTo>
                    <a:pt x="195" y="47"/>
                  </a:lnTo>
                  <a:lnTo>
                    <a:pt x="210" y="63"/>
                  </a:lnTo>
                  <a:lnTo>
                    <a:pt x="224" y="82"/>
                  </a:lnTo>
                  <a:lnTo>
                    <a:pt x="238" y="102"/>
                  </a:lnTo>
                  <a:lnTo>
                    <a:pt x="251" y="125"/>
                  </a:lnTo>
                  <a:lnTo>
                    <a:pt x="265" y="151"/>
                  </a:lnTo>
                  <a:lnTo>
                    <a:pt x="278" y="179"/>
                  </a:lnTo>
                  <a:lnTo>
                    <a:pt x="289" y="21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4419600" y="3821113"/>
              <a:ext cx="17463" cy="22225"/>
            </a:xfrm>
            <a:custGeom>
              <a:avLst/>
              <a:gdLst/>
              <a:ahLst/>
              <a:cxnLst>
                <a:cxn ang="0">
                  <a:pos x="298" y="155"/>
                </a:cxn>
                <a:cxn ang="0">
                  <a:pos x="316" y="200"/>
                </a:cxn>
                <a:cxn ang="0">
                  <a:pos x="327" y="240"/>
                </a:cxn>
                <a:cxn ang="0">
                  <a:pos x="330" y="277"/>
                </a:cxn>
                <a:cxn ang="0">
                  <a:pos x="327" y="310"/>
                </a:cxn>
                <a:cxn ang="0">
                  <a:pos x="319" y="339"/>
                </a:cxn>
                <a:cxn ang="0">
                  <a:pos x="305" y="363"/>
                </a:cxn>
                <a:cxn ang="0">
                  <a:pos x="286" y="383"/>
                </a:cxn>
                <a:cxn ang="0">
                  <a:pos x="264" y="396"/>
                </a:cxn>
                <a:cxn ang="0">
                  <a:pos x="238" y="403"/>
                </a:cxn>
                <a:cxn ang="0">
                  <a:pos x="211" y="404"/>
                </a:cxn>
                <a:cxn ang="0">
                  <a:pos x="181" y="398"/>
                </a:cxn>
                <a:cxn ang="0">
                  <a:pos x="152" y="385"/>
                </a:cxn>
                <a:cxn ang="0">
                  <a:pos x="121" y="363"/>
                </a:cxn>
                <a:cxn ang="0">
                  <a:pos x="91" y="334"/>
                </a:cxn>
                <a:cxn ang="0">
                  <a:pos x="61" y="296"/>
                </a:cxn>
                <a:cxn ang="0">
                  <a:pos x="35" y="251"/>
                </a:cxn>
                <a:cxn ang="0">
                  <a:pos x="15" y="208"/>
                </a:cxn>
                <a:cxn ang="0">
                  <a:pos x="4" y="166"/>
                </a:cxn>
                <a:cxn ang="0">
                  <a:pos x="0" y="129"/>
                </a:cxn>
                <a:cxn ang="0">
                  <a:pos x="3" y="96"/>
                </a:cxn>
                <a:cxn ang="0">
                  <a:pos x="11" y="66"/>
                </a:cxn>
                <a:cxn ang="0">
                  <a:pos x="25" y="42"/>
                </a:cxn>
                <a:cxn ang="0">
                  <a:pos x="44" y="23"/>
                </a:cxn>
                <a:cxn ang="0">
                  <a:pos x="66" y="9"/>
                </a:cxn>
                <a:cxn ang="0">
                  <a:pos x="92" y="2"/>
                </a:cxn>
                <a:cxn ang="0">
                  <a:pos x="120" y="1"/>
                </a:cxn>
                <a:cxn ang="0">
                  <a:pos x="150" y="7"/>
                </a:cxn>
                <a:cxn ang="0">
                  <a:pos x="180" y="21"/>
                </a:cxn>
                <a:cxn ang="0">
                  <a:pos x="211" y="42"/>
                </a:cxn>
                <a:cxn ang="0">
                  <a:pos x="242" y="71"/>
                </a:cxn>
                <a:cxn ang="0">
                  <a:pos x="271" y="110"/>
                </a:cxn>
              </a:cxnLst>
              <a:rect l="0" t="0" r="r" b="b"/>
              <a:pathLst>
                <a:path w="330" h="404">
                  <a:moveTo>
                    <a:pt x="284" y="132"/>
                  </a:moveTo>
                  <a:lnTo>
                    <a:pt x="298" y="155"/>
                  </a:lnTo>
                  <a:lnTo>
                    <a:pt x="308" y="177"/>
                  </a:lnTo>
                  <a:lnTo>
                    <a:pt x="316" y="200"/>
                  </a:lnTo>
                  <a:lnTo>
                    <a:pt x="322" y="220"/>
                  </a:lnTo>
                  <a:lnTo>
                    <a:pt x="327" y="240"/>
                  </a:lnTo>
                  <a:lnTo>
                    <a:pt x="329" y="259"/>
                  </a:lnTo>
                  <a:lnTo>
                    <a:pt x="330" y="277"/>
                  </a:lnTo>
                  <a:lnTo>
                    <a:pt x="330" y="294"/>
                  </a:lnTo>
                  <a:lnTo>
                    <a:pt x="327" y="310"/>
                  </a:lnTo>
                  <a:lnTo>
                    <a:pt x="324" y="326"/>
                  </a:lnTo>
                  <a:lnTo>
                    <a:pt x="319" y="339"/>
                  </a:lnTo>
                  <a:lnTo>
                    <a:pt x="313" y="352"/>
                  </a:lnTo>
                  <a:lnTo>
                    <a:pt x="305" y="363"/>
                  </a:lnTo>
                  <a:lnTo>
                    <a:pt x="297" y="374"/>
                  </a:lnTo>
                  <a:lnTo>
                    <a:pt x="286" y="383"/>
                  </a:lnTo>
                  <a:lnTo>
                    <a:pt x="276" y="390"/>
                  </a:lnTo>
                  <a:lnTo>
                    <a:pt x="264" y="396"/>
                  </a:lnTo>
                  <a:lnTo>
                    <a:pt x="252" y="400"/>
                  </a:lnTo>
                  <a:lnTo>
                    <a:pt x="238" y="403"/>
                  </a:lnTo>
                  <a:lnTo>
                    <a:pt x="225" y="404"/>
                  </a:lnTo>
                  <a:lnTo>
                    <a:pt x="211" y="404"/>
                  </a:lnTo>
                  <a:lnTo>
                    <a:pt x="197" y="402"/>
                  </a:lnTo>
                  <a:lnTo>
                    <a:pt x="181" y="398"/>
                  </a:lnTo>
                  <a:lnTo>
                    <a:pt x="167" y="392"/>
                  </a:lnTo>
                  <a:lnTo>
                    <a:pt x="152" y="385"/>
                  </a:lnTo>
                  <a:lnTo>
                    <a:pt x="137" y="375"/>
                  </a:lnTo>
                  <a:lnTo>
                    <a:pt x="121" y="363"/>
                  </a:lnTo>
                  <a:lnTo>
                    <a:pt x="106" y="350"/>
                  </a:lnTo>
                  <a:lnTo>
                    <a:pt x="91" y="334"/>
                  </a:lnTo>
                  <a:lnTo>
                    <a:pt x="75" y="317"/>
                  </a:lnTo>
                  <a:lnTo>
                    <a:pt x="61" y="296"/>
                  </a:lnTo>
                  <a:lnTo>
                    <a:pt x="48" y="274"/>
                  </a:lnTo>
                  <a:lnTo>
                    <a:pt x="35" y="251"/>
                  </a:lnTo>
                  <a:lnTo>
                    <a:pt x="23" y="229"/>
                  </a:lnTo>
                  <a:lnTo>
                    <a:pt x="15" y="208"/>
                  </a:lnTo>
                  <a:lnTo>
                    <a:pt x="8" y="186"/>
                  </a:lnTo>
                  <a:lnTo>
                    <a:pt x="4" y="166"/>
                  </a:lnTo>
                  <a:lnTo>
                    <a:pt x="1" y="148"/>
                  </a:lnTo>
                  <a:lnTo>
                    <a:pt x="0" y="129"/>
                  </a:lnTo>
                  <a:lnTo>
                    <a:pt x="0" y="112"/>
                  </a:lnTo>
                  <a:lnTo>
                    <a:pt x="3" y="96"/>
                  </a:lnTo>
                  <a:lnTo>
                    <a:pt x="6" y="81"/>
                  </a:lnTo>
                  <a:lnTo>
                    <a:pt x="11" y="66"/>
                  </a:lnTo>
                  <a:lnTo>
                    <a:pt x="17" y="53"/>
                  </a:lnTo>
                  <a:lnTo>
                    <a:pt x="25" y="42"/>
                  </a:lnTo>
                  <a:lnTo>
                    <a:pt x="35" y="32"/>
                  </a:lnTo>
                  <a:lnTo>
                    <a:pt x="44" y="23"/>
                  </a:lnTo>
                  <a:lnTo>
                    <a:pt x="55" y="15"/>
                  </a:lnTo>
                  <a:lnTo>
                    <a:pt x="66" y="9"/>
                  </a:lnTo>
                  <a:lnTo>
                    <a:pt x="78" y="5"/>
                  </a:lnTo>
                  <a:lnTo>
                    <a:pt x="92" y="2"/>
                  </a:lnTo>
                  <a:lnTo>
                    <a:pt x="106" y="0"/>
                  </a:lnTo>
                  <a:lnTo>
                    <a:pt x="120" y="1"/>
                  </a:lnTo>
                  <a:lnTo>
                    <a:pt x="135" y="3"/>
                  </a:lnTo>
                  <a:lnTo>
                    <a:pt x="150" y="7"/>
                  </a:lnTo>
                  <a:lnTo>
                    <a:pt x="165" y="12"/>
                  </a:lnTo>
                  <a:lnTo>
                    <a:pt x="180" y="21"/>
                  </a:lnTo>
                  <a:lnTo>
                    <a:pt x="196" y="31"/>
                  </a:lnTo>
                  <a:lnTo>
                    <a:pt x="211" y="42"/>
                  </a:lnTo>
                  <a:lnTo>
                    <a:pt x="226" y="55"/>
                  </a:lnTo>
                  <a:lnTo>
                    <a:pt x="242" y="71"/>
                  </a:lnTo>
                  <a:lnTo>
                    <a:pt x="256" y="90"/>
                  </a:lnTo>
                  <a:lnTo>
                    <a:pt x="271" y="110"/>
                  </a:lnTo>
                  <a:lnTo>
                    <a:pt x="284" y="1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4419600" y="3821113"/>
              <a:ext cx="17463" cy="22225"/>
            </a:xfrm>
            <a:custGeom>
              <a:avLst/>
              <a:gdLst/>
              <a:ahLst/>
              <a:cxnLst>
                <a:cxn ang="0">
                  <a:pos x="298" y="155"/>
                </a:cxn>
                <a:cxn ang="0">
                  <a:pos x="316" y="200"/>
                </a:cxn>
                <a:cxn ang="0">
                  <a:pos x="327" y="240"/>
                </a:cxn>
                <a:cxn ang="0">
                  <a:pos x="330" y="277"/>
                </a:cxn>
                <a:cxn ang="0">
                  <a:pos x="327" y="310"/>
                </a:cxn>
                <a:cxn ang="0">
                  <a:pos x="319" y="339"/>
                </a:cxn>
                <a:cxn ang="0">
                  <a:pos x="305" y="363"/>
                </a:cxn>
                <a:cxn ang="0">
                  <a:pos x="286" y="383"/>
                </a:cxn>
                <a:cxn ang="0">
                  <a:pos x="264" y="396"/>
                </a:cxn>
                <a:cxn ang="0">
                  <a:pos x="238" y="403"/>
                </a:cxn>
                <a:cxn ang="0">
                  <a:pos x="211" y="404"/>
                </a:cxn>
                <a:cxn ang="0">
                  <a:pos x="181" y="398"/>
                </a:cxn>
                <a:cxn ang="0">
                  <a:pos x="152" y="385"/>
                </a:cxn>
                <a:cxn ang="0">
                  <a:pos x="121" y="363"/>
                </a:cxn>
                <a:cxn ang="0">
                  <a:pos x="91" y="334"/>
                </a:cxn>
                <a:cxn ang="0">
                  <a:pos x="61" y="296"/>
                </a:cxn>
                <a:cxn ang="0">
                  <a:pos x="35" y="251"/>
                </a:cxn>
                <a:cxn ang="0">
                  <a:pos x="15" y="208"/>
                </a:cxn>
                <a:cxn ang="0">
                  <a:pos x="4" y="166"/>
                </a:cxn>
                <a:cxn ang="0">
                  <a:pos x="0" y="129"/>
                </a:cxn>
                <a:cxn ang="0">
                  <a:pos x="3" y="96"/>
                </a:cxn>
                <a:cxn ang="0">
                  <a:pos x="11" y="66"/>
                </a:cxn>
                <a:cxn ang="0">
                  <a:pos x="25" y="42"/>
                </a:cxn>
                <a:cxn ang="0">
                  <a:pos x="44" y="23"/>
                </a:cxn>
                <a:cxn ang="0">
                  <a:pos x="66" y="9"/>
                </a:cxn>
                <a:cxn ang="0">
                  <a:pos x="92" y="2"/>
                </a:cxn>
                <a:cxn ang="0">
                  <a:pos x="120" y="1"/>
                </a:cxn>
                <a:cxn ang="0">
                  <a:pos x="150" y="7"/>
                </a:cxn>
                <a:cxn ang="0">
                  <a:pos x="180" y="21"/>
                </a:cxn>
                <a:cxn ang="0">
                  <a:pos x="211" y="42"/>
                </a:cxn>
                <a:cxn ang="0">
                  <a:pos x="242" y="71"/>
                </a:cxn>
                <a:cxn ang="0">
                  <a:pos x="271" y="110"/>
                </a:cxn>
              </a:cxnLst>
              <a:rect l="0" t="0" r="r" b="b"/>
              <a:pathLst>
                <a:path w="330" h="404">
                  <a:moveTo>
                    <a:pt x="284" y="132"/>
                  </a:moveTo>
                  <a:lnTo>
                    <a:pt x="298" y="155"/>
                  </a:lnTo>
                  <a:lnTo>
                    <a:pt x="308" y="177"/>
                  </a:lnTo>
                  <a:lnTo>
                    <a:pt x="316" y="200"/>
                  </a:lnTo>
                  <a:lnTo>
                    <a:pt x="322" y="220"/>
                  </a:lnTo>
                  <a:lnTo>
                    <a:pt x="327" y="240"/>
                  </a:lnTo>
                  <a:lnTo>
                    <a:pt x="329" y="259"/>
                  </a:lnTo>
                  <a:lnTo>
                    <a:pt x="330" y="277"/>
                  </a:lnTo>
                  <a:lnTo>
                    <a:pt x="330" y="294"/>
                  </a:lnTo>
                  <a:lnTo>
                    <a:pt x="327" y="310"/>
                  </a:lnTo>
                  <a:lnTo>
                    <a:pt x="324" y="326"/>
                  </a:lnTo>
                  <a:lnTo>
                    <a:pt x="319" y="339"/>
                  </a:lnTo>
                  <a:lnTo>
                    <a:pt x="313" y="352"/>
                  </a:lnTo>
                  <a:lnTo>
                    <a:pt x="305" y="363"/>
                  </a:lnTo>
                  <a:lnTo>
                    <a:pt x="297" y="374"/>
                  </a:lnTo>
                  <a:lnTo>
                    <a:pt x="286" y="383"/>
                  </a:lnTo>
                  <a:lnTo>
                    <a:pt x="276" y="390"/>
                  </a:lnTo>
                  <a:lnTo>
                    <a:pt x="264" y="396"/>
                  </a:lnTo>
                  <a:lnTo>
                    <a:pt x="252" y="400"/>
                  </a:lnTo>
                  <a:lnTo>
                    <a:pt x="238" y="403"/>
                  </a:lnTo>
                  <a:lnTo>
                    <a:pt x="225" y="404"/>
                  </a:lnTo>
                  <a:lnTo>
                    <a:pt x="211" y="404"/>
                  </a:lnTo>
                  <a:lnTo>
                    <a:pt x="197" y="402"/>
                  </a:lnTo>
                  <a:lnTo>
                    <a:pt x="181" y="398"/>
                  </a:lnTo>
                  <a:lnTo>
                    <a:pt x="167" y="392"/>
                  </a:lnTo>
                  <a:lnTo>
                    <a:pt x="152" y="385"/>
                  </a:lnTo>
                  <a:lnTo>
                    <a:pt x="137" y="375"/>
                  </a:lnTo>
                  <a:lnTo>
                    <a:pt x="121" y="363"/>
                  </a:lnTo>
                  <a:lnTo>
                    <a:pt x="106" y="350"/>
                  </a:lnTo>
                  <a:lnTo>
                    <a:pt x="91" y="334"/>
                  </a:lnTo>
                  <a:lnTo>
                    <a:pt x="75" y="317"/>
                  </a:lnTo>
                  <a:lnTo>
                    <a:pt x="61" y="296"/>
                  </a:lnTo>
                  <a:lnTo>
                    <a:pt x="48" y="274"/>
                  </a:lnTo>
                  <a:lnTo>
                    <a:pt x="35" y="251"/>
                  </a:lnTo>
                  <a:lnTo>
                    <a:pt x="23" y="229"/>
                  </a:lnTo>
                  <a:lnTo>
                    <a:pt x="15" y="208"/>
                  </a:lnTo>
                  <a:lnTo>
                    <a:pt x="8" y="186"/>
                  </a:lnTo>
                  <a:lnTo>
                    <a:pt x="4" y="166"/>
                  </a:lnTo>
                  <a:lnTo>
                    <a:pt x="1" y="148"/>
                  </a:lnTo>
                  <a:lnTo>
                    <a:pt x="0" y="129"/>
                  </a:lnTo>
                  <a:lnTo>
                    <a:pt x="0" y="112"/>
                  </a:lnTo>
                  <a:lnTo>
                    <a:pt x="3" y="96"/>
                  </a:lnTo>
                  <a:lnTo>
                    <a:pt x="6" y="81"/>
                  </a:lnTo>
                  <a:lnTo>
                    <a:pt x="11" y="66"/>
                  </a:lnTo>
                  <a:lnTo>
                    <a:pt x="17" y="53"/>
                  </a:lnTo>
                  <a:lnTo>
                    <a:pt x="25" y="42"/>
                  </a:lnTo>
                  <a:lnTo>
                    <a:pt x="35" y="32"/>
                  </a:lnTo>
                  <a:lnTo>
                    <a:pt x="44" y="23"/>
                  </a:lnTo>
                  <a:lnTo>
                    <a:pt x="55" y="15"/>
                  </a:lnTo>
                  <a:lnTo>
                    <a:pt x="66" y="9"/>
                  </a:lnTo>
                  <a:lnTo>
                    <a:pt x="78" y="5"/>
                  </a:lnTo>
                  <a:lnTo>
                    <a:pt x="92" y="2"/>
                  </a:lnTo>
                  <a:lnTo>
                    <a:pt x="106" y="0"/>
                  </a:lnTo>
                  <a:lnTo>
                    <a:pt x="120" y="1"/>
                  </a:lnTo>
                  <a:lnTo>
                    <a:pt x="135" y="3"/>
                  </a:lnTo>
                  <a:lnTo>
                    <a:pt x="150" y="7"/>
                  </a:lnTo>
                  <a:lnTo>
                    <a:pt x="165" y="12"/>
                  </a:lnTo>
                  <a:lnTo>
                    <a:pt x="180" y="21"/>
                  </a:lnTo>
                  <a:lnTo>
                    <a:pt x="196" y="31"/>
                  </a:lnTo>
                  <a:lnTo>
                    <a:pt x="211" y="42"/>
                  </a:lnTo>
                  <a:lnTo>
                    <a:pt x="226" y="55"/>
                  </a:lnTo>
                  <a:lnTo>
                    <a:pt x="242" y="71"/>
                  </a:lnTo>
                  <a:lnTo>
                    <a:pt x="256" y="90"/>
                  </a:lnTo>
                  <a:lnTo>
                    <a:pt x="271" y="110"/>
                  </a:lnTo>
                  <a:lnTo>
                    <a:pt x="284" y="13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4437063" y="3816350"/>
              <a:ext cx="15875" cy="14288"/>
            </a:xfrm>
            <a:custGeom>
              <a:avLst/>
              <a:gdLst/>
              <a:ahLst/>
              <a:cxnLst>
                <a:cxn ang="0">
                  <a:pos x="250" y="103"/>
                </a:cxn>
                <a:cxn ang="0">
                  <a:pos x="274" y="135"/>
                </a:cxn>
                <a:cxn ang="0">
                  <a:pos x="292" y="167"/>
                </a:cxn>
                <a:cxn ang="0">
                  <a:pos x="302" y="197"/>
                </a:cxn>
                <a:cxn ang="0">
                  <a:pos x="307" y="223"/>
                </a:cxn>
                <a:cxn ang="0">
                  <a:pos x="305" y="246"/>
                </a:cxn>
                <a:cxn ang="0">
                  <a:pos x="298" y="266"/>
                </a:cxn>
                <a:cxn ang="0">
                  <a:pos x="287" y="282"/>
                </a:cxn>
                <a:cxn ang="0">
                  <a:pos x="271" y="294"/>
                </a:cxn>
                <a:cxn ang="0">
                  <a:pos x="252" y="302"/>
                </a:cxn>
                <a:cxn ang="0">
                  <a:pos x="229" y="305"/>
                </a:cxn>
                <a:cxn ang="0">
                  <a:pos x="204" y="303"/>
                </a:cxn>
                <a:cxn ang="0">
                  <a:pos x="177" y="295"/>
                </a:cxn>
                <a:cxn ang="0">
                  <a:pos x="148" y="282"/>
                </a:cxn>
                <a:cxn ang="0">
                  <a:pos x="117" y="262"/>
                </a:cxn>
                <a:cxn ang="0">
                  <a:pos x="88" y="235"/>
                </a:cxn>
                <a:cxn ang="0">
                  <a:pos x="57" y="203"/>
                </a:cxn>
                <a:cxn ang="0">
                  <a:pos x="32" y="169"/>
                </a:cxn>
                <a:cxn ang="0">
                  <a:pos x="15" y="138"/>
                </a:cxn>
                <a:cxn ang="0">
                  <a:pos x="4" y="109"/>
                </a:cxn>
                <a:cxn ang="0">
                  <a:pos x="0" y="83"/>
                </a:cxn>
                <a:cxn ang="0">
                  <a:pos x="1" y="59"/>
                </a:cxn>
                <a:cxn ang="0">
                  <a:pos x="8" y="39"/>
                </a:cxn>
                <a:cxn ang="0">
                  <a:pos x="20" y="23"/>
                </a:cxn>
                <a:cxn ang="0">
                  <a:pos x="36" y="10"/>
                </a:cxn>
                <a:cxn ang="0">
                  <a:pos x="55" y="3"/>
                </a:cxn>
                <a:cxn ang="0">
                  <a:pos x="78" y="0"/>
                </a:cxn>
                <a:cxn ang="0">
                  <a:pos x="103" y="2"/>
                </a:cxn>
                <a:cxn ang="0">
                  <a:pos x="130" y="10"/>
                </a:cxn>
                <a:cxn ang="0">
                  <a:pos x="159" y="24"/>
                </a:cxn>
                <a:cxn ang="0">
                  <a:pos x="189" y="43"/>
                </a:cxn>
                <a:cxn ang="0">
                  <a:pos x="219" y="69"/>
                </a:cxn>
              </a:cxnLst>
              <a:rect l="0" t="0" r="r" b="b"/>
              <a:pathLst>
                <a:path w="307" h="305">
                  <a:moveTo>
                    <a:pt x="235" y="86"/>
                  </a:moveTo>
                  <a:lnTo>
                    <a:pt x="250" y="103"/>
                  </a:lnTo>
                  <a:lnTo>
                    <a:pt x="263" y="119"/>
                  </a:lnTo>
                  <a:lnTo>
                    <a:pt x="274" y="135"/>
                  </a:lnTo>
                  <a:lnTo>
                    <a:pt x="284" y="152"/>
                  </a:lnTo>
                  <a:lnTo>
                    <a:pt x="292" y="167"/>
                  </a:lnTo>
                  <a:lnTo>
                    <a:pt x="298" y="182"/>
                  </a:lnTo>
                  <a:lnTo>
                    <a:pt x="302" y="197"/>
                  </a:lnTo>
                  <a:lnTo>
                    <a:pt x="305" y="210"/>
                  </a:lnTo>
                  <a:lnTo>
                    <a:pt x="307" y="223"/>
                  </a:lnTo>
                  <a:lnTo>
                    <a:pt x="306" y="234"/>
                  </a:lnTo>
                  <a:lnTo>
                    <a:pt x="305" y="246"/>
                  </a:lnTo>
                  <a:lnTo>
                    <a:pt x="302" y="257"/>
                  </a:lnTo>
                  <a:lnTo>
                    <a:pt x="298" y="266"/>
                  </a:lnTo>
                  <a:lnTo>
                    <a:pt x="293" y="275"/>
                  </a:lnTo>
                  <a:lnTo>
                    <a:pt x="287" y="282"/>
                  </a:lnTo>
                  <a:lnTo>
                    <a:pt x="280" y="289"/>
                  </a:lnTo>
                  <a:lnTo>
                    <a:pt x="271" y="294"/>
                  </a:lnTo>
                  <a:lnTo>
                    <a:pt x="262" y="299"/>
                  </a:lnTo>
                  <a:lnTo>
                    <a:pt x="252" y="302"/>
                  </a:lnTo>
                  <a:lnTo>
                    <a:pt x="241" y="304"/>
                  </a:lnTo>
                  <a:lnTo>
                    <a:pt x="229" y="305"/>
                  </a:lnTo>
                  <a:lnTo>
                    <a:pt x="216" y="304"/>
                  </a:lnTo>
                  <a:lnTo>
                    <a:pt x="204" y="303"/>
                  </a:lnTo>
                  <a:lnTo>
                    <a:pt x="191" y="299"/>
                  </a:lnTo>
                  <a:lnTo>
                    <a:pt x="177" y="295"/>
                  </a:lnTo>
                  <a:lnTo>
                    <a:pt x="162" y="289"/>
                  </a:lnTo>
                  <a:lnTo>
                    <a:pt x="148" y="282"/>
                  </a:lnTo>
                  <a:lnTo>
                    <a:pt x="133" y="273"/>
                  </a:lnTo>
                  <a:lnTo>
                    <a:pt x="117" y="262"/>
                  </a:lnTo>
                  <a:lnTo>
                    <a:pt x="102" y="249"/>
                  </a:lnTo>
                  <a:lnTo>
                    <a:pt x="88" y="235"/>
                  </a:lnTo>
                  <a:lnTo>
                    <a:pt x="73" y="220"/>
                  </a:lnTo>
                  <a:lnTo>
                    <a:pt x="57" y="203"/>
                  </a:lnTo>
                  <a:lnTo>
                    <a:pt x="43" y="185"/>
                  </a:lnTo>
                  <a:lnTo>
                    <a:pt x="32" y="169"/>
                  </a:lnTo>
                  <a:lnTo>
                    <a:pt x="23" y="154"/>
                  </a:lnTo>
                  <a:lnTo>
                    <a:pt x="15" y="138"/>
                  </a:lnTo>
                  <a:lnTo>
                    <a:pt x="8" y="123"/>
                  </a:lnTo>
                  <a:lnTo>
                    <a:pt x="4" y="109"/>
                  </a:lnTo>
                  <a:lnTo>
                    <a:pt x="1" y="96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4" y="49"/>
                  </a:lnTo>
                  <a:lnTo>
                    <a:pt x="8" y="39"/>
                  </a:lnTo>
                  <a:lnTo>
                    <a:pt x="14" y="31"/>
                  </a:lnTo>
                  <a:lnTo>
                    <a:pt x="20" y="23"/>
                  </a:lnTo>
                  <a:lnTo>
                    <a:pt x="27" y="16"/>
                  </a:lnTo>
                  <a:lnTo>
                    <a:pt x="36" y="10"/>
                  </a:lnTo>
                  <a:lnTo>
                    <a:pt x="45" y="6"/>
                  </a:lnTo>
                  <a:lnTo>
                    <a:pt x="55" y="3"/>
                  </a:lnTo>
                  <a:lnTo>
                    <a:pt x="66" y="1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3" y="2"/>
                  </a:lnTo>
                  <a:lnTo>
                    <a:pt x="116" y="5"/>
                  </a:lnTo>
                  <a:lnTo>
                    <a:pt x="130" y="10"/>
                  </a:lnTo>
                  <a:lnTo>
                    <a:pt x="144" y="16"/>
                  </a:lnTo>
                  <a:lnTo>
                    <a:pt x="159" y="24"/>
                  </a:lnTo>
                  <a:lnTo>
                    <a:pt x="174" y="33"/>
                  </a:lnTo>
                  <a:lnTo>
                    <a:pt x="189" y="43"/>
                  </a:lnTo>
                  <a:lnTo>
                    <a:pt x="204" y="56"/>
                  </a:lnTo>
                  <a:lnTo>
                    <a:pt x="219" y="69"/>
                  </a:lnTo>
                  <a:lnTo>
                    <a:pt x="23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4437063" y="3816350"/>
              <a:ext cx="15875" cy="14288"/>
            </a:xfrm>
            <a:custGeom>
              <a:avLst/>
              <a:gdLst/>
              <a:ahLst/>
              <a:cxnLst>
                <a:cxn ang="0">
                  <a:pos x="250" y="103"/>
                </a:cxn>
                <a:cxn ang="0">
                  <a:pos x="274" y="135"/>
                </a:cxn>
                <a:cxn ang="0">
                  <a:pos x="292" y="167"/>
                </a:cxn>
                <a:cxn ang="0">
                  <a:pos x="302" y="197"/>
                </a:cxn>
                <a:cxn ang="0">
                  <a:pos x="307" y="223"/>
                </a:cxn>
                <a:cxn ang="0">
                  <a:pos x="305" y="246"/>
                </a:cxn>
                <a:cxn ang="0">
                  <a:pos x="298" y="266"/>
                </a:cxn>
                <a:cxn ang="0">
                  <a:pos x="287" y="282"/>
                </a:cxn>
                <a:cxn ang="0">
                  <a:pos x="271" y="294"/>
                </a:cxn>
                <a:cxn ang="0">
                  <a:pos x="252" y="302"/>
                </a:cxn>
                <a:cxn ang="0">
                  <a:pos x="229" y="305"/>
                </a:cxn>
                <a:cxn ang="0">
                  <a:pos x="204" y="303"/>
                </a:cxn>
                <a:cxn ang="0">
                  <a:pos x="177" y="295"/>
                </a:cxn>
                <a:cxn ang="0">
                  <a:pos x="148" y="282"/>
                </a:cxn>
                <a:cxn ang="0">
                  <a:pos x="117" y="262"/>
                </a:cxn>
                <a:cxn ang="0">
                  <a:pos x="88" y="235"/>
                </a:cxn>
                <a:cxn ang="0">
                  <a:pos x="57" y="203"/>
                </a:cxn>
                <a:cxn ang="0">
                  <a:pos x="32" y="169"/>
                </a:cxn>
                <a:cxn ang="0">
                  <a:pos x="15" y="138"/>
                </a:cxn>
                <a:cxn ang="0">
                  <a:pos x="4" y="109"/>
                </a:cxn>
                <a:cxn ang="0">
                  <a:pos x="0" y="83"/>
                </a:cxn>
                <a:cxn ang="0">
                  <a:pos x="1" y="59"/>
                </a:cxn>
                <a:cxn ang="0">
                  <a:pos x="8" y="39"/>
                </a:cxn>
                <a:cxn ang="0">
                  <a:pos x="20" y="23"/>
                </a:cxn>
                <a:cxn ang="0">
                  <a:pos x="36" y="10"/>
                </a:cxn>
                <a:cxn ang="0">
                  <a:pos x="55" y="3"/>
                </a:cxn>
                <a:cxn ang="0">
                  <a:pos x="78" y="0"/>
                </a:cxn>
                <a:cxn ang="0">
                  <a:pos x="103" y="2"/>
                </a:cxn>
                <a:cxn ang="0">
                  <a:pos x="130" y="10"/>
                </a:cxn>
                <a:cxn ang="0">
                  <a:pos x="159" y="24"/>
                </a:cxn>
                <a:cxn ang="0">
                  <a:pos x="189" y="43"/>
                </a:cxn>
                <a:cxn ang="0">
                  <a:pos x="219" y="69"/>
                </a:cxn>
              </a:cxnLst>
              <a:rect l="0" t="0" r="r" b="b"/>
              <a:pathLst>
                <a:path w="307" h="305">
                  <a:moveTo>
                    <a:pt x="235" y="86"/>
                  </a:moveTo>
                  <a:lnTo>
                    <a:pt x="250" y="103"/>
                  </a:lnTo>
                  <a:lnTo>
                    <a:pt x="263" y="119"/>
                  </a:lnTo>
                  <a:lnTo>
                    <a:pt x="274" y="135"/>
                  </a:lnTo>
                  <a:lnTo>
                    <a:pt x="284" y="152"/>
                  </a:lnTo>
                  <a:lnTo>
                    <a:pt x="292" y="167"/>
                  </a:lnTo>
                  <a:lnTo>
                    <a:pt x="298" y="182"/>
                  </a:lnTo>
                  <a:lnTo>
                    <a:pt x="302" y="197"/>
                  </a:lnTo>
                  <a:lnTo>
                    <a:pt x="305" y="210"/>
                  </a:lnTo>
                  <a:lnTo>
                    <a:pt x="307" y="223"/>
                  </a:lnTo>
                  <a:lnTo>
                    <a:pt x="306" y="234"/>
                  </a:lnTo>
                  <a:lnTo>
                    <a:pt x="305" y="246"/>
                  </a:lnTo>
                  <a:lnTo>
                    <a:pt x="302" y="257"/>
                  </a:lnTo>
                  <a:lnTo>
                    <a:pt x="298" y="266"/>
                  </a:lnTo>
                  <a:lnTo>
                    <a:pt x="293" y="275"/>
                  </a:lnTo>
                  <a:lnTo>
                    <a:pt x="287" y="282"/>
                  </a:lnTo>
                  <a:lnTo>
                    <a:pt x="280" y="289"/>
                  </a:lnTo>
                  <a:lnTo>
                    <a:pt x="271" y="294"/>
                  </a:lnTo>
                  <a:lnTo>
                    <a:pt x="262" y="299"/>
                  </a:lnTo>
                  <a:lnTo>
                    <a:pt x="252" y="302"/>
                  </a:lnTo>
                  <a:lnTo>
                    <a:pt x="241" y="304"/>
                  </a:lnTo>
                  <a:lnTo>
                    <a:pt x="229" y="305"/>
                  </a:lnTo>
                  <a:lnTo>
                    <a:pt x="216" y="304"/>
                  </a:lnTo>
                  <a:lnTo>
                    <a:pt x="204" y="303"/>
                  </a:lnTo>
                  <a:lnTo>
                    <a:pt x="191" y="299"/>
                  </a:lnTo>
                  <a:lnTo>
                    <a:pt x="177" y="295"/>
                  </a:lnTo>
                  <a:lnTo>
                    <a:pt x="162" y="289"/>
                  </a:lnTo>
                  <a:lnTo>
                    <a:pt x="148" y="282"/>
                  </a:lnTo>
                  <a:lnTo>
                    <a:pt x="133" y="273"/>
                  </a:lnTo>
                  <a:lnTo>
                    <a:pt x="117" y="262"/>
                  </a:lnTo>
                  <a:lnTo>
                    <a:pt x="102" y="249"/>
                  </a:lnTo>
                  <a:lnTo>
                    <a:pt x="88" y="235"/>
                  </a:lnTo>
                  <a:lnTo>
                    <a:pt x="73" y="220"/>
                  </a:lnTo>
                  <a:lnTo>
                    <a:pt x="57" y="203"/>
                  </a:lnTo>
                  <a:lnTo>
                    <a:pt x="43" y="185"/>
                  </a:lnTo>
                  <a:lnTo>
                    <a:pt x="32" y="169"/>
                  </a:lnTo>
                  <a:lnTo>
                    <a:pt x="23" y="154"/>
                  </a:lnTo>
                  <a:lnTo>
                    <a:pt x="15" y="138"/>
                  </a:lnTo>
                  <a:lnTo>
                    <a:pt x="8" y="123"/>
                  </a:lnTo>
                  <a:lnTo>
                    <a:pt x="4" y="109"/>
                  </a:lnTo>
                  <a:lnTo>
                    <a:pt x="1" y="96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4" y="49"/>
                  </a:lnTo>
                  <a:lnTo>
                    <a:pt x="8" y="39"/>
                  </a:lnTo>
                  <a:lnTo>
                    <a:pt x="14" y="31"/>
                  </a:lnTo>
                  <a:lnTo>
                    <a:pt x="20" y="23"/>
                  </a:lnTo>
                  <a:lnTo>
                    <a:pt x="27" y="16"/>
                  </a:lnTo>
                  <a:lnTo>
                    <a:pt x="36" y="10"/>
                  </a:lnTo>
                  <a:lnTo>
                    <a:pt x="45" y="6"/>
                  </a:lnTo>
                  <a:lnTo>
                    <a:pt x="55" y="3"/>
                  </a:lnTo>
                  <a:lnTo>
                    <a:pt x="66" y="1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3" y="2"/>
                  </a:lnTo>
                  <a:lnTo>
                    <a:pt x="116" y="5"/>
                  </a:lnTo>
                  <a:lnTo>
                    <a:pt x="130" y="10"/>
                  </a:lnTo>
                  <a:lnTo>
                    <a:pt x="144" y="16"/>
                  </a:lnTo>
                  <a:lnTo>
                    <a:pt x="159" y="24"/>
                  </a:lnTo>
                  <a:lnTo>
                    <a:pt x="174" y="33"/>
                  </a:lnTo>
                  <a:lnTo>
                    <a:pt x="189" y="43"/>
                  </a:lnTo>
                  <a:lnTo>
                    <a:pt x="204" y="56"/>
                  </a:lnTo>
                  <a:lnTo>
                    <a:pt x="219" y="69"/>
                  </a:lnTo>
                  <a:lnTo>
                    <a:pt x="235" y="8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4452938" y="3808413"/>
              <a:ext cx="17463" cy="12700"/>
            </a:xfrm>
            <a:custGeom>
              <a:avLst/>
              <a:gdLst/>
              <a:ahLst/>
              <a:cxnLst>
                <a:cxn ang="0">
                  <a:pos x="240" y="38"/>
                </a:cxn>
                <a:cxn ang="0">
                  <a:pos x="271" y="60"/>
                </a:cxn>
                <a:cxn ang="0">
                  <a:pos x="296" y="82"/>
                </a:cxn>
                <a:cxn ang="0">
                  <a:pos x="313" y="106"/>
                </a:cxn>
                <a:cxn ang="0">
                  <a:pos x="324" y="129"/>
                </a:cxn>
                <a:cxn ang="0">
                  <a:pos x="328" y="151"/>
                </a:cxn>
                <a:cxn ang="0">
                  <a:pos x="327" y="173"/>
                </a:cxn>
                <a:cxn ang="0">
                  <a:pos x="321" y="193"/>
                </a:cxn>
                <a:cxn ang="0">
                  <a:pos x="310" y="210"/>
                </a:cxn>
                <a:cxn ang="0">
                  <a:pos x="295" y="226"/>
                </a:cxn>
                <a:cxn ang="0">
                  <a:pos x="274" y="238"/>
                </a:cxn>
                <a:cxn ang="0">
                  <a:pos x="251" y="245"/>
                </a:cxn>
                <a:cxn ang="0">
                  <a:pos x="223" y="249"/>
                </a:cxn>
                <a:cxn ang="0">
                  <a:pos x="193" y="248"/>
                </a:cxn>
                <a:cxn ang="0">
                  <a:pos x="160" y="242"/>
                </a:cxn>
                <a:cxn ang="0">
                  <a:pos x="124" y="230"/>
                </a:cxn>
                <a:cxn ang="0">
                  <a:pos x="88" y="211"/>
                </a:cxn>
                <a:cxn ang="0">
                  <a:pos x="57" y="190"/>
                </a:cxn>
                <a:cxn ang="0">
                  <a:pos x="33" y="168"/>
                </a:cxn>
                <a:cxn ang="0">
                  <a:pos x="15" y="144"/>
                </a:cxn>
                <a:cxn ang="0">
                  <a:pos x="5" y="121"/>
                </a:cxn>
                <a:cxn ang="0">
                  <a:pos x="0" y="98"/>
                </a:cxn>
                <a:cxn ang="0">
                  <a:pos x="1" y="77"/>
                </a:cxn>
                <a:cxn ang="0">
                  <a:pos x="7" y="57"/>
                </a:cxn>
                <a:cxn ang="0">
                  <a:pos x="18" y="39"/>
                </a:cxn>
                <a:cxn ang="0">
                  <a:pos x="34" y="24"/>
                </a:cxn>
                <a:cxn ang="0">
                  <a:pos x="54" y="12"/>
                </a:cxn>
                <a:cxn ang="0">
                  <a:pos x="78" y="4"/>
                </a:cxn>
                <a:cxn ang="0">
                  <a:pos x="105" y="1"/>
                </a:cxn>
                <a:cxn ang="0">
                  <a:pos x="135" y="1"/>
                </a:cxn>
                <a:cxn ang="0">
                  <a:pos x="167" y="8"/>
                </a:cxn>
                <a:cxn ang="0">
                  <a:pos x="203" y="20"/>
                </a:cxn>
              </a:cxnLst>
              <a:rect l="0" t="0" r="r" b="b"/>
              <a:pathLst>
                <a:path w="329" h="249">
                  <a:moveTo>
                    <a:pt x="221" y="28"/>
                  </a:moveTo>
                  <a:lnTo>
                    <a:pt x="240" y="38"/>
                  </a:lnTo>
                  <a:lnTo>
                    <a:pt x="256" y="49"/>
                  </a:lnTo>
                  <a:lnTo>
                    <a:pt x="271" y="60"/>
                  </a:lnTo>
                  <a:lnTo>
                    <a:pt x="284" y="71"/>
                  </a:lnTo>
                  <a:lnTo>
                    <a:pt x="296" y="82"/>
                  </a:lnTo>
                  <a:lnTo>
                    <a:pt x="305" y="94"/>
                  </a:lnTo>
                  <a:lnTo>
                    <a:pt x="313" y="106"/>
                  </a:lnTo>
                  <a:lnTo>
                    <a:pt x="319" y="117"/>
                  </a:lnTo>
                  <a:lnTo>
                    <a:pt x="324" y="129"/>
                  </a:lnTo>
                  <a:lnTo>
                    <a:pt x="327" y="140"/>
                  </a:lnTo>
                  <a:lnTo>
                    <a:pt x="328" y="151"/>
                  </a:lnTo>
                  <a:lnTo>
                    <a:pt x="329" y="163"/>
                  </a:lnTo>
                  <a:lnTo>
                    <a:pt x="327" y="173"/>
                  </a:lnTo>
                  <a:lnTo>
                    <a:pt x="325" y="183"/>
                  </a:lnTo>
                  <a:lnTo>
                    <a:pt x="321" y="193"/>
                  </a:lnTo>
                  <a:lnTo>
                    <a:pt x="316" y="202"/>
                  </a:lnTo>
                  <a:lnTo>
                    <a:pt x="310" y="210"/>
                  </a:lnTo>
                  <a:lnTo>
                    <a:pt x="303" y="219"/>
                  </a:lnTo>
                  <a:lnTo>
                    <a:pt x="295" y="226"/>
                  </a:lnTo>
                  <a:lnTo>
                    <a:pt x="284" y="232"/>
                  </a:lnTo>
                  <a:lnTo>
                    <a:pt x="274" y="238"/>
                  </a:lnTo>
                  <a:lnTo>
                    <a:pt x="263" y="242"/>
                  </a:lnTo>
                  <a:lnTo>
                    <a:pt x="251" y="245"/>
                  </a:lnTo>
                  <a:lnTo>
                    <a:pt x="238" y="248"/>
                  </a:lnTo>
                  <a:lnTo>
                    <a:pt x="223" y="249"/>
                  </a:lnTo>
                  <a:lnTo>
                    <a:pt x="208" y="249"/>
                  </a:lnTo>
                  <a:lnTo>
                    <a:pt x="193" y="248"/>
                  </a:lnTo>
                  <a:lnTo>
                    <a:pt x="176" y="246"/>
                  </a:lnTo>
                  <a:lnTo>
                    <a:pt x="160" y="242"/>
                  </a:lnTo>
                  <a:lnTo>
                    <a:pt x="143" y="237"/>
                  </a:lnTo>
                  <a:lnTo>
                    <a:pt x="124" y="230"/>
                  </a:lnTo>
                  <a:lnTo>
                    <a:pt x="106" y="222"/>
                  </a:lnTo>
                  <a:lnTo>
                    <a:pt x="88" y="211"/>
                  </a:lnTo>
                  <a:lnTo>
                    <a:pt x="71" y="200"/>
                  </a:lnTo>
                  <a:lnTo>
                    <a:pt x="57" y="190"/>
                  </a:lnTo>
                  <a:lnTo>
                    <a:pt x="44" y="179"/>
                  </a:lnTo>
                  <a:lnTo>
                    <a:pt x="33" y="168"/>
                  </a:lnTo>
                  <a:lnTo>
                    <a:pt x="24" y="155"/>
                  </a:lnTo>
                  <a:lnTo>
                    <a:pt x="15" y="144"/>
                  </a:lnTo>
                  <a:lnTo>
                    <a:pt x="9" y="132"/>
                  </a:lnTo>
                  <a:lnTo>
                    <a:pt x="5" y="121"/>
                  </a:lnTo>
                  <a:lnTo>
                    <a:pt x="2" y="110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1" y="77"/>
                  </a:lnTo>
                  <a:lnTo>
                    <a:pt x="3" y="67"/>
                  </a:lnTo>
                  <a:lnTo>
                    <a:pt x="7" y="57"/>
                  </a:lnTo>
                  <a:lnTo>
                    <a:pt x="12" y="48"/>
                  </a:lnTo>
                  <a:lnTo>
                    <a:pt x="18" y="39"/>
                  </a:lnTo>
                  <a:lnTo>
                    <a:pt x="26" y="31"/>
                  </a:lnTo>
                  <a:lnTo>
                    <a:pt x="34" y="24"/>
                  </a:lnTo>
                  <a:lnTo>
                    <a:pt x="44" y="18"/>
                  </a:lnTo>
                  <a:lnTo>
                    <a:pt x="54" y="12"/>
                  </a:lnTo>
                  <a:lnTo>
                    <a:pt x="65" y="8"/>
                  </a:lnTo>
                  <a:lnTo>
                    <a:pt x="78" y="4"/>
                  </a:lnTo>
                  <a:lnTo>
                    <a:pt x="91" y="2"/>
                  </a:lnTo>
                  <a:lnTo>
                    <a:pt x="105" y="1"/>
                  </a:lnTo>
                  <a:lnTo>
                    <a:pt x="119" y="0"/>
                  </a:lnTo>
                  <a:lnTo>
                    <a:pt x="135" y="1"/>
                  </a:lnTo>
                  <a:lnTo>
                    <a:pt x="151" y="4"/>
                  </a:lnTo>
                  <a:lnTo>
                    <a:pt x="167" y="8"/>
                  </a:lnTo>
                  <a:lnTo>
                    <a:pt x="185" y="13"/>
                  </a:lnTo>
                  <a:lnTo>
                    <a:pt x="203" y="20"/>
                  </a:lnTo>
                  <a:lnTo>
                    <a:pt x="221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4452938" y="3808413"/>
              <a:ext cx="17463" cy="12700"/>
            </a:xfrm>
            <a:custGeom>
              <a:avLst/>
              <a:gdLst/>
              <a:ahLst/>
              <a:cxnLst>
                <a:cxn ang="0">
                  <a:pos x="240" y="38"/>
                </a:cxn>
                <a:cxn ang="0">
                  <a:pos x="271" y="60"/>
                </a:cxn>
                <a:cxn ang="0">
                  <a:pos x="296" y="82"/>
                </a:cxn>
                <a:cxn ang="0">
                  <a:pos x="313" y="106"/>
                </a:cxn>
                <a:cxn ang="0">
                  <a:pos x="324" y="129"/>
                </a:cxn>
                <a:cxn ang="0">
                  <a:pos x="328" y="151"/>
                </a:cxn>
                <a:cxn ang="0">
                  <a:pos x="327" y="173"/>
                </a:cxn>
                <a:cxn ang="0">
                  <a:pos x="321" y="193"/>
                </a:cxn>
                <a:cxn ang="0">
                  <a:pos x="310" y="210"/>
                </a:cxn>
                <a:cxn ang="0">
                  <a:pos x="295" y="226"/>
                </a:cxn>
                <a:cxn ang="0">
                  <a:pos x="274" y="238"/>
                </a:cxn>
                <a:cxn ang="0">
                  <a:pos x="251" y="245"/>
                </a:cxn>
                <a:cxn ang="0">
                  <a:pos x="223" y="249"/>
                </a:cxn>
                <a:cxn ang="0">
                  <a:pos x="193" y="248"/>
                </a:cxn>
                <a:cxn ang="0">
                  <a:pos x="160" y="242"/>
                </a:cxn>
                <a:cxn ang="0">
                  <a:pos x="124" y="230"/>
                </a:cxn>
                <a:cxn ang="0">
                  <a:pos x="88" y="211"/>
                </a:cxn>
                <a:cxn ang="0">
                  <a:pos x="57" y="190"/>
                </a:cxn>
                <a:cxn ang="0">
                  <a:pos x="33" y="168"/>
                </a:cxn>
                <a:cxn ang="0">
                  <a:pos x="15" y="144"/>
                </a:cxn>
                <a:cxn ang="0">
                  <a:pos x="5" y="121"/>
                </a:cxn>
                <a:cxn ang="0">
                  <a:pos x="0" y="98"/>
                </a:cxn>
                <a:cxn ang="0">
                  <a:pos x="1" y="77"/>
                </a:cxn>
                <a:cxn ang="0">
                  <a:pos x="7" y="57"/>
                </a:cxn>
                <a:cxn ang="0">
                  <a:pos x="18" y="39"/>
                </a:cxn>
                <a:cxn ang="0">
                  <a:pos x="34" y="24"/>
                </a:cxn>
                <a:cxn ang="0">
                  <a:pos x="54" y="12"/>
                </a:cxn>
                <a:cxn ang="0">
                  <a:pos x="78" y="4"/>
                </a:cxn>
                <a:cxn ang="0">
                  <a:pos x="105" y="1"/>
                </a:cxn>
                <a:cxn ang="0">
                  <a:pos x="135" y="1"/>
                </a:cxn>
                <a:cxn ang="0">
                  <a:pos x="167" y="8"/>
                </a:cxn>
                <a:cxn ang="0">
                  <a:pos x="203" y="20"/>
                </a:cxn>
              </a:cxnLst>
              <a:rect l="0" t="0" r="r" b="b"/>
              <a:pathLst>
                <a:path w="329" h="249">
                  <a:moveTo>
                    <a:pt x="221" y="28"/>
                  </a:moveTo>
                  <a:lnTo>
                    <a:pt x="240" y="38"/>
                  </a:lnTo>
                  <a:lnTo>
                    <a:pt x="256" y="49"/>
                  </a:lnTo>
                  <a:lnTo>
                    <a:pt x="271" y="60"/>
                  </a:lnTo>
                  <a:lnTo>
                    <a:pt x="284" y="71"/>
                  </a:lnTo>
                  <a:lnTo>
                    <a:pt x="296" y="82"/>
                  </a:lnTo>
                  <a:lnTo>
                    <a:pt x="305" y="94"/>
                  </a:lnTo>
                  <a:lnTo>
                    <a:pt x="313" y="106"/>
                  </a:lnTo>
                  <a:lnTo>
                    <a:pt x="319" y="117"/>
                  </a:lnTo>
                  <a:lnTo>
                    <a:pt x="324" y="129"/>
                  </a:lnTo>
                  <a:lnTo>
                    <a:pt x="327" y="140"/>
                  </a:lnTo>
                  <a:lnTo>
                    <a:pt x="328" y="151"/>
                  </a:lnTo>
                  <a:lnTo>
                    <a:pt x="329" y="163"/>
                  </a:lnTo>
                  <a:lnTo>
                    <a:pt x="327" y="173"/>
                  </a:lnTo>
                  <a:lnTo>
                    <a:pt x="325" y="183"/>
                  </a:lnTo>
                  <a:lnTo>
                    <a:pt x="321" y="193"/>
                  </a:lnTo>
                  <a:lnTo>
                    <a:pt x="316" y="202"/>
                  </a:lnTo>
                  <a:lnTo>
                    <a:pt x="310" y="210"/>
                  </a:lnTo>
                  <a:lnTo>
                    <a:pt x="303" y="219"/>
                  </a:lnTo>
                  <a:lnTo>
                    <a:pt x="295" y="226"/>
                  </a:lnTo>
                  <a:lnTo>
                    <a:pt x="284" y="232"/>
                  </a:lnTo>
                  <a:lnTo>
                    <a:pt x="274" y="238"/>
                  </a:lnTo>
                  <a:lnTo>
                    <a:pt x="263" y="242"/>
                  </a:lnTo>
                  <a:lnTo>
                    <a:pt x="251" y="245"/>
                  </a:lnTo>
                  <a:lnTo>
                    <a:pt x="238" y="248"/>
                  </a:lnTo>
                  <a:lnTo>
                    <a:pt x="223" y="249"/>
                  </a:lnTo>
                  <a:lnTo>
                    <a:pt x="208" y="249"/>
                  </a:lnTo>
                  <a:lnTo>
                    <a:pt x="193" y="248"/>
                  </a:lnTo>
                  <a:lnTo>
                    <a:pt x="176" y="246"/>
                  </a:lnTo>
                  <a:lnTo>
                    <a:pt x="160" y="242"/>
                  </a:lnTo>
                  <a:lnTo>
                    <a:pt x="143" y="237"/>
                  </a:lnTo>
                  <a:lnTo>
                    <a:pt x="124" y="230"/>
                  </a:lnTo>
                  <a:lnTo>
                    <a:pt x="106" y="222"/>
                  </a:lnTo>
                  <a:lnTo>
                    <a:pt x="88" y="211"/>
                  </a:lnTo>
                  <a:lnTo>
                    <a:pt x="71" y="200"/>
                  </a:lnTo>
                  <a:lnTo>
                    <a:pt x="57" y="190"/>
                  </a:lnTo>
                  <a:lnTo>
                    <a:pt x="44" y="179"/>
                  </a:lnTo>
                  <a:lnTo>
                    <a:pt x="33" y="168"/>
                  </a:lnTo>
                  <a:lnTo>
                    <a:pt x="24" y="155"/>
                  </a:lnTo>
                  <a:lnTo>
                    <a:pt x="15" y="144"/>
                  </a:lnTo>
                  <a:lnTo>
                    <a:pt x="9" y="132"/>
                  </a:lnTo>
                  <a:lnTo>
                    <a:pt x="5" y="121"/>
                  </a:lnTo>
                  <a:lnTo>
                    <a:pt x="2" y="110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1" y="77"/>
                  </a:lnTo>
                  <a:lnTo>
                    <a:pt x="3" y="67"/>
                  </a:lnTo>
                  <a:lnTo>
                    <a:pt x="7" y="57"/>
                  </a:lnTo>
                  <a:lnTo>
                    <a:pt x="12" y="48"/>
                  </a:lnTo>
                  <a:lnTo>
                    <a:pt x="18" y="39"/>
                  </a:lnTo>
                  <a:lnTo>
                    <a:pt x="26" y="31"/>
                  </a:lnTo>
                  <a:lnTo>
                    <a:pt x="34" y="24"/>
                  </a:lnTo>
                  <a:lnTo>
                    <a:pt x="44" y="18"/>
                  </a:lnTo>
                  <a:lnTo>
                    <a:pt x="54" y="12"/>
                  </a:lnTo>
                  <a:lnTo>
                    <a:pt x="65" y="8"/>
                  </a:lnTo>
                  <a:lnTo>
                    <a:pt x="78" y="4"/>
                  </a:lnTo>
                  <a:lnTo>
                    <a:pt x="91" y="2"/>
                  </a:lnTo>
                  <a:lnTo>
                    <a:pt x="105" y="1"/>
                  </a:lnTo>
                  <a:lnTo>
                    <a:pt x="119" y="0"/>
                  </a:lnTo>
                  <a:lnTo>
                    <a:pt x="135" y="1"/>
                  </a:lnTo>
                  <a:lnTo>
                    <a:pt x="151" y="4"/>
                  </a:lnTo>
                  <a:lnTo>
                    <a:pt x="167" y="8"/>
                  </a:lnTo>
                  <a:lnTo>
                    <a:pt x="185" y="13"/>
                  </a:lnTo>
                  <a:lnTo>
                    <a:pt x="203" y="20"/>
                  </a:lnTo>
                  <a:lnTo>
                    <a:pt x="221" y="2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4467225" y="3798888"/>
              <a:ext cx="15875" cy="11113"/>
            </a:xfrm>
            <a:custGeom>
              <a:avLst/>
              <a:gdLst/>
              <a:ahLst/>
              <a:cxnLst>
                <a:cxn ang="0">
                  <a:pos x="216" y="16"/>
                </a:cxn>
                <a:cxn ang="0">
                  <a:pos x="248" y="30"/>
                </a:cxn>
                <a:cxn ang="0">
                  <a:pos x="274" y="47"/>
                </a:cxn>
                <a:cxn ang="0">
                  <a:pos x="293" y="65"/>
                </a:cxn>
                <a:cxn ang="0">
                  <a:pos x="307" y="84"/>
                </a:cxn>
                <a:cxn ang="0">
                  <a:pos x="314" y="104"/>
                </a:cxn>
                <a:cxn ang="0">
                  <a:pos x="317" y="123"/>
                </a:cxn>
                <a:cxn ang="0">
                  <a:pos x="314" y="142"/>
                </a:cxn>
                <a:cxn ang="0">
                  <a:pos x="307" y="161"/>
                </a:cxn>
                <a:cxn ang="0">
                  <a:pos x="295" y="177"/>
                </a:cxn>
                <a:cxn ang="0">
                  <a:pos x="278" y="191"/>
                </a:cxn>
                <a:cxn ang="0">
                  <a:pos x="257" y="202"/>
                </a:cxn>
                <a:cxn ang="0">
                  <a:pos x="233" y="210"/>
                </a:cxn>
                <a:cxn ang="0">
                  <a:pos x="204" y="214"/>
                </a:cxn>
                <a:cxn ang="0">
                  <a:pos x="173" y="214"/>
                </a:cxn>
                <a:cxn ang="0">
                  <a:pos x="137" y="209"/>
                </a:cxn>
                <a:cxn ang="0">
                  <a:pos x="100" y="198"/>
                </a:cxn>
                <a:cxn ang="0">
                  <a:pos x="69" y="183"/>
                </a:cxn>
                <a:cxn ang="0">
                  <a:pos x="43" y="167"/>
                </a:cxn>
                <a:cxn ang="0">
                  <a:pos x="24" y="148"/>
                </a:cxn>
                <a:cxn ang="0">
                  <a:pos x="11" y="129"/>
                </a:cxn>
                <a:cxn ang="0">
                  <a:pos x="3" y="110"/>
                </a:cxn>
                <a:cxn ang="0">
                  <a:pos x="0" y="89"/>
                </a:cxn>
                <a:cxn ang="0">
                  <a:pos x="3" y="71"/>
                </a:cxn>
                <a:cxn ang="0">
                  <a:pos x="12" y="53"/>
                </a:cxn>
                <a:cxn ang="0">
                  <a:pos x="24" y="36"/>
                </a:cxn>
                <a:cxn ang="0">
                  <a:pos x="40" y="22"/>
                </a:cxn>
                <a:cxn ang="0">
                  <a:pos x="62" y="11"/>
                </a:cxn>
                <a:cxn ang="0">
                  <a:pos x="86" y="4"/>
                </a:cxn>
                <a:cxn ang="0">
                  <a:pos x="115" y="0"/>
                </a:cxn>
                <a:cxn ang="0">
                  <a:pos x="145" y="0"/>
                </a:cxn>
                <a:cxn ang="0">
                  <a:pos x="180" y="6"/>
                </a:cxn>
              </a:cxnLst>
              <a:rect l="0" t="0" r="r" b="b"/>
              <a:pathLst>
                <a:path w="317" h="215">
                  <a:moveTo>
                    <a:pt x="198" y="11"/>
                  </a:moveTo>
                  <a:lnTo>
                    <a:pt x="216" y="16"/>
                  </a:lnTo>
                  <a:lnTo>
                    <a:pt x="233" y="23"/>
                  </a:lnTo>
                  <a:lnTo>
                    <a:pt x="248" y="30"/>
                  </a:lnTo>
                  <a:lnTo>
                    <a:pt x="262" y="39"/>
                  </a:lnTo>
                  <a:lnTo>
                    <a:pt x="274" y="47"/>
                  </a:lnTo>
                  <a:lnTo>
                    <a:pt x="285" y="56"/>
                  </a:lnTo>
                  <a:lnTo>
                    <a:pt x="293" y="65"/>
                  </a:lnTo>
                  <a:lnTo>
                    <a:pt x="301" y="74"/>
                  </a:lnTo>
                  <a:lnTo>
                    <a:pt x="307" y="84"/>
                  </a:lnTo>
                  <a:lnTo>
                    <a:pt x="311" y="93"/>
                  </a:lnTo>
                  <a:lnTo>
                    <a:pt x="314" y="104"/>
                  </a:lnTo>
                  <a:lnTo>
                    <a:pt x="316" y="114"/>
                  </a:lnTo>
                  <a:lnTo>
                    <a:pt x="317" y="123"/>
                  </a:lnTo>
                  <a:lnTo>
                    <a:pt x="316" y="133"/>
                  </a:lnTo>
                  <a:lnTo>
                    <a:pt x="314" y="142"/>
                  </a:lnTo>
                  <a:lnTo>
                    <a:pt x="311" y="151"/>
                  </a:lnTo>
                  <a:lnTo>
                    <a:pt x="307" y="161"/>
                  </a:lnTo>
                  <a:lnTo>
                    <a:pt x="301" y="169"/>
                  </a:lnTo>
                  <a:lnTo>
                    <a:pt x="295" y="177"/>
                  </a:lnTo>
                  <a:lnTo>
                    <a:pt x="287" y="185"/>
                  </a:lnTo>
                  <a:lnTo>
                    <a:pt x="278" y="191"/>
                  </a:lnTo>
                  <a:lnTo>
                    <a:pt x="268" y="197"/>
                  </a:lnTo>
                  <a:lnTo>
                    <a:pt x="257" y="202"/>
                  </a:lnTo>
                  <a:lnTo>
                    <a:pt x="245" y="207"/>
                  </a:lnTo>
                  <a:lnTo>
                    <a:pt x="233" y="210"/>
                  </a:lnTo>
                  <a:lnTo>
                    <a:pt x="219" y="213"/>
                  </a:lnTo>
                  <a:lnTo>
                    <a:pt x="204" y="214"/>
                  </a:lnTo>
                  <a:lnTo>
                    <a:pt x="189" y="215"/>
                  </a:lnTo>
                  <a:lnTo>
                    <a:pt x="173" y="214"/>
                  </a:lnTo>
                  <a:lnTo>
                    <a:pt x="155" y="212"/>
                  </a:lnTo>
                  <a:lnTo>
                    <a:pt x="137" y="209"/>
                  </a:lnTo>
                  <a:lnTo>
                    <a:pt x="119" y="204"/>
                  </a:lnTo>
                  <a:lnTo>
                    <a:pt x="100" y="198"/>
                  </a:lnTo>
                  <a:lnTo>
                    <a:pt x="84" y="191"/>
                  </a:lnTo>
                  <a:lnTo>
                    <a:pt x="69" y="183"/>
                  </a:lnTo>
                  <a:lnTo>
                    <a:pt x="55" y="175"/>
                  </a:lnTo>
                  <a:lnTo>
                    <a:pt x="43" y="167"/>
                  </a:lnTo>
                  <a:lnTo>
                    <a:pt x="33" y="158"/>
                  </a:lnTo>
                  <a:lnTo>
                    <a:pt x="24" y="148"/>
                  </a:lnTo>
                  <a:lnTo>
                    <a:pt x="17" y="139"/>
                  </a:lnTo>
                  <a:lnTo>
                    <a:pt x="11" y="129"/>
                  </a:lnTo>
                  <a:lnTo>
                    <a:pt x="7" y="119"/>
                  </a:lnTo>
                  <a:lnTo>
                    <a:pt x="3" y="110"/>
                  </a:lnTo>
                  <a:lnTo>
                    <a:pt x="1" y="100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3" y="71"/>
                  </a:lnTo>
                  <a:lnTo>
                    <a:pt x="8" y="62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4" y="36"/>
                  </a:lnTo>
                  <a:lnTo>
                    <a:pt x="32" y="29"/>
                  </a:lnTo>
                  <a:lnTo>
                    <a:pt x="40" y="22"/>
                  </a:lnTo>
                  <a:lnTo>
                    <a:pt x="50" y="17"/>
                  </a:lnTo>
                  <a:lnTo>
                    <a:pt x="62" y="11"/>
                  </a:lnTo>
                  <a:lnTo>
                    <a:pt x="73" y="7"/>
                  </a:lnTo>
                  <a:lnTo>
                    <a:pt x="86" y="4"/>
                  </a:lnTo>
                  <a:lnTo>
                    <a:pt x="99" y="1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5" y="0"/>
                  </a:lnTo>
                  <a:lnTo>
                    <a:pt x="162" y="3"/>
                  </a:lnTo>
                  <a:lnTo>
                    <a:pt x="180" y="6"/>
                  </a:lnTo>
                  <a:lnTo>
                    <a:pt x="198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4467225" y="3798888"/>
              <a:ext cx="15875" cy="11113"/>
            </a:xfrm>
            <a:custGeom>
              <a:avLst/>
              <a:gdLst/>
              <a:ahLst/>
              <a:cxnLst>
                <a:cxn ang="0">
                  <a:pos x="216" y="16"/>
                </a:cxn>
                <a:cxn ang="0">
                  <a:pos x="248" y="30"/>
                </a:cxn>
                <a:cxn ang="0">
                  <a:pos x="274" y="47"/>
                </a:cxn>
                <a:cxn ang="0">
                  <a:pos x="293" y="65"/>
                </a:cxn>
                <a:cxn ang="0">
                  <a:pos x="307" y="84"/>
                </a:cxn>
                <a:cxn ang="0">
                  <a:pos x="314" y="104"/>
                </a:cxn>
                <a:cxn ang="0">
                  <a:pos x="317" y="123"/>
                </a:cxn>
                <a:cxn ang="0">
                  <a:pos x="314" y="142"/>
                </a:cxn>
                <a:cxn ang="0">
                  <a:pos x="307" y="161"/>
                </a:cxn>
                <a:cxn ang="0">
                  <a:pos x="295" y="177"/>
                </a:cxn>
                <a:cxn ang="0">
                  <a:pos x="278" y="191"/>
                </a:cxn>
                <a:cxn ang="0">
                  <a:pos x="257" y="202"/>
                </a:cxn>
                <a:cxn ang="0">
                  <a:pos x="233" y="210"/>
                </a:cxn>
                <a:cxn ang="0">
                  <a:pos x="204" y="214"/>
                </a:cxn>
                <a:cxn ang="0">
                  <a:pos x="173" y="214"/>
                </a:cxn>
                <a:cxn ang="0">
                  <a:pos x="137" y="209"/>
                </a:cxn>
                <a:cxn ang="0">
                  <a:pos x="100" y="198"/>
                </a:cxn>
                <a:cxn ang="0">
                  <a:pos x="69" y="183"/>
                </a:cxn>
                <a:cxn ang="0">
                  <a:pos x="43" y="167"/>
                </a:cxn>
                <a:cxn ang="0">
                  <a:pos x="24" y="148"/>
                </a:cxn>
                <a:cxn ang="0">
                  <a:pos x="11" y="129"/>
                </a:cxn>
                <a:cxn ang="0">
                  <a:pos x="3" y="110"/>
                </a:cxn>
                <a:cxn ang="0">
                  <a:pos x="0" y="89"/>
                </a:cxn>
                <a:cxn ang="0">
                  <a:pos x="3" y="71"/>
                </a:cxn>
                <a:cxn ang="0">
                  <a:pos x="12" y="53"/>
                </a:cxn>
                <a:cxn ang="0">
                  <a:pos x="24" y="36"/>
                </a:cxn>
                <a:cxn ang="0">
                  <a:pos x="40" y="22"/>
                </a:cxn>
                <a:cxn ang="0">
                  <a:pos x="62" y="11"/>
                </a:cxn>
                <a:cxn ang="0">
                  <a:pos x="86" y="4"/>
                </a:cxn>
                <a:cxn ang="0">
                  <a:pos x="115" y="0"/>
                </a:cxn>
                <a:cxn ang="0">
                  <a:pos x="145" y="0"/>
                </a:cxn>
                <a:cxn ang="0">
                  <a:pos x="180" y="6"/>
                </a:cxn>
              </a:cxnLst>
              <a:rect l="0" t="0" r="r" b="b"/>
              <a:pathLst>
                <a:path w="317" h="215">
                  <a:moveTo>
                    <a:pt x="198" y="11"/>
                  </a:moveTo>
                  <a:lnTo>
                    <a:pt x="216" y="16"/>
                  </a:lnTo>
                  <a:lnTo>
                    <a:pt x="233" y="23"/>
                  </a:lnTo>
                  <a:lnTo>
                    <a:pt x="248" y="30"/>
                  </a:lnTo>
                  <a:lnTo>
                    <a:pt x="262" y="39"/>
                  </a:lnTo>
                  <a:lnTo>
                    <a:pt x="274" y="47"/>
                  </a:lnTo>
                  <a:lnTo>
                    <a:pt x="285" y="56"/>
                  </a:lnTo>
                  <a:lnTo>
                    <a:pt x="293" y="65"/>
                  </a:lnTo>
                  <a:lnTo>
                    <a:pt x="301" y="74"/>
                  </a:lnTo>
                  <a:lnTo>
                    <a:pt x="307" y="84"/>
                  </a:lnTo>
                  <a:lnTo>
                    <a:pt x="311" y="93"/>
                  </a:lnTo>
                  <a:lnTo>
                    <a:pt x="314" y="104"/>
                  </a:lnTo>
                  <a:lnTo>
                    <a:pt x="316" y="114"/>
                  </a:lnTo>
                  <a:lnTo>
                    <a:pt x="317" y="123"/>
                  </a:lnTo>
                  <a:lnTo>
                    <a:pt x="316" y="133"/>
                  </a:lnTo>
                  <a:lnTo>
                    <a:pt x="314" y="142"/>
                  </a:lnTo>
                  <a:lnTo>
                    <a:pt x="311" y="151"/>
                  </a:lnTo>
                  <a:lnTo>
                    <a:pt x="307" y="161"/>
                  </a:lnTo>
                  <a:lnTo>
                    <a:pt x="301" y="169"/>
                  </a:lnTo>
                  <a:lnTo>
                    <a:pt x="295" y="177"/>
                  </a:lnTo>
                  <a:lnTo>
                    <a:pt x="287" y="185"/>
                  </a:lnTo>
                  <a:lnTo>
                    <a:pt x="278" y="191"/>
                  </a:lnTo>
                  <a:lnTo>
                    <a:pt x="268" y="197"/>
                  </a:lnTo>
                  <a:lnTo>
                    <a:pt x="257" y="202"/>
                  </a:lnTo>
                  <a:lnTo>
                    <a:pt x="245" y="207"/>
                  </a:lnTo>
                  <a:lnTo>
                    <a:pt x="233" y="210"/>
                  </a:lnTo>
                  <a:lnTo>
                    <a:pt x="219" y="213"/>
                  </a:lnTo>
                  <a:lnTo>
                    <a:pt x="204" y="214"/>
                  </a:lnTo>
                  <a:lnTo>
                    <a:pt x="189" y="215"/>
                  </a:lnTo>
                  <a:lnTo>
                    <a:pt x="173" y="214"/>
                  </a:lnTo>
                  <a:lnTo>
                    <a:pt x="155" y="212"/>
                  </a:lnTo>
                  <a:lnTo>
                    <a:pt x="137" y="209"/>
                  </a:lnTo>
                  <a:lnTo>
                    <a:pt x="119" y="204"/>
                  </a:lnTo>
                  <a:lnTo>
                    <a:pt x="100" y="198"/>
                  </a:lnTo>
                  <a:lnTo>
                    <a:pt x="84" y="191"/>
                  </a:lnTo>
                  <a:lnTo>
                    <a:pt x="69" y="183"/>
                  </a:lnTo>
                  <a:lnTo>
                    <a:pt x="55" y="175"/>
                  </a:lnTo>
                  <a:lnTo>
                    <a:pt x="43" y="167"/>
                  </a:lnTo>
                  <a:lnTo>
                    <a:pt x="33" y="158"/>
                  </a:lnTo>
                  <a:lnTo>
                    <a:pt x="24" y="148"/>
                  </a:lnTo>
                  <a:lnTo>
                    <a:pt x="17" y="139"/>
                  </a:lnTo>
                  <a:lnTo>
                    <a:pt x="11" y="129"/>
                  </a:lnTo>
                  <a:lnTo>
                    <a:pt x="7" y="119"/>
                  </a:lnTo>
                  <a:lnTo>
                    <a:pt x="3" y="110"/>
                  </a:lnTo>
                  <a:lnTo>
                    <a:pt x="1" y="100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3" y="71"/>
                  </a:lnTo>
                  <a:lnTo>
                    <a:pt x="8" y="62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4" y="36"/>
                  </a:lnTo>
                  <a:lnTo>
                    <a:pt x="32" y="29"/>
                  </a:lnTo>
                  <a:lnTo>
                    <a:pt x="40" y="22"/>
                  </a:lnTo>
                  <a:lnTo>
                    <a:pt x="50" y="17"/>
                  </a:lnTo>
                  <a:lnTo>
                    <a:pt x="62" y="11"/>
                  </a:lnTo>
                  <a:lnTo>
                    <a:pt x="73" y="7"/>
                  </a:lnTo>
                  <a:lnTo>
                    <a:pt x="86" y="4"/>
                  </a:lnTo>
                  <a:lnTo>
                    <a:pt x="99" y="1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5" y="0"/>
                  </a:lnTo>
                  <a:lnTo>
                    <a:pt x="162" y="3"/>
                  </a:lnTo>
                  <a:lnTo>
                    <a:pt x="180" y="6"/>
                  </a:lnTo>
                  <a:lnTo>
                    <a:pt x="198" y="1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4481513" y="3789363"/>
              <a:ext cx="14288" cy="9525"/>
            </a:xfrm>
            <a:custGeom>
              <a:avLst/>
              <a:gdLst/>
              <a:ahLst/>
              <a:cxnLst>
                <a:cxn ang="0">
                  <a:pos x="185" y="10"/>
                </a:cxn>
                <a:cxn ang="0">
                  <a:pos x="215" y="20"/>
                </a:cxn>
                <a:cxn ang="0">
                  <a:pos x="240" y="32"/>
                </a:cxn>
                <a:cxn ang="0">
                  <a:pos x="258" y="47"/>
                </a:cxn>
                <a:cxn ang="0">
                  <a:pos x="273" y="63"/>
                </a:cxn>
                <a:cxn ang="0">
                  <a:pos x="281" y="80"/>
                </a:cxn>
                <a:cxn ang="0">
                  <a:pos x="285" y="97"/>
                </a:cxn>
                <a:cxn ang="0">
                  <a:pos x="284" y="114"/>
                </a:cxn>
                <a:cxn ang="0">
                  <a:pos x="279" y="131"/>
                </a:cxn>
                <a:cxn ang="0">
                  <a:pos x="270" y="146"/>
                </a:cxn>
                <a:cxn ang="0">
                  <a:pos x="256" y="159"/>
                </a:cxn>
                <a:cxn ang="0">
                  <a:pos x="238" y="171"/>
                </a:cxn>
                <a:cxn ang="0">
                  <a:pos x="218" y="180"/>
                </a:cxn>
                <a:cxn ang="0">
                  <a:pos x="193" y="186"/>
                </a:cxn>
                <a:cxn ang="0">
                  <a:pos x="165" y="188"/>
                </a:cxn>
                <a:cxn ang="0">
                  <a:pos x="134" y="186"/>
                </a:cxn>
                <a:cxn ang="0">
                  <a:pos x="99" y="178"/>
                </a:cxn>
                <a:cxn ang="0">
                  <a:pos x="70" y="168"/>
                </a:cxn>
                <a:cxn ang="0">
                  <a:pos x="45" y="156"/>
                </a:cxn>
                <a:cxn ang="0">
                  <a:pos x="27" y="142"/>
                </a:cxn>
                <a:cxn ang="0">
                  <a:pos x="13" y="126"/>
                </a:cxn>
                <a:cxn ang="0">
                  <a:pos x="5" y="108"/>
                </a:cxn>
                <a:cxn ang="0">
                  <a:pos x="0" y="92"/>
                </a:cxn>
                <a:cxn ang="0">
                  <a:pos x="1" y="75"/>
                </a:cxn>
                <a:cxn ang="0">
                  <a:pos x="7" y="58"/>
                </a:cxn>
                <a:cxn ang="0">
                  <a:pos x="16" y="43"/>
                </a:cxn>
                <a:cxn ang="0">
                  <a:pos x="29" y="29"/>
                </a:cxn>
                <a:cxn ang="0">
                  <a:pos x="46" y="18"/>
                </a:cxn>
                <a:cxn ang="0">
                  <a:pos x="68" y="9"/>
                </a:cxn>
                <a:cxn ang="0">
                  <a:pos x="92" y="3"/>
                </a:cxn>
                <a:cxn ang="0">
                  <a:pos x="121" y="0"/>
                </a:cxn>
                <a:cxn ang="0">
                  <a:pos x="151" y="3"/>
                </a:cxn>
              </a:cxnLst>
              <a:rect l="0" t="0" r="r" b="b"/>
              <a:pathLst>
                <a:path w="285" h="188">
                  <a:moveTo>
                    <a:pt x="169" y="6"/>
                  </a:moveTo>
                  <a:lnTo>
                    <a:pt x="185" y="10"/>
                  </a:lnTo>
                  <a:lnTo>
                    <a:pt x="201" y="15"/>
                  </a:lnTo>
                  <a:lnTo>
                    <a:pt x="215" y="20"/>
                  </a:lnTo>
                  <a:lnTo>
                    <a:pt x="228" y="26"/>
                  </a:lnTo>
                  <a:lnTo>
                    <a:pt x="240" y="32"/>
                  </a:lnTo>
                  <a:lnTo>
                    <a:pt x="249" y="39"/>
                  </a:lnTo>
                  <a:lnTo>
                    <a:pt x="258" y="47"/>
                  </a:lnTo>
                  <a:lnTo>
                    <a:pt x="265" y="54"/>
                  </a:lnTo>
                  <a:lnTo>
                    <a:pt x="273" y="63"/>
                  </a:lnTo>
                  <a:lnTo>
                    <a:pt x="277" y="72"/>
                  </a:lnTo>
                  <a:lnTo>
                    <a:pt x="281" y="80"/>
                  </a:lnTo>
                  <a:lnTo>
                    <a:pt x="284" y="88"/>
                  </a:lnTo>
                  <a:lnTo>
                    <a:pt x="285" y="97"/>
                  </a:lnTo>
                  <a:lnTo>
                    <a:pt x="285" y="105"/>
                  </a:lnTo>
                  <a:lnTo>
                    <a:pt x="284" y="114"/>
                  </a:lnTo>
                  <a:lnTo>
                    <a:pt x="282" y="123"/>
                  </a:lnTo>
                  <a:lnTo>
                    <a:pt x="279" y="131"/>
                  </a:lnTo>
                  <a:lnTo>
                    <a:pt x="275" y="139"/>
                  </a:lnTo>
                  <a:lnTo>
                    <a:pt x="270" y="146"/>
                  </a:lnTo>
                  <a:lnTo>
                    <a:pt x="263" y="153"/>
                  </a:lnTo>
                  <a:lnTo>
                    <a:pt x="256" y="159"/>
                  </a:lnTo>
                  <a:lnTo>
                    <a:pt x="248" y="165"/>
                  </a:lnTo>
                  <a:lnTo>
                    <a:pt x="238" y="171"/>
                  </a:lnTo>
                  <a:lnTo>
                    <a:pt x="229" y="175"/>
                  </a:lnTo>
                  <a:lnTo>
                    <a:pt x="218" y="180"/>
                  </a:lnTo>
                  <a:lnTo>
                    <a:pt x="205" y="184"/>
                  </a:lnTo>
                  <a:lnTo>
                    <a:pt x="193" y="186"/>
                  </a:lnTo>
                  <a:lnTo>
                    <a:pt x="179" y="188"/>
                  </a:lnTo>
                  <a:lnTo>
                    <a:pt x="165" y="188"/>
                  </a:lnTo>
                  <a:lnTo>
                    <a:pt x="149" y="188"/>
                  </a:lnTo>
                  <a:lnTo>
                    <a:pt x="134" y="186"/>
                  </a:lnTo>
                  <a:lnTo>
                    <a:pt x="117" y="183"/>
                  </a:lnTo>
                  <a:lnTo>
                    <a:pt x="99" y="178"/>
                  </a:lnTo>
                  <a:lnTo>
                    <a:pt x="84" y="174"/>
                  </a:lnTo>
                  <a:lnTo>
                    <a:pt x="70" y="168"/>
                  </a:lnTo>
                  <a:lnTo>
                    <a:pt x="58" y="162"/>
                  </a:lnTo>
                  <a:lnTo>
                    <a:pt x="45" y="156"/>
                  </a:lnTo>
                  <a:lnTo>
                    <a:pt x="35" y="149"/>
                  </a:lnTo>
                  <a:lnTo>
                    <a:pt x="27" y="142"/>
                  </a:lnTo>
                  <a:lnTo>
                    <a:pt x="19" y="134"/>
                  </a:lnTo>
                  <a:lnTo>
                    <a:pt x="13" y="126"/>
                  </a:lnTo>
                  <a:lnTo>
                    <a:pt x="8" y="117"/>
                  </a:lnTo>
                  <a:lnTo>
                    <a:pt x="5" y="108"/>
                  </a:lnTo>
                  <a:lnTo>
                    <a:pt x="1" y="100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1" y="75"/>
                  </a:lnTo>
                  <a:lnTo>
                    <a:pt x="4" y="67"/>
                  </a:lnTo>
                  <a:lnTo>
                    <a:pt x="7" y="58"/>
                  </a:lnTo>
                  <a:lnTo>
                    <a:pt x="11" y="50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7" y="23"/>
                  </a:lnTo>
                  <a:lnTo>
                    <a:pt x="46" y="18"/>
                  </a:lnTo>
                  <a:lnTo>
                    <a:pt x="57" y="13"/>
                  </a:lnTo>
                  <a:lnTo>
                    <a:pt x="68" y="9"/>
                  </a:lnTo>
                  <a:lnTo>
                    <a:pt x="80" y="6"/>
                  </a:lnTo>
                  <a:lnTo>
                    <a:pt x="92" y="3"/>
                  </a:lnTo>
                  <a:lnTo>
                    <a:pt x="106" y="2"/>
                  </a:lnTo>
                  <a:lnTo>
                    <a:pt x="121" y="0"/>
                  </a:lnTo>
                  <a:lnTo>
                    <a:pt x="136" y="2"/>
                  </a:lnTo>
                  <a:lnTo>
                    <a:pt x="151" y="3"/>
                  </a:lnTo>
                  <a:lnTo>
                    <a:pt x="16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4481513" y="3789363"/>
              <a:ext cx="14288" cy="9525"/>
            </a:xfrm>
            <a:custGeom>
              <a:avLst/>
              <a:gdLst/>
              <a:ahLst/>
              <a:cxnLst>
                <a:cxn ang="0">
                  <a:pos x="185" y="10"/>
                </a:cxn>
                <a:cxn ang="0">
                  <a:pos x="215" y="20"/>
                </a:cxn>
                <a:cxn ang="0">
                  <a:pos x="240" y="32"/>
                </a:cxn>
                <a:cxn ang="0">
                  <a:pos x="258" y="47"/>
                </a:cxn>
                <a:cxn ang="0">
                  <a:pos x="273" y="63"/>
                </a:cxn>
                <a:cxn ang="0">
                  <a:pos x="281" y="80"/>
                </a:cxn>
                <a:cxn ang="0">
                  <a:pos x="285" y="97"/>
                </a:cxn>
                <a:cxn ang="0">
                  <a:pos x="284" y="114"/>
                </a:cxn>
                <a:cxn ang="0">
                  <a:pos x="279" y="131"/>
                </a:cxn>
                <a:cxn ang="0">
                  <a:pos x="270" y="146"/>
                </a:cxn>
                <a:cxn ang="0">
                  <a:pos x="256" y="159"/>
                </a:cxn>
                <a:cxn ang="0">
                  <a:pos x="238" y="171"/>
                </a:cxn>
                <a:cxn ang="0">
                  <a:pos x="218" y="180"/>
                </a:cxn>
                <a:cxn ang="0">
                  <a:pos x="193" y="186"/>
                </a:cxn>
                <a:cxn ang="0">
                  <a:pos x="165" y="188"/>
                </a:cxn>
                <a:cxn ang="0">
                  <a:pos x="134" y="186"/>
                </a:cxn>
                <a:cxn ang="0">
                  <a:pos x="99" y="178"/>
                </a:cxn>
                <a:cxn ang="0">
                  <a:pos x="70" y="168"/>
                </a:cxn>
                <a:cxn ang="0">
                  <a:pos x="45" y="156"/>
                </a:cxn>
                <a:cxn ang="0">
                  <a:pos x="27" y="142"/>
                </a:cxn>
                <a:cxn ang="0">
                  <a:pos x="13" y="126"/>
                </a:cxn>
                <a:cxn ang="0">
                  <a:pos x="5" y="108"/>
                </a:cxn>
                <a:cxn ang="0">
                  <a:pos x="0" y="92"/>
                </a:cxn>
                <a:cxn ang="0">
                  <a:pos x="1" y="75"/>
                </a:cxn>
                <a:cxn ang="0">
                  <a:pos x="7" y="58"/>
                </a:cxn>
                <a:cxn ang="0">
                  <a:pos x="16" y="43"/>
                </a:cxn>
                <a:cxn ang="0">
                  <a:pos x="29" y="29"/>
                </a:cxn>
                <a:cxn ang="0">
                  <a:pos x="46" y="18"/>
                </a:cxn>
                <a:cxn ang="0">
                  <a:pos x="68" y="9"/>
                </a:cxn>
                <a:cxn ang="0">
                  <a:pos x="92" y="3"/>
                </a:cxn>
                <a:cxn ang="0">
                  <a:pos x="121" y="0"/>
                </a:cxn>
                <a:cxn ang="0">
                  <a:pos x="151" y="3"/>
                </a:cxn>
              </a:cxnLst>
              <a:rect l="0" t="0" r="r" b="b"/>
              <a:pathLst>
                <a:path w="285" h="188">
                  <a:moveTo>
                    <a:pt x="169" y="6"/>
                  </a:moveTo>
                  <a:lnTo>
                    <a:pt x="185" y="10"/>
                  </a:lnTo>
                  <a:lnTo>
                    <a:pt x="201" y="15"/>
                  </a:lnTo>
                  <a:lnTo>
                    <a:pt x="215" y="20"/>
                  </a:lnTo>
                  <a:lnTo>
                    <a:pt x="228" y="26"/>
                  </a:lnTo>
                  <a:lnTo>
                    <a:pt x="240" y="32"/>
                  </a:lnTo>
                  <a:lnTo>
                    <a:pt x="249" y="39"/>
                  </a:lnTo>
                  <a:lnTo>
                    <a:pt x="258" y="47"/>
                  </a:lnTo>
                  <a:lnTo>
                    <a:pt x="265" y="54"/>
                  </a:lnTo>
                  <a:lnTo>
                    <a:pt x="273" y="63"/>
                  </a:lnTo>
                  <a:lnTo>
                    <a:pt x="277" y="72"/>
                  </a:lnTo>
                  <a:lnTo>
                    <a:pt x="281" y="80"/>
                  </a:lnTo>
                  <a:lnTo>
                    <a:pt x="284" y="88"/>
                  </a:lnTo>
                  <a:lnTo>
                    <a:pt x="285" y="97"/>
                  </a:lnTo>
                  <a:lnTo>
                    <a:pt x="285" y="105"/>
                  </a:lnTo>
                  <a:lnTo>
                    <a:pt x="284" y="114"/>
                  </a:lnTo>
                  <a:lnTo>
                    <a:pt x="282" y="123"/>
                  </a:lnTo>
                  <a:lnTo>
                    <a:pt x="279" y="131"/>
                  </a:lnTo>
                  <a:lnTo>
                    <a:pt x="275" y="139"/>
                  </a:lnTo>
                  <a:lnTo>
                    <a:pt x="270" y="146"/>
                  </a:lnTo>
                  <a:lnTo>
                    <a:pt x="263" y="153"/>
                  </a:lnTo>
                  <a:lnTo>
                    <a:pt x="256" y="159"/>
                  </a:lnTo>
                  <a:lnTo>
                    <a:pt x="248" y="165"/>
                  </a:lnTo>
                  <a:lnTo>
                    <a:pt x="238" y="171"/>
                  </a:lnTo>
                  <a:lnTo>
                    <a:pt x="229" y="175"/>
                  </a:lnTo>
                  <a:lnTo>
                    <a:pt x="218" y="180"/>
                  </a:lnTo>
                  <a:lnTo>
                    <a:pt x="205" y="184"/>
                  </a:lnTo>
                  <a:lnTo>
                    <a:pt x="193" y="186"/>
                  </a:lnTo>
                  <a:lnTo>
                    <a:pt x="179" y="188"/>
                  </a:lnTo>
                  <a:lnTo>
                    <a:pt x="165" y="188"/>
                  </a:lnTo>
                  <a:lnTo>
                    <a:pt x="149" y="188"/>
                  </a:lnTo>
                  <a:lnTo>
                    <a:pt x="134" y="186"/>
                  </a:lnTo>
                  <a:lnTo>
                    <a:pt x="117" y="183"/>
                  </a:lnTo>
                  <a:lnTo>
                    <a:pt x="99" y="178"/>
                  </a:lnTo>
                  <a:lnTo>
                    <a:pt x="84" y="174"/>
                  </a:lnTo>
                  <a:lnTo>
                    <a:pt x="70" y="168"/>
                  </a:lnTo>
                  <a:lnTo>
                    <a:pt x="58" y="162"/>
                  </a:lnTo>
                  <a:lnTo>
                    <a:pt x="45" y="156"/>
                  </a:lnTo>
                  <a:lnTo>
                    <a:pt x="35" y="149"/>
                  </a:lnTo>
                  <a:lnTo>
                    <a:pt x="27" y="142"/>
                  </a:lnTo>
                  <a:lnTo>
                    <a:pt x="19" y="134"/>
                  </a:lnTo>
                  <a:lnTo>
                    <a:pt x="13" y="126"/>
                  </a:lnTo>
                  <a:lnTo>
                    <a:pt x="8" y="117"/>
                  </a:lnTo>
                  <a:lnTo>
                    <a:pt x="5" y="108"/>
                  </a:lnTo>
                  <a:lnTo>
                    <a:pt x="1" y="100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1" y="75"/>
                  </a:lnTo>
                  <a:lnTo>
                    <a:pt x="4" y="67"/>
                  </a:lnTo>
                  <a:lnTo>
                    <a:pt x="7" y="58"/>
                  </a:lnTo>
                  <a:lnTo>
                    <a:pt x="11" y="50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7" y="23"/>
                  </a:lnTo>
                  <a:lnTo>
                    <a:pt x="46" y="18"/>
                  </a:lnTo>
                  <a:lnTo>
                    <a:pt x="57" y="13"/>
                  </a:lnTo>
                  <a:lnTo>
                    <a:pt x="68" y="9"/>
                  </a:lnTo>
                  <a:lnTo>
                    <a:pt x="80" y="6"/>
                  </a:lnTo>
                  <a:lnTo>
                    <a:pt x="92" y="3"/>
                  </a:lnTo>
                  <a:lnTo>
                    <a:pt x="106" y="2"/>
                  </a:lnTo>
                  <a:lnTo>
                    <a:pt x="121" y="0"/>
                  </a:lnTo>
                  <a:lnTo>
                    <a:pt x="136" y="2"/>
                  </a:lnTo>
                  <a:lnTo>
                    <a:pt x="151" y="3"/>
                  </a:lnTo>
                  <a:lnTo>
                    <a:pt x="169" y="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4494213" y="3778250"/>
              <a:ext cx="11113" cy="7938"/>
            </a:xfrm>
            <a:custGeom>
              <a:avLst/>
              <a:gdLst/>
              <a:ahLst/>
              <a:cxnLst>
                <a:cxn ang="0">
                  <a:pos x="128" y="1"/>
                </a:cxn>
                <a:cxn ang="0">
                  <a:pos x="153" y="5"/>
                </a:cxn>
                <a:cxn ang="0">
                  <a:pos x="173" y="11"/>
                </a:cxn>
                <a:cxn ang="0">
                  <a:pos x="190" y="20"/>
                </a:cxn>
                <a:cxn ang="0">
                  <a:pos x="202" y="32"/>
                </a:cxn>
                <a:cxn ang="0">
                  <a:pos x="211" y="44"/>
                </a:cxn>
                <a:cxn ang="0">
                  <a:pos x="216" y="57"/>
                </a:cxn>
                <a:cxn ang="0">
                  <a:pos x="217" y="71"/>
                </a:cxn>
                <a:cxn ang="0">
                  <a:pos x="215" y="85"/>
                </a:cxn>
                <a:cxn ang="0">
                  <a:pos x="210" y="99"/>
                </a:cxn>
                <a:cxn ang="0">
                  <a:pos x="202" y="112"/>
                </a:cxn>
                <a:cxn ang="0">
                  <a:pos x="190" y="124"/>
                </a:cxn>
                <a:cxn ang="0">
                  <a:pos x="175" y="134"/>
                </a:cxn>
                <a:cxn ang="0">
                  <a:pos x="157" y="142"/>
                </a:cxn>
                <a:cxn ang="0">
                  <a:pos x="137" y="148"/>
                </a:cxn>
                <a:cxn ang="0">
                  <a:pos x="112" y="151"/>
                </a:cxn>
                <a:cxn ang="0">
                  <a:pos x="86" y="150"/>
                </a:cxn>
                <a:cxn ang="0">
                  <a:pos x="62" y="144"/>
                </a:cxn>
                <a:cxn ang="0">
                  <a:pos x="43" y="137"/>
                </a:cxn>
                <a:cxn ang="0">
                  <a:pos x="28" y="128"/>
                </a:cxn>
                <a:cxn ang="0">
                  <a:pos x="15" y="117"/>
                </a:cxn>
                <a:cxn ang="0">
                  <a:pos x="6" y="105"/>
                </a:cxn>
                <a:cxn ang="0">
                  <a:pos x="1" y="92"/>
                </a:cxn>
                <a:cxn ang="0">
                  <a:pos x="0" y="77"/>
                </a:cxn>
                <a:cxn ang="0">
                  <a:pos x="2" y="64"/>
                </a:cxn>
                <a:cxn ang="0">
                  <a:pos x="7" y="51"/>
                </a:cxn>
                <a:cxn ang="0">
                  <a:pos x="15" y="38"/>
                </a:cxn>
                <a:cxn ang="0">
                  <a:pos x="27" y="26"/>
                </a:cxn>
                <a:cxn ang="0">
                  <a:pos x="42" y="16"/>
                </a:cxn>
                <a:cxn ang="0">
                  <a:pos x="59" y="8"/>
                </a:cxn>
                <a:cxn ang="0">
                  <a:pos x="79" y="3"/>
                </a:cxn>
                <a:cxn ang="0">
                  <a:pos x="103" y="0"/>
                </a:cxn>
              </a:cxnLst>
              <a:rect l="0" t="0" r="r" b="b"/>
              <a:pathLst>
                <a:path w="217" h="151">
                  <a:moveTo>
                    <a:pt x="115" y="0"/>
                  </a:moveTo>
                  <a:lnTo>
                    <a:pt x="128" y="1"/>
                  </a:lnTo>
                  <a:lnTo>
                    <a:pt x="142" y="3"/>
                  </a:lnTo>
                  <a:lnTo>
                    <a:pt x="153" y="5"/>
                  </a:lnTo>
                  <a:lnTo>
                    <a:pt x="163" y="8"/>
                  </a:lnTo>
                  <a:lnTo>
                    <a:pt x="173" y="11"/>
                  </a:lnTo>
                  <a:lnTo>
                    <a:pt x="181" y="16"/>
                  </a:lnTo>
                  <a:lnTo>
                    <a:pt x="190" y="20"/>
                  </a:lnTo>
                  <a:lnTo>
                    <a:pt x="196" y="25"/>
                  </a:lnTo>
                  <a:lnTo>
                    <a:pt x="202" y="32"/>
                  </a:lnTo>
                  <a:lnTo>
                    <a:pt x="207" y="38"/>
                  </a:lnTo>
                  <a:lnTo>
                    <a:pt x="211" y="44"/>
                  </a:lnTo>
                  <a:lnTo>
                    <a:pt x="214" y="51"/>
                  </a:lnTo>
                  <a:lnTo>
                    <a:pt x="216" y="57"/>
                  </a:lnTo>
                  <a:lnTo>
                    <a:pt x="217" y="64"/>
                  </a:lnTo>
                  <a:lnTo>
                    <a:pt x="217" y="71"/>
                  </a:lnTo>
                  <a:lnTo>
                    <a:pt x="217" y="78"/>
                  </a:lnTo>
                  <a:lnTo>
                    <a:pt x="215" y="85"/>
                  </a:lnTo>
                  <a:lnTo>
                    <a:pt x="213" y="93"/>
                  </a:lnTo>
                  <a:lnTo>
                    <a:pt x="210" y="99"/>
                  </a:lnTo>
                  <a:lnTo>
                    <a:pt x="207" y="106"/>
                  </a:lnTo>
                  <a:lnTo>
                    <a:pt x="202" y="112"/>
                  </a:lnTo>
                  <a:lnTo>
                    <a:pt x="197" y="118"/>
                  </a:lnTo>
                  <a:lnTo>
                    <a:pt x="190" y="124"/>
                  </a:lnTo>
                  <a:lnTo>
                    <a:pt x="183" y="129"/>
                  </a:lnTo>
                  <a:lnTo>
                    <a:pt x="175" y="134"/>
                  </a:lnTo>
                  <a:lnTo>
                    <a:pt x="166" y="138"/>
                  </a:lnTo>
                  <a:lnTo>
                    <a:pt x="157" y="142"/>
                  </a:lnTo>
                  <a:lnTo>
                    <a:pt x="147" y="145"/>
                  </a:lnTo>
                  <a:lnTo>
                    <a:pt x="137" y="148"/>
                  </a:lnTo>
                  <a:lnTo>
                    <a:pt x="124" y="150"/>
                  </a:lnTo>
                  <a:lnTo>
                    <a:pt x="112" y="151"/>
                  </a:lnTo>
                  <a:lnTo>
                    <a:pt x="99" y="151"/>
                  </a:lnTo>
                  <a:lnTo>
                    <a:pt x="86" y="150"/>
                  </a:lnTo>
                  <a:lnTo>
                    <a:pt x="73" y="148"/>
                  </a:lnTo>
                  <a:lnTo>
                    <a:pt x="62" y="144"/>
                  </a:lnTo>
                  <a:lnTo>
                    <a:pt x="52" y="141"/>
                  </a:lnTo>
                  <a:lnTo>
                    <a:pt x="43" y="137"/>
                  </a:lnTo>
                  <a:lnTo>
                    <a:pt x="35" y="133"/>
                  </a:lnTo>
                  <a:lnTo>
                    <a:pt x="28" y="128"/>
                  </a:lnTo>
                  <a:lnTo>
                    <a:pt x="20" y="123"/>
                  </a:lnTo>
                  <a:lnTo>
                    <a:pt x="15" y="117"/>
                  </a:lnTo>
                  <a:lnTo>
                    <a:pt x="10" y="111"/>
                  </a:lnTo>
                  <a:lnTo>
                    <a:pt x="6" y="105"/>
                  </a:lnTo>
                  <a:lnTo>
                    <a:pt x="3" y="99"/>
                  </a:lnTo>
                  <a:lnTo>
                    <a:pt x="1" y="92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2" y="64"/>
                  </a:lnTo>
                  <a:lnTo>
                    <a:pt x="4" y="57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5" y="38"/>
                  </a:lnTo>
                  <a:lnTo>
                    <a:pt x="20" y="32"/>
                  </a:lnTo>
                  <a:lnTo>
                    <a:pt x="27" y="26"/>
                  </a:lnTo>
                  <a:lnTo>
                    <a:pt x="34" y="21"/>
                  </a:lnTo>
                  <a:lnTo>
                    <a:pt x="42" y="16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68" y="5"/>
                  </a:lnTo>
                  <a:lnTo>
                    <a:pt x="79" y="3"/>
                  </a:lnTo>
                  <a:lnTo>
                    <a:pt x="91" y="1"/>
                  </a:lnTo>
                  <a:lnTo>
                    <a:pt x="103" y="0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4494213" y="3778250"/>
              <a:ext cx="11113" cy="7938"/>
            </a:xfrm>
            <a:custGeom>
              <a:avLst/>
              <a:gdLst/>
              <a:ahLst/>
              <a:cxnLst>
                <a:cxn ang="0">
                  <a:pos x="128" y="1"/>
                </a:cxn>
                <a:cxn ang="0">
                  <a:pos x="153" y="5"/>
                </a:cxn>
                <a:cxn ang="0">
                  <a:pos x="173" y="11"/>
                </a:cxn>
                <a:cxn ang="0">
                  <a:pos x="190" y="20"/>
                </a:cxn>
                <a:cxn ang="0">
                  <a:pos x="202" y="32"/>
                </a:cxn>
                <a:cxn ang="0">
                  <a:pos x="211" y="44"/>
                </a:cxn>
                <a:cxn ang="0">
                  <a:pos x="216" y="57"/>
                </a:cxn>
                <a:cxn ang="0">
                  <a:pos x="217" y="71"/>
                </a:cxn>
                <a:cxn ang="0">
                  <a:pos x="215" y="85"/>
                </a:cxn>
                <a:cxn ang="0">
                  <a:pos x="210" y="99"/>
                </a:cxn>
                <a:cxn ang="0">
                  <a:pos x="202" y="112"/>
                </a:cxn>
                <a:cxn ang="0">
                  <a:pos x="190" y="124"/>
                </a:cxn>
                <a:cxn ang="0">
                  <a:pos x="175" y="134"/>
                </a:cxn>
                <a:cxn ang="0">
                  <a:pos x="157" y="142"/>
                </a:cxn>
                <a:cxn ang="0">
                  <a:pos x="137" y="148"/>
                </a:cxn>
                <a:cxn ang="0">
                  <a:pos x="112" y="151"/>
                </a:cxn>
                <a:cxn ang="0">
                  <a:pos x="86" y="150"/>
                </a:cxn>
                <a:cxn ang="0">
                  <a:pos x="62" y="144"/>
                </a:cxn>
                <a:cxn ang="0">
                  <a:pos x="43" y="137"/>
                </a:cxn>
                <a:cxn ang="0">
                  <a:pos x="28" y="128"/>
                </a:cxn>
                <a:cxn ang="0">
                  <a:pos x="15" y="117"/>
                </a:cxn>
                <a:cxn ang="0">
                  <a:pos x="6" y="105"/>
                </a:cxn>
                <a:cxn ang="0">
                  <a:pos x="1" y="92"/>
                </a:cxn>
                <a:cxn ang="0">
                  <a:pos x="0" y="77"/>
                </a:cxn>
                <a:cxn ang="0">
                  <a:pos x="2" y="64"/>
                </a:cxn>
                <a:cxn ang="0">
                  <a:pos x="7" y="51"/>
                </a:cxn>
                <a:cxn ang="0">
                  <a:pos x="15" y="38"/>
                </a:cxn>
                <a:cxn ang="0">
                  <a:pos x="27" y="26"/>
                </a:cxn>
                <a:cxn ang="0">
                  <a:pos x="42" y="16"/>
                </a:cxn>
                <a:cxn ang="0">
                  <a:pos x="59" y="8"/>
                </a:cxn>
                <a:cxn ang="0">
                  <a:pos x="79" y="3"/>
                </a:cxn>
                <a:cxn ang="0">
                  <a:pos x="103" y="0"/>
                </a:cxn>
              </a:cxnLst>
              <a:rect l="0" t="0" r="r" b="b"/>
              <a:pathLst>
                <a:path w="217" h="151">
                  <a:moveTo>
                    <a:pt x="115" y="0"/>
                  </a:moveTo>
                  <a:lnTo>
                    <a:pt x="128" y="1"/>
                  </a:lnTo>
                  <a:lnTo>
                    <a:pt x="142" y="3"/>
                  </a:lnTo>
                  <a:lnTo>
                    <a:pt x="153" y="5"/>
                  </a:lnTo>
                  <a:lnTo>
                    <a:pt x="163" y="8"/>
                  </a:lnTo>
                  <a:lnTo>
                    <a:pt x="173" y="11"/>
                  </a:lnTo>
                  <a:lnTo>
                    <a:pt x="181" y="16"/>
                  </a:lnTo>
                  <a:lnTo>
                    <a:pt x="190" y="20"/>
                  </a:lnTo>
                  <a:lnTo>
                    <a:pt x="196" y="25"/>
                  </a:lnTo>
                  <a:lnTo>
                    <a:pt x="202" y="32"/>
                  </a:lnTo>
                  <a:lnTo>
                    <a:pt x="207" y="38"/>
                  </a:lnTo>
                  <a:lnTo>
                    <a:pt x="211" y="44"/>
                  </a:lnTo>
                  <a:lnTo>
                    <a:pt x="214" y="51"/>
                  </a:lnTo>
                  <a:lnTo>
                    <a:pt x="216" y="57"/>
                  </a:lnTo>
                  <a:lnTo>
                    <a:pt x="217" y="64"/>
                  </a:lnTo>
                  <a:lnTo>
                    <a:pt x="217" y="71"/>
                  </a:lnTo>
                  <a:lnTo>
                    <a:pt x="217" y="78"/>
                  </a:lnTo>
                  <a:lnTo>
                    <a:pt x="215" y="85"/>
                  </a:lnTo>
                  <a:lnTo>
                    <a:pt x="213" y="93"/>
                  </a:lnTo>
                  <a:lnTo>
                    <a:pt x="210" y="99"/>
                  </a:lnTo>
                  <a:lnTo>
                    <a:pt x="207" y="106"/>
                  </a:lnTo>
                  <a:lnTo>
                    <a:pt x="202" y="112"/>
                  </a:lnTo>
                  <a:lnTo>
                    <a:pt x="197" y="118"/>
                  </a:lnTo>
                  <a:lnTo>
                    <a:pt x="190" y="124"/>
                  </a:lnTo>
                  <a:lnTo>
                    <a:pt x="183" y="129"/>
                  </a:lnTo>
                  <a:lnTo>
                    <a:pt x="175" y="134"/>
                  </a:lnTo>
                  <a:lnTo>
                    <a:pt x="166" y="138"/>
                  </a:lnTo>
                  <a:lnTo>
                    <a:pt x="157" y="142"/>
                  </a:lnTo>
                  <a:lnTo>
                    <a:pt x="147" y="145"/>
                  </a:lnTo>
                  <a:lnTo>
                    <a:pt x="137" y="148"/>
                  </a:lnTo>
                  <a:lnTo>
                    <a:pt x="124" y="150"/>
                  </a:lnTo>
                  <a:lnTo>
                    <a:pt x="112" y="151"/>
                  </a:lnTo>
                  <a:lnTo>
                    <a:pt x="99" y="151"/>
                  </a:lnTo>
                  <a:lnTo>
                    <a:pt x="86" y="150"/>
                  </a:lnTo>
                  <a:lnTo>
                    <a:pt x="73" y="148"/>
                  </a:lnTo>
                  <a:lnTo>
                    <a:pt x="62" y="144"/>
                  </a:lnTo>
                  <a:lnTo>
                    <a:pt x="52" y="141"/>
                  </a:lnTo>
                  <a:lnTo>
                    <a:pt x="43" y="137"/>
                  </a:lnTo>
                  <a:lnTo>
                    <a:pt x="35" y="133"/>
                  </a:lnTo>
                  <a:lnTo>
                    <a:pt x="28" y="128"/>
                  </a:lnTo>
                  <a:lnTo>
                    <a:pt x="20" y="123"/>
                  </a:lnTo>
                  <a:lnTo>
                    <a:pt x="15" y="117"/>
                  </a:lnTo>
                  <a:lnTo>
                    <a:pt x="10" y="111"/>
                  </a:lnTo>
                  <a:lnTo>
                    <a:pt x="6" y="105"/>
                  </a:lnTo>
                  <a:lnTo>
                    <a:pt x="3" y="99"/>
                  </a:lnTo>
                  <a:lnTo>
                    <a:pt x="1" y="92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2" y="64"/>
                  </a:lnTo>
                  <a:lnTo>
                    <a:pt x="4" y="57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5" y="38"/>
                  </a:lnTo>
                  <a:lnTo>
                    <a:pt x="20" y="32"/>
                  </a:lnTo>
                  <a:lnTo>
                    <a:pt x="27" y="26"/>
                  </a:lnTo>
                  <a:lnTo>
                    <a:pt x="34" y="21"/>
                  </a:lnTo>
                  <a:lnTo>
                    <a:pt x="42" y="16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68" y="5"/>
                  </a:lnTo>
                  <a:lnTo>
                    <a:pt x="79" y="3"/>
                  </a:lnTo>
                  <a:lnTo>
                    <a:pt x="91" y="1"/>
                  </a:lnTo>
                  <a:lnTo>
                    <a:pt x="103" y="0"/>
                  </a:lnTo>
                  <a:lnTo>
                    <a:pt x="115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4370388" y="3762375"/>
              <a:ext cx="11113" cy="6350"/>
            </a:xfrm>
            <a:custGeom>
              <a:avLst/>
              <a:gdLst/>
              <a:ahLst/>
              <a:cxnLst>
                <a:cxn ang="0">
                  <a:pos x="115" y="142"/>
                </a:cxn>
                <a:cxn ang="0">
                  <a:pos x="87" y="145"/>
                </a:cxn>
                <a:cxn ang="0">
                  <a:pos x="64" y="143"/>
                </a:cxn>
                <a:cxn ang="0">
                  <a:pos x="43" y="139"/>
                </a:cxn>
                <a:cxn ang="0">
                  <a:pos x="27" y="133"/>
                </a:cxn>
                <a:cxn ang="0">
                  <a:pos x="15" y="124"/>
                </a:cxn>
                <a:cxn ang="0">
                  <a:pos x="6" y="113"/>
                </a:cxn>
                <a:cxn ang="0">
                  <a:pos x="2" y="101"/>
                </a:cxn>
                <a:cxn ang="0">
                  <a:pos x="0" y="89"/>
                </a:cxn>
                <a:cxn ang="0">
                  <a:pos x="3" y="75"/>
                </a:cxn>
                <a:cxn ang="0">
                  <a:pos x="9" y="62"/>
                </a:cxn>
                <a:cxn ang="0">
                  <a:pos x="20" y="49"/>
                </a:cxn>
                <a:cxn ang="0">
                  <a:pos x="34" y="37"/>
                </a:cxn>
                <a:cxn ang="0">
                  <a:pos x="52" y="26"/>
                </a:cxn>
                <a:cxn ang="0">
                  <a:pos x="74" y="16"/>
                </a:cxn>
                <a:cxn ang="0">
                  <a:pos x="99" y="9"/>
                </a:cxn>
                <a:cxn ang="0">
                  <a:pos x="129" y="4"/>
                </a:cxn>
                <a:cxn ang="0">
                  <a:pos x="156" y="0"/>
                </a:cxn>
                <a:cxn ang="0">
                  <a:pos x="179" y="3"/>
                </a:cxn>
                <a:cxn ang="0">
                  <a:pos x="198" y="7"/>
                </a:cxn>
                <a:cxn ang="0">
                  <a:pos x="215" y="13"/>
                </a:cxn>
                <a:cxn ang="0">
                  <a:pos x="227" y="22"/>
                </a:cxn>
                <a:cxn ang="0">
                  <a:pos x="236" y="32"/>
                </a:cxn>
                <a:cxn ang="0">
                  <a:pos x="241" y="44"/>
                </a:cxn>
                <a:cxn ang="0">
                  <a:pos x="242" y="57"/>
                </a:cxn>
                <a:cxn ang="0">
                  <a:pos x="239" y="71"/>
                </a:cxn>
                <a:cxn ang="0">
                  <a:pos x="233" y="84"/>
                </a:cxn>
                <a:cxn ang="0">
                  <a:pos x="223" y="96"/>
                </a:cxn>
                <a:cxn ang="0">
                  <a:pos x="210" y="108"/>
                </a:cxn>
                <a:cxn ang="0">
                  <a:pos x="191" y="119"/>
                </a:cxn>
                <a:cxn ang="0">
                  <a:pos x="170" y="130"/>
                </a:cxn>
                <a:cxn ang="0">
                  <a:pos x="144" y="137"/>
                </a:cxn>
              </a:cxnLst>
              <a:rect l="0" t="0" r="r" b="b"/>
              <a:pathLst>
                <a:path w="242" h="145">
                  <a:moveTo>
                    <a:pt x="130" y="140"/>
                  </a:moveTo>
                  <a:lnTo>
                    <a:pt x="115" y="142"/>
                  </a:lnTo>
                  <a:lnTo>
                    <a:pt x="100" y="144"/>
                  </a:lnTo>
                  <a:lnTo>
                    <a:pt x="87" y="145"/>
                  </a:lnTo>
                  <a:lnTo>
                    <a:pt x="75" y="144"/>
                  </a:lnTo>
                  <a:lnTo>
                    <a:pt x="64" y="143"/>
                  </a:lnTo>
                  <a:lnTo>
                    <a:pt x="53" y="142"/>
                  </a:lnTo>
                  <a:lnTo>
                    <a:pt x="43" y="139"/>
                  </a:lnTo>
                  <a:lnTo>
                    <a:pt x="35" y="136"/>
                  </a:lnTo>
                  <a:lnTo>
                    <a:pt x="27" y="133"/>
                  </a:lnTo>
                  <a:lnTo>
                    <a:pt x="21" y="129"/>
                  </a:lnTo>
                  <a:lnTo>
                    <a:pt x="15" y="124"/>
                  </a:lnTo>
                  <a:lnTo>
                    <a:pt x="10" y="118"/>
                  </a:lnTo>
                  <a:lnTo>
                    <a:pt x="6" y="113"/>
                  </a:lnTo>
                  <a:lnTo>
                    <a:pt x="3" y="107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89"/>
                  </a:lnTo>
                  <a:lnTo>
                    <a:pt x="1" y="82"/>
                  </a:lnTo>
                  <a:lnTo>
                    <a:pt x="3" y="75"/>
                  </a:lnTo>
                  <a:lnTo>
                    <a:pt x="6" y="69"/>
                  </a:lnTo>
                  <a:lnTo>
                    <a:pt x="9" y="62"/>
                  </a:lnTo>
                  <a:lnTo>
                    <a:pt x="14" y="55"/>
                  </a:lnTo>
                  <a:lnTo>
                    <a:pt x="20" y="49"/>
                  </a:lnTo>
                  <a:lnTo>
                    <a:pt x="26" y="42"/>
                  </a:lnTo>
                  <a:lnTo>
                    <a:pt x="34" y="37"/>
                  </a:lnTo>
                  <a:lnTo>
                    <a:pt x="42" y="31"/>
                  </a:lnTo>
                  <a:lnTo>
                    <a:pt x="52" y="26"/>
                  </a:lnTo>
                  <a:lnTo>
                    <a:pt x="63" y="21"/>
                  </a:lnTo>
                  <a:lnTo>
                    <a:pt x="74" y="16"/>
                  </a:lnTo>
                  <a:lnTo>
                    <a:pt x="86" y="12"/>
                  </a:lnTo>
                  <a:lnTo>
                    <a:pt x="99" y="9"/>
                  </a:lnTo>
                  <a:lnTo>
                    <a:pt x="114" y="6"/>
                  </a:lnTo>
                  <a:lnTo>
                    <a:pt x="129" y="4"/>
                  </a:lnTo>
                  <a:lnTo>
                    <a:pt x="142" y="1"/>
                  </a:lnTo>
                  <a:lnTo>
                    <a:pt x="156" y="0"/>
                  </a:lnTo>
                  <a:lnTo>
                    <a:pt x="168" y="1"/>
                  </a:lnTo>
                  <a:lnTo>
                    <a:pt x="179" y="3"/>
                  </a:lnTo>
                  <a:lnTo>
                    <a:pt x="189" y="4"/>
                  </a:lnTo>
                  <a:lnTo>
                    <a:pt x="198" y="7"/>
                  </a:lnTo>
                  <a:lnTo>
                    <a:pt x="206" y="10"/>
                  </a:lnTo>
                  <a:lnTo>
                    <a:pt x="215" y="13"/>
                  </a:lnTo>
                  <a:lnTo>
                    <a:pt x="221" y="17"/>
                  </a:lnTo>
                  <a:lnTo>
                    <a:pt x="227" y="22"/>
                  </a:lnTo>
                  <a:lnTo>
                    <a:pt x="232" y="27"/>
                  </a:lnTo>
                  <a:lnTo>
                    <a:pt x="236" y="32"/>
                  </a:lnTo>
                  <a:lnTo>
                    <a:pt x="239" y="38"/>
                  </a:lnTo>
                  <a:lnTo>
                    <a:pt x="241" y="44"/>
                  </a:lnTo>
                  <a:lnTo>
                    <a:pt x="242" y="50"/>
                  </a:lnTo>
                  <a:lnTo>
                    <a:pt x="242" y="57"/>
                  </a:lnTo>
                  <a:lnTo>
                    <a:pt x="241" y="64"/>
                  </a:lnTo>
                  <a:lnTo>
                    <a:pt x="239" y="71"/>
                  </a:lnTo>
                  <a:lnTo>
                    <a:pt x="237" y="77"/>
                  </a:lnTo>
                  <a:lnTo>
                    <a:pt x="233" y="84"/>
                  </a:lnTo>
                  <a:lnTo>
                    <a:pt x="229" y="90"/>
                  </a:lnTo>
                  <a:lnTo>
                    <a:pt x="223" y="96"/>
                  </a:lnTo>
                  <a:lnTo>
                    <a:pt x="217" y="103"/>
                  </a:lnTo>
                  <a:lnTo>
                    <a:pt x="210" y="108"/>
                  </a:lnTo>
                  <a:lnTo>
                    <a:pt x="200" y="114"/>
                  </a:lnTo>
                  <a:lnTo>
                    <a:pt x="191" y="119"/>
                  </a:lnTo>
                  <a:lnTo>
                    <a:pt x="181" y="125"/>
                  </a:lnTo>
                  <a:lnTo>
                    <a:pt x="170" y="130"/>
                  </a:lnTo>
                  <a:lnTo>
                    <a:pt x="158" y="134"/>
                  </a:lnTo>
                  <a:lnTo>
                    <a:pt x="144" y="137"/>
                  </a:lnTo>
                  <a:lnTo>
                    <a:pt x="130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4370388" y="3762375"/>
              <a:ext cx="11113" cy="6350"/>
            </a:xfrm>
            <a:custGeom>
              <a:avLst/>
              <a:gdLst/>
              <a:ahLst/>
              <a:cxnLst>
                <a:cxn ang="0">
                  <a:pos x="115" y="142"/>
                </a:cxn>
                <a:cxn ang="0">
                  <a:pos x="87" y="145"/>
                </a:cxn>
                <a:cxn ang="0">
                  <a:pos x="64" y="143"/>
                </a:cxn>
                <a:cxn ang="0">
                  <a:pos x="43" y="139"/>
                </a:cxn>
                <a:cxn ang="0">
                  <a:pos x="27" y="133"/>
                </a:cxn>
                <a:cxn ang="0">
                  <a:pos x="15" y="124"/>
                </a:cxn>
                <a:cxn ang="0">
                  <a:pos x="6" y="113"/>
                </a:cxn>
                <a:cxn ang="0">
                  <a:pos x="2" y="101"/>
                </a:cxn>
                <a:cxn ang="0">
                  <a:pos x="0" y="89"/>
                </a:cxn>
                <a:cxn ang="0">
                  <a:pos x="3" y="75"/>
                </a:cxn>
                <a:cxn ang="0">
                  <a:pos x="9" y="62"/>
                </a:cxn>
                <a:cxn ang="0">
                  <a:pos x="20" y="49"/>
                </a:cxn>
                <a:cxn ang="0">
                  <a:pos x="34" y="37"/>
                </a:cxn>
                <a:cxn ang="0">
                  <a:pos x="52" y="26"/>
                </a:cxn>
                <a:cxn ang="0">
                  <a:pos x="74" y="16"/>
                </a:cxn>
                <a:cxn ang="0">
                  <a:pos x="99" y="9"/>
                </a:cxn>
                <a:cxn ang="0">
                  <a:pos x="129" y="4"/>
                </a:cxn>
                <a:cxn ang="0">
                  <a:pos x="156" y="0"/>
                </a:cxn>
                <a:cxn ang="0">
                  <a:pos x="179" y="3"/>
                </a:cxn>
                <a:cxn ang="0">
                  <a:pos x="198" y="7"/>
                </a:cxn>
                <a:cxn ang="0">
                  <a:pos x="215" y="13"/>
                </a:cxn>
                <a:cxn ang="0">
                  <a:pos x="227" y="22"/>
                </a:cxn>
                <a:cxn ang="0">
                  <a:pos x="236" y="32"/>
                </a:cxn>
                <a:cxn ang="0">
                  <a:pos x="241" y="44"/>
                </a:cxn>
                <a:cxn ang="0">
                  <a:pos x="242" y="57"/>
                </a:cxn>
                <a:cxn ang="0">
                  <a:pos x="239" y="71"/>
                </a:cxn>
                <a:cxn ang="0">
                  <a:pos x="233" y="84"/>
                </a:cxn>
                <a:cxn ang="0">
                  <a:pos x="223" y="96"/>
                </a:cxn>
                <a:cxn ang="0">
                  <a:pos x="210" y="108"/>
                </a:cxn>
                <a:cxn ang="0">
                  <a:pos x="191" y="119"/>
                </a:cxn>
                <a:cxn ang="0">
                  <a:pos x="170" y="130"/>
                </a:cxn>
                <a:cxn ang="0">
                  <a:pos x="144" y="137"/>
                </a:cxn>
              </a:cxnLst>
              <a:rect l="0" t="0" r="r" b="b"/>
              <a:pathLst>
                <a:path w="242" h="145">
                  <a:moveTo>
                    <a:pt x="130" y="140"/>
                  </a:moveTo>
                  <a:lnTo>
                    <a:pt x="115" y="142"/>
                  </a:lnTo>
                  <a:lnTo>
                    <a:pt x="100" y="144"/>
                  </a:lnTo>
                  <a:lnTo>
                    <a:pt x="87" y="145"/>
                  </a:lnTo>
                  <a:lnTo>
                    <a:pt x="75" y="144"/>
                  </a:lnTo>
                  <a:lnTo>
                    <a:pt x="64" y="143"/>
                  </a:lnTo>
                  <a:lnTo>
                    <a:pt x="53" y="142"/>
                  </a:lnTo>
                  <a:lnTo>
                    <a:pt x="43" y="139"/>
                  </a:lnTo>
                  <a:lnTo>
                    <a:pt x="35" y="136"/>
                  </a:lnTo>
                  <a:lnTo>
                    <a:pt x="27" y="133"/>
                  </a:lnTo>
                  <a:lnTo>
                    <a:pt x="21" y="129"/>
                  </a:lnTo>
                  <a:lnTo>
                    <a:pt x="15" y="124"/>
                  </a:lnTo>
                  <a:lnTo>
                    <a:pt x="10" y="118"/>
                  </a:lnTo>
                  <a:lnTo>
                    <a:pt x="6" y="113"/>
                  </a:lnTo>
                  <a:lnTo>
                    <a:pt x="3" y="107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89"/>
                  </a:lnTo>
                  <a:lnTo>
                    <a:pt x="1" y="82"/>
                  </a:lnTo>
                  <a:lnTo>
                    <a:pt x="3" y="75"/>
                  </a:lnTo>
                  <a:lnTo>
                    <a:pt x="6" y="69"/>
                  </a:lnTo>
                  <a:lnTo>
                    <a:pt x="9" y="62"/>
                  </a:lnTo>
                  <a:lnTo>
                    <a:pt x="14" y="55"/>
                  </a:lnTo>
                  <a:lnTo>
                    <a:pt x="20" y="49"/>
                  </a:lnTo>
                  <a:lnTo>
                    <a:pt x="26" y="42"/>
                  </a:lnTo>
                  <a:lnTo>
                    <a:pt x="34" y="37"/>
                  </a:lnTo>
                  <a:lnTo>
                    <a:pt x="42" y="31"/>
                  </a:lnTo>
                  <a:lnTo>
                    <a:pt x="52" y="26"/>
                  </a:lnTo>
                  <a:lnTo>
                    <a:pt x="63" y="21"/>
                  </a:lnTo>
                  <a:lnTo>
                    <a:pt x="74" y="16"/>
                  </a:lnTo>
                  <a:lnTo>
                    <a:pt x="86" y="12"/>
                  </a:lnTo>
                  <a:lnTo>
                    <a:pt x="99" y="9"/>
                  </a:lnTo>
                  <a:lnTo>
                    <a:pt x="114" y="6"/>
                  </a:lnTo>
                  <a:lnTo>
                    <a:pt x="129" y="4"/>
                  </a:lnTo>
                  <a:lnTo>
                    <a:pt x="142" y="1"/>
                  </a:lnTo>
                  <a:lnTo>
                    <a:pt x="156" y="0"/>
                  </a:lnTo>
                  <a:lnTo>
                    <a:pt x="168" y="1"/>
                  </a:lnTo>
                  <a:lnTo>
                    <a:pt x="179" y="3"/>
                  </a:lnTo>
                  <a:lnTo>
                    <a:pt x="189" y="4"/>
                  </a:lnTo>
                  <a:lnTo>
                    <a:pt x="198" y="7"/>
                  </a:lnTo>
                  <a:lnTo>
                    <a:pt x="206" y="10"/>
                  </a:lnTo>
                  <a:lnTo>
                    <a:pt x="215" y="13"/>
                  </a:lnTo>
                  <a:lnTo>
                    <a:pt x="221" y="17"/>
                  </a:lnTo>
                  <a:lnTo>
                    <a:pt x="227" y="22"/>
                  </a:lnTo>
                  <a:lnTo>
                    <a:pt x="232" y="27"/>
                  </a:lnTo>
                  <a:lnTo>
                    <a:pt x="236" y="32"/>
                  </a:lnTo>
                  <a:lnTo>
                    <a:pt x="239" y="38"/>
                  </a:lnTo>
                  <a:lnTo>
                    <a:pt x="241" y="44"/>
                  </a:lnTo>
                  <a:lnTo>
                    <a:pt x="242" y="50"/>
                  </a:lnTo>
                  <a:lnTo>
                    <a:pt x="242" y="57"/>
                  </a:lnTo>
                  <a:lnTo>
                    <a:pt x="241" y="64"/>
                  </a:lnTo>
                  <a:lnTo>
                    <a:pt x="239" y="71"/>
                  </a:lnTo>
                  <a:lnTo>
                    <a:pt x="237" y="77"/>
                  </a:lnTo>
                  <a:lnTo>
                    <a:pt x="233" y="84"/>
                  </a:lnTo>
                  <a:lnTo>
                    <a:pt x="229" y="90"/>
                  </a:lnTo>
                  <a:lnTo>
                    <a:pt x="223" y="96"/>
                  </a:lnTo>
                  <a:lnTo>
                    <a:pt x="217" y="103"/>
                  </a:lnTo>
                  <a:lnTo>
                    <a:pt x="210" y="108"/>
                  </a:lnTo>
                  <a:lnTo>
                    <a:pt x="200" y="114"/>
                  </a:lnTo>
                  <a:lnTo>
                    <a:pt x="191" y="119"/>
                  </a:lnTo>
                  <a:lnTo>
                    <a:pt x="181" y="125"/>
                  </a:lnTo>
                  <a:lnTo>
                    <a:pt x="170" y="130"/>
                  </a:lnTo>
                  <a:lnTo>
                    <a:pt x="158" y="134"/>
                  </a:lnTo>
                  <a:lnTo>
                    <a:pt x="144" y="137"/>
                  </a:lnTo>
                  <a:lnTo>
                    <a:pt x="130" y="14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4383088" y="3754438"/>
              <a:ext cx="9525" cy="6350"/>
            </a:xfrm>
            <a:custGeom>
              <a:avLst/>
              <a:gdLst/>
              <a:ahLst/>
              <a:cxnLst>
                <a:cxn ang="0">
                  <a:pos x="85" y="126"/>
                </a:cxn>
                <a:cxn ang="0">
                  <a:pos x="62" y="123"/>
                </a:cxn>
                <a:cxn ang="0">
                  <a:pos x="43" y="118"/>
                </a:cxn>
                <a:cxn ang="0">
                  <a:pos x="28" y="111"/>
                </a:cxn>
                <a:cxn ang="0">
                  <a:pos x="16" y="102"/>
                </a:cxn>
                <a:cxn ang="0">
                  <a:pos x="7" y="91"/>
                </a:cxn>
                <a:cxn ang="0">
                  <a:pos x="2" y="80"/>
                </a:cxn>
                <a:cxn ang="0">
                  <a:pos x="0" y="69"/>
                </a:cxn>
                <a:cxn ang="0">
                  <a:pos x="1" y="57"/>
                </a:cxn>
                <a:cxn ang="0">
                  <a:pos x="5" y="46"/>
                </a:cxn>
                <a:cxn ang="0">
                  <a:pos x="13" y="34"/>
                </a:cxn>
                <a:cxn ang="0">
                  <a:pos x="23" y="24"/>
                </a:cxn>
                <a:cxn ang="0">
                  <a:pos x="36" y="15"/>
                </a:cxn>
                <a:cxn ang="0">
                  <a:pos x="52" y="8"/>
                </a:cxn>
                <a:cxn ang="0">
                  <a:pos x="72" y="3"/>
                </a:cxn>
                <a:cxn ang="0">
                  <a:pos x="93" y="0"/>
                </a:cxn>
                <a:cxn ang="0">
                  <a:pos x="118" y="0"/>
                </a:cxn>
                <a:cxn ang="0">
                  <a:pos x="140" y="2"/>
                </a:cxn>
                <a:cxn ang="0">
                  <a:pos x="159" y="6"/>
                </a:cxn>
                <a:cxn ang="0">
                  <a:pos x="175" y="13"/>
                </a:cxn>
                <a:cxn ang="0">
                  <a:pos x="187" y="21"/>
                </a:cxn>
                <a:cxn ang="0">
                  <a:pos x="196" y="31"/>
                </a:cxn>
                <a:cxn ang="0">
                  <a:pos x="201" y="43"/>
                </a:cxn>
                <a:cxn ang="0">
                  <a:pos x="203" y="54"/>
                </a:cxn>
                <a:cxn ang="0">
                  <a:pos x="202" y="66"/>
                </a:cxn>
                <a:cxn ang="0">
                  <a:pos x="198" y="77"/>
                </a:cxn>
                <a:cxn ang="0">
                  <a:pos x="191" y="88"/>
                </a:cxn>
                <a:cxn ang="0">
                  <a:pos x="181" y="100"/>
                </a:cxn>
                <a:cxn ang="0">
                  <a:pos x="167" y="109"/>
                </a:cxn>
                <a:cxn ang="0">
                  <a:pos x="151" y="116"/>
                </a:cxn>
                <a:cxn ang="0">
                  <a:pos x="132" y="122"/>
                </a:cxn>
                <a:cxn ang="0">
                  <a:pos x="109" y="125"/>
                </a:cxn>
              </a:cxnLst>
              <a:rect l="0" t="0" r="r" b="b"/>
              <a:pathLst>
                <a:path w="203" h="126">
                  <a:moveTo>
                    <a:pt x="97" y="126"/>
                  </a:moveTo>
                  <a:lnTo>
                    <a:pt x="85" y="126"/>
                  </a:lnTo>
                  <a:lnTo>
                    <a:pt x="73" y="125"/>
                  </a:lnTo>
                  <a:lnTo>
                    <a:pt x="62" y="123"/>
                  </a:lnTo>
                  <a:lnTo>
                    <a:pt x="52" y="121"/>
                  </a:lnTo>
                  <a:lnTo>
                    <a:pt x="43" y="118"/>
                  </a:lnTo>
                  <a:lnTo>
                    <a:pt x="35" y="115"/>
                  </a:lnTo>
                  <a:lnTo>
                    <a:pt x="28" y="111"/>
                  </a:lnTo>
                  <a:lnTo>
                    <a:pt x="22" y="107"/>
                  </a:lnTo>
                  <a:lnTo>
                    <a:pt x="16" y="102"/>
                  </a:lnTo>
                  <a:lnTo>
                    <a:pt x="12" y="97"/>
                  </a:lnTo>
                  <a:lnTo>
                    <a:pt x="7" y="91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51"/>
                  </a:lnTo>
                  <a:lnTo>
                    <a:pt x="5" y="46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29" y="19"/>
                  </a:lnTo>
                  <a:lnTo>
                    <a:pt x="36" y="15"/>
                  </a:lnTo>
                  <a:lnTo>
                    <a:pt x="44" y="11"/>
                  </a:lnTo>
                  <a:lnTo>
                    <a:pt x="52" y="8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2" y="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9" y="6"/>
                  </a:lnTo>
                  <a:lnTo>
                    <a:pt x="167" y="10"/>
                  </a:lnTo>
                  <a:lnTo>
                    <a:pt x="175" y="13"/>
                  </a:lnTo>
                  <a:lnTo>
                    <a:pt x="181" y="17"/>
                  </a:lnTo>
                  <a:lnTo>
                    <a:pt x="187" y="21"/>
                  </a:lnTo>
                  <a:lnTo>
                    <a:pt x="192" y="26"/>
                  </a:lnTo>
                  <a:lnTo>
                    <a:pt x="196" y="31"/>
                  </a:lnTo>
                  <a:lnTo>
                    <a:pt x="199" y="37"/>
                  </a:lnTo>
                  <a:lnTo>
                    <a:pt x="201" y="43"/>
                  </a:lnTo>
                  <a:lnTo>
                    <a:pt x="203" y="48"/>
                  </a:lnTo>
                  <a:lnTo>
                    <a:pt x="203" y="54"/>
                  </a:lnTo>
                  <a:lnTo>
                    <a:pt x="203" y="60"/>
                  </a:lnTo>
                  <a:lnTo>
                    <a:pt x="202" y="66"/>
                  </a:lnTo>
                  <a:lnTo>
                    <a:pt x="201" y="72"/>
                  </a:lnTo>
                  <a:lnTo>
                    <a:pt x="198" y="77"/>
                  </a:lnTo>
                  <a:lnTo>
                    <a:pt x="195" y="83"/>
                  </a:lnTo>
                  <a:lnTo>
                    <a:pt x="191" y="88"/>
                  </a:lnTo>
                  <a:lnTo>
                    <a:pt x="187" y="94"/>
                  </a:lnTo>
                  <a:lnTo>
                    <a:pt x="181" y="100"/>
                  </a:lnTo>
                  <a:lnTo>
                    <a:pt x="175" y="104"/>
                  </a:lnTo>
                  <a:lnTo>
                    <a:pt x="167" y="109"/>
                  </a:lnTo>
                  <a:lnTo>
                    <a:pt x="159" y="113"/>
                  </a:lnTo>
                  <a:lnTo>
                    <a:pt x="151" y="116"/>
                  </a:lnTo>
                  <a:lnTo>
                    <a:pt x="142" y="119"/>
                  </a:lnTo>
                  <a:lnTo>
                    <a:pt x="132" y="122"/>
                  </a:lnTo>
                  <a:lnTo>
                    <a:pt x="121" y="124"/>
                  </a:lnTo>
                  <a:lnTo>
                    <a:pt x="109" y="125"/>
                  </a:lnTo>
                  <a:lnTo>
                    <a:pt x="97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4383088" y="3754438"/>
              <a:ext cx="9525" cy="6350"/>
            </a:xfrm>
            <a:custGeom>
              <a:avLst/>
              <a:gdLst/>
              <a:ahLst/>
              <a:cxnLst>
                <a:cxn ang="0">
                  <a:pos x="85" y="126"/>
                </a:cxn>
                <a:cxn ang="0">
                  <a:pos x="62" y="123"/>
                </a:cxn>
                <a:cxn ang="0">
                  <a:pos x="43" y="118"/>
                </a:cxn>
                <a:cxn ang="0">
                  <a:pos x="28" y="111"/>
                </a:cxn>
                <a:cxn ang="0">
                  <a:pos x="16" y="102"/>
                </a:cxn>
                <a:cxn ang="0">
                  <a:pos x="7" y="91"/>
                </a:cxn>
                <a:cxn ang="0">
                  <a:pos x="2" y="80"/>
                </a:cxn>
                <a:cxn ang="0">
                  <a:pos x="0" y="69"/>
                </a:cxn>
                <a:cxn ang="0">
                  <a:pos x="1" y="57"/>
                </a:cxn>
                <a:cxn ang="0">
                  <a:pos x="5" y="46"/>
                </a:cxn>
                <a:cxn ang="0">
                  <a:pos x="13" y="34"/>
                </a:cxn>
                <a:cxn ang="0">
                  <a:pos x="23" y="24"/>
                </a:cxn>
                <a:cxn ang="0">
                  <a:pos x="36" y="15"/>
                </a:cxn>
                <a:cxn ang="0">
                  <a:pos x="52" y="8"/>
                </a:cxn>
                <a:cxn ang="0">
                  <a:pos x="72" y="3"/>
                </a:cxn>
                <a:cxn ang="0">
                  <a:pos x="93" y="0"/>
                </a:cxn>
                <a:cxn ang="0">
                  <a:pos x="118" y="0"/>
                </a:cxn>
                <a:cxn ang="0">
                  <a:pos x="140" y="2"/>
                </a:cxn>
                <a:cxn ang="0">
                  <a:pos x="159" y="6"/>
                </a:cxn>
                <a:cxn ang="0">
                  <a:pos x="175" y="13"/>
                </a:cxn>
                <a:cxn ang="0">
                  <a:pos x="187" y="21"/>
                </a:cxn>
                <a:cxn ang="0">
                  <a:pos x="196" y="31"/>
                </a:cxn>
                <a:cxn ang="0">
                  <a:pos x="201" y="43"/>
                </a:cxn>
                <a:cxn ang="0">
                  <a:pos x="203" y="54"/>
                </a:cxn>
                <a:cxn ang="0">
                  <a:pos x="202" y="66"/>
                </a:cxn>
                <a:cxn ang="0">
                  <a:pos x="198" y="77"/>
                </a:cxn>
                <a:cxn ang="0">
                  <a:pos x="191" y="88"/>
                </a:cxn>
                <a:cxn ang="0">
                  <a:pos x="181" y="100"/>
                </a:cxn>
                <a:cxn ang="0">
                  <a:pos x="167" y="109"/>
                </a:cxn>
                <a:cxn ang="0">
                  <a:pos x="151" y="116"/>
                </a:cxn>
                <a:cxn ang="0">
                  <a:pos x="132" y="122"/>
                </a:cxn>
                <a:cxn ang="0">
                  <a:pos x="109" y="125"/>
                </a:cxn>
              </a:cxnLst>
              <a:rect l="0" t="0" r="r" b="b"/>
              <a:pathLst>
                <a:path w="203" h="126">
                  <a:moveTo>
                    <a:pt x="97" y="126"/>
                  </a:moveTo>
                  <a:lnTo>
                    <a:pt x="85" y="126"/>
                  </a:lnTo>
                  <a:lnTo>
                    <a:pt x="73" y="125"/>
                  </a:lnTo>
                  <a:lnTo>
                    <a:pt x="62" y="123"/>
                  </a:lnTo>
                  <a:lnTo>
                    <a:pt x="52" y="121"/>
                  </a:lnTo>
                  <a:lnTo>
                    <a:pt x="43" y="118"/>
                  </a:lnTo>
                  <a:lnTo>
                    <a:pt x="35" y="115"/>
                  </a:lnTo>
                  <a:lnTo>
                    <a:pt x="28" y="111"/>
                  </a:lnTo>
                  <a:lnTo>
                    <a:pt x="22" y="107"/>
                  </a:lnTo>
                  <a:lnTo>
                    <a:pt x="16" y="102"/>
                  </a:lnTo>
                  <a:lnTo>
                    <a:pt x="12" y="97"/>
                  </a:lnTo>
                  <a:lnTo>
                    <a:pt x="7" y="91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51"/>
                  </a:lnTo>
                  <a:lnTo>
                    <a:pt x="5" y="46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29" y="19"/>
                  </a:lnTo>
                  <a:lnTo>
                    <a:pt x="36" y="15"/>
                  </a:lnTo>
                  <a:lnTo>
                    <a:pt x="44" y="11"/>
                  </a:lnTo>
                  <a:lnTo>
                    <a:pt x="52" y="8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2" y="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9" y="6"/>
                  </a:lnTo>
                  <a:lnTo>
                    <a:pt x="167" y="10"/>
                  </a:lnTo>
                  <a:lnTo>
                    <a:pt x="175" y="13"/>
                  </a:lnTo>
                  <a:lnTo>
                    <a:pt x="181" y="17"/>
                  </a:lnTo>
                  <a:lnTo>
                    <a:pt x="187" y="21"/>
                  </a:lnTo>
                  <a:lnTo>
                    <a:pt x="192" y="26"/>
                  </a:lnTo>
                  <a:lnTo>
                    <a:pt x="196" y="31"/>
                  </a:lnTo>
                  <a:lnTo>
                    <a:pt x="199" y="37"/>
                  </a:lnTo>
                  <a:lnTo>
                    <a:pt x="201" y="43"/>
                  </a:lnTo>
                  <a:lnTo>
                    <a:pt x="203" y="48"/>
                  </a:lnTo>
                  <a:lnTo>
                    <a:pt x="203" y="54"/>
                  </a:lnTo>
                  <a:lnTo>
                    <a:pt x="203" y="60"/>
                  </a:lnTo>
                  <a:lnTo>
                    <a:pt x="202" y="66"/>
                  </a:lnTo>
                  <a:lnTo>
                    <a:pt x="201" y="72"/>
                  </a:lnTo>
                  <a:lnTo>
                    <a:pt x="198" y="77"/>
                  </a:lnTo>
                  <a:lnTo>
                    <a:pt x="195" y="83"/>
                  </a:lnTo>
                  <a:lnTo>
                    <a:pt x="191" y="88"/>
                  </a:lnTo>
                  <a:lnTo>
                    <a:pt x="187" y="94"/>
                  </a:lnTo>
                  <a:lnTo>
                    <a:pt x="181" y="100"/>
                  </a:lnTo>
                  <a:lnTo>
                    <a:pt x="175" y="104"/>
                  </a:lnTo>
                  <a:lnTo>
                    <a:pt x="167" y="109"/>
                  </a:lnTo>
                  <a:lnTo>
                    <a:pt x="159" y="113"/>
                  </a:lnTo>
                  <a:lnTo>
                    <a:pt x="151" y="116"/>
                  </a:lnTo>
                  <a:lnTo>
                    <a:pt x="142" y="119"/>
                  </a:lnTo>
                  <a:lnTo>
                    <a:pt x="132" y="122"/>
                  </a:lnTo>
                  <a:lnTo>
                    <a:pt x="121" y="124"/>
                  </a:lnTo>
                  <a:lnTo>
                    <a:pt x="109" y="125"/>
                  </a:lnTo>
                  <a:lnTo>
                    <a:pt x="97" y="12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4394200" y="3748088"/>
              <a:ext cx="9525" cy="6350"/>
            </a:xfrm>
            <a:custGeom>
              <a:avLst/>
              <a:gdLst/>
              <a:ahLst/>
              <a:cxnLst>
                <a:cxn ang="0">
                  <a:pos x="64" y="122"/>
                </a:cxn>
                <a:cxn ang="0">
                  <a:pos x="45" y="116"/>
                </a:cxn>
                <a:cxn ang="0">
                  <a:pos x="30" y="109"/>
                </a:cxn>
                <a:cxn ang="0">
                  <a:pos x="18" y="99"/>
                </a:cxn>
                <a:cxn ang="0">
                  <a:pos x="9" y="89"/>
                </a:cxn>
                <a:cxn ang="0">
                  <a:pos x="3" y="78"/>
                </a:cxn>
                <a:cxn ang="0">
                  <a:pos x="1" y="67"/>
                </a:cxn>
                <a:cxn ang="0">
                  <a:pos x="1" y="55"/>
                </a:cxn>
                <a:cxn ang="0">
                  <a:pos x="4" y="43"/>
                </a:cxn>
                <a:cxn ang="0">
                  <a:pos x="9" y="33"/>
                </a:cxn>
                <a:cxn ang="0">
                  <a:pos x="18" y="23"/>
                </a:cxn>
                <a:cxn ang="0">
                  <a:pos x="28" y="15"/>
                </a:cxn>
                <a:cxn ang="0">
                  <a:pos x="41" y="8"/>
                </a:cxn>
                <a:cxn ang="0">
                  <a:pos x="58" y="3"/>
                </a:cxn>
                <a:cxn ang="0">
                  <a:pos x="75" y="1"/>
                </a:cxn>
                <a:cxn ang="0">
                  <a:pos x="95" y="1"/>
                </a:cxn>
                <a:cxn ang="0">
                  <a:pos x="117" y="4"/>
                </a:cxn>
                <a:cxn ang="0">
                  <a:pos x="136" y="10"/>
                </a:cxn>
                <a:cxn ang="0">
                  <a:pos x="151" y="17"/>
                </a:cxn>
                <a:cxn ang="0">
                  <a:pos x="163" y="26"/>
                </a:cxn>
                <a:cxn ang="0">
                  <a:pos x="172" y="36"/>
                </a:cxn>
                <a:cxn ang="0">
                  <a:pos x="177" y="47"/>
                </a:cxn>
                <a:cxn ang="0">
                  <a:pos x="180" y="59"/>
                </a:cxn>
                <a:cxn ang="0">
                  <a:pos x="179" y="70"/>
                </a:cxn>
                <a:cxn ang="0">
                  <a:pos x="176" y="82"/>
                </a:cxn>
                <a:cxn ang="0">
                  <a:pos x="171" y="92"/>
                </a:cxn>
                <a:cxn ang="0">
                  <a:pos x="162" y="102"/>
                </a:cxn>
                <a:cxn ang="0">
                  <a:pos x="151" y="111"/>
                </a:cxn>
                <a:cxn ang="0">
                  <a:pos x="138" y="118"/>
                </a:cxn>
                <a:cxn ang="0">
                  <a:pos x="123" y="123"/>
                </a:cxn>
                <a:cxn ang="0">
                  <a:pos x="105" y="125"/>
                </a:cxn>
                <a:cxn ang="0">
                  <a:pos x="85" y="125"/>
                </a:cxn>
              </a:cxnLst>
              <a:rect l="0" t="0" r="r" b="b"/>
              <a:pathLst>
                <a:path w="180" h="125">
                  <a:moveTo>
                    <a:pt x="75" y="124"/>
                  </a:moveTo>
                  <a:lnTo>
                    <a:pt x="64" y="122"/>
                  </a:lnTo>
                  <a:lnTo>
                    <a:pt x="55" y="119"/>
                  </a:lnTo>
                  <a:lnTo>
                    <a:pt x="45" y="116"/>
                  </a:lnTo>
                  <a:lnTo>
                    <a:pt x="37" y="113"/>
                  </a:lnTo>
                  <a:lnTo>
                    <a:pt x="30" y="109"/>
                  </a:lnTo>
                  <a:lnTo>
                    <a:pt x="23" y="103"/>
                  </a:lnTo>
                  <a:lnTo>
                    <a:pt x="18" y="99"/>
                  </a:lnTo>
                  <a:lnTo>
                    <a:pt x="13" y="94"/>
                  </a:lnTo>
                  <a:lnTo>
                    <a:pt x="9" y="89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2" y="72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50"/>
                  </a:lnTo>
                  <a:lnTo>
                    <a:pt x="4" y="43"/>
                  </a:lnTo>
                  <a:lnTo>
                    <a:pt x="6" y="38"/>
                  </a:lnTo>
                  <a:lnTo>
                    <a:pt x="9" y="33"/>
                  </a:lnTo>
                  <a:lnTo>
                    <a:pt x="13" y="28"/>
                  </a:lnTo>
                  <a:lnTo>
                    <a:pt x="18" y="23"/>
                  </a:lnTo>
                  <a:lnTo>
                    <a:pt x="23" y="19"/>
                  </a:lnTo>
                  <a:lnTo>
                    <a:pt x="28" y="15"/>
                  </a:lnTo>
                  <a:lnTo>
                    <a:pt x="35" y="11"/>
                  </a:lnTo>
                  <a:lnTo>
                    <a:pt x="41" y="8"/>
                  </a:lnTo>
                  <a:lnTo>
                    <a:pt x="50" y="5"/>
                  </a:lnTo>
                  <a:lnTo>
                    <a:pt x="58" y="3"/>
                  </a:lnTo>
                  <a:lnTo>
                    <a:pt x="66" y="2"/>
                  </a:lnTo>
                  <a:lnTo>
                    <a:pt x="75" y="1"/>
                  </a:lnTo>
                  <a:lnTo>
                    <a:pt x="85" y="0"/>
                  </a:lnTo>
                  <a:lnTo>
                    <a:pt x="95" y="1"/>
                  </a:lnTo>
                  <a:lnTo>
                    <a:pt x="107" y="2"/>
                  </a:lnTo>
                  <a:lnTo>
                    <a:pt x="117" y="4"/>
                  </a:lnTo>
                  <a:lnTo>
                    <a:pt x="127" y="6"/>
                  </a:lnTo>
                  <a:lnTo>
                    <a:pt x="136" y="10"/>
                  </a:lnTo>
                  <a:lnTo>
                    <a:pt x="144" y="13"/>
                  </a:lnTo>
                  <a:lnTo>
                    <a:pt x="151" y="17"/>
                  </a:lnTo>
                  <a:lnTo>
                    <a:pt x="158" y="21"/>
                  </a:lnTo>
                  <a:lnTo>
                    <a:pt x="163" y="26"/>
                  </a:lnTo>
                  <a:lnTo>
                    <a:pt x="168" y="31"/>
                  </a:lnTo>
                  <a:lnTo>
                    <a:pt x="172" y="36"/>
                  </a:lnTo>
                  <a:lnTo>
                    <a:pt x="175" y="41"/>
                  </a:lnTo>
                  <a:lnTo>
                    <a:pt x="177" y="47"/>
                  </a:lnTo>
                  <a:lnTo>
                    <a:pt x="179" y="53"/>
                  </a:lnTo>
                  <a:lnTo>
                    <a:pt x="180" y="59"/>
                  </a:lnTo>
                  <a:lnTo>
                    <a:pt x="180" y="65"/>
                  </a:lnTo>
                  <a:lnTo>
                    <a:pt x="179" y="70"/>
                  </a:lnTo>
                  <a:lnTo>
                    <a:pt x="178" y="76"/>
                  </a:lnTo>
                  <a:lnTo>
                    <a:pt x="176" y="82"/>
                  </a:lnTo>
                  <a:lnTo>
                    <a:pt x="174" y="87"/>
                  </a:lnTo>
                  <a:lnTo>
                    <a:pt x="171" y="92"/>
                  </a:lnTo>
                  <a:lnTo>
                    <a:pt x="167" y="97"/>
                  </a:lnTo>
                  <a:lnTo>
                    <a:pt x="162" y="102"/>
                  </a:lnTo>
                  <a:lnTo>
                    <a:pt x="157" y="106"/>
                  </a:lnTo>
                  <a:lnTo>
                    <a:pt x="151" y="111"/>
                  </a:lnTo>
                  <a:lnTo>
                    <a:pt x="145" y="115"/>
                  </a:lnTo>
                  <a:lnTo>
                    <a:pt x="138" y="118"/>
                  </a:lnTo>
                  <a:lnTo>
                    <a:pt x="130" y="120"/>
                  </a:lnTo>
                  <a:lnTo>
                    <a:pt x="123" y="123"/>
                  </a:lnTo>
                  <a:lnTo>
                    <a:pt x="114" y="124"/>
                  </a:lnTo>
                  <a:lnTo>
                    <a:pt x="105" y="125"/>
                  </a:lnTo>
                  <a:lnTo>
                    <a:pt x="95" y="125"/>
                  </a:lnTo>
                  <a:lnTo>
                    <a:pt x="85" y="125"/>
                  </a:lnTo>
                  <a:lnTo>
                    <a:pt x="75" y="1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4394200" y="3748088"/>
              <a:ext cx="9525" cy="6350"/>
            </a:xfrm>
            <a:custGeom>
              <a:avLst/>
              <a:gdLst/>
              <a:ahLst/>
              <a:cxnLst>
                <a:cxn ang="0">
                  <a:pos x="64" y="122"/>
                </a:cxn>
                <a:cxn ang="0">
                  <a:pos x="45" y="116"/>
                </a:cxn>
                <a:cxn ang="0">
                  <a:pos x="30" y="109"/>
                </a:cxn>
                <a:cxn ang="0">
                  <a:pos x="18" y="99"/>
                </a:cxn>
                <a:cxn ang="0">
                  <a:pos x="9" y="89"/>
                </a:cxn>
                <a:cxn ang="0">
                  <a:pos x="3" y="78"/>
                </a:cxn>
                <a:cxn ang="0">
                  <a:pos x="1" y="67"/>
                </a:cxn>
                <a:cxn ang="0">
                  <a:pos x="1" y="55"/>
                </a:cxn>
                <a:cxn ang="0">
                  <a:pos x="4" y="43"/>
                </a:cxn>
                <a:cxn ang="0">
                  <a:pos x="9" y="33"/>
                </a:cxn>
                <a:cxn ang="0">
                  <a:pos x="18" y="23"/>
                </a:cxn>
                <a:cxn ang="0">
                  <a:pos x="28" y="15"/>
                </a:cxn>
                <a:cxn ang="0">
                  <a:pos x="41" y="8"/>
                </a:cxn>
                <a:cxn ang="0">
                  <a:pos x="58" y="3"/>
                </a:cxn>
                <a:cxn ang="0">
                  <a:pos x="75" y="1"/>
                </a:cxn>
                <a:cxn ang="0">
                  <a:pos x="95" y="1"/>
                </a:cxn>
                <a:cxn ang="0">
                  <a:pos x="117" y="4"/>
                </a:cxn>
                <a:cxn ang="0">
                  <a:pos x="136" y="10"/>
                </a:cxn>
                <a:cxn ang="0">
                  <a:pos x="151" y="17"/>
                </a:cxn>
                <a:cxn ang="0">
                  <a:pos x="163" y="26"/>
                </a:cxn>
                <a:cxn ang="0">
                  <a:pos x="172" y="36"/>
                </a:cxn>
                <a:cxn ang="0">
                  <a:pos x="177" y="47"/>
                </a:cxn>
                <a:cxn ang="0">
                  <a:pos x="180" y="59"/>
                </a:cxn>
                <a:cxn ang="0">
                  <a:pos x="179" y="70"/>
                </a:cxn>
                <a:cxn ang="0">
                  <a:pos x="176" y="82"/>
                </a:cxn>
                <a:cxn ang="0">
                  <a:pos x="171" y="92"/>
                </a:cxn>
                <a:cxn ang="0">
                  <a:pos x="162" y="102"/>
                </a:cxn>
                <a:cxn ang="0">
                  <a:pos x="151" y="111"/>
                </a:cxn>
                <a:cxn ang="0">
                  <a:pos x="138" y="118"/>
                </a:cxn>
                <a:cxn ang="0">
                  <a:pos x="123" y="123"/>
                </a:cxn>
                <a:cxn ang="0">
                  <a:pos x="105" y="125"/>
                </a:cxn>
                <a:cxn ang="0">
                  <a:pos x="85" y="125"/>
                </a:cxn>
              </a:cxnLst>
              <a:rect l="0" t="0" r="r" b="b"/>
              <a:pathLst>
                <a:path w="180" h="125">
                  <a:moveTo>
                    <a:pt x="75" y="124"/>
                  </a:moveTo>
                  <a:lnTo>
                    <a:pt x="64" y="122"/>
                  </a:lnTo>
                  <a:lnTo>
                    <a:pt x="55" y="119"/>
                  </a:lnTo>
                  <a:lnTo>
                    <a:pt x="45" y="116"/>
                  </a:lnTo>
                  <a:lnTo>
                    <a:pt x="37" y="113"/>
                  </a:lnTo>
                  <a:lnTo>
                    <a:pt x="30" y="109"/>
                  </a:lnTo>
                  <a:lnTo>
                    <a:pt x="23" y="103"/>
                  </a:lnTo>
                  <a:lnTo>
                    <a:pt x="18" y="99"/>
                  </a:lnTo>
                  <a:lnTo>
                    <a:pt x="13" y="94"/>
                  </a:lnTo>
                  <a:lnTo>
                    <a:pt x="9" y="89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2" y="72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50"/>
                  </a:lnTo>
                  <a:lnTo>
                    <a:pt x="4" y="43"/>
                  </a:lnTo>
                  <a:lnTo>
                    <a:pt x="6" y="38"/>
                  </a:lnTo>
                  <a:lnTo>
                    <a:pt x="9" y="33"/>
                  </a:lnTo>
                  <a:lnTo>
                    <a:pt x="13" y="28"/>
                  </a:lnTo>
                  <a:lnTo>
                    <a:pt x="18" y="23"/>
                  </a:lnTo>
                  <a:lnTo>
                    <a:pt x="23" y="19"/>
                  </a:lnTo>
                  <a:lnTo>
                    <a:pt x="28" y="15"/>
                  </a:lnTo>
                  <a:lnTo>
                    <a:pt x="35" y="11"/>
                  </a:lnTo>
                  <a:lnTo>
                    <a:pt x="41" y="8"/>
                  </a:lnTo>
                  <a:lnTo>
                    <a:pt x="50" y="5"/>
                  </a:lnTo>
                  <a:lnTo>
                    <a:pt x="58" y="3"/>
                  </a:lnTo>
                  <a:lnTo>
                    <a:pt x="66" y="2"/>
                  </a:lnTo>
                  <a:lnTo>
                    <a:pt x="75" y="1"/>
                  </a:lnTo>
                  <a:lnTo>
                    <a:pt x="85" y="0"/>
                  </a:lnTo>
                  <a:lnTo>
                    <a:pt x="95" y="1"/>
                  </a:lnTo>
                  <a:lnTo>
                    <a:pt x="107" y="2"/>
                  </a:lnTo>
                  <a:lnTo>
                    <a:pt x="117" y="4"/>
                  </a:lnTo>
                  <a:lnTo>
                    <a:pt x="127" y="6"/>
                  </a:lnTo>
                  <a:lnTo>
                    <a:pt x="136" y="10"/>
                  </a:lnTo>
                  <a:lnTo>
                    <a:pt x="144" y="13"/>
                  </a:lnTo>
                  <a:lnTo>
                    <a:pt x="151" y="17"/>
                  </a:lnTo>
                  <a:lnTo>
                    <a:pt x="158" y="21"/>
                  </a:lnTo>
                  <a:lnTo>
                    <a:pt x="163" y="26"/>
                  </a:lnTo>
                  <a:lnTo>
                    <a:pt x="168" y="31"/>
                  </a:lnTo>
                  <a:lnTo>
                    <a:pt x="172" y="36"/>
                  </a:lnTo>
                  <a:lnTo>
                    <a:pt x="175" y="41"/>
                  </a:lnTo>
                  <a:lnTo>
                    <a:pt x="177" y="47"/>
                  </a:lnTo>
                  <a:lnTo>
                    <a:pt x="179" y="53"/>
                  </a:lnTo>
                  <a:lnTo>
                    <a:pt x="180" y="59"/>
                  </a:lnTo>
                  <a:lnTo>
                    <a:pt x="180" y="65"/>
                  </a:lnTo>
                  <a:lnTo>
                    <a:pt x="179" y="70"/>
                  </a:lnTo>
                  <a:lnTo>
                    <a:pt x="178" y="76"/>
                  </a:lnTo>
                  <a:lnTo>
                    <a:pt x="176" y="82"/>
                  </a:lnTo>
                  <a:lnTo>
                    <a:pt x="174" y="87"/>
                  </a:lnTo>
                  <a:lnTo>
                    <a:pt x="171" y="92"/>
                  </a:lnTo>
                  <a:lnTo>
                    <a:pt x="167" y="97"/>
                  </a:lnTo>
                  <a:lnTo>
                    <a:pt x="162" y="102"/>
                  </a:lnTo>
                  <a:lnTo>
                    <a:pt x="157" y="106"/>
                  </a:lnTo>
                  <a:lnTo>
                    <a:pt x="151" y="111"/>
                  </a:lnTo>
                  <a:lnTo>
                    <a:pt x="145" y="115"/>
                  </a:lnTo>
                  <a:lnTo>
                    <a:pt x="138" y="118"/>
                  </a:lnTo>
                  <a:lnTo>
                    <a:pt x="130" y="120"/>
                  </a:lnTo>
                  <a:lnTo>
                    <a:pt x="123" y="123"/>
                  </a:lnTo>
                  <a:lnTo>
                    <a:pt x="114" y="124"/>
                  </a:lnTo>
                  <a:lnTo>
                    <a:pt x="105" y="125"/>
                  </a:lnTo>
                  <a:lnTo>
                    <a:pt x="95" y="125"/>
                  </a:lnTo>
                  <a:lnTo>
                    <a:pt x="85" y="125"/>
                  </a:lnTo>
                  <a:lnTo>
                    <a:pt x="75" y="12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4492625" y="3844925"/>
              <a:ext cx="15875" cy="11113"/>
            </a:xfrm>
            <a:custGeom>
              <a:avLst/>
              <a:gdLst/>
              <a:ahLst/>
              <a:cxnLst>
                <a:cxn ang="0">
                  <a:pos x="90" y="182"/>
                </a:cxn>
                <a:cxn ang="0">
                  <a:pos x="60" y="160"/>
                </a:cxn>
                <a:cxn ang="0">
                  <a:pos x="37" y="139"/>
                </a:cxn>
                <a:cxn ang="0">
                  <a:pos x="19" y="118"/>
                </a:cxn>
                <a:cxn ang="0">
                  <a:pos x="8" y="96"/>
                </a:cxn>
                <a:cxn ang="0">
                  <a:pos x="2" y="77"/>
                </a:cxn>
                <a:cxn ang="0">
                  <a:pos x="0" y="58"/>
                </a:cxn>
                <a:cxn ang="0">
                  <a:pos x="4" y="41"/>
                </a:cxn>
                <a:cxn ang="0">
                  <a:pos x="12" y="26"/>
                </a:cxn>
                <a:cxn ang="0">
                  <a:pos x="24" y="15"/>
                </a:cxn>
                <a:cxn ang="0">
                  <a:pos x="41" y="6"/>
                </a:cxn>
                <a:cxn ang="0">
                  <a:pos x="61" y="1"/>
                </a:cxn>
                <a:cxn ang="0">
                  <a:pos x="85" y="1"/>
                </a:cxn>
                <a:cxn ang="0">
                  <a:pos x="112" y="5"/>
                </a:cxn>
                <a:cxn ang="0">
                  <a:pos x="143" y="14"/>
                </a:cxn>
                <a:cxn ang="0">
                  <a:pos x="176" y="28"/>
                </a:cxn>
                <a:cxn ang="0">
                  <a:pos x="210" y="47"/>
                </a:cxn>
                <a:cxn ang="0">
                  <a:pos x="239" y="69"/>
                </a:cxn>
                <a:cxn ang="0">
                  <a:pos x="263" y="90"/>
                </a:cxn>
                <a:cxn ang="0">
                  <a:pos x="280" y="111"/>
                </a:cxn>
                <a:cxn ang="0">
                  <a:pos x="291" y="133"/>
                </a:cxn>
                <a:cxn ang="0">
                  <a:pos x="297" y="153"/>
                </a:cxn>
                <a:cxn ang="0">
                  <a:pos x="299" y="172"/>
                </a:cxn>
                <a:cxn ang="0">
                  <a:pos x="295" y="189"/>
                </a:cxn>
                <a:cxn ang="0">
                  <a:pos x="287" y="203"/>
                </a:cxn>
                <a:cxn ang="0">
                  <a:pos x="275" y="215"/>
                </a:cxn>
                <a:cxn ang="0">
                  <a:pos x="259" y="223"/>
                </a:cxn>
                <a:cxn ang="0">
                  <a:pos x="238" y="228"/>
                </a:cxn>
                <a:cxn ang="0">
                  <a:pos x="214" y="228"/>
                </a:cxn>
                <a:cxn ang="0">
                  <a:pos x="187" y="225"/>
                </a:cxn>
                <a:cxn ang="0">
                  <a:pos x="157" y="216"/>
                </a:cxn>
                <a:cxn ang="0">
                  <a:pos x="124" y="201"/>
                </a:cxn>
              </a:cxnLst>
              <a:rect l="0" t="0" r="r" b="b"/>
              <a:pathLst>
                <a:path w="299" h="229">
                  <a:moveTo>
                    <a:pt x="106" y="192"/>
                  </a:moveTo>
                  <a:lnTo>
                    <a:pt x="90" y="182"/>
                  </a:lnTo>
                  <a:lnTo>
                    <a:pt x="74" y="172"/>
                  </a:lnTo>
                  <a:lnTo>
                    <a:pt x="60" y="160"/>
                  </a:lnTo>
                  <a:lnTo>
                    <a:pt x="48" y="150"/>
                  </a:lnTo>
                  <a:lnTo>
                    <a:pt x="37" y="139"/>
                  </a:lnTo>
                  <a:lnTo>
                    <a:pt x="27" y="129"/>
                  </a:lnTo>
                  <a:lnTo>
                    <a:pt x="19" y="118"/>
                  </a:lnTo>
                  <a:lnTo>
                    <a:pt x="13" y="107"/>
                  </a:lnTo>
                  <a:lnTo>
                    <a:pt x="8" y="96"/>
                  </a:lnTo>
                  <a:lnTo>
                    <a:pt x="4" y="86"/>
                  </a:lnTo>
                  <a:lnTo>
                    <a:pt x="2" y="77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2" y="49"/>
                  </a:lnTo>
                  <a:lnTo>
                    <a:pt x="4" y="41"/>
                  </a:lnTo>
                  <a:lnTo>
                    <a:pt x="7" y="33"/>
                  </a:lnTo>
                  <a:lnTo>
                    <a:pt x="12" y="26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2" y="10"/>
                  </a:lnTo>
                  <a:lnTo>
                    <a:pt x="41" y="6"/>
                  </a:lnTo>
                  <a:lnTo>
                    <a:pt x="51" y="3"/>
                  </a:lnTo>
                  <a:lnTo>
                    <a:pt x="61" y="1"/>
                  </a:lnTo>
                  <a:lnTo>
                    <a:pt x="73" y="0"/>
                  </a:lnTo>
                  <a:lnTo>
                    <a:pt x="85" y="1"/>
                  </a:lnTo>
                  <a:lnTo>
                    <a:pt x="99" y="2"/>
                  </a:lnTo>
                  <a:lnTo>
                    <a:pt x="112" y="5"/>
                  </a:lnTo>
                  <a:lnTo>
                    <a:pt x="127" y="8"/>
                  </a:lnTo>
                  <a:lnTo>
                    <a:pt x="143" y="14"/>
                  </a:lnTo>
                  <a:lnTo>
                    <a:pt x="159" y="20"/>
                  </a:lnTo>
                  <a:lnTo>
                    <a:pt x="176" y="28"/>
                  </a:lnTo>
                  <a:lnTo>
                    <a:pt x="194" y="37"/>
                  </a:lnTo>
                  <a:lnTo>
                    <a:pt x="210" y="47"/>
                  </a:lnTo>
                  <a:lnTo>
                    <a:pt x="226" y="59"/>
                  </a:lnTo>
                  <a:lnTo>
                    <a:pt x="239" y="69"/>
                  </a:lnTo>
                  <a:lnTo>
                    <a:pt x="252" y="79"/>
                  </a:lnTo>
                  <a:lnTo>
                    <a:pt x="263" y="90"/>
                  </a:lnTo>
                  <a:lnTo>
                    <a:pt x="272" y="101"/>
                  </a:lnTo>
                  <a:lnTo>
                    <a:pt x="280" y="111"/>
                  </a:lnTo>
                  <a:lnTo>
                    <a:pt x="286" y="123"/>
                  </a:lnTo>
                  <a:lnTo>
                    <a:pt x="291" y="133"/>
                  </a:lnTo>
                  <a:lnTo>
                    <a:pt x="295" y="143"/>
                  </a:lnTo>
                  <a:lnTo>
                    <a:pt x="297" y="153"/>
                  </a:lnTo>
                  <a:lnTo>
                    <a:pt x="299" y="162"/>
                  </a:lnTo>
                  <a:lnTo>
                    <a:pt x="299" y="172"/>
                  </a:lnTo>
                  <a:lnTo>
                    <a:pt x="298" y="181"/>
                  </a:lnTo>
                  <a:lnTo>
                    <a:pt x="295" y="189"/>
                  </a:lnTo>
                  <a:lnTo>
                    <a:pt x="292" y="196"/>
                  </a:lnTo>
                  <a:lnTo>
                    <a:pt x="287" y="203"/>
                  </a:lnTo>
                  <a:lnTo>
                    <a:pt x="282" y="209"/>
                  </a:lnTo>
                  <a:lnTo>
                    <a:pt x="275" y="215"/>
                  </a:lnTo>
                  <a:lnTo>
                    <a:pt x="267" y="219"/>
                  </a:lnTo>
                  <a:lnTo>
                    <a:pt x="259" y="223"/>
                  </a:lnTo>
                  <a:lnTo>
                    <a:pt x="249" y="226"/>
                  </a:lnTo>
                  <a:lnTo>
                    <a:pt x="238" y="228"/>
                  </a:lnTo>
                  <a:lnTo>
                    <a:pt x="227" y="229"/>
                  </a:lnTo>
                  <a:lnTo>
                    <a:pt x="214" y="228"/>
                  </a:lnTo>
                  <a:lnTo>
                    <a:pt x="201" y="227"/>
                  </a:lnTo>
                  <a:lnTo>
                    <a:pt x="187" y="225"/>
                  </a:lnTo>
                  <a:lnTo>
                    <a:pt x="172" y="221"/>
                  </a:lnTo>
                  <a:lnTo>
                    <a:pt x="157" y="216"/>
                  </a:lnTo>
                  <a:lnTo>
                    <a:pt x="141" y="209"/>
                  </a:lnTo>
                  <a:lnTo>
                    <a:pt x="124" y="201"/>
                  </a:lnTo>
                  <a:lnTo>
                    <a:pt x="106" y="1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4492625" y="3844925"/>
              <a:ext cx="15875" cy="11113"/>
            </a:xfrm>
            <a:custGeom>
              <a:avLst/>
              <a:gdLst/>
              <a:ahLst/>
              <a:cxnLst>
                <a:cxn ang="0">
                  <a:pos x="90" y="182"/>
                </a:cxn>
                <a:cxn ang="0">
                  <a:pos x="60" y="160"/>
                </a:cxn>
                <a:cxn ang="0">
                  <a:pos x="37" y="139"/>
                </a:cxn>
                <a:cxn ang="0">
                  <a:pos x="19" y="118"/>
                </a:cxn>
                <a:cxn ang="0">
                  <a:pos x="8" y="96"/>
                </a:cxn>
                <a:cxn ang="0">
                  <a:pos x="2" y="77"/>
                </a:cxn>
                <a:cxn ang="0">
                  <a:pos x="0" y="58"/>
                </a:cxn>
                <a:cxn ang="0">
                  <a:pos x="4" y="41"/>
                </a:cxn>
                <a:cxn ang="0">
                  <a:pos x="12" y="26"/>
                </a:cxn>
                <a:cxn ang="0">
                  <a:pos x="24" y="15"/>
                </a:cxn>
                <a:cxn ang="0">
                  <a:pos x="41" y="6"/>
                </a:cxn>
                <a:cxn ang="0">
                  <a:pos x="61" y="1"/>
                </a:cxn>
                <a:cxn ang="0">
                  <a:pos x="85" y="1"/>
                </a:cxn>
                <a:cxn ang="0">
                  <a:pos x="112" y="5"/>
                </a:cxn>
                <a:cxn ang="0">
                  <a:pos x="143" y="14"/>
                </a:cxn>
                <a:cxn ang="0">
                  <a:pos x="176" y="28"/>
                </a:cxn>
                <a:cxn ang="0">
                  <a:pos x="210" y="47"/>
                </a:cxn>
                <a:cxn ang="0">
                  <a:pos x="239" y="69"/>
                </a:cxn>
                <a:cxn ang="0">
                  <a:pos x="263" y="90"/>
                </a:cxn>
                <a:cxn ang="0">
                  <a:pos x="280" y="111"/>
                </a:cxn>
                <a:cxn ang="0">
                  <a:pos x="291" y="133"/>
                </a:cxn>
                <a:cxn ang="0">
                  <a:pos x="297" y="153"/>
                </a:cxn>
                <a:cxn ang="0">
                  <a:pos x="299" y="172"/>
                </a:cxn>
                <a:cxn ang="0">
                  <a:pos x="295" y="189"/>
                </a:cxn>
                <a:cxn ang="0">
                  <a:pos x="287" y="203"/>
                </a:cxn>
                <a:cxn ang="0">
                  <a:pos x="275" y="215"/>
                </a:cxn>
                <a:cxn ang="0">
                  <a:pos x="259" y="223"/>
                </a:cxn>
                <a:cxn ang="0">
                  <a:pos x="238" y="228"/>
                </a:cxn>
                <a:cxn ang="0">
                  <a:pos x="214" y="228"/>
                </a:cxn>
                <a:cxn ang="0">
                  <a:pos x="187" y="225"/>
                </a:cxn>
                <a:cxn ang="0">
                  <a:pos x="157" y="216"/>
                </a:cxn>
                <a:cxn ang="0">
                  <a:pos x="124" y="201"/>
                </a:cxn>
              </a:cxnLst>
              <a:rect l="0" t="0" r="r" b="b"/>
              <a:pathLst>
                <a:path w="299" h="229">
                  <a:moveTo>
                    <a:pt x="106" y="192"/>
                  </a:moveTo>
                  <a:lnTo>
                    <a:pt x="90" y="182"/>
                  </a:lnTo>
                  <a:lnTo>
                    <a:pt x="74" y="172"/>
                  </a:lnTo>
                  <a:lnTo>
                    <a:pt x="60" y="160"/>
                  </a:lnTo>
                  <a:lnTo>
                    <a:pt x="48" y="150"/>
                  </a:lnTo>
                  <a:lnTo>
                    <a:pt x="37" y="139"/>
                  </a:lnTo>
                  <a:lnTo>
                    <a:pt x="27" y="129"/>
                  </a:lnTo>
                  <a:lnTo>
                    <a:pt x="19" y="118"/>
                  </a:lnTo>
                  <a:lnTo>
                    <a:pt x="13" y="107"/>
                  </a:lnTo>
                  <a:lnTo>
                    <a:pt x="8" y="96"/>
                  </a:lnTo>
                  <a:lnTo>
                    <a:pt x="4" y="86"/>
                  </a:lnTo>
                  <a:lnTo>
                    <a:pt x="2" y="77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2" y="49"/>
                  </a:lnTo>
                  <a:lnTo>
                    <a:pt x="4" y="41"/>
                  </a:lnTo>
                  <a:lnTo>
                    <a:pt x="7" y="33"/>
                  </a:lnTo>
                  <a:lnTo>
                    <a:pt x="12" y="26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2" y="10"/>
                  </a:lnTo>
                  <a:lnTo>
                    <a:pt x="41" y="6"/>
                  </a:lnTo>
                  <a:lnTo>
                    <a:pt x="51" y="3"/>
                  </a:lnTo>
                  <a:lnTo>
                    <a:pt x="61" y="1"/>
                  </a:lnTo>
                  <a:lnTo>
                    <a:pt x="73" y="0"/>
                  </a:lnTo>
                  <a:lnTo>
                    <a:pt x="85" y="1"/>
                  </a:lnTo>
                  <a:lnTo>
                    <a:pt x="99" y="2"/>
                  </a:lnTo>
                  <a:lnTo>
                    <a:pt x="112" y="5"/>
                  </a:lnTo>
                  <a:lnTo>
                    <a:pt x="127" y="8"/>
                  </a:lnTo>
                  <a:lnTo>
                    <a:pt x="143" y="14"/>
                  </a:lnTo>
                  <a:lnTo>
                    <a:pt x="159" y="20"/>
                  </a:lnTo>
                  <a:lnTo>
                    <a:pt x="176" y="28"/>
                  </a:lnTo>
                  <a:lnTo>
                    <a:pt x="194" y="37"/>
                  </a:lnTo>
                  <a:lnTo>
                    <a:pt x="210" y="47"/>
                  </a:lnTo>
                  <a:lnTo>
                    <a:pt x="226" y="59"/>
                  </a:lnTo>
                  <a:lnTo>
                    <a:pt x="239" y="69"/>
                  </a:lnTo>
                  <a:lnTo>
                    <a:pt x="252" y="79"/>
                  </a:lnTo>
                  <a:lnTo>
                    <a:pt x="263" y="90"/>
                  </a:lnTo>
                  <a:lnTo>
                    <a:pt x="272" y="101"/>
                  </a:lnTo>
                  <a:lnTo>
                    <a:pt x="280" y="111"/>
                  </a:lnTo>
                  <a:lnTo>
                    <a:pt x="286" y="123"/>
                  </a:lnTo>
                  <a:lnTo>
                    <a:pt x="291" y="133"/>
                  </a:lnTo>
                  <a:lnTo>
                    <a:pt x="295" y="143"/>
                  </a:lnTo>
                  <a:lnTo>
                    <a:pt x="297" y="153"/>
                  </a:lnTo>
                  <a:lnTo>
                    <a:pt x="299" y="162"/>
                  </a:lnTo>
                  <a:lnTo>
                    <a:pt x="299" y="172"/>
                  </a:lnTo>
                  <a:lnTo>
                    <a:pt x="298" y="181"/>
                  </a:lnTo>
                  <a:lnTo>
                    <a:pt x="295" y="189"/>
                  </a:lnTo>
                  <a:lnTo>
                    <a:pt x="292" y="196"/>
                  </a:lnTo>
                  <a:lnTo>
                    <a:pt x="287" y="203"/>
                  </a:lnTo>
                  <a:lnTo>
                    <a:pt x="282" y="209"/>
                  </a:lnTo>
                  <a:lnTo>
                    <a:pt x="275" y="215"/>
                  </a:lnTo>
                  <a:lnTo>
                    <a:pt x="267" y="219"/>
                  </a:lnTo>
                  <a:lnTo>
                    <a:pt x="259" y="223"/>
                  </a:lnTo>
                  <a:lnTo>
                    <a:pt x="249" y="226"/>
                  </a:lnTo>
                  <a:lnTo>
                    <a:pt x="238" y="228"/>
                  </a:lnTo>
                  <a:lnTo>
                    <a:pt x="227" y="229"/>
                  </a:lnTo>
                  <a:lnTo>
                    <a:pt x="214" y="228"/>
                  </a:lnTo>
                  <a:lnTo>
                    <a:pt x="201" y="227"/>
                  </a:lnTo>
                  <a:lnTo>
                    <a:pt x="187" y="225"/>
                  </a:lnTo>
                  <a:lnTo>
                    <a:pt x="172" y="221"/>
                  </a:lnTo>
                  <a:lnTo>
                    <a:pt x="157" y="216"/>
                  </a:lnTo>
                  <a:lnTo>
                    <a:pt x="141" y="209"/>
                  </a:lnTo>
                  <a:lnTo>
                    <a:pt x="124" y="201"/>
                  </a:lnTo>
                  <a:lnTo>
                    <a:pt x="106" y="19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4486275" y="3746500"/>
              <a:ext cx="9525" cy="20638"/>
            </a:xfrm>
            <a:custGeom>
              <a:avLst/>
              <a:gdLst/>
              <a:ahLst/>
              <a:cxnLst>
                <a:cxn ang="0">
                  <a:pos x="14" y="147"/>
                </a:cxn>
                <a:cxn ang="0">
                  <a:pos x="28" y="105"/>
                </a:cxn>
                <a:cxn ang="0">
                  <a:pos x="43" y="71"/>
                </a:cxn>
                <a:cxn ang="0">
                  <a:pos x="60" y="43"/>
                </a:cxn>
                <a:cxn ang="0">
                  <a:pos x="79" y="22"/>
                </a:cxn>
                <a:cxn ang="0">
                  <a:pos x="97" y="9"/>
                </a:cxn>
                <a:cxn ang="0">
                  <a:pos x="116" y="1"/>
                </a:cxn>
                <a:cxn ang="0">
                  <a:pos x="135" y="0"/>
                </a:cxn>
                <a:cxn ang="0">
                  <a:pos x="153" y="5"/>
                </a:cxn>
                <a:cxn ang="0">
                  <a:pos x="168" y="16"/>
                </a:cxn>
                <a:cxn ang="0">
                  <a:pos x="183" y="33"/>
                </a:cxn>
                <a:cxn ang="0">
                  <a:pos x="194" y="55"/>
                </a:cxn>
                <a:cxn ang="0">
                  <a:pos x="202" y="84"/>
                </a:cxn>
                <a:cxn ang="0">
                  <a:pos x="207" y="118"/>
                </a:cxn>
                <a:cxn ang="0">
                  <a:pos x="207" y="156"/>
                </a:cxn>
                <a:cxn ang="0">
                  <a:pos x="203" y="199"/>
                </a:cxn>
                <a:cxn ang="0">
                  <a:pos x="193" y="247"/>
                </a:cxn>
                <a:cxn ang="0">
                  <a:pos x="181" y="288"/>
                </a:cxn>
                <a:cxn ang="0">
                  <a:pos x="164" y="323"/>
                </a:cxn>
                <a:cxn ang="0">
                  <a:pos x="148" y="351"/>
                </a:cxn>
                <a:cxn ang="0">
                  <a:pos x="130" y="372"/>
                </a:cxn>
                <a:cxn ang="0">
                  <a:pos x="110" y="386"/>
                </a:cxn>
                <a:cxn ang="0">
                  <a:pos x="91" y="393"/>
                </a:cxn>
                <a:cxn ang="0">
                  <a:pos x="73" y="394"/>
                </a:cxn>
                <a:cxn ang="0">
                  <a:pos x="55" y="389"/>
                </a:cxn>
                <a:cxn ang="0">
                  <a:pos x="39" y="378"/>
                </a:cxn>
                <a:cxn ang="0">
                  <a:pos x="26" y="361"/>
                </a:cxn>
                <a:cxn ang="0">
                  <a:pos x="13" y="338"/>
                </a:cxn>
                <a:cxn ang="0">
                  <a:pos x="5" y="310"/>
                </a:cxn>
                <a:cxn ang="0">
                  <a:pos x="1" y="276"/>
                </a:cxn>
                <a:cxn ang="0">
                  <a:pos x="0" y="239"/>
                </a:cxn>
                <a:cxn ang="0">
                  <a:pos x="5" y="195"/>
                </a:cxn>
              </a:cxnLst>
              <a:rect l="0" t="0" r="r" b="b"/>
              <a:pathLst>
                <a:path w="208" h="394">
                  <a:moveTo>
                    <a:pt x="9" y="171"/>
                  </a:moveTo>
                  <a:lnTo>
                    <a:pt x="14" y="147"/>
                  </a:lnTo>
                  <a:lnTo>
                    <a:pt x="21" y="126"/>
                  </a:lnTo>
                  <a:lnTo>
                    <a:pt x="28" y="105"/>
                  </a:lnTo>
                  <a:lnTo>
                    <a:pt x="35" y="87"/>
                  </a:lnTo>
                  <a:lnTo>
                    <a:pt x="43" y="71"/>
                  </a:lnTo>
                  <a:lnTo>
                    <a:pt x="51" y="55"/>
                  </a:lnTo>
                  <a:lnTo>
                    <a:pt x="60" y="43"/>
                  </a:lnTo>
                  <a:lnTo>
                    <a:pt x="69" y="32"/>
                  </a:lnTo>
                  <a:lnTo>
                    <a:pt x="79" y="22"/>
                  </a:lnTo>
                  <a:lnTo>
                    <a:pt x="88" y="15"/>
                  </a:lnTo>
                  <a:lnTo>
                    <a:pt x="97" y="9"/>
                  </a:lnTo>
                  <a:lnTo>
                    <a:pt x="107" y="4"/>
                  </a:lnTo>
                  <a:lnTo>
                    <a:pt x="116" y="1"/>
                  </a:lnTo>
                  <a:lnTo>
                    <a:pt x="126" y="0"/>
                  </a:lnTo>
                  <a:lnTo>
                    <a:pt x="135" y="0"/>
                  </a:lnTo>
                  <a:lnTo>
                    <a:pt x="144" y="2"/>
                  </a:lnTo>
                  <a:lnTo>
                    <a:pt x="153" y="5"/>
                  </a:lnTo>
                  <a:lnTo>
                    <a:pt x="161" y="10"/>
                  </a:lnTo>
                  <a:lnTo>
                    <a:pt x="168" y="16"/>
                  </a:lnTo>
                  <a:lnTo>
                    <a:pt x="175" y="24"/>
                  </a:lnTo>
                  <a:lnTo>
                    <a:pt x="183" y="33"/>
                  </a:lnTo>
                  <a:lnTo>
                    <a:pt x="189" y="44"/>
                  </a:lnTo>
                  <a:lnTo>
                    <a:pt x="194" y="55"/>
                  </a:lnTo>
                  <a:lnTo>
                    <a:pt x="199" y="69"/>
                  </a:lnTo>
                  <a:lnTo>
                    <a:pt x="202" y="84"/>
                  </a:lnTo>
                  <a:lnTo>
                    <a:pt x="205" y="100"/>
                  </a:lnTo>
                  <a:lnTo>
                    <a:pt x="207" y="118"/>
                  </a:lnTo>
                  <a:lnTo>
                    <a:pt x="208" y="136"/>
                  </a:lnTo>
                  <a:lnTo>
                    <a:pt x="207" y="156"/>
                  </a:lnTo>
                  <a:lnTo>
                    <a:pt x="206" y="177"/>
                  </a:lnTo>
                  <a:lnTo>
                    <a:pt x="203" y="199"/>
                  </a:lnTo>
                  <a:lnTo>
                    <a:pt x="199" y="222"/>
                  </a:lnTo>
                  <a:lnTo>
                    <a:pt x="193" y="247"/>
                  </a:lnTo>
                  <a:lnTo>
                    <a:pt x="187" y="268"/>
                  </a:lnTo>
                  <a:lnTo>
                    <a:pt x="181" y="288"/>
                  </a:lnTo>
                  <a:lnTo>
                    <a:pt x="172" y="307"/>
                  </a:lnTo>
                  <a:lnTo>
                    <a:pt x="164" y="323"/>
                  </a:lnTo>
                  <a:lnTo>
                    <a:pt x="156" y="338"/>
                  </a:lnTo>
                  <a:lnTo>
                    <a:pt x="148" y="351"/>
                  </a:lnTo>
                  <a:lnTo>
                    <a:pt x="139" y="363"/>
                  </a:lnTo>
                  <a:lnTo>
                    <a:pt x="130" y="372"/>
                  </a:lnTo>
                  <a:lnTo>
                    <a:pt x="119" y="380"/>
                  </a:lnTo>
                  <a:lnTo>
                    <a:pt x="110" y="386"/>
                  </a:lnTo>
                  <a:lnTo>
                    <a:pt x="101" y="390"/>
                  </a:lnTo>
                  <a:lnTo>
                    <a:pt x="91" y="393"/>
                  </a:lnTo>
                  <a:lnTo>
                    <a:pt x="82" y="394"/>
                  </a:lnTo>
                  <a:lnTo>
                    <a:pt x="73" y="394"/>
                  </a:lnTo>
                  <a:lnTo>
                    <a:pt x="64" y="392"/>
                  </a:lnTo>
                  <a:lnTo>
                    <a:pt x="55" y="389"/>
                  </a:lnTo>
                  <a:lnTo>
                    <a:pt x="47" y="384"/>
                  </a:lnTo>
                  <a:lnTo>
                    <a:pt x="39" y="378"/>
                  </a:lnTo>
                  <a:lnTo>
                    <a:pt x="32" y="370"/>
                  </a:lnTo>
                  <a:lnTo>
                    <a:pt x="26" y="361"/>
                  </a:lnTo>
                  <a:lnTo>
                    <a:pt x="20" y="350"/>
                  </a:lnTo>
                  <a:lnTo>
                    <a:pt x="13" y="338"/>
                  </a:lnTo>
                  <a:lnTo>
                    <a:pt x="9" y="325"/>
                  </a:lnTo>
                  <a:lnTo>
                    <a:pt x="5" y="310"/>
                  </a:lnTo>
                  <a:lnTo>
                    <a:pt x="2" y="293"/>
                  </a:lnTo>
                  <a:lnTo>
                    <a:pt x="1" y="276"/>
                  </a:lnTo>
                  <a:lnTo>
                    <a:pt x="0" y="258"/>
                  </a:lnTo>
                  <a:lnTo>
                    <a:pt x="0" y="239"/>
                  </a:lnTo>
                  <a:lnTo>
                    <a:pt x="2" y="217"/>
                  </a:lnTo>
                  <a:lnTo>
                    <a:pt x="5" y="195"/>
                  </a:lnTo>
                  <a:lnTo>
                    <a:pt x="9" y="1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4486275" y="3746500"/>
              <a:ext cx="9525" cy="20638"/>
            </a:xfrm>
            <a:custGeom>
              <a:avLst/>
              <a:gdLst/>
              <a:ahLst/>
              <a:cxnLst>
                <a:cxn ang="0">
                  <a:pos x="14" y="147"/>
                </a:cxn>
                <a:cxn ang="0">
                  <a:pos x="28" y="105"/>
                </a:cxn>
                <a:cxn ang="0">
                  <a:pos x="43" y="71"/>
                </a:cxn>
                <a:cxn ang="0">
                  <a:pos x="60" y="43"/>
                </a:cxn>
                <a:cxn ang="0">
                  <a:pos x="79" y="22"/>
                </a:cxn>
                <a:cxn ang="0">
                  <a:pos x="97" y="9"/>
                </a:cxn>
                <a:cxn ang="0">
                  <a:pos x="116" y="1"/>
                </a:cxn>
                <a:cxn ang="0">
                  <a:pos x="135" y="0"/>
                </a:cxn>
                <a:cxn ang="0">
                  <a:pos x="153" y="5"/>
                </a:cxn>
                <a:cxn ang="0">
                  <a:pos x="168" y="16"/>
                </a:cxn>
                <a:cxn ang="0">
                  <a:pos x="183" y="33"/>
                </a:cxn>
                <a:cxn ang="0">
                  <a:pos x="194" y="55"/>
                </a:cxn>
                <a:cxn ang="0">
                  <a:pos x="202" y="84"/>
                </a:cxn>
                <a:cxn ang="0">
                  <a:pos x="207" y="118"/>
                </a:cxn>
                <a:cxn ang="0">
                  <a:pos x="207" y="156"/>
                </a:cxn>
                <a:cxn ang="0">
                  <a:pos x="203" y="199"/>
                </a:cxn>
                <a:cxn ang="0">
                  <a:pos x="193" y="247"/>
                </a:cxn>
                <a:cxn ang="0">
                  <a:pos x="181" y="288"/>
                </a:cxn>
                <a:cxn ang="0">
                  <a:pos x="164" y="323"/>
                </a:cxn>
                <a:cxn ang="0">
                  <a:pos x="148" y="351"/>
                </a:cxn>
                <a:cxn ang="0">
                  <a:pos x="130" y="372"/>
                </a:cxn>
                <a:cxn ang="0">
                  <a:pos x="110" y="386"/>
                </a:cxn>
                <a:cxn ang="0">
                  <a:pos x="91" y="393"/>
                </a:cxn>
                <a:cxn ang="0">
                  <a:pos x="73" y="394"/>
                </a:cxn>
                <a:cxn ang="0">
                  <a:pos x="55" y="389"/>
                </a:cxn>
                <a:cxn ang="0">
                  <a:pos x="39" y="378"/>
                </a:cxn>
                <a:cxn ang="0">
                  <a:pos x="26" y="361"/>
                </a:cxn>
                <a:cxn ang="0">
                  <a:pos x="13" y="338"/>
                </a:cxn>
                <a:cxn ang="0">
                  <a:pos x="5" y="310"/>
                </a:cxn>
                <a:cxn ang="0">
                  <a:pos x="1" y="276"/>
                </a:cxn>
                <a:cxn ang="0">
                  <a:pos x="0" y="239"/>
                </a:cxn>
                <a:cxn ang="0">
                  <a:pos x="5" y="195"/>
                </a:cxn>
              </a:cxnLst>
              <a:rect l="0" t="0" r="r" b="b"/>
              <a:pathLst>
                <a:path w="208" h="394">
                  <a:moveTo>
                    <a:pt x="9" y="171"/>
                  </a:moveTo>
                  <a:lnTo>
                    <a:pt x="14" y="147"/>
                  </a:lnTo>
                  <a:lnTo>
                    <a:pt x="21" y="126"/>
                  </a:lnTo>
                  <a:lnTo>
                    <a:pt x="28" y="105"/>
                  </a:lnTo>
                  <a:lnTo>
                    <a:pt x="35" y="87"/>
                  </a:lnTo>
                  <a:lnTo>
                    <a:pt x="43" y="71"/>
                  </a:lnTo>
                  <a:lnTo>
                    <a:pt x="51" y="55"/>
                  </a:lnTo>
                  <a:lnTo>
                    <a:pt x="60" y="43"/>
                  </a:lnTo>
                  <a:lnTo>
                    <a:pt x="69" y="32"/>
                  </a:lnTo>
                  <a:lnTo>
                    <a:pt x="79" y="22"/>
                  </a:lnTo>
                  <a:lnTo>
                    <a:pt x="88" y="15"/>
                  </a:lnTo>
                  <a:lnTo>
                    <a:pt x="97" y="9"/>
                  </a:lnTo>
                  <a:lnTo>
                    <a:pt x="107" y="4"/>
                  </a:lnTo>
                  <a:lnTo>
                    <a:pt x="116" y="1"/>
                  </a:lnTo>
                  <a:lnTo>
                    <a:pt x="126" y="0"/>
                  </a:lnTo>
                  <a:lnTo>
                    <a:pt x="135" y="0"/>
                  </a:lnTo>
                  <a:lnTo>
                    <a:pt x="144" y="2"/>
                  </a:lnTo>
                  <a:lnTo>
                    <a:pt x="153" y="5"/>
                  </a:lnTo>
                  <a:lnTo>
                    <a:pt x="161" y="10"/>
                  </a:lnTo>
                  <a:lnTo>
                    <a:pt x="168" y="16"/>
                  </a:lnTo>
                  <a:lnTo>
                    <a:pt x="175" y="24"/>
                  </a:lnTo>
                  <a:lnTo>
                    <a:pt x="183" y="33"/>
                  </a:lnTo>
                  <a:lnTo>
                    <a:pt x="189" y="44"/>
                  </a:lnTo>
                  <a:lnTo>
                    <a:pt x="194" y="55"/>
                  </a:lnTo>
                  <a:lnTo>
                    <a:pt x="199" y="69"/>
                  </a:lnTo>
                  <a:lnTo>
                    <a:pt x="202" y="84"/>
                  </a:lnTo>
                  <a:lnTo>
                    <a:pt x="205" y="100"/>
                  </a:lnTo>
                  <a:lnTo>
                    <a:pt x="207" y="118"/>
                  </a:lnTo>
                  <a:lnTo>
                    <a:pt x="208" y="136"/>
                  </a:lnTo>
                  <a:lnTo>
                    <a:pt x="207" y="156"/>
                  </a:lnTo>
                  <a:lnTo>
                    <a:pt x="206" y="177"/>
                  </a:lnTo>
                  <a:lnTo>
                    <a:pt x="203" y="199"/>
                  </a:lnTo>
                  <a:lnTo>
                    <a:pt x="199" y="222"/>
                  </a:lnTo>
                  <a:lnTo>
                    <a:pt x="193" y="247"/>
                  </a:lnTo>
                  <a:lnTo>
                    <a:pt x="187" y="268"/>
                  </a:lnTo>
                  <a:lnTo>
                    <a:pt x="181" y="288"/>
                  </a:lnTo>
                  <a:lnTo>
                    <a:pt x="172" y="307"/>
                  </a:lnTo>
                  <a:lnTo>
                    <a:pt x="164" y="323"/>
                  </a:lnTo>
                  <a:lnTo>
                    <a:pt x="156" y="338"/>
                  </a:lnTo>
                  <a:lnTo>
                    <a:pt x="148" y="351"/>
                  </a:lnTo>
                  <a:lnTo>
                    <a:pt x="139" y="363"/>
                  </a:lnTo>
                  <a:lnTo>
                    <a:pt x="130" y="372"/>
                  </a:lnTo>
                  <a:lnTo>
                    <a:pt x="119" y="380"/>
                  </a:lnTo>
                  <a:lnTo>
                    <a:pt x="110" y="386"/>
                  </a:lnTo>
                  <a:lnTo>
                    <a:pt x="101" y="390"/>
                  </a:lnTo>
                  <a:lnTo>
                    <a:pt x="91" y="393"/>
                  </a:lnTo>
                  <a:lnTo>
                    <a:pt x="82" y="394"/>
                  </a:lnTo>
                  <a:lnTo>
                    <a:pt x="73" y="394"/>
                  </a:lnTo>
                  <a:lnTo>
                    <a:pt x="64" y="392"/>
                  </a:lnTo>
                  <a:lnTo>
                    <a:pt x="55" y="389"/>
                  </a:lnTo>
                  <a:lnTo>
                    <a:pt x="47" y="384"/>
                  </a:lnTo>
                  <a:lnTo>
                    <a:pt x="39" y="378"/>
                  </a:lnTo>
                  <a:lnTo>
                    <a:pt x="32" y="370"/>
                  </a:lnTo>
                  <a:lnTo>
                    <a:pt x="26" y="361"/>
                  </a:lnTo>
                  <a:lnTo>
                    <a:pt x="20" y="350"/>
                  </a:lnTo>
                  <a:lnTo>
                    <a:pt x="13" y="338"/>
                  </a:lnTo>
                  <a:lnTo>
                    <a:pt x="9" y="325"/>
                  </a:lnTo>
                  <a:lnTo>
                    <a:pt x="5" y="310"/>
                  </a:lnTo>
                  <a:lnTo>
                    <a:pt x="2" y="293"/>
                  </a:lnTo>
                  <a:lnTo>
                    <a:pt x="1" y="276"/>
                  </a:lnTo>
                  <a:lnTo>
                    <a:pt x="0" y="258"/>
                  </a:lnTo>
                  <a:lnTo>
                    <a:pt x="0" y="239"/>
                  </a:lnTo>
                  <a:lnTo>
                    <a:pt x="2" y="217"/>
                  </a:lnTo>
                  <a:lnTo>
                    <a:pt x="5" y="195"/>
                  </a:lnTo>
                  <a:lnTo>
                    <a:pt x="9" y="17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4470400" y="3743325"/>
              <a:ext cx="11113" cy="17463"/>
            </a:xfrm>
            <a:custGeom>
              <a:avLst/>
              <a:gdLst/>
              <a:ahLst/>
              <a:cxnLst>
                <a:cxn ang="0">
                  <a:pos x="10" y="121"/>
                </a:cxn>
                <a:cxn ang="0">
                  <a:pos x="22" y="85"/>
                </a:cxn>
                <a:cxn ang="0">
                  <a:pos x="36" y="55"/>
                </a:cxn>
                <a:cxn ang="0">
                  <a:pos x="52" y="33"/>
                </a:cxn>
                <a:cxn ang="0">
                  <a:pos x="71" y="16"/>
                </a:cxn>
                <a:cxn ang="0">
                  <a:pos x="90" y="6"/>
                </a:cxn>
                <a:cxn ang="0">
                  <a:pos x="111" y="1"/>
                </a:cxn>
                <a:cxn ang="0">
                  <a:pos x="130" y="1"/>
                </a:cxn>
                <a:cxn ang="0">
                  <a:pos x="149" y="6"/>
                </a:cxn>
                <a:cxn ang="0">
                  <a:pos x="167" y="17"/>
                </a:cxn>
                <a:cxn ang="0">
                  <a:pos x="183" y="32"/>
                </a:cxn>
                <a:cxn ang="0">
                  <a:pos x="196" y="52"/>
                </a:cxn>
                <a:cxn ang="0">
                  <a:pos x="206" y="77"/>
                </a:cxn>
                <a:cxn ang="0">
                  <a:pos x="213" y="106"/>
                </a:cxn>
                <a:cxn ang="0">
                  <a:pos x="217" y="139"/>
                </a:cxn>
                <a:cxn ang="0">
                  <a:pos x="214" y="175"/>
                </a:cxn>
                <a:cxn ang="0">
                  <a:pos x="206" y="215"/>
                </a:cxn>
                <a:cxn ang="0">
                  <a:pos x="195" y="251"/>
                </a:cxn>
                <a:cxn ang="0">
                  <a:pos x="181" y="279"/>
                </a:cxn>
                <a:cxn ang="0">
                  <a:pos x="165" y="302"/>
                </a:cxn>
                <a:cxn ang="0">
                  <a:pos x="146" y="318"/>
                </a:cxn>
                <a:cxn ang="0">
                  <a:pos x="127" y="328"/>
                </a:cxn>
                <a:cxn ang="0">
                  <a:pos x="106" y="333"/>
                </a:cxn>
                <a:cxn ang="0">
                  <a:pos x="87" y="333"/>
                </a:cxn>
                <a:cxn ang="0">
                  <a:pos x="68" y="327"/>
                </a:cxn>
                <a:cxn ang="0">
                  <a:pos x="50" y="317"/>
                </a:cxn>
                <a:cxn ang="0">
                  <a:pos x="34" y="302"/>
                </a:cxn>
                <a:cxn ang="0">
                  <a:pos x="21" y="282"/>
                </a:cxn>
                <a:cxn ang="0">
                  <a:pos x="10" y="258"/>
                </a:cxn>
                <a:cxn ang="0">
                  <a:pos x="4" y="229"/>
                </a:cxn>
                <a:cxn ang="0">
                  <a:pos x="0" y="197"/>
                </a:cxn>
                <a:cxn ang="0">
                  <a:pos x="2" y="160"/>
                </a:cxn>
              </a:cxnLst>
              <a:rect l="0" t="0" r="r" b="b"/>
              <a:pathLst>
                <a:path w="217" h="334">
                  <a:moveTo>
                    <a:pt x="6" y="141"/>
                  </a:moveTo>
                  <a:lnTo>
                    <a:pt x="10" y="121"/>
                  </a:lnTo>
                  <a:lnTo>
                    <a:pt x="16" y="101"/>
                  </a:lnTo>
                  <a:lnTo>
                    <a:pt x="22" y="85"/>
                  </a:lnTo>
                  <a:lnTo>
                    <a:pt x="29" y="70"/>
                  </a:lnTo>
                  <a:lnTo>
                    <a:pt x="36" y="55"/>
                  </a:lnTo>
                  <a:lnTo>
                    <a:pt x="44" y="43"/>
                  </a:lnTo>
                  <a:lnTo>
                    <a:pt x="52" y="33"/>
                  </a:lnTo>
                  <a:lnTo>
                    <a:pt x="62" y="24"/>
                  </a:lnTo>
                  <a:lnTo>
                    <a:pt x="71" y="16"/>
                  </a:lnTo>
                  <a:lnTo>
                    <a:pt x="81" y="10"/>
                  </a:lnTo>
                  <a:lnTo>
                    <a:pt x="90" y="6"/>
                  </a:lnTo>
                  <a:lnTo>
                    <a:pt x="100" y="2"/>
                  </a:lnTo>
                  <a:lnTo>
                    <a:pt x="111" y="1"/>
                  </a:lnTo>
                  <a:lnTo>
                    <a:pt x="120" y="0"/>
                  </a:lnTo>
                  <a:lnTo>
                    <a:pt x="130" y="1"/>
                  </a:lnTo>
                  <a:lnTo>
                    <a:pt x="139" y="3"/>
                  </a:lnTo>
                  <a:lnTo>
                    <a:pt x="149" y="6"/>
                  </a:lnTo>
                  <a:lnTo>
                    <a:pt x="158" y="11"/>
                  </a:lnTo>
                  <a:lnTo>
                    <a:pt x="167" y="17"/>
                  </a:lnTo>
                  <a:lnTo>
                    <a:pt x="175" y="24"/>
                  </a:lnTo>
                  <a:lnTo>
                    <a:pt x="183" y="32"/>
                  </a:lnTo>
                  <a:lnTo>
                    <a:pt x="190" y="41"/>
                  </a:lnTo>
                  <a:lnTo>
                    <a:pt x="196" y="52"/>
                  </a:lnTo>
                  <a:lnTo>
                    <a:pt x="202" y="64"/>
                  </a:lnTo>
                  <a:lnTo>
                    <a:pt x="206" y="77"/>
                  </a:lnTo>
                  <a:lnTo>
                    <a:pt x="210" y="91"/>
                  </a:lnTo>
                  <a:lnTo>
                    <a:pt x="213" y="106"/>
                  </a:lnTo>
                  <a:lnTo>
                    <a:pt x="215" y="122"/>
                  </a:lnTo>
                  <a:lnTo>
                    <a:pt x="217" y="139"/>
                  </a:lnTo>
                  <a:lnTo>
                    <a:pt x="215" y="157"/>
                  </a:lnTo>
                  <a:lnTo>
                    <a:pt x="214" y="175"/>
                  </a:lnTo>
                  <a:lnTo>
                    <a:pt x="211" y="196"/>
                  </a:lnTo>
                  <a:lnTo>
                    <a:pt x="206" y="215"/>
                  </a:lnTo>
                  <a:lnTo>
                    <a:pt x="201" y="233"/>
                  </a:lnTo>
                  <a:lnTo>
                    <a:pt x="195" y="251"/>
                  </a:lnTo>
                  <a:lnTo>
                    <a:pt x="188" y="266"/>
                  </a:lnTo>
                  <a:lnTo>
                    <a:pt x="181" y="279"/>
                  </a:lnTo>
                  <a:lnTo>
                    <a:pt x="173" y="291"/>
                  </a:lnTo>
                  <a:lnTo>
                    <a:pt x="165" y="302"/>
                  </a:lnTo>
                  <a:lnTo>
                    <a:pt x="155" y="311"/>
                  </a:lnTo>
                  <a:lnTo>
                    <a:pt x="146" y="318"/>
                  </a:lnTo>
                  <a:lnTo>
                    <a:pt x="136" y="324"/>
                  </a:lnTo>
                  <a:lnTo>
                    <a:pt x="127" y="328"/>
                  </a:lnTo>
                  <a:lnTo>
                    <a:pt x="117" y="331"/>
                  </a:lnTo>
                  <a:lnTo>
                    <a:pt x="106" y="333"/>
                  </a:lnTo>
                  <a:lnTo>
                    <a:pt x="96" y="334"/>
                  </a:lnTo>
                  <a:lnTo>
                    <a:pt x="87" y="333"/>
                  </a:lnTo>
                  <a:lnTo>
                    <a:pt x="77" y="331"/>
                  </a:lnTo>
                  <a:lnTo>
                    <a:pt x="68" y="327"/>
                  </a:lnTo>
                  <a:lnTo>
                    <a:pt x="59" y="323"/>
                  </a:lnTo>
                  <a:lnTo>
                    <a:pt x="50" y="317"/>
                  </a:lnTo>
                  <a:lnTo>
                    <a:pt x="42" y="310"/>
                  </a:lnTo>
                  <a:lnTo>
                    <a:pt x="34" y="302"/>
                  </a:lnTo>
                  <a:lnTo>
                    <a:pt x="27" y="292"/>
                  </a:lnTo>
                  <a:lnTo>
                    <a:pt x="21" y="282"/>
                  </a:lnTo>
                  <a:lnTo>
                    <a:pt x="15" y="270"/>
                  </a:lnTo>
                  <a:lnTo>
                    <a:pt x="10" y="258"/>
                  </a:lnTo>
                  <a:lnTo>
                    <a:pt x="7" y="244"/>
                  </a:lnTo>
                  <a:lnTo>
                    <a:pt x="4" y="229"/>
                  </a:lnTo>
                  <a:lnTo>
                    <a:pt x="1" y="213"/>
                  </a:lnTo>
                  <a:lnTo>
                    <a:pt x="0" y="197"/>
                  </a:lnTo>
                  <a:lnTo>
                    <a:pt x="0" y="179"/>
                  </a:lnTo>
                  <a:lnTo>
                    <a:pt x="2" y="160"/>
                  </a:lnTo>
                  <a:lnTo>
                    <a:pt x="6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4470400" y="3743325"/>
              <a:ext cx="11113" cy="17463"/>
            </a:xfrm>
            <a:custGeom>
              <a:avLst/>
              <a:gdLst/>
              <a:ahLst/>
              <a:cxnLst>
                <a:cxn ang="0">
                  <a:pos x="10" y="121"/>
                </a:cxn>
                <a:cxn ang="0">
                  <a:pos x="22" y="85"/>
                </a:cxn>
                <a:cxn ang="0">
                  <a:pos x="36" y="55"/>
                </a:cxn>
                <a:cxn ang="0">
                  <a:pos x="52" y="33"/>
                </a:cxn>
                <a:cxn ang="0">
                  <a:pos x="71" y="16"/>
                </a:cxn>
                <a:cxn ang="0">
                  <a:pos x="90" y="6"/>
                </a:cxn>
                <a:cxn ang="0">
                  <a:pos x="111" y="1"/>
                </a:cxn>
                <a:cxn ang="0">
                  <a:pos x="130" y="1"/>
                </a:cxn>
                <a:cxn ang="0">
                  <a:pos x="149" y="6"/>
                </a:cxn>
                <a:cxn ang="0">
                  <a:pos x="167" y="17"/>
                </a:cxn>
                <a:cxn ang="0">
                  <a:pos x="183" y="32"/>
                </a:cxn>
                <a:cxn ang="0">
                  <a:pos x="196" y="52"/>
                </a:cxn>
                <a:cxn ang="0">
                  <a:pos x="206" y="77"/>
                </a:cxn>
                <a:cxn ang="0">
                  <a:pos x="213" y="106"/>
                </a:cxn>
                <a:cxn ang="0">
                  <a:pos x="217" y="139"/>
                </a:cxn>
                <a:cxn ang="0">
                  <a:pos x="214" y="175"/>
                </a:cxn>
                <a:cxn ang="0">
                  <a:pos x="206" y="215"/>
                </a:cxn>
                <a:cxn ang="0">
                  <a:pos x="195" y="251"/>
                </a:cxn>
                <a:cxn ang="0">
                  <a:pos x="181" y="279"/>
                </a:cxn>
                <a:cxn ang="0">
                  <a:pos x="165" y="302"/>
                </a:cxn>
                <a:cxn ang="0">
                  <a:pos x="146" y="318"/>
                </a:cxn>
                <a:cxn ang="0">
                  <a:pos x="127" y="328"/>
                </a:cxn>
                <a:cxn ang="0">
                  <a:pos x="106" y="333"/>
                </a:cxn>
                <a:cxn ang="0">
                  <a:pos x="87" y="333"/>
                </a:cxn>
                <a:cxn ang="0">
                  <a:pos x="68" y="327"/>
                </a:cxn>
                <a:cxn ang="0">
                  <a:pos x="50" y="317"/>
                </a:cxn>
                <a:cxn ang="0">
                  <a:pos x="34" y="302"/>
                </a:cxn>
                <a:cxn ang="0">
                  <a:pos x="21" y="282"/>
                </a:cxn>
                <a:cxn ang="0">
                  <a:pos x="10" y="258"/>
                </a:cxn>
                <a:cxn ang="0">
                  <a:pos x="4" y="229"/>
                </a:cxn>
                <a:cxn ang="0">
                  <a:pos x="0" y="197"/>
                </a:cxn>
                <a:cxn ang="0">
                  <a:pos x="2" y="160"/>
                </a:cxn>
              </a:cxnLst>
              <a:rect l="0" t="0" r="r" b="b"/>
              <a:pathLst>
                <a:path w="217" h="334">
                  <a:moveTo>
                    <a:pt x="6" y="141"/>
                  </a:moveTo>
                  <a:lnTo>
                    <a:pt x="10" y="121"/>
                  </a:lnTo>
                  <a:lnTo>
                    <a:pt x="16" y="101"/>
                  </a:lnTo>
                  <a:lnTo>
                    <a:pt x="22" y="85"/>
                  </a:lnTo>
                  <a:lnTo>
                    <a:pt x="29" y="70"/>
                  </a:lnTo>
                  <a:lnTo>
                    <a:pt x="36" y="55"/>
                  </a:lnTo>
                  <a:lnTo>
                    <a:pt x="44" y="43"/>
                  </a:lnTo>
                  <a:lnTo>
                    <a:pt x="52" y="33"/>
                  </a:lnTo>
                  <a:lnTo>
                    <a:pt x="62" y="24"/>
                  </a:lnTo>
                  <a:lnTo>
                    <a:pt x="71" y="16"/>
                  </a:lnTo>
                  <a:lnTo>
                    <a:pt x="81" y="10"/>
                  </a:lnTo>
                  <a:lnTo>
                    <a:pt x="90" y="6"/>
                  </a:lnTo>
                  <a:lnTo>
                    <a:pt x="100" y="2"/>
                  </a:lnTo>
                  <a:lnTo>
                    <a:pt x="111" y="1"/>
                  </a:lnTo>
                  <a:lnTo>
                    <a:pt x="120" y="0"/>
                  </a:lnTo>
                  <a:lnTo>
                    <a:pt x="130" y="1"/>
                  </a:lnTo>
                  <a:lnTo>
                    <a:pt x="139" y="3"/>
                  </a:lnTo>
                  <a:lnTo>
                    <a:pt x="149" y="6"/>
                  </a:lnTo>
                  <a:lnTo>
                    <a:pt x="158" y="11"/>
                  </a:lnTo>
                  <a:lnTo>
                    <a:pt x="167" y="17"/>
                  </a:lnTo>
                  <a:lnTo>
                    <a:pt x="175" y="24"/>
                  </a:lnTo>
                  <a:lnTo>
                    <a:pt x="183" y="32"/>
                  </a:lnTo>
                  <a:lnTo>
                    <a:pt x="190" y="41"/>
                  </a:lnTo>
                  <a:lnTo>
                    <a:pt x="196" y="52"/>
                  </a:lnTo>
                  <a:lnTo>
                    <a:pt x="202" y="64"/>
                  </a:lnTo>
                  <a:lnTo>
                    <a:pt x="206" y="77"/>
                  </a:lnTo>
                  <a:lnTo>
                    <a:pt x="210" y="91"/>
                  </a:lnTo>
                  <a:lnTo>
                    <a:pt x="213" y="106"/>
                  </a:lnTo>
                  <a:lnTo>
                    <a:pt x="215" y="122"/>
                  </a:lnTo>
                  <a:lnTo>
                    <a:pt x="217" y="139"/>
                  </a:lnTo>
                  <a:lnTo>
                    <a:pt x="215" y="157"/>
                  </a:lnTo>
                  <a:lnTo>
                    <a:pt x="214" y="175"/>
                  </a:lnTo>
                  <a:lnTo>
                    <a:pt x="211" y="196"/>
                  </a:lnTo>
                  <a:lnTo>
                    <a:pt x="206" y="215"/>
                  </a:lnTo>
                  <a:lnTo>
                    <a:pt x="201" y="233"/>
                  </a:lnTo>
                  <a:lnTo>
                    <a:pt x="195" y="251"/>
                  </a:lnTo>
                  <a:lnTo>
                    <a:pt x="188" y="266"/>
                  </a:lnTo>
                  <a:lnTo>
                    <a:pt x="181" y="279"/>
                  </a:lnTo>
                  <a:lnTo>
                    <a:pt x="173" y="291"/>
                  </a:lnTo>
                  <a:lnTo>
                    <a:pt x="165" y="302"/>
                  </a:lnTo>
                  <a:lnTo>
                    <a:pt x="155" y="311"/>
                  </a:lnTo>
                  <a:lnTo>
                    <a:pt x="146" y="318"/>
                  </a:lnTo>
                  <a:lnTo>
                    <a:pt x="136" y="324"/>
                  </a:lnTo>
                  <a:lnTo>
                    <a:pt x="127" y="328"/>
                  </a:lnTo>
                  <a:lnTo>
                    <a:pt x="117" y="331"/>
                  </a:lnTo>
                  <a:lnTo>
                    <a:pt x="106" y="333"/>
                  </a:lnTo>
                  <a:lnTo>
                    <a:pt x="96" y="334"/>
                  </a:lnTo>
                  <a:lnTo>
                    <a:pt x="87" y="333"/>
                  </a:lnTo>
                  <a:lnTo>
                    <a:pt x="77" y="331"/>
                  </a:lnTo>
                  <a:lnTo>
                    <a:pt x="68" y="327"/>
                  </a:lnTo>
                  <a:lnTo>
                    <a:pt x="59" y="323"/>
                  </a:lnTo>
                  <a:lnTo>
                    <a:pt x="50" y="317"/>
                  </a:lnTo>
                  <a:lnTo>
                    <a:pt x="42" y="310"/>
                  </a:lnTo>
                  <a:lnTo>
                    <a:pt x="34" y="302"/>
                  </a:lnTo>
                  <a:lnTo>
                    <a:pt x="27" y="292"/>
                  </a:lnTo>
                  <a:lnTo>
                    <a:pt x="21" y="282"/>
                  </a:lnTo>
                  <a:lnTo>
                    <a:pt x="15" y="270"/>
                  </a:lnTo>
                  <a:lnTo>
                    <a:pt x="10" y="258"/>
                  </a:lnTo>
                  <a:lnTo>
                    <a:pt x="7" y="244"/>
                  </a:lnTo>
                  <a:lnTo>
                    <a:pt x="4" y="229"/>
                  </a:lnTo>
                  <a:lnTo>
                    <a:pt x="1" y="213"/>
                  </a:lnTo>
                  <a:lnTo>
                    <a:pt x="0" y="197"/>
                  </a:lnTo>
                  <a:lnTo>
                    <a:pt x="0" y="179"/>
                  </a:lnTo>
                  <a:lnTo>
                    <a:pt x="2" y="160"/>
                  </a:lnTo>
                  <a:lnTo>
                    <a:pt x="6" y="14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4457700" y="3741738"/>
              <a:ext cx="9525" cy="15875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" y="102"/>
                </a:cxn>
                <a:cxn ang="0">
                  <a:pos x="7" y="73"/>
                </a:cxn>
                <a:cxn ang="0">
                  <a:pos x="17" y="47"/>
                </a:cxn>
                <a:cxn ang="0">
                  <a:pos x="29" y="28"/>
                </a:cxn>
                <a:cxn ang="0">
                  <a:pos x="45" y="14"/>
                </a:cxn>
                <a:cxn ang="0">
                  <a:pos x="63" y="5"/>
                </a:cxn>
                <a:cxn ang="0">
                  <a:pos x="82" y="0"/>
                </a:cxn>
                <a:cxn ang="0">
                  <a:pos x="102" y="1"/>
                </a:cxn>
                <a:cxn ang="0">
                  <a:pos x="122" y="6"/>
                </a:cxn>
                <a:cxn ang="0">
                  <a:pos x="141" y="17"/>
                </a:cxn>
                <a:cxn ang="0">
                  <a:pos x="160" y="32"/>
                </a:cxn>
                <a:cxn ang="0">
                  <a:pos x="176" y="51"/>
                </a:cxn>
                <a:cxn ang="0">
                  <a:pos x="190" y="77"/>
                </a:cxn>
                <a:cxn ang="0">
                  <a:pos x="200" y="106"/>
                </a:cxn>
                <a:cxn ang="0">
                  <a:pos x="209" y="141"/>
                </a:cxn>
                <a:cxn ang="0">
                  <a:pos x="211" y="180"/>
                </a:cxn>
                <a:cxn ang="0">
                  <a:pos x="209" y="214"/>
                </a:cxn>
                <a:cxn ang="0">
                  <a:pos x="202" y="244"/>
                </a:cxn>
                <a:cxn ang="0">
                  <a:pos x="192" y="268"/>
                </a:cxn>
                <a:cxn ang="0">
                  <a:pos x="179" y="287"/>
                </a:cxn>
                <a:cxn ang="0">
                  <a:pos x="164" y="302"/>
                </a:cxn>
                <a:cxn ang="0">
                  <a:pos x="146" y="311"/>
                </a:cxn>
                <a:cxn ang="0">
                  <a:pos x="127" y="315"/>
                </a:cxn>
                <a:cxn ang="0">
                  <a:pos x="108" y="314"/>
                </a:cxn>
                <a:cxn ang="0">
                  <a:pos x="87" y="309"/>
                </a:cxn>
                <a:cxn ang="0">
                  <a:pos x="69" y="298"/>
                </a:cxn>
                <a:cxn ang="0">
                  <a:pos x="51" y="282"/>
                </a:cxn>
                <a:cxn ang="0">
                  <a:pos x="34" y="263"/>
                </a:cxn>
                <a:cxn ang="0">
                  <a:pos x="20" y="238"/>
                </a:cxn>
                <a:cxn ang="0">
                  <a:pos x="10" y="209"/>
                </a:cxn>
                <a:cxn ang="0">
                  <a:pos x="3" y="174"/>
                </a:cxn>
              </a:cxnLst>
              <a:rect l="0" t="0" r="r" b="b"/>
              <a:pathLst>
                <a:path w="211" h="315">
                  <a:moveTo>
                    <a:pt x="1" y="156"/>
                  </a:moveTo>
                  <a:lnTo>
                    <a:pt x="0" y="137"/>
                  </a:lnTo>
                  <a:lnTo>
                    <a:pt x="0" y="119"/>
                  </a:lnTo>
                  <a:lnTo>
                    <a:pt x="1" y="102"/>
                  </a:lnTo>
                  <a:lnTo>
                    <a:pt x="4" y="87"/>
                  </a:lnTo>
                  <a:lnTo>
                    <a:pt x="7" y="73"/>
                  </a:lnTo>
                  <a:lnTo>
                    <a:pt x="11" y="60"/>
                  </a:lnTo>
                  <a:lnTo>
                    <a:pt x="17" y="47"/>
                  </a:lnTo>
                  <a:lnTo>
                    <a:pt x="23" y="37"/>
                  </a:lnTo>
                  <a:lnTo>
                    <a:pt x="29" y="28"/>
                  </a:lnTo>
                  <a:lnTo>
                    <a:pt x="37" y="21"/>
                  </a:lnTo>
                  <a:lnTo>
                    <a:pt x="45" y="14"/>
                  </a:lnTo>
                  <a:lnTo>
                    <a:pt x="54" y="9"/>
                  </a:lnTo>
                  <a:lnTo>
                    <a:pt x="63" y="5"/>
                  </a:lnTo>
                  <a:lnTo>
                    <a:pt x="72" y="2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2" y="11"/>
                  </a:lnTo>
                  <a:lnTo>
                    <a:pt x="141" y="17"/>
                  </a:lnTo>
                  <a:lnTo>
                    <a:pt x="150" y="24"/>
                  </a:lnTo>
                  <a:lnTo>
                    <a:pt x="160" y="32"/>
                  </a:lnTo>
                  <a:lnTo>
                    <a:pt x="168" y="41"/>
                  </a:lnTo>
                  <a:lnTo>
                    <a:pt x="176" y="51"/>
                  </a:lnTo>
                  <a:lnTo>
                    <a:pt x="183" y="64"/>
                  </a:lnTo>
                  <a:lnTo>
                    <a:pt x="190" y="77"/>
                  </a:lnTo>
                  <a:lnTo>
                    <a:pt x="196" y="91"/>
                  </a:lnTo>
                  <a:lnTo>
                    <a:pt x="200" y="106"/>
                  </a:lnTo>
                  <a:lnTo>
                    <a:pt x="204" y="124"/>
                  </a:lnTo>
                  <a:lnTo>
                    <a:pt x="209" y="141"/>
                  </a:lnTo>
                  <a:lnTo>
                    <a:pt x="211" y="160"/>
                  </a:lnTo>
                  <a:lnTo>
                    <a:pt x="211" y="180"/>
                  </a:lnTo>
                  <a:lnTo>
                    <a:pt x="211" y="198"/>
                  </a:lnTo>
                  <a:lnTo>
                    <a:pt x="209" y="214"/>
                  </a:lnTo>
                  <a:lnTo>
                    <a:pt x="207" y="229"/>
                  </a:lnTo>
                  <a:lnTo>
                    <a:pt x="202" y="244"/>
                  </a:lnTo>
                  <a:lnTo>
                    <a:pt x="198" y="257"/>
                  </a:lnTo>
                  <a:lnTo>
                    <a:pt x="192" y="268"/>
                  </a:lnTo>
                  <a:lnTo>
                    <a:pt x="186" y="278"/>
                  </a:lnTo>
                  <a:lnTo>
                    <a:pt x="179" y="287"/>
                  </a:lnTo>
                  <a:lnTo>
                    <a:pt x="172" y="295"/>
                  </a:lnTo>
                  <a:lnTo>
                    <a:pt x="164" y="302"/>
                  </a:lnTo>
                  <a:lnTo>
                    <a:pt x="155" y="307"/>
                  </a:lnTo>
                  <a:lnTo>
                    <a:pt x="146" y="311"/>
                  </a:lnTo>
                  <a:lnTo>
                    <a:pt x="136" y="313"/>
                  </a:lnTo>
                  <a:lnTo>
                    <a:pt x="127" y="315"/>
                  </a:lnTo>
                  <a:lnTo>
                    <a:pt x="117" y="315"/>
                  </a:lnTo>
                  <a:lnTo>
                    <a:pt x="108" y="314"/>
                  </a:lnTo>
                  <a:lnTo>
                    <a:pt x="97" y="312"/>
                  </a:lnTo>
                  <a:lnTo>
                    <a:pt x="87" y="309"/>
                  </a:lnTo>
                  <a:lnTo>
                    <a:pt x="78" y="304"/>
                  </a:lnTo>
                  <a:lnTo>
                    <a:pt x="69" y="298"/>
                  </a:lnTo>
                  <a:lnTo>
                    <a:pt x="60" y="290"/>
                  </a:lnTo>
                  <a:lnTo>
                    <a:pt x="51" y="282"/>
                  </a:lnTo>
                  <a:lnTo>
                    <a:pt x="42" y="273"/>
                  </a:lnTo>
                  <a:lnTo>
                    <a:pt x="34" y="263"/>
                  </a:lnTo>
                  <a:lnTo>
                    <a:pt x="27" y="251"/>
                  </a:lnTo>
                  <a:lnTo>
                    <a:pt x="20" y="238"/>
                  </a:lnTo>
                  <a:lnTo>
                    <a:pt x="15" y="224"/>
                  </a:lnTo>
                  <a:lnTo>
                    <a:pt x="10" y="209"/>
                  </a:lnTo>
                  <a:lnTo>
                    <a:pt x="6" y="193"/>
                  </a:lnTo>
                  <a:lnTo>
                    <a:pt x="3" y="174"/>
                  </a:lnTo>
                  <a:lnTo>
                    <a:pt x="1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4457700" y="3741738"/>
              <a:ext cx="9525" cy="15875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" y="102"/>
                </a:cxn>
                <a:cxn ang="0">
                  <a:pos x="7" y="73"/>
                </a:cxn>
                <a:cxn ang="0">
                  <a:pos x="17" y="47"/>
                </a:cxn>
                <a:cxn ang="0">
                  <a:pos x="29" y="28"/>
                </a:cxn>
                <a:cxn ang="0">
                  <a:pos x="45" y="14"/>
                </a:cxn>
                <a:cxn ang="0">
                  <a:pos x="63" y="5"/>
                </a:cxn>
                <a:cxn ang="0">
                  <a:pos x="82" y="0"/>
                </a:cxn>
                <a:cxn ang="0">
                  <a:pos x="102" y="1"/>
                </a:cxn>
                <a:cxn ang="0">
                  <a:pos x="122" y="6"/>
                </a:cxn>
                <a:cxn ang="0">
                  <a:pos x="141" y="17"/>
                </a:cxn>
                <a:cxn ang="0">
                  <a:pos x="160" y="32"/>
                </a:cxn>
                <a:cxn ang="0">
                  <a:pos x="176" y="51"/>
                </a:cxn>
                <a:cxn ang="0">
                  <a:pos x="190" y="77"/>
                </a:cxn>
                <a:cxn ang="0">
                  <a:pos x="200" y="106"/>
                </a:cxn>
                <a:cxn ang="0">
                  <a:pos x="209" y="141"/>
                </a:cxn>
                <a:cxn ang="0">
                  <a:pos x="211" y="180"/>
                </a:cxn>
                <a:cxn ang="0">
                  <a:pos x="209" y="214"/>
                </a:cxn>
                <a:cxn ang="0">
                  <a:pos x="202" y="244"/>
                </a:cxn>
                <a:cxn ang="0">
                  <a:pos x="192" y="268"/>
                </a:cxn>
                <a:cxn ang="0">
                  <a:pos x="179" y="287"/>
                </a:cxn>
                <a:cxn ang="0">
                  <a:pos x="164" y="302"/>
                </a:cxn>
                <a:cxn ang="0">
                  <a:pos x="146" y="311"/>
                </a:cxn>
                <a:cxn ang="0">
                  <a:pos x="127" y="315"/>
                </a:cxn>
                <a:cxn ang="0">
                  <a:pos x="108" y="314"/>
                </a:cxn>
                <a:cxn ang="0">
                  <a:pos x="87" y="309"/>
                </a:cxn>
                <a:cxn ang="0">
                  <a:pos x="69" y="298"/>
                </a:cxn>
                <a:cxn ang="0">
                  <a:pos x="51" y="282"/>
                </a:cxn>
                <a:cxn ang="0">
                  <a:pos x="34" y="263"/>
                </a:cxn>
                <a:cxn ang="0">
                  <a:pos x="20" y="238"/>
                </a:cxn>
                <a:cxn ang="0">
                  <a:pos x="10" y="209"/>
                </a:cxn>
                <a:cxn ang="0">
                  <a:pos x="3" y="174"/>
                </a:cxn>
              </a:cxnLst>
              <a:rect l="0" t="0" r="r" b="b"/>
              <a:pathLst>
                <a:path w="211" h="315">
                  <a:moveTo>
                    <a:pt x="1" y="156"/>
                  </a:moveTo>
                  <a:lnTo>
                    <a:pt x="0" y="137"/>
                  </a:lnTo>
                  <a:lnTo>
                    <a:pt x="0" y="119"/>
                  </a:lnTo>
                  <a:lnTo>
                    <a:pt x="1" y="102"/>
                  </a:lnTo>
                  <a:lnTo>
                    <a:pt x="4" y="87"/>
                  </a:lnTo>
                  <a:lnTo>
                    <a:pt x="7" y="73"/>
                  </a:lnTo>
                  <a:lnTo>
                    <a:pt x="11" y="60"/>
                  </a:lnTo>
                  <a:lnTo>
                    <a:pt x="17" y="47"/>
                  </a:lnTo>
                  <a:lnTo>
                    <a:pt x="23" y="37"/>
                  </a:lnTo>
                  <a:lnTo>
                    <a:pt x="29" y="28"/>
                  </a:lnTo>
                  <a:lnTo>
                    <a:pt x="37" y="21"/>
                  </a:lnTo>
                  <a:lnTo>
                    <a:pt x="45" y="14"/>
                  </a:lnTo>
                  <a:lnTo>
                    <a:pt x="54" y="9"/>
                  </a:lnTo>
                  <a:lnTo>
                    <a:pt x="63" y="5"/>
                  </a:lnTo>
                  <a:lnTo>
                    <a:pt x="72" y="2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2" y="11"/>
                  </a:lnTo>
                  <a:lnTo>
                    <a:pt x="141" y="17"/>
                  </a:lnTo>
                  <a:lnTo>
                    <a:pt x="150" y="24"/>
                  </a:lnTo>
                  <a:lnTo>
                    <a:pt x="160" y="32"/>
                  </a:lnTo>
                  <a:lnTo>
                    <a:pt x="168" y="41"/>
                  </a:lnTo>
                  <a:lnTo>
                    <a:pt x="176" y="51"/>
                  </a:lnTo>
                  <a:lnTo>
                    <a:pt x="183" y="64"/>
                  </a:lnTo>
                  <a:lnTo>
                    <a:pt x="190" y="77"/>
                  </a:lnTo>
                  <a:lnTo>
                    <a:pt x="196" y="91"/>
                  </a:lnTo>
                  <a:lnTo>
                    <a:pt x="200" y="106"/>
                  </a:lnTo>
                  <a:lnTo>
                    <a:pt x="204" y="124"/>
                  </a:lnTo>
                  <a:lnTo>
                    <a:pt x="209" y="141"/>
                  </a:lnTo>
                  <a:lnTo>
                    <a:pt x="211" y="160"/>
                  </a:lnTo>
                  <a:lnTo>
                    <a:pt x="211" y="180"/>
                  </a:lnTo>
                  <a:lnTo>
                    <a:pt x="211" y="198"/>
                  </a:lnTo>
                  <a:lnTo>
                    <a:pt x="209" y="214"/>
                  </a:lnTo>
                  <a:lnTo>
                    <a:pt x="207" y="229"/>
                  </a:lnTo>
                  <a:lnTo>
                    <a:pt x="202" y="244"/>
                  </a:lnTo>
                  <a:lnTo>
                    <a:pt x="198" y="257"/>
                  </a:lnTo>
                  <a:lnTo>
                    <a:pt x="192" y="268"/>
                  </a:lnTo>
                  <a:lnTo>
                    <a:pt x="186" y="278"/>
                  </a:lnTo>
                  <a:lnTo>
                    <a:pt x="179" y="287"/>
                  </a:lnTo>
                  <a:lnTo>
                    <a:pt x="172" y="295"/>
                  </a:lnTo>
                  <a:lnTo>
                    <a:pt x="164" y="302"/>
                  </a:lnTo>
                  <a:lnTo>
                    <a:pt x="155" y="307"/>
                  </a:lnTo>
                  <a:lnTo>
                    <a:pt x="146" y="311"/>
                  </a:lnTo>
                  <a:lnTo>
                    <a:pt x="136" y="313"/>
                  </a:lnTo>
                  <a:lnTo>
                    <a:pt x="127" y="315"/>
                  </a:lnTo>
                  <a:lnTo>
                    <a:pt x="117" y="315"/>
                  </a:lnTo>
                  <a:lnTo>
                    <a:pt x="108" y="314"/>
                  </a:lnTo>
                  <a:lnTo>
                    <a:pt x="97" y="312"/>
                  </a:lnTo>
                  <a:lnTo>
                    <a:pt x="87" y="309"/>
                  </a:lnTo>
                  <a:lnTo>
                    <a:pt x="78" y="304"/>
                  </a:lnTo>
                  <a:lnTo>
                    <a:pt x="69" y="298"/>
                  </a:lnTo>
                  <a:lnTo>
                    <a:pt x="60" y="290"/>
                  </a:lnTo>
                  <a:lnTo>
                    <a:pt x="51" y="282"/>
                  </a:lnTo>
                  <a:lnTo>
                    <a:pt x="42" y="273"/>
                  </a:lnTo>
                  <a:lnTo>
                    <a:pt x="34" y="263"/>
                  </a:lnTo>
                  <a:lnTo>
                    <a:pt x="27" y="251"/>
                  </a:lnTo>
                  <a:lnTo>
                    <a:pt x="20" y="238"/>
                  </a:lnTo>
                  <a:lnTo>
                    <a:pt x="15" y="224"/>
                  </a:lnTo>
                  <a:lnTo>
                    <a:pt x="10" y="209"/>
                  </a:lnTo>
                  <a:lnTo>
                    <a:pt x="6" y="193"/>
                  </a:lnTo>
                  <a:lnTo>
                    <a:pt x="3" y="174"/>
                  </a:lnTo>
                  <a:lnTo>
                    <a:pt x="1" y="15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4443413" y="3740150"/>
              <a:ext cx="9525" cy="14288"/>
            </a:xfrm>
            <a:custGeom>
              <a:avLst/>
              <a:gdLst/>
              <a:ahLst/>
              <a:cxnLst>
                <a:cxn ang="0">
                  <a:pos x="9" y="146"/>
                </a:cxn>
                <a:cxn ang="0">
                  <a:pos x="2" y="114"/>
                </a:cxn>
                <a:cxn ang="0">
                  <a:pos x="0" y="87"/>
                </a:cxn>
                <a:cxn ang="0">
                  <a:pos x="3" y="62"/>
                </a:cxn>
                <a:cxn ang="0">
                  <a:pos x="9" y="42"/>
                </a:cxn>
                <a:cxn ang="0">
                  <a:pos x="18" y="26"/>
                </a:cxn>
                <a:cxn ang="0">
                  <a:pos x="31" y="13"/>
                </a:cxn>
                <a:cxn ang="0">
                  <a:pos x="45" y="5"/>
                </a:cxn>
                <a:cxn ang="0">
                  <a:pos x="63" y="1"/>
                </a:cxn>
                <a:cxn ang="0">
                  <a:pos x="80" y="1"/>
                </a:cxn>
                <a:cxn ang="0">
                  <a:pos x="99" y="6"/>
                </a:cxn>
                <a:cxn ang="0">
                  <a:pos x="118" y="15"/>
                </a:cxn>
                <a:cxn ang="0">
                  <a:pos x="136" y="29"/>
                </a:cxn>
                <a:cxn ang="0">
                  <a:pos x="153" y="47"/>
                </a:cxn>
                <a:cxn ang="0">
                  <a:pos x="169" y="70"/>
                </a:cxn>
                <a:cxn ang="0">
                  <a:pos x="183" y="99"/>
                </a:cxn>
                <a:cxn ang="0">
                  <a:pos x="194" y="131"/>
                </a:cxn>
                <a:cxn ang="0">
                  <a:pos x="200" y="162"/>
                </a:cxn>
                <a:cxn ang="0">
                  <a:pos x="201" y="189"/>
                </a:cxn>
                <a:cxn ang="0">
                  <a:pos x="199" y="213"/>
                </a:cxn>
                <a:cxn ang="0">
                  <a:pos x="192" y="233"/>
                </a:cxn>
                <a:cxn ang="0">
                  <a:pos x="183" y="248"/>
                </a:cxn>
                <a:cxn ang="0">
                  <a:pos x="171" y="261"/>
                </a:cxn>
                <a:cxn ang="0">
                  <a:pos x="155" y="269"/>
                </a:cxn>
                <a:cxn ang="0">
                  <a:pos x="139" y="273"/>
                </a:cxn>
                <a:cxn ang="0">
                  <a:pos x="122" y="273"/>
                </a:cxn>
                <a:cxn ang="0">
                  <a:pos x="103" y="269"/>
                </a:cxn>
                <a:cxn ang="0">
                  <a:pos x="85" y="260"/>
                </a:cxn>
                <a:cxn ang="0">
                  <a:pos x="67" y="246"/>
                </a:cxn>
                <a:cxn ang="0">
                  <a:pos x="49" y="228"/>
                </a:cxn>
                <a:cxn ang="0">
                  <a:pos x="34" y="206"/>
                </a:cxn>
                <a:cxn ang="0">
                  <a:pos x="20" y="178"/>
                </a:cxn>
              </a:cxnLst>
              <a:rect l="0" t="0" r="r" b="b"/>
              <a:pathLst>
                <a:path w="201" h="274">
                  <a:moveTo>
                    <a:pt x="15" y="162"/>
                  </a:moveTo>
                  <a:lnTo>
                    <a:pt x="9" y="146"/>
                  </a:lnTo>
                  <a:lnTo>
                    <a:pt x="5" y="129"/>
                  </a:lnTo>
                  <a:lnTo>
                    <a:pt x="2" y="114"/>
                  </a:lnTo>
                  <a:lnTo>
                    <a:pt x="1" y="100"/>
                  </a:lnTo>
                  <a:lnTo>
                    <a:pt x="0" y="87"/>
                  </a:lnTo>
                  <a:lnTo>
                    <a:pt x="1" y="73"/>
                  </a:lnTo>
                  <a:lnTo>
                    <a:pt x="3" y="62"/>
                  </a:lnTo>
                  <a:lnTo>
                    <a:pt x="5" y="52"/>
                  </a:lnTo>
                  <a:lnTo>
                    <a:pt x="9" y="42"/>
                  </a:lnTo>
                  <a:lnTo>
                    <a:pt x="13" y="34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5" y="5"/>
                  </a:lnTo>
                  <a:lnTo>
                    <a:pt x="54" y="2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3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8" y="15"/>
                  </a:lnTo>
                  <a:lnTo>
                    <a:pt x="127" y="22"/>
                  </a:lnTo>
                  <a:lnTo>
                    <a:pt x="136" y="29"/>
                  </a:lnTo>
                  <a:lnTo>
                    <a:pt x="144" y="38"/>
                  </a:lnTo>
                  <a:lnTo>
                    <a:pt x="153" y="47"/>
                  </a:lnTo>
                  <a:lnTo>
                    <a:pt x="162" y="58"/>
                  </a:lnTo>
                  <a:lnTo>
                    <a:pt x="169" y="70"/>
                  </a:lnTo>
                  <a:lnTo>
                    <a:pt x="176" y="84"/>
                  </a:lnTo>
                  <a:lnTo>
                    <a:pt x="183" y="99"/>
                  </a:lnTo>
                  <a:lnTo>
                    <a:pt x="188" y="115"/>
                  </a:lnTo>
                  <a:lnTo>
                    <a:pt x="194" y="131"/>
                  </a:lnTo>
                  <a:lnTo>
                    <a:pt x="197" y="148"/>
                  </a:lnTo>
                  <a:lnTo>
                    <a:pt x="200" y="162"/>
                  </a:lnTo>
                  <a:lnTo>
                    <a:pt x="201" y="176"/>
                  </a:lnTo>
                  <a:lnTo>
                    <a:pt x="201" y="189"/>
                  </a:lnTo>
                  <a:lnTo>
                    <a:pt x="201" y="202"/>
                  </a:lnTo>
                  <a:lnTo>
                    <a:pt x="199" y="213"/>
                  </a:lnTo>
                  <a:lnTo>
                    <a:pt x="196" y="223"/>
                  </a:lnTo>
                  <a:lnTo>
                    <a:pt x="192" y="233"/>
                  </a:lnTo>
                  <a:lnTo>
                    <a:pt x="188" y="241"/>
                  </a:lnTo>
                  <a:lnTo>
                    <a:pt x="183" y="248"/>
                  </a:lnTo>
                  <a:lnTo>
                    <a:pt x="177" y="256"/>
                  </a:lnTo>
                  <a:lnTo>
                    <a:pt x="171" y="261"/>
                  </a:lnTo>
                  <a:lnTo>
                    <a:pt x="164" y="266"/>
                  </a:lnTo>
                  <a:lnTo>
                    <a:pt x="155" y="269"/>
                  </a:lnTo>
                  <a:lnTo>
                    <a:pt x="147" y="272"/>
                  </a:lnTo>
                  <a:lnTo>
                    <a:pt x="139" y="273"/>
                  </a:lnTo>
                  <a:lnTo>
                    <a:pt x="130" y="274"/>
                  </a:lnTo>
                  <a:lnTo>
                    <a:pt x="122" y="273"/>
                  </a:lnTo>
                  <a:lnTo>
                    <a:pt x="113" y="272"/>
                  </a:lnTo>
                  <a:lnTo>
                    <a:pt x="103" y="269"/>
                  </a:lnTo>
                  <a:lnTo>
                    <a:pt x="94" y="265"/>
                  </a:lnTo>
                  <a:lnTo>
                    <a:pt x="85" y="260"/>
                  </a:lnTo>
                  <a:lnTo>
                    <a:pt x="76" y="254"/>
                  </a:lnTo>
                  <a:lnTo>
                    <a:pt x="67" y="246"/>
                  </a:lnTo>
                  <a:lnTo>
                    <a:pt x="58" y="238"/>
                  </a:lnTo>
                  <a:lnTo>
                    <a:pt x="49" y="228"/>
                  </a:lnTo>
                  <a:lnTo>
                    <a:pt x="41" y="218"/>
                  </a:lnTo>
                  <a:lnTo>
                    <a:pt x="34" y="206"/>
                  </a:lnTo>
                  <a:lnTo>
                    <a:pt x="27" y="192"/>
                  </a:lnTo>
                  <a:lnTo>
                    <a:pt x="20" y="178"/>
                  </a:lnTo>
                  <a:lnTo>
                    <a:pt x="15" y="1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4443413" y="3740150"/>
              <a:ext cx="9525" cy="14288"/>
            </a:xfrm>
            <a:custGeom>
              <a:avLst/>
              <a:gdLst/>
              <a:ahLst/>
              <a:cxnLst>
                <a:cxn ang="0">
                  <a:pos x="9" y="146"/>
                </a:cxn>
                <a:cxn ang="0">
                  <a:pos x="2" y="114"/>
                </a:cxn>
                <a:cxn ang="0">
                  <a:pos x="0" y="87"/>
                </a:cxn>
                <a:cxn ang="0">
                  <a:pos x="3" y="62"/>
                </a:cxn>
                <a:cxn ang="0">
                  <a:pos x="9" y="42"/>
                </a:cxn>
                <a:cxn ang="0">
                  <a:pos x="18" y="26"/>
                </a:cxn>
                <a:cxn ang="0">
                  <a:pos x="31" y="13"/>
                </a:cxn>
                <a:cxn ang="0">
                  <a:pos x="45" y="5"/>
                </a:cxn>
                <a:cxn ang="0">
                  <a:pos x="63" y="1"/>
                </a:cxn>
                <a:cxn ang="0">
                  <a:pos x="80" y="1"/>
                </a:cxn>
                <a:cxn ang="0">
                  <a:pos x="99" y="6"/>
                </a:cxn>
                <a:cxn ang="0">
                  <a:pos x="118" y="15"/>
                </a:cxn>
                <a:cxn ang="0">
                  <a:pos x="136" y="29"/>
                </a:cxn>
                <a:cxn ang="0">
                  <a:pos x="153" y="47"/>
                </a:cxn>
                <a:cxn ang="0">
                  <a:pos x="169" y="70"/>
                </a:cxn>
                <a:cxn ang="0">
                  <a:pos x="183" y="99"/>
                </a:cxn>
                <a:cxn ang="0">
                  <a:pos x="194" y="131"/>
                </a:cxn>
                <a:cxn ang="0">
                  <a:pos x="200" y="162"/>
                </a:cxn>
                <a:cxn ang="0">
                  <a:pos x="201" y="189"/>
                </a:cxn>
                <a:cxn ang="0">
                  <a:pos x="199" y="213"/>
                </a:cxn>
                <a:cxn ang="0">
                  <a:pos x="192" y="233"/>
                </a:cxn>
                <a:cxn ang="0">
                  <a:pos x="183" y="248"/>
                </a:cxn>
                <a:cxn ang="0">
                  <a:pos x="171" y="261"/>
                </a:cxn>
                <a:cxn ang="0">
                  <a:pos x="155" y="269"/>
                </a:cxn>
                <a:cxn ang="0">
                  <a:pos x="139" y="273"/>
                </a:cxn>
                <a:cxn ang="0">
                  <a:pos x="122" y="273"/>
                </a:cxn>
                <a:cxn ang="0">
                  <a:pos x="103" y="269"/>
                </a:cxn>
                <a:cxn ang="0">
                  <a:pos x="85" y="260"/>
                </a:cxn>
                <a:cxn ang="0">
                  <a:pos x="67" y="246"/>
                </a:cxn>
                <a:cxn ang="0">
                  <a:pos x="49" y="228"/>
                </a:cxn>
                <a:cxn ang="0">
                  <a:pos x="34" y="206"/>
                </a:cxn>
                <a:cxn ang="0">
                  <a:pos x="20" y="178"/>
                </a:cxn>
              </a:cxnLst>
              <a:rect l="0" t="0" r="r" b="b"/>
              <a:pathLst>
                <a:path w="201" h="274">
                  <a:moveTo>
                    <a:pt x="15" y="162"/>
                  </a:moveTo>
                  <a:lnTo>
                    <a:pt x="9" y="146"/>
                  </a:lnTo>
                  <a:lnTo>
                    <a:pt x="5" y="129"/>
                  </a:lnTo>
                  <a:lnTo>
                    <a:pt x="2" y="114"/>
                  </a:lnTo>
                  <a:lnTo>
                    <a:pt x="1" y="100"/>
                  </a:lnTo>
                  <a:lnTo>
                    <a:pt x="0" y="87"/>
                  </a:lnTo>
                  <a:lnTo>
                    <a:pt x="1" y="73"/>
                  </a:lnTo>
                  <a:lnTo>
                    <a:pt x="3" y="62"/>
                  </a:lnTo>
                  <a:lnTo>
                    <a:pt x="5" y="52"/>
                  </a:lnTo>
                  <a:lnTo>
                    <a:pt x="9" y="42"/>
                  </a:lnTo>
                  <a:lnTo>
                    <a:pt x="13" y="34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5" y="5"/>
                  </a:lnTo>
                  <a:lnTo>
                    <a:pt x="54" y="2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3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8" y="15"/>
                  </a:lnTo>
                  <a:lnTo>
                    <a:pt x="127" y="22"/>
                  </a:lnTo>
                  <a:lnTo>
                    <a:pt x="136" y="29"/>
                  </a:lnTo>
                  <a:lnTo>
                    <a:pt x="144" y="38"/>
                  </a:lnTo>
                  <a:lnTo>
                    <a:pt x="153" y="47"/>
                  </a:lnTo>
                  <a:lnTo>
                    <a:pt x="162" y="58"/>
                  </a:lnTo>
                  <a:lnTo>
                    <a:pt x="169" y="70"/>
                  </a:lnTo>
                  <a:lnTo>
                    <a:pt x="176" y="84"/>
                  </a:lnTo>
                  <a:lnTo>
                    <a:pt x="183" y="99"/>
                  </a:lnTo>
                  <a:lnTo>
                    <a:pt x="188" y="115"/>
                  </a:lnTo>
                  <a:lnTo>
                    <a:pt x="194" y="131"/>
                  </a:lnTo>
                  <a:lnTo>
                    <a:pt x="197" y="148"/>
                  </a:lnTo>
                  <a:lnTo>
                    <a:pt x="200" y="162"/>
                  </a:lnTo>
                  <a:lnTo>
                    <a:pt x="201" y="176"/>
                  </a:lnTo>
                  <a:lnTo>
                    <a:pt x="201" y="189"/>
                  </a:lnTo>
                  <a:lnTo>
                    <a:pt x="201" y="202"/>
                  </a:lnTo>
                  <a:lnTo>
                    <a:pt x="199" y="213"/>
                  </a:lnTo>
                  <a:lnTo>
                    <a:pt x="196" y="223"/>
                  </a:lnTo>
                  <a:lnTo>
                    <a:pt x="192" y="233"/>
                  </a:lnTo>
                  <a:lnTo>
                    <a:pt x="188" y="241"/>
                  </a:lnTo>
                  <a:lnTo>
                    <a:pt x="183" y="248"/>
                  </a:lnTo>
                  <a:lnTo>
                    <a:pt x="177" y="256"/>
                  </a:lnTo>
                  <a:lnTo>
                    <a:pt x="171" y="261"/>
                  </a:lnTo>
                  <a:lnTo>
                    <a:pt x="164" y="266"/>
                  </a:lnTo>
                  <a:lnTo>
                    <a:pt x="155" y="269"/>
                  </a:lnTo>
                  <a:lnTo>
                    <a:pt x="147" y="272"/>
                  </a:lnTo>
                  <a:lnTo>
                    <a:pt x="139" y="273"/>
                  </a:lnTo>
                  <a:lnTo>
                    <a:pt x="130" y="274"/>
                  </a:lnTo>
                  <a:lnTo>
                    <a:pt x="122" y="273"/>
                  </a:lnTo>
                  <a:lnTo>
                    <a:pt x="113" y="272"/>
                  </a:lnTo>
                  <a:lnTo>
                    <a:pt x="103" y="269"/>
                  </a:lnTo>
                  <a:lnTo>
                    <a:pt x="94" y="265"/>
                  </a:lnTo>
                  <a:lnTo>
                    <a:pt x="85" y="260"/>
                  </a:lnTo>
                  <a:lnTo>
                    <a:pt x="76" y="254"/>
                  </a:lnTo>
                  <a:lnTo>
                    <a:pt x="67" y="246"/>
                  </a:lnTo>
                  <a:lnTo>
                    <a:pt x="58" y="238"/>
                  </a:lnTo>
                  <a:lnTo>
                    <a:pt x="49" y="228"/>
                  </a:lnTo>
                  <a:lnTo>
                    <a:pt x="41" y="218"/>
                  </a:lnTo>
                  <a:lnTo>
                    <a:pt x="34" y="206"/>
                  </a:lnTo>
                  <a:lnTo>
                    <a:pt x="27" y="192"/>
                  </a:lnTo>
                  <a:lnTo>
                    <a:pt x="20" y="178"/>
                  </a:lnTo>
                  <a:lnTo>
                    <a:pt x="15" y="16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4430713" y="3740150"/>
              <a:ext cx="9525" cy="11113"/>
            </a:xfrm>
            <a:custGeom>
              <a:avLst/>
              <a:gdLst/>
              <a:ahLst/>
              <a:cxnLst>
                <a:cxn ang="0">
                  <a:pos x="14" y="118"/>
                </a:cxn>
                <a:cxn ang="0">
                  <a:pos x="5" y="97"/>
                </a:cxn>
                <a:cxn ang="0">
                  <a:pos x="1" y="77"/>
                </a:cxn>
                <a:cxn ang="0">
                  <a:pos x="1" y="58"/>
                </a:cxn>
                <a:cxn ang="0">
                  <a:pos x="4" y="42"/>
                </a:cxn>
                <a:cxn ang="0">
                  <a:pos x="10" y="29"/>
                </a:cxn>
                <a:cxn ang="0">
                  <a:pos x="18" y="18"/>
                </a:cxn>
                <a:cxn ang="0">
                  <a:pos x="30" y="9"/>
                </a:cxn>
                <a:cxn ang="0">
                  <a:pos x="43" y="3"/>
                </a:cxn>
                <a:cxn ang="0">
                  <a:pos x="57" y="0"/>
                </a:cxn>
                <a:cxn ang="0">
                  <a:pos x="72" y="1"/>
                </a:cxn>
                <a:cxn ang="0">
                  <a:pos x="89" y="5"/>
                </a:cxn>
                <a:cxn ang="0">
                  <a:pos x="105" y="12"/>
                </a:cxn>
                <a:cxn ang="0">
                  <a:pos x="121" y="23"/>
                </a:cxn>
                <a:cxn ang="0">
                  <a:pos x="137" y="38"/>
                </a:cxn>
                <a:cxn ang="0">
                  <a:pos x="152" y="56"/>
                </a:cxn>
                <a:cxn ang="0">
                  <a:pos x="165" y="80"/>
                </a:cxn>
                <a:cxn ang="0">
                  <a:pos x="173" y="102"/>
                </a:cxn>
                <a:cxn ang="0">
                  <a:pos x="177" y="122"/>
                </a:cxn>
                <a:cxn ang="0">
                  <a:pos x="177" y="141"/>
                </a:cxn>
                <a:cxn ang="0">
                  <a:pos x="174" y="157"/>
                </a:cxn>
                <a:cxn ang="0">
                  <a:pos x="168" y="171"/>
                </a:cxn>
                <a:cxn ang="0">
                  <a:pos x="159" y="183"/>
                </a:cxn>
                <a:cxn ang="0">
                  <a:pos x="148" y="191"/>
                </a:cxn>
                <a:cxn ang="0">
                  <a:pos x="135" y="196"/>
                </a:cxn>
                <a:cxn ang="0">
                  <a:pos x="120" y="199"/>
                </a:cxn>
                <a:cxn ang="0">
                  <a:pos x="104" y="198"/>
                </a:cxn>
                <a:cxn ang="0">
                  <a:pos x="89" y="194"/>
                </a:cxn>
                <a:cxn ang="0">
                  <a:pos x="72" y="187"/>
                </a:cxn>
                <a:cxn ang="0">
                  <a:pos x="56" y="175"/>
                </a:cxn>
                <a:cxn ang="0">
                  <a:pos x="41" y="160"/>
                </a:cxn>
                <a:cxn ang="0">
                  <a:pos x="26" y="142"/>
                </a:cxn>
              </a:cxnLst>
              <a:rect l="0" t="0" r="r" b="b"/>
              <a:pathLst>
                <a:path w="178" h="199">
                  <a:moveTo>
                    <a:pt x="20" y="131"/>
                  </a:moveTo>
                  <a:lnTo>
                    <a:pt x="14" y="118"/>
                  </a:lnTo>
                  <a:lnTo>
                    <a:pt x="9" y="107"/>
                  </a:lnTo>
                  <a:lnTo>
                    <a:pt x="5" y="97"/>
                  </a:lnTo>
                  <a:lnTo>
                    <a:pt x="3" y="87"/>
                  </a:lnTo>
                  <a:lnTo>
                    <a:pt x="1" y="77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2" y="50"/>
                  </a:lnTo>
                  <a:lnTo>
                    <a:pt x="4" y="42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6" y="6"/>
                  </a:lnTo>
                  <a:lnTo>
                    <a:pt x="43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2" y="1"/>
                  </a:lnTo>
                  <a:lnTo>
                    <a:pt x="81" y="2"/>
                  </a:lnTo>
                  <a:lnTo>
                    <a:pt x="89" y="5"/>
                  </a:lnTo>
                  <a:lnTo>
                    <a:pt x="97" y="8"/>
                  </a:lnTo>
                  <a:lnTo>
                    <a:pt x="105" y="12"/>
                  </a:lnTo>
                  <a:lnTo>
                    <a:pt x="113" y="17"/>
                  </a:lnTo>
                  <a:lnTo>
                    <a:pt x="121" y="23"/>
                  </a:lnTo>
                  <a:lnTo>
                    <a:pt x="129" y="30"/>
                  </a:lnTo>
                  <a:lnTo>
                    <a:pt x="137" y="38"/>
                  </a:lnTo>
                  <a:lnTo>
                    <a:pt x="145" y="46"/>
                  </a:lnTo>
                  <a:lnTo>
                    <a:pt x="152" y="56"/>
                  </a:lnTo>
                  <a:lnTo>
                    <a:pt x="159" y="68"/>
                  </a:lnTo>
                  <a:lnTo>
                    <a:pt x="165" y="80"/>
                  </a:lnTo>
                  <a:lnTo>
                    <a:pt x="169" y="91"/>
                  </a:lnTo>
                  <a:lnTo>
                    <a:pt x="173" y="102"/>
                  </a:lnTo>
                  <a:lnTo>
                    <a:pt x="176" y="112"/>
                  </a:lnTo>
                  <a:lnTo>
                    <a:pt x="177" y="122"/>
                  </a:lnTo>
                  <a:lnTo>
                    <a:pt x="178" y="132"/>
                  </a:lnTo>
                  <a:lnTo>
                    <a:pt x="177" y="141"/>
                  </a:lnTo>
                  <a:lnTo>
                    <a:pt x="176" y="149"/>
                  </a:lnTo>
                  <a:lnTo>
                    <a:pt x="174" y="157"/>
                  </a:lnTo>
                  <a:lnTo>
                    <a:pt x="171" y="164"/>
                  </a:lnTo>
                  <a:lnTo>
                    <a:pt x="168" y="171"/>
                  </a:lnTo>
                  <a:lnTo>
                    <a:pt x="164" y="176"/>
                  </a:lnTo>
                  <a:lnTo>
                    <a:pt x="159" y="183"/>
                  </a:lnTo>
                  <a:lnTo>
                    <a:pt x="154" y="187"/>
                  </a:lnTo>
                  <a:lnTo>
                    <a:pt x="148" y="191"/>
                  </a:lnTo>
                  <a:lnTo>
                    <a:pt x="142" y="194"/>
                  </a:lnTo>
                  <a:lnTo>
                    <a:pt x="135" y="196"/>
                  </a:lnTo>
                  <a:lnTo>
                    <a:pt x="127" y="198"/>
                  </a:lnTo>
                  <a:lnTo>
                    <a:pt x="120" y="199"/>
                  </a:lnTo>
                  <a:lnTo>
                    <a:pt x="112" y="199"/>
                  </a:lnTo>
                  <a:lnTo>
                    <a:pt x="104" y="198"/>
                  </a:lnTo>
                  <a:lnTo>
                    <a:pt x="97" y="197"/>
                  </a:lnTo>
                  <a:lnTo>
                    <a:pt x="89" y="194"/>
                  </a:lnTo>
                  <a:lnTo>
                    <a:pt x="81" y="191"/>
                  </a:lnTo>
                  <a:lnTo>
                    <a:pt x="72" y="187"/>
                  </a:lnTo>
                  <a:lnTo>
                    <a:pt x="64" y="181"/>
                  </a:lnTo>
                  <a:lnTo>
                    <a:pt x="56" y="175"/>
                  </a:lnTo>
                  <a:lnTo>
                    <a:pt x="48" y="168"/>
                  </a:lnTo>
                  <a:lnTo>
                    <a:pt x="41" y="160"/>
                  </a:lnTo>
                  <a:lnTo>
                    <a:pt x="34" y="151"/>
                  </a:lnTo>
                  <a:lnTo>
                    <a:pt x="26" y="142"/>
                  </a:lnTo>
                  <a:lnTo>
                    <a:pt x="20" y="1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4430713" y="3740150"/>
              <a:ext cx="9525" cy="11113"/>
            </a:xfrm>
            <a:custGeom>
              <a:avLst/>
              <a:gdLst/>
              <a:ahLst/>
              <a:cxnLst>
                <a:cxn ang="0">
                  <a:pos x="14" y="118"/>
                </a:cxn>
                <a:cxn ang="0">
                  <a:pos x="5" y="97"/>
                </a:cxn>
                <a:cxn ang="0">
                  <a:pos x="1" y="77"/>
                </a:cxn>
                <a:cxn ang="0">
                  <a:pos x="1" y="58"/>
                </a:cxn>
                <a:cxn ang="0">
                  <a:pos x="4" y="42"/>
                </a:cxn>
                <a:cxn ang="0">
                  <a:pos x="10" y="29"/>
                </a:cxn>
                <a:cxn ang="0">
                  <a:pos x="18" y="18"/>
                </a:cxn>
                <a:cxn ang="0">
                  <a:pos x="30" y="9"/>
                </a:cxn>
                <a:cxn ang="0">
                  <a:pos x="43" y="3"/>
                </a:cxn>
                <a:cxn ang="0">
                  <a:pos x="57" y="0"/>
                </a:cxn>
                <a:cxn ang="0">
                  <a:pos x="72" y="1"/>
                </a:cxn>
                <a:cxn ang="0">
                  <a:pos x="89" y="5"/>
                </a:cxn>
                <a:cxn ang="0">
                  <a:pos x="105" y="12"/>
                </a:cxn>
                <a:cxn ang="0">
                  <a:pos x="121" y="23"/>
                </a:cxn>
                <a:cxn ang="0">
                  <a:pos x="137" y="38"/>
                </a:cxn>
                <a:cxn ang="0">
                  <a:pos x="152" y="56"/>
                </a:cxn>
                <a:cxn ang="0">
                  <a:pos x="165" y="80"/>
                </a:cxn>
                <a:cxn ang="0">
                  <a:pos x="173" y="102"/>
                </a:cxn>
                <a:cxn ang="0">
                  <a:pos x="177" y="122"/>
                </a:cxn>
                <a:cxn ang="0">
                  <a:pos x="177" y="141"/>
                </a:cxn>
                <a:cxn ang="0">
                  <a:pos x="174" y="157"/>
                </a:cxn>
                <a:cxn ang="0">
                  <a:pos x="168" y="171"/>
                </a:cxn>
                <a:cxn ang="0">
                  <a:pos x="159" y="183"/>
                </a:cxn>
                <a:cxn ang="0">
                  <a:pos x="148" y="191"/>
                </a:cxn>
                <a:cxn ang="0">
                  <a:pos x="135" y="196"/>
                </a:cxn>
                <a:cxn ang="0">
                  <a:pos x="120" y="199"/>
                </a:cxn>
                <a:cxn ang="0">
                  <a:pos x="104" y="198"/>
                </a:cxn>
                <a:cxn ang="0">
                  <a:pos x="89" y="194"/>
                </a:cxn>
                <a:cxn ang="0">
                  <a:pos x="72" y="187"/>
                </a:cxn>
                <a:cxn ang="0">
                  <a:pos x="56" y="175"/>
                </a:cxn>
                <a:cxn ang="0">
                  <a:pos x="41" y="160"/>
                </a:cxn>
                <a:cxn ang="0">
                  <a:pos x="26" y="142"/>
                </a:cxn>
              </a:cxnLst>
              <a:rect l="0" t="0" r="r" b="b"/>
              <a:pathLst>
                <a:path w="178" h="199">
                  <a:moveTo>
                    <a:pt x="20" y="131"/>
                  </a:moveTo>
                  <a:lnTo>
                    <a:pt x="14" y="118"/>
                  </a:lnTo>
                  <a:lnTo>
                    <a:pt x="9" y="107"/>
                  </a:lnTo>
                  <a:lnTo>
                    <a:pt x="5" y="97"/>
                  </a:lnTo>
                  <a:lnTo>
                    <a:pt x="3" y="87"/>
                  </a:lnTo>
                  <a:lnTo>
                    <a:pt x="1" y="77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2" y="50"/>
                  </a:lnTo>
                  <a:lnTo>
                    <a:pt x="4" y="42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6" y="6"/>
                  </a:lnTo>
                  <a:lnTo>
                    <a:pt x="43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2" y="1"/>
                  </a:lnTo>
                  <a:lnTo>
                    <a:pt x="81" y="2"/>
                  </a:lnTo>
                  <a:lnTo>
                    <a:pt x="89" y="5"/>
                  </a:lnTo>
                  <a:lnTo>
                    <a:pt x="97" y="8"/>
                  </a:lnTo>
                  <a:lnTo>
                    <a:pt x="105" y="12"/>
                  </a:lnTo>
                  <a:lnTo>
                    <a:pt x="113" y="17"/>
                  </a:lnTo>
                  <a:lnTo>
                    <a:pt x="121" y="23"/>
                  </a:lnTo>
                  <a:lnTo>
                    <a:pt x="129" y="30"/>
                  </a:lnTo>
                  <a:lnTo>
                    <a:pt x="137" y="38"/>
                  </a:lnTo>
                  <a:lnTo>
                    <a:pt x="145" y="46"/>
                  </a:lnTo>
                  <a:lnTo>
                    <a:pt x="152" y="56"/>
                  </a:lnTo>
                  <a:lnTo>
                    <a:pt x="159" y="68"/>
                  </a:lnTo>
                  <a:lnTo>
                    <a:pt x="165" y="80"/>
                  </a:lnTo>
                  <a:lnTo>
                    <a:pt x="169" y="91"/>
                  </a:lnTo>
                  <a:lnTo>
                    <a:pt x="173" y="102"/>
                  </a:lnTo>
                  <a:lnTo>
                    <a:pt x="176" y="112"/>
                  </a:lnTo>
                  <a:lnTo>
                    <a:pt x="177" y="122"/>
                  </a:lnTo>
                  <a:lnTo>
                    <a:pt x="178" y="132"/>
                  </a:lnTo>
                  <a:lnTo>
                    <a:pt x="177" y="141"/>
                  </a:lnTo>
                  <a:lnTo>
                    <a:pt x="176" y="149"/>
                  </a:lnTo>
                  <a:lnTo>
                    <a:pt x="174" y="157"/>
                  </a:lnTo>
                  <a:lnTo>
                    <a:pt x="171" y="164"/>
                  </a:lnTo>
                  <a:lnTo>
                    <a:pt x="168" y="171"/>
                  </a:lnTo>
                  <a:lnTo>
                    <a:pt x="164" y="176"/>
                  </a:lnTo>
                  <a:lnTo>
                    <a:pt x="159" y="183"/>
                  </a:lnTo>
                  <a:lnTo>
                    <a:pt x="154" y="187"/>
                  </a:lnTo>
                  <a:lnTo>
                    <a:pt x="148" y="191"/>
                  </a:lnTo>
                  <a:lnTo>
                    <a:pt x="142" y="194"/>
                  </a:lnTo>
                  <a:lnTo>
                    <a:pt x="135" y="196"/>
                  </a:lnTo>
                  <a:lnTo>
                    <a:pt x="127" y="198"/>
                  </a:lnTo>
                  <a:lnTo>
                    <a:pt x="120" y="199"/>
                  </a:lnTo>
                  <a:lnTo>
                    <a:pt x="112" y="199"/>
                  </a:lnTo>
                  <a:lnTo>
                    <a:pt x="104" y="198"/>
                  </a:lnTo>
                  <a:lnTo>
                    <a:pt x="97" y="197"/>
                  </a:lnTo>
                  <a:lnTo>
                    <a:pt x="89" y="194"/>
                  </a:lnTo>
                  <a:lnTo>
                    <a:pt x="81" y="191"/>
                  </a:lnTo>
                  <a:lnTo>
                    <a:pt x="72" y="187"/>
                  </a:lnTo>
                  <a:lnTo>
                    <a:pt x="64" y="181"/>
                  </a:lnTo>
                  <a:lnTo>
                    <a:pt x="56" y="175"/>
                  </a:lnTo>
                  <a:lnTo>
                    <a:pt x="48" y="168"/>
                  </a:lnTo>
                  <a:lnTo>
                    <a:pt x="41" y="160"/>
                  </a:lnTo>
                  <a:lnTo>
                    <a:pt x="34" y="151"/>
                  </a:lnTo>
                  <a:lnTo>
                    <a:pt x="26" y="142"/>
                  </a:lnTo>
                  <a:lnTo>
                    <a:pt x="20" y="13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4478338" y="3841750"/>
              <a:ext cx="11113" cy="11113"/>
            </a:xfrm>
            <a:custGeom>
              <a:avLst/>
              <a:gdLst/>
              <a:ahLst/>
              <a:cxnLst>
                <a:cxn ang="0">
                  <a:pos x="176" y="63"/>
                </a:cxn>
                <a:cxn ang="0">
                  <a:pos x="195" y="85"/>
                </a:cxn>
                <a:cxn ang="0">
                  <a:pos x="209" y="106"/>
                </a:cxn>
                <a:cxn ang="0">
                  <a:pos x="218" y="126"/>
                </a:cxn>
                <a:cxn ang="0">
                  <a:pos x="222" y="144"/>
                </a:cxn>
                <a:cxn ang="0">
                  <a:pos x="222" y="162"/>
                </a:cxn>
                <a:cxn ang="0">
                  <a:pos x="219" y="176"/>
                </a:cxn>
                <a:cxn ang="0">
                  <a:pos x="212" y="188"/>
                </a:cxn>
                <a:cxn ang="0">
                  <a:pos x="200" y="197"/>
                </a:cxn>
                <a:cxn ang="0">
                  <a:pos x="187" y="203"/>
                </a:cxn>
                <a:cxn ang="0">
                  <a:pos x="172" y="207"/>
                </a:cxn>
                <a:cxn ang="0">
                  <a:pos x="155" y="206"/>
                </a:cxn>
                <a:cxn ang="0">
                  <a:pos x="135" y="202"/>
                </a:cxn>
                <a:cxn ang="0">
                  <a:pos x="114" y="194"/>
                </a:cxn>
                <a:cxn ang="0">
                  <a:pos x="92" y="182"/>
                </a:cxn>
                <a:cxn ang="0">
                  <a:pos x="70" y="165"/>
                </a:cxn>
                <a:cxn ang="0">
                  <a:pos x="46" y="142"/>
                </a:cxn>
                <a:cxn ang="0">
                  <a:pos x="27" y="120"/>
                </a:cxn>
                <a:cxn ang="0">
                  <a:pos x="14" y="99"/>
                </a:cxn>
                <a:cxn ang="0">
                  <a:pos x="5" y="79"/>
                </a:cxn>
                <a:cxn ang="0">
                  <a:pos x="1" y="61"/>
                </a:cxn>
                <a:cxn ang="0">
                  <a:pos x="0" y="45"/>
                </a:cxn>
                <a:cxn ang="0">
                  <a:pos x="4" y="30"/>
                </a:cxn>
                <a:cxn ang="0">
                  <a:pos x="10" y="18"/>
                </a:cxn>
                <a:cxn ang="0">
                  <a:pos x="20" y="9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7" y="0"/>
                </a:cxn>
                <a:cxn ang="0">
                  <a:pos x="86" y="4"/>
                </a:cxn>
                <a:cxn ang="0">
                  <a:pos x="108" y="12"/>
                </a:cxn>
                <a:cxn ang="0">
                  <a:pos x="130" y="24"/>
                </a:cxn>
                <a:cxn ang="0">
                  <a:pos x="153" y="41"/>
                </a:cxn>
              </a:cxnLst>
              <a:rect l="0" t="0" r="r" b="b"/>
              <a:pathLst>
                <a:path w="223" h="207">
                  <a:moveTo>
                    <a:pt x="165" y="51"/>
                  </a:moveTo>
                  <a:lnTo>
                    <a:pt x="176" y="63"/>
                  </a:lnTo>
                  <a:lnTo>
                    <a:pt x="186" y="74"/>
                  </a:lnTo>
                  <a:lnTo>
                    <a:pt x="195" y="85"/>
                  </a:lnTo>
                  <a:lnTo>
                    <a:pt x="202" y="95"/>
                  </a:lnTo>
                  <a:lnTo>
                    <a:pt x="209" y="106"/>
                  </a:lnTo>
                  <a:lnTo>
                    <a:pt x="214" y="116"/>
                  </a:lnTo>
                  <a:lnTo>
                    <a:pt x="218" y="126"/>
                  </a:lnTo>
                  <a:lnTo>
                    <a:pt x="221" y="135"/>
                  </a:lnTo>
                  <a:lnTo>
                    <a:pt x="222" y="144"/>
                  </a:lnTo>
                  <a:lnTo>
                    <a:pt x="223" y="153"/>
                  </a:lnTo>
                  <a:lnTo>
                    <a:pt x="222" y="162"/>
                  </a:lnTo>
                  <a:lnTo>
                    <a:pt x="221" y="169"/>
                  </a:lnTo>
                  <a:lnTo>
                    <a:pt x="219" y="176"/>
                  </a:lnTo>
                  <a:lnTo>
                    <a:pt x="215" y="182"/>
                  </a:lnTo>
                  <a:lnTo>
                    <a:pt x="212" y="188"/>
                  </a:lnTo>
                  <a:lnTo>
                    <a:pt x="206" y="193"/>
                  </a:lnTo>
                  <a:lnTo>
                    <a:pt x="200" y="197"/>
                  </a:lnTo>
                  <a:lnTo>
                    <a:pt x="194" y="201"/>
                  </a:lnTo>
                  <a:lnTo>
                    <a:pt x="187" y="203"/>
                  </a:lnTo>
                  <a:lnTo>
                    <a:pt x="180" y="205"/>
                  </a:lnTo>
                  <a:lnTo>
                    <a:pt x="172" y="207"/>
                  </a:lnTo>
                  <a:lnTo>
                    <a:pt x="164" y="207"/>
                  </a:lnTo>
                  <a:lnTo>
                    <a:pt x="155" y="206"/>
                  </a:lnTo>
                  <a:lnTo>
                    <a:pt x="144" y="205"/>
                  </a:lnTo>
                  <a:lnTo>
                    <a:pt x="135" y="202"/>
                  </a:lnTo>
                  <a:lnTo>
                    <a:pt x="125" y="199"/>
                  </a:lnTo>
                  <a:lnTo>
                    <a:pt x="114" y="194"/>
                  </a:lnTo>
                  <a:lnTo>
                    <a:pt x="104" y="188"/>
                  </a:lnTo>
                  <a:lnTo>
                    <a:pt x="92" y="182"/>
                  </a:lnTo>
                  <a:lnTo>
                    <a:pt x="81" y="174"/>
                  </a:lnTo>
                  <a:lnTo>
                    <a:pt x="70" y="165"/>
                  </a:lnTo>
                  <a:lnTo>
                    <a:pt x="58" y="153"/>
                  </a:lnTo>
                  <a:lnTo>
                    <a:pt x="46" y="142"/>
                  </a:lnTo>
                  <a:lnTo>
                    <a:pt x="36" y="131"/>
                  </a:lnTo>
                  <a:lnTo>
                    <a:pt x="27" y="120"/>
                  </a:lnTo>
                  <a:lnTo>
                    <a:pt x="20" y="110"/>
                  </a:lnTo>
                  <a:lnTo>
                    <a:pt x="14" y="99"/>
                  </a:lnTo>
                  <a:lnTo>
                    <a:pt x="9" y="89"/>
                  </a:lnTo>
                  <a:lnTo>
                    <a:pt x="5" y="79"/>
                  </a:lnTo>
                  <a:lnTo>
                    <a:pt x="2" y="70"/>
                  </a:lnTo>
                  <a:lnTo>
                    <a:pt x="1" y="61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1" y="37"/>
                  </a:lnTo>
                  <a:lnTo>
                    <a:pt x="4" y="30"/>
                  </a:lnTo>
                  <a:lnTo>
                    <a:pt x="7" y="24"/>
                  </a:lnTo>
                  <a:lnTo>
                    <a:pt x="10" y="18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6" y="2"/>
                  </a:lnTo>
                  <a:lnTo>
                    <a:pt x="86" y="4"/>
                  </a:lnTo>
                  <a:lnTo>
                    <a:pt x="96" y="8"/>
                  </a:lnTo>
                  <a:lnTo>
                    <a:pt x="108" y="12"/>
                  </a:lnTo>
                  <a:lnTo>
                    <a:pt x="119" y="18"/>
                  </a:lnTo>
                  <a:lnTo>
                    <a:pt x="130" y="24"/>
                  </a:lnTo>
                  <a:lnTo>
                    <a:pt x="141" y="32"/>
                  </a:lnTo>
                  <a:lnTo>
                    <a:pt x="153" y="41"/>
                  </a:lnTo>
                  <a:lnTo>
                    <a:pt x="165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4478338" y="3841750"/>
              <a:ext cx="11113" cy="11113"/>
            </a:xfrm>
            <a:custGeom>
              <a:avLst/>
              <a:gdLst/>
              <a:ahLst/>
              <a:cxnLst>
                <a:cxn ang="0">
                  <a:pos x="176" y="63"/>
                </a:cxn>
                <a:cxn ang="0">
                  <a:pos x="195" y="85"/>
                </a:cxn>
                <a:cxn ang="0">
                  <a:pos x="209" y="106"/>
                </a:cxn>
                <a:cxn ang="0">
                  <a:pos x="218" y="126"/>
                </a:cxn>
                <a:cxn ang="0">
                  <a:pos x="222" y="144"/>
                </a:cxn>
                <a:cxn ang="0">
                  <a:pos x="222" y="162"/>
                </a:cxn>
                <a:cxn ang="0">
                  <a:pos x="219" y="176"/>
                </a:cxn>
                <a:cxn ang="0">
                  <a:pos x="212" y="188"/>
                </a:cxn>
                <a:cxn ang="0">
                  <a:pos x="200" y="197"/>
                </a:cxn>
                <a:cxn ang="0">
                  <a:pos x="187" y="203"/>
                </a:cxn>
                <a:cxn ang="0">
                  <a:pos x="172" y="207"/>
                </a:cxn>
                <a:cxn ang="0">
                  <a:pos x="155" y="206"/>
                </a:cxn>
                <a:cxn ang="0">
                  <a:pos x="135" y="202"/>
                </a:cxn>
                <a:cxn ang="0">
                  <a:pos x="114" y="194"/>
                </a:cxn>
                <a:cxn ang="0">
                  <a:pos x="92" y="182"/>
                </a:cxn>
                <a:cxn ang="0">
                  <a:pos x="70" y="165"/>
                </a:cxn>
                <a:cxn ang="0">
                  <a:pos x="46" y="142"/>
                </a:cxn>
                <a:cxn ang="0">
                  <a:pos x="27" y="120"/>
                </a:cxn>
                <a:cxn ang="0">
                  <a:pos x="14" y="99"/>
                </a:cxn>
                <a:cxn ang="0">
                  <a:pos x="5" y="79"/>
                </a:cxn>
                <a:cxn ang="0">
                  <a:pos x="1" y="61"/>
                </a:cxn>
                <a:cxn ang="0">
                  <a:pos x="0" y="45"/>
                </a:cxn>
                <a:cxn ang="0">
                  <a:pos x="4" y="30"/>
                </a:cxn>
                <a:cxn ang="0">
                  <a:pos x="10" y="18"/>
                </a:cxn>
                <a:cxn ang="0">
                  <a:pos x="20" y="9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7" y="0"/>
                </a:cxn>
                <a:cxn ang="0">
                  <a:pos x="86" y="4"/>
                </a:cxn>
                <a:cxn ang="0">
                  <a:pos x="108" y="12"/>
                </a:cxn>
                <a:cxn ang="0">
                  <a:pos x="130" y="24"/>
                </a:cxn>
                <a:cxn ang="0">
                  <a:pos x="153" y="41"/>
                </a:cxn>
              </a:cxnLst>
              <a:rect l="0" t="0" r="r" b="b"/>
              <a:pathLst>
                <a:path w="223" h="207">
                  <a:moveTo>
                    <a:pt x="165" y="51"/>
                  </a:moveTo>
                  <a:lnTo>
                    <a:pt x="176" y="63"/>
                  </a:lnTo>
                  <a:lnTo>
                    <a:pt x="186" y="74"/>
                  </a:lnTo>
                  <a:lnTo>
                    <a:pt x="195" y="85"/>
                  </a:lnTo>
                  <a:lnTo>
                    <a:pt x="202" y="95"/>
                  </a:lnTo>
                  <a:lnTo>
                    <a:pt x="209" y="106"/>
                  </a:lnTo>
                  <a:lnTo>
                    <a:pt x="214" y="116"/>
                  </a:lnTo>
                  <a:lnTo>
                    <a:pt x="218" y="126"/>
                  </a:lnTo>
                  <a:lnTo>
                    <a:pt x="221" y="135"/>
                  </a:lnTo>
                  <a:lnTo>
                    <a:pt x="222" y="144"/>
                  </a:lnTo>
                  <a:lnTo>
                    <a:pt x="223" y="153"/>
                  </a:lnTo>
                  <a:lnTo>
                    <a:pt x="222" y="162"/>
                  </a:lnTo>
                  <a:lnTo>
                    <a:pt x="221" y="169"/>
                  </a:lnTo>
                  <a:lnTo>
                    <a:pt x="219" y="176"/>
                  </a:lnTo>
                  <a:lnTo>
                    <a:pt x="215" y="182"/>
                  </a:lnTo>
                  <a:lnTo>
                    <a:pt x="212" y="188"/>
                  </a:lnTo>
                  <a:lnTo>
                    <a:pt x="206" y="193"/>
                  </a:lnTo>
                  <a:lnTo>
                    <a:pt x="200" y="197"/>
                  </a:lnTo>
                  <a:lnTo>
                    <a:pt x="194" y="201"/>
                  </a:lnTo>
                  <a:lnTo>
                    <a:pt x="187" y="203"/>
                  </a:lnTo>
                  <a:lnTo>
                    <a:pt x="180" y="205"/>
                  </a:lnTo>
                  <a:lnTo>
                    <a:pt x="172" y="207"/>
                  </a:lnTo>
                  <a:lnTo>
                    <a:pt x="164" y="207"/>
                  </a:lnTo>
                  <a:lnTo>
                    <a:pt x="155" y="206"/>
                  </a:lnTo>
                  <a:lnTo>
                    <a:pt x="144" y="205"/>
                  </a:lnTo>
                  <a:lnTo>
                    <a:pt x="135" y="202"/>
                  </a:lnTo>
                  <a:lnTo>
                    <a:pt x="125" y="199"/>
                  </a:lnTo>
                  <a:lnTo>
                    <a:pt x="114" y="194"/>
                  </a:lnTo>
                  <a:lnTo>
                    <a:pt x="104" y="188"/>
                  </a:lnTo>
                  <a:lnTo>
                    <a:pt x="92" y="182"/>
                  </a:lnTo>
                  <a:lnTo>
                    <a:pt x="81" y="174"/>
                  </a:lnTo>
                  <a:lnTo>
                    <a:pt x="70" y="165"/>
                  </a:lnTo>
                  <a:lnTo>
                    <a:pt x="58" y="153"/>
                  </a:lnTo>
                  <a:lnTo>
                    <a:pt x="46" y="142"/>
                  </a:lnTo>
                  <a:lnTo>
                    <a:pt x="36" y="131"/>
                  </a:lnTo>
                  <a:lnTo>
                    <a:pt x="27" y="120"/>
                  </a:lnTo>
                  <a:lnTo>
                    <a:pt x="20" y="110"/>
                  </a:lnTo>
                  <a:lnTo>
                    <a:pt x="14" y="99"/>
                  </a:lnTo>
                  <a:lnTo>
                    <a:pt x="9" y="89"/>
                  </a:lnTo>
                  <a:lnTo>
                    <a:pt x="5" y="79"/>
                  </a:lnTo>
                  <a:lnTo>
                    <a:pt x="2" y="70"/>
                  </a:lnTo>
                  <a:lnTo>
                    <a:pt x="1" y="61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1" y="37"/>
                  </a:lnTo>
                  <a:lnTo>
                    <a:pt x="4" y="30"/>
                  </a:lnTo>
                  <a:lnTo>
                    <a:pt x="7" y="24"/>
                  </a:lnTo>
                  <a:lnTo>
                    <a:pt x="10" y="18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6" y="2"/>
                  </a:lnTo>
                  <a:lnTo>
                    <a:pt x="86" y="4"/>
                  </a:lnTo>
                  <a:lnTo>
                    <a:pt x="96" y="8"/>
                  </a:lnTo>
                  <a:lnTo>
                    <a:pt x="108" y="12"/>
                  </a:lnTo>
                  <a:lnTo>
                    <a:pt x="119" y="18"/>
                  </a:lnTo>
                  <a:lnTo>
                    <a:pt x="130" y="24"/>
                  </a:lnTo>
                  <a:lnTo>
                    <a:pt x="141" y="32"/>
                  </a:lnTo>
                  <a:lnTo>
                    <a:pt x="153" y="41"/>
                  </a:lnTo>
                  <a:lnTo>
                    <a:pt x="165" y="5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4465638" y="3836988"/>
              <a:ext cx="9525" cy="9525"/>
            </a:xfrm>
            <a:custGeom>
              <a:avLst/>
              <a:gdLst/>
              <a:ahLst/>
              <a:cxnLst>
                <a:cxn ang="0">
                  <a:pos x="144" y="65"/>
                </a:cxn>
                <a:cxn ang="0">
                  <a:pos x="155" y="85"/>
                </a:cxn>
                <a:cxn ang="0">
                  <a:pos x="163" y="103"/>
                </a:cxn>
                <a:cxn ang="0">
                  <a:pos x="166" y="120"/>
                </a:cxn>
                <a:cxn ang="0">
                  <a:pos x="167" y="136"/>
                </a:cxn>
                <a:cxn ang="0">
                  <a:pos x="164" y="149"/>
                </a:cxn>
                <a:cxn ang="0">
                  <a:pos x="158" y="160"/>
                </a:cxn>
                <a:cxn ang="0">
                  <a:pos x="150" y="168"/>
                </a:cxn>
                <a:cxn ang="0">
                  <a:pos x="140" y="175"/>
                </a:cxn>
                <a:cxn ang="0">
                  <a:pos x="127" y="179"/>
                </a:cxn>
                <a:cxn ang="0">
                  <a:pos x="114" y="179"/>
                </a:cxn>
                <a:cxn ang="0">
                  <a:pos x="99" y="177"/>
                </a:cxn>
                <a:cxn ang="0">
                  <a:pos x="84" y="172"/>
                </a:cxn>
                <a:cxn ang="0">
                  <a:pos x="68" y="164"/>
                </a:cxn>
                <a:cxn ang="0">
                  <a:pos x="52" y="152"/>
                </a:cxn>
                <a:cxn ang="0">
                  <a:pos x="37" y="136"/>
                </a:cxn>
                <a:cxn ang="0">
                  <a:pos x="22" y="115"/>
                </a:cxn>
                <a:cxn ang="0">
                  <a:pos x="10" y="96"/>
                </a:cxn>
                <a:cxn ang="0">
                  <a:pos x="3" y="77"/>
                </a:cxn>
                <a:cxn ang="0">
                  <a:pos x="0" y="59"/>
                </a:cxn>
                <a:cxn ang="0">
                  <a:pos x="0" y="44"/>
                </a:cxn>
                <a:cxn ang="0">
                  <a:pos x="3" y="31"/>
                </a:cxn>
                <a:cxn ang="0">
                  <a:pos x="9" y="20"/>
                </a:cxn>
                <a:cxn ang="0">
                  <a:pos x="17" y="12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2" y="0"/>
                </a:cxn>
                <a:cxn ang="0">
                  <a:pos x="66" y="3"/>
                </a:cxn>
                <a:cxn ang="0">
                  <a:pos x="82" y="9"/>
                </a:cxn>
                <a:cxn ang="0">
                  <a:pos x="98" y="18"/>
                </a:cxn>
                <a:cxn ang="0">
                  <a:pos x="113" y="30"/>
                </a:cxn>
                <a:cxn ang="0">
                  <a:pos x="128" y="46"/>
                </a:cxn>
              </a:cxnLst>
              <a:rect l="0" t="0" r="r" b="b"/>
              <a:pathLst>
                <a:path w="167" h="179">
                  <a:moveTo>
                    <a:pt x="136" y="55"/>
                  </a:moveTo>
                  <a:lnTo>
                    <a:pt x="144" y="65"/>
                  </a:lnTo>
                  <a:lnTo>
                    <a:pt x="150" y="76"/>
                  </a:lnTo>
                  <a:lnTo>
                    <a:pt x="155" y="85"/>
                  </a:lnTo>
                  <a:lnTo>
                    <a:pt x="160" y="94"/>
                  </a:lnTo>
                  <a:lnTo>
                    <a:pt x="163" y="103"/>
                  </a:lnTo>
                  <a:lnTo>
                    <a:pt x="165" y="112"/>
                  </a:lnTo>
                  <a:lnTo>
                    <a:pt x="166" y="120"/>
                  </a:lnTo>
                  <a:lnTo>
                    <a:pt x="167" y="128"/>
                  </a:lnTo>
                  <a:lnTo>
                    <a:pt x="167" y="136"/>
                  </a:lnTo>
                  <a:lnTo>
                    <a:pt x="165" y="142"/>
                  </a:lnTo>
                  <a:lnTo>
                    <a:pt x="164" y="149"/>
                  </a:lnTo>
                  <a:lnTo>
                    <a:pt x="161" y="154"/>
                  </a:lnTo>
                  <a:lnTo>
                    <a:pt x="158" y="160"/>
                  </a:lnTo>
                  <a:lnTo>
                    <a:pt x="154" y="164"/>
                  </a:lnTo>
                  <a:lnTo>
                    <a:pt x="150" y="168"/>
                  </a:lnTo>
                  <a:lnTo>
                    <a:pt x="145" y="172"/>
                  </a:lnTo>
                  <a:lnTo>
                    <a:pt x="140" y="175"/>
                  </a:lnTo>
                  <a:lnTo>
                    <a:pt x="134" y="177"/>
                  </a:lnTo>
                  <a:lnTo>
                    <a:pt x="127" y="179"/>
                  </a:lnTo>
                  <a:lnTo>
                    <a:pt x="120" y="179"/>
                  </a:lnTo>
                  <a:lnTo>
                    <a:pt x="114" y="179"/>
                  </a:lnTo>
                  <a:lnTo>
                    <a:pt x="106" y="179"/>
                  </a:lnTo>
                  <a:lnTo>
                    <a:pt x="99" y="177"/>
                  </a:lnTo>
                  <a:lnTo>
                    <a:pt x="92" y="175"/>
                  </a:lnTo>
                  <a:lnTo>
                    <a:pt x="84" y="172"/>
                  </a:lnTo>
                  <a:lnTo>
                    <a:pt x="75" y="169"/>
                  </a:lnTo>
                  <a:lnTo>
                    <a:pt x="68" y="164"/>
                  </a:lnTo>
                  <a:lnTo>
                    <a:pt x="60" y="158"/>
                  </a:lnTo>
                  <a:lnTo>
                    <a:pt x="52" y="152"/>
                  </a:lnTo>
                  <a:lnTo>
                    <a:pt x="44" y="144"/>
                  </a:lnTo>
                  <a:lnTo>
                    <a:pt x="37" y="136"/>
                  </a:lnTo>
                  <a:lnTo>
                    <a:pt x="30" y="127"/>
                  </a:lnTo>
                  <a:lnTo>
                    <a:pt x="22" y="115"/>
                  </a:lnTo>
                  <a:lnTo>
                    <a:pt x="15" y="105"/>
                  </a:lnTo>
                  <a:lnTo>
                    <a:pt x="10" y="96"/>
                  </a:lnTo>
                  <a:lnTo>
                    <a:pt x="7" y="86"/>
                  </a:lnTo>
                  <a:lnTo>
                    <a:pt x="3" y="77"/>
                  </a:lnTo>
                  <a:lnTo>
                    <a:pt x="1" y="6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8" y="5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2" y="9"/>
                  </a:lnTo>
                  <a:lnTo>
                    <a:pt x="90" y="13"/>
                  </a:lnTo>
                  <a:lnTo>
                    <a:pt x="98" y="18"/>
                  </a:lnTo>
                  <a:lnTo>
                    <a:pt x="105" y="23"/>
                  </a:lnTo>
                  <a:lnTo>
                    <a:pt x="113" y="30"/>
                  </a:lnTo>
                  <a:lnTo>
                    <a:pt x="120" y="37"/>
                  </a:lnTo>
                  <a:lnTo>
                    <a:pt x="128" y="46"/>
                  </a:lnTo>
                  <a:lnTo>
                    <a:pt x="136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4465638" y="3836988"/>
              <a:ext cx="9525" cy="9525"/>
            </a:xfrm>
            <a:custGeom>
              <a:avLst/>
              <a:gdLst/>
              <a:ahLst/>
              <a:cxnLst>
                <a:cxn ang="0">
                  <a:pos x="144" y="65"/>
                </a:cxn>
                <a:cxn ang="0">
                  <a:pos x="155" y="85"/>
                </a:cxn>
                <a:cxn ang="0">
                  <a:pos x="163" y="103"/>
                </a:cxn>
                <a:cxn ang="0">
                  <a:pos x="166" y="120"/>
                </a:cxn>
                <a:cxn ang="0">
                  <a:pos x="167" y="136"/>
                </a:cxn>
                <a:cxn ang="0">
                  <a:pos x="164" y="149"/>
                </a:cxn>
                <a:cxn ang="0">
                  <a:pos x="158" y="160"/>
                </a:cxn>
                <a:cxn ang="0">
                  <a:pos x="150" y="168"/>
                </a:cxn>
                <a:cxn ang="0">
                  <a:pos x="140" y="175"/>
                </a:cxn>
                <a:cxn ang="0">
                  <a:pos x="127" y="179"/>
                </a:cxn>
                <a:cxn ang="0">
                  <a:pos x="114" y="179"/>
                </a:cxn>
                <a:cxn ang="0">
                  <a:pos x="99" y="177"/>
                </a:cxn>
                <a:cxn ang="0">
                  <a:pos x="84" y="172"/>
                </a:cxn>
                <a:cxn ang="0">
                  <a:pos x="68" y="164"/>
                </a:cxn>
                <a:cxn ang="0">
                  <a:pos x="52" y="152"/>
                </a:cxn>
                <a:cxn ang="0">
                  <a:pos x="37" y="136"/>
                </a:cxn>
                <a:cxn ang="0">
                  <a:pos x="22" y="115"/>
                </a:cxn>
                <a:cxn ang="0">
                  <a:pos x="10" y="96"/>
                </a:cxn>
                <a:cxn ang="0">
                  <a:pos x="3" y="77"/>
                </a:cxn>
                <a:cxn ang="0">
                  <a:pos x="0" y="59"/>
                </a:cxn>
                <a:cxn ang="0">
                  <a:pos x="0" y="44"/>
                </a:cxn>
                <a:cxn ang="0">
                  <a:pos x="3" y="31"/>
                </a:cxn>
                <a:cxn ang="0">
                  <a:pos x="9" y="20"/>
                </a:cxn>
                <a:cxn ang="0">
                  <a:pos x="17" y="12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2" y="0"/>
                </a:cxn>
                <a:cxn ang="0">
                  <a:pos x="66" y="3"/>
                </a:cxn>
                <a:cxn ang="0">
                  <a:pos x="82" y="9"/>
                </a:cxn>
                <a:cxn ang="0">
                  <a:pos x="98" y="18"/>
                </a:cxn>
                <a:cxn ang="0">
                  <a:pos x="113" y="30"/>
                </a:cxn>
                <a:cxn ang="0">
                  <a:pos x="128" y="46"/>
                </a:cxn>
              </a:cxnLst>
              <a:rect l="0" t="0" r="r" b="b"/>
              <a:pathLst>
                <a:path w="167" h="179">
                  <a:moveTo>
                    <a:pt x="136" y="55"/>
                  </a:moveTo>
                  <a:lnTo>
                    <a:pt x="144" y="65"/>
                  </a:lnTo>
                  <a:lnTo>
                    <a:pt x="150" y="76"/>
                  </a:lnTo>
                  <a:lnTo>
                    <a:pt x="155" y="85"/>
                  </a:lnTo>
                  <a:lnTo>
                    <a:pt x="160" y="94"/>
                  </a:lnTo>
                  <a:lnTo>
                    <a:pt x="163" y="103"/>
                  </a:lnTo>
                  <a:lnTo>
                    <a:pt x="165" y="112"/>
                  </a:lnTo>
                  <a:lnTo>
                    <a:pt x="166" y="120"/>
                  </a:lnTo>
                  <a:lnTo>
                    <a:pt x="167" y="128"/>
                  </a:lnTo>
                  <a:lnTo>
                    <a:pt x="167" y="136"/>
                  </a:lnTo>
                  <a:lnTo>
                    <a:pt x="165" y="142"/>
                  </a:lnTo>
                  <a:lnTo>
                    <a:pt x="164" y="149"/>
                  </a:lnTo>
                  <a:lnTo>
                    <a:pt x="161" y="154"/>
                  </a:lnTo>
                  <a:lnTo>
                    <a:pt x="158" y="160"/>
                  </a:lnTo>
                  <a:lnTo>
                    <a:pt x="154" y="164"/>
                  </a:lnTo>
                  <a:lnTo>
                    <a:pt x="150" y="168"/>
                  </a:lnTo>
                  <a:lnTo>
                    <a:pt x="145" y="172"/>
                  </a:lnTo>
                  <a:lnTo>
                    <a:pt x="140" y="175"/>
                  </a:lnTo>
                  <a:lnTo>
                    <a:pt x="134" y="177"/>
                  </a:lnTo>
                  <a:lnTo>
                    <a:pt x="127" y="179"/>
                  </a:lnTo>
                  <a:lnTo>
                    <a:pt x="120" y="179"/>
                  </a:lnTo>
                  <a:lnTo>
                    <a:pt x="114" y="179"/>
                  </a:lnTo>
                  <a:lnTo>
                    <a:pt x="106" y="179"/>
                  </a:lnTo>
                  <a:lnTo>
                    <a:pt x="99" y="177"/>
                  </a:lnTo>
                  <a:lnTo>
                    <a:pt x="92" y="175"/>
                  </a:lnTo>
                  <a:lnTo>
                    <a:pt x="84" y="172"/>
                  </a:lnTo>
                  <a:lnTo>
                    <a:pt x="75" y="169"/>
                  </a:lnTo>
                  <a:lnTo>
                    <a:pt x="68" y="164"/>
                  </a:lnTo>
                  <a:lnTo>
                    <a:pt x="60" y="158"/>
                  </a:lnTo>
                  <a:lnTo>
                    <a:pt x="52" y="152"/>
                  </a:lnTo>
                  <a:lnTo>
                    <a:pt x="44" y="144"/>
                  </a:lnTo>
                  <a:lnTo>
                    <a:pt x="37" y="136"/>
                  </a:lnTo>
                  <a:lnTo>
                    <a:pt x="30" y="127"/>
                  </a:lnTo>
                  <a:lnTo>
                    <a:pt x="22" y="115"/>
                  </a:lnTo>
                  <a:lnTo>
                    <a:pt x="15" y="105"/>
                  </a:lnTo>
                  <a:lnTo>
                    <a:pt x="10" y="96"/>
                  </a:lnTo>
                  <a:lnTo>
                    <a:pt x="7" y="86"/>
                  </a:lnTo>
                  <a:lnTo>
                    <a:pt x="3" y="77"/>
                  </a:lnTo>
                  <a:lnTo>
                    <a:pt x="1" y="6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8" y="5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2" y="9"/>
                  </a:lnTo>
                  <a:lnTo>
                    <a:pt x="90" y="13"/>
                  </a:lnTo>
                  <a:lnTo>
                    <a:pt x="98" y="18"/>
                  </a:lnTo>
                  <a:lnTo>
                    <a:pt x="105" y="23"/>
                  </a:lnTo>
                  <a:lnTo>
                    <a:pt x="113" y="30"/>
                  </a:lnTo>
                  <a:lnTo>
                    <a:pt x="120" y="37"/>
                  </a:lnTo>
                  <a:lnTo>
                    <a:pt x="128" y="46"/>
                  </a:lnTo>
                  <a:lnTo>
                    <a:pt x="136" y="5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4454525" y="3832225"/>
              <a:ext cx="7938" cy="7938"/>
            </a:xfrm>
            <a:custGeom>
              <a:avLst/>
              <a:gdLst/>
              <a:ahLst/>
              <a:cxnLst>
                <a:cxn ang="0">
                  <a:pos x="123" y="68"/>
                </a:cxn>
                <a:cxn ang="0">
                  <a:pos x="129" y="85"/>
                </a:cxn>
                <a:cxn ang="0">
                  <a:pos x="132" y="101"/>
                </a:cxn>
                <a:cxn ang="0">
                  <a:pos x="132" y="116"/>
                </a:cxn>
                <a:cxn ang="0">
                  <a:pos x="129" y="128"/>
                </a:cxn>
                <a:cxn ang="0">
                  <a:pos x="125" y="138"/>
                </a:cxn>
                <a:cxn ang="0">
                  <a:pos x="118" y="146"/>
                </a:cxn>
                <a:cxn ang="0">
                  <a:pos x="110" y="151"/>
                </a:cxn>
                <a:cxn ang="0">
                  <a:pos x="101" y="155"/>
                </a:cxn>
                <a:cxn ang="0">
                  <a:pos x="90" y="156"/>
                </a:cxn>
                <a:cxn ang="0">
                  <a:pos x="78" y="155"/>
                </a:cxn>
                <a:cxn ang="0">
                  <a:pos x="67" y="151"/>
                </a:cxn>
                <a:cxn ang="0">
                  <a:pos x="55" y="144"/>
                </a:cxn>
                <a:cxn ang="0">
                  <a:pos x="43" y="135"/>
                </a:cxn>
                <a:cxn ang="0">
                  <a:pos x="32" y="122"/>
                </a:cxn>
                <a:cxn ang="0">
                  <a:pos x="20" y="107"/>
                </a:cxn>
                <a:cxn ang="0">
                  <a:pos x="11" y="88"/>
                </a:cxn>
                <a:cxn ang="0">
                  <a:pos x="4" y="71"/>
                </a:cxn>
                <a:cxn ang="0">
                  <a:pos x="1" y="55"/>
                </a:cxn>
                <a:cxn ang="0">
                  <a:pos x="0" y="41"/>
                </a:cxn>
                <a:cxn ang="0">
                  <a:pos x="3" y="29"/>
                </a:cxn>
                <a:cxn ang="0">
                  <a:pos x="7" y="19"/>
                </a:cxn>
                <a:cxn ang="0">
                  <a:pos x="14" y="11"/>
                </a:cxn>
                <a:cxn ang="0">
                  <a:pos x="22" y="5"/>
                </a:cxn>
                <a:cxn ang="0">
                  <a:pos x="33" y="2"/>
                </a:cxn>
                <a:cxn ang="0">
                  <a:pos x="43" y="0"/>
                </a:cxn>
                <a:cxn ang="0">
                  <a:pos x="55" y="2"/>
                </a:cxn>
                <a:cxn ang="0">
                  <a:pos x="67" y="6"/>
                </a:cxn>
                <a:cxn ang="0">
                  <a:pos x="79" y="12"/>
                </a:cxn>
                <a:cxn ang="0">
                  <a:pos x="92" y="22"/>
                </a:cxn>
                <a:cxn ang="0">
                  <a:pos x="103" y="34"/>
                </a:cxn>
                <a:cxn ang="0">
                  <a:pos x="113" y="50"/>
                </a:cxn>
              </a:cxnLst>
              <a:rect l="0" t="0" r="r" b="b"/>
              <a:pathLst>
                <a:path w="132" h="156">
                  <a:moveTo>
                    <a:pt x="118" y="59"/>
                  </a:moveTo>
                  <a:lnTo>
                    <a:pt x="123" y="68"/>
                  </a:lnTo>
                  <a:lnTo>
                    <a:pt x="126" y="77"/>
                  </a:lnTo>
                  <a:lnTo>
                    <a:pt x="129" y="85"/>
                  </a:lnTo>
                  <a:lnTo>
                    <a:pt x="131" y="93"/>
                  </a:lnTo>
                  <a:lnTo>
                    <a:pt x="132" y="101"/>
                  </a:lnTo>
                  <a:lnTo>
                    <a:pt x="132" y="109"/>
                  </a:lnTo>
                  <a:lnTo>
                    <a:pt x="132" y="116"/>
                  </a:lnTo>
                  <a:lnTo>
                    <a:pt x="131" y="122"/>
                  </a:lnTo>
                  <a:lnTo>
                    <a:pt x="129" y="128"/>
                  </a:lnTo>
                  <a:lnTo>
                    <a:pt x="127" y="133"/>
                  </a:lnTo>
                  <a:lnTo>
                    <a:pt x="125" y="138"/>
                  </a:lnTo>
                  <a:lnTo>
                    <a:pt x="122" y="142"/>
                  </a:lnTo>
                  <a:lnTo>
                    <a:pt x="118" y="146"/>
                  </a:lnTo>
                  <a:lnTo>
                    <a:pt x="115" y="149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1" y="155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5" y="155"/>
                  </a:lnTo>
                  <a:lnTo>
                    <a:pt x="78" y="155"/>
                  </a:lnTo>
                  <a:lnTo>
                    <a:pt x="72" y="153"/>
                  </a:lnTo>
                  <a:lnTo>
                    <a:pt x="67" y="151"/>
                  </a:lnTo>
                  <a:lnTo>
                    <a:pt x="61" y="148"/>
                  </a:lnTo>
                  <a:lnTo>
                    <a:pt x="55" y="144"/>
                  </a:lnTo>
                  <a:lnTo>
                    <a:pt x="49" y="140"/>
                  </a:lnTo>
                  <a:lnTo>
                    <a:pt x="43" y="135"/>
                  </a:lnTo>
                  <a:lnTo>
                    <a:pt x="37" y="129"/>
                  </a:lnTo>
                  <a:lnTo>
                    <a:pt x="32" y="122"/>
                  </a:lnTo>
                  <a:lnTo>
                    <a:pt x="26" y="115"/>
                  </a:lnTo>
                  <a:lnTo>
                    <a:pt x="20" y="107"/>
                  </a:lnTo>
                  <a:lnTo>
                    <a:pt x="16" y="98"/>
                  </a:lnTo>
                  <a:lnTo>
                    <a:pt x="11" y="88"/>
                  </a:lnTo>
                  <a:lnTo>
                    <a:pt x="7" y="79"/>
                  </a:lnTo>
                  <a:lnTo>
                    <a:pt x="4" y="71"/>
                  </a:lnTo>
                  <a:lnTo>
                    <a:pt x="2" y="63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5" y="23"/>
                  </a:lnTo>
                  <a:lnTo>
                    <a:pt x="7" y="19"/>
                  </a:lnTo>
                  <a:lnTo>
                    <a:pt x="10" y="14"/>
                  </a:lnTo>
                  <a:lnTo>
                    <a:pt x="14" y="11"/>
                  </a:lnTo>
                  <a:lnTo>
                    <a:pt x="18" y="8"/>
                  </a:lnTo>
                  <a:lnTo>
                    <a:pt x="22" y="5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2"/>
                  </a:lnTo>
                  <a:lnTo>
                    <a:pt x="61" y="3"/>
                  </a:lnTo>
                  <a:lnTo>
                    <a:pt x="67" y="6"/>
                  </a:lnTo>
                  <a:lnTo>
                    <a:pt x="73" y="9"/>
                  </a:lnTo>
                  <a:lnTo>
                    <a:pt x="79" y="12"/>
                  </a:lnTo>
                  <a:lnTo>
                    <a:pt x="86" y="17"/>
                  </a:lnTo>
                  <a:lnTo>
                    <a:pt x="92" y="22"/>
                  </a:lnTo>
                  <a:lnTo>
                    <a:pt x="97" y="27"/>
                  </a:lnTo>
                  <a:lnTo>
                    <a:pt x="103" y="34"/>
                  </a:lnTo>
                  <a:lnTo>
                    <a:pt x="108" y="41"/>
                  </a:lnTo>
                  <a:lnTo>
                    <a:pt x="113" y="50"/>
                  </a:lnTo>
                  <a:lnTo>
                    <a:pt x="118" y="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4454525" y="3832225"/>
              <a:ext cx="7938" cy="7938"/>
            </a:xfrm>
            <a:custGeom>
              <a:avLst/>
              <a:gdLst/>
              <a:ahLst/>
              <a:cxnLst>
                <a:cxn ang="0">
                  <a:pos x="123" y="68"/>
                </a:cxn>
                <a:cxn ang="0">
                  <a:pos x="129" y="85"/>
                </a:cxn>
                <a:cxn ang="0">
                  <a:pos x="132" y="101"/>
                </a:cxn>
                <a:cxn ang="0">
                  <a:pos x="132" y="116"/>
                </a:cxn>
                <a:cxn ang="0">
                  <a:pos x="129" y="128"/>
                </a:cxn>
                <a:cxn ang="0">
                  <a:pos x="125" y="138"/>
                </a:cxn>
                <a:cxn ang="0">
                  <a:pos x="118" y="146"/>
                </a:cxn>
                <a:cxn ang="0">
                  <a:pos x="110" y="151"/>
                </a:cxn>
                <a:cxn ang="0">
                  <a:pos x="101" y="155"/>
                </a:cxn>
                <a:cxn ang="0">
                  <a:pos x="90" y="156"/>
                </a:cxn>
                <a:cxn ang="0">
                  <a:pos x="78" y="155"/>
                </a:cxn>
                <a:cxn ang="0">
                  <a:pos x="67" y="151"/>
                </a:cxn>
                <a:cxn ang="0">
                  <a:pos x="55" y="144"/>
                </a:cxn>
                <a:cxn ang="0">
                  <a:pos x="43" y="135"/>
                </a:cxn>
                <a:cxn ang="0">
                  <a:pos x="32" y="122"/>
                </a:cxn>
                <a:cxn ang="0">
                  <a:pos x="20" y="107"/>
                </a:cxn>
                <a:cxn ang="0">
                  <a:pos x="11" y="88"/>
                </a:cxn>
                <a:cxn ang="0">
                  <a:pos x="4" y="71"/>
                </a:cxn>
                <a:cxn ang="0">
                  <a:pos x="1" y="55"/>
                </a:cxn>
                <a:cxn ang="0">
                  <a:pos x="0" y="41"/>
                </a:cxn>
                <a:cxn ang="0">
                  <a:pos x="3" y="29"/>
                </a:cxn>
                <a:cxn ang="0">
                  <a:pos x="7" y="19"/>
                </a:cxn>
                <a:cxn ang="0">
                  <a:pos x="14" y="11"/>
                </a:cxn>
                <a:cxn ang="0">
                  <a:pos x="22" y="5"/>
                </a:cxn>
                <a:cxn ang="0">
                  <a:pos x="33" y="2"/>
                </a:cxn>
                <a:cxn ang="0">
                  <a:pos x="43" y="0"/>
                </a:cxn>
                <a:cxn ang="0">
                  <a:pos x="55" y="2"/>
                </a:cxn>
                <a:cxn ang="0">
                  <a:pos x="67" y="6"/>
                </a:cxn>
                <a:cxn ang="0">
                  <a:pos x="79" y="12"/>
                </a:cxn>
                <a:cxn ang="0">
                  <a:pos x="92" y="22"/>
                </a:cxn>
                <a:cxn ang="0">
                  <a:pos x="103" y="34"/>
                </a:cxn>
                <a:cxn ang="0">
                  <a:pos x="113" y="50"/>
                </a:cxn>
              </a:cxnLst>
              <a:rect l="0" t="0" r="r" b="b"/>
              <a:pathLst>
                <a:path w="132" h="156">
                  <a:moveTo>
                    <a:pt x="118" y="59"/>
                  </a:moveTo>
                  <a:lnTo>
                    <a:pt x="123" y="68"/>
                  </a:lnTo>
                  <a:lnTo>
                    <a:pt x="126" y="77"/>
                  </a:lnTo>
                  <a:lnTo>
                    <a:pt x="129" y="85"/>
                  </a:lnTo>
                  <a:lnTo>
                    <a:pt x="131" y="93"/>
                  </a:lnTo>
                  <a:lnTo>
                    <a:pt x="132" y="101"/>
                  </a:lnTo>
                  <a:lnTo>
                    <a:pt x="132" y="109"/>
                  </a:lnTo>
                  <a:lnTo>
                    <a:pt x="132" y="116"/>
                  </a:lnTo>
                  <a:lnTo>
                    <a:pt x="131" y="122"/>
                  </a:lnTo>
                  <a:lnTo>
                    <a:pt x="129" y="128"/>
                  </a:lnTo>
                  <a:lnTo>
                    <a:pt x="127" y="133"/>
                  </a:lnTo>
                  <a:lnTo>
                    <a:pt x="125" y="138"/>
                  </a:lnTo>
                  <a:lnTo>
                    <a:pt x="122" y="142"/>
                  </a:lnTo>
                  <a:lnTo>
                    <a:pt x="118" y="146"/>
                  </a:lnTo>
                  <a:lnTo>
                    <a:pt x="115" y="149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1" y="155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5" y="155"/>
                  </a:lnTo>
                  <a:lnTo>
                    <a:pt x="78" y="155"/>
                  </a:lnTo>
                  <a:lnTo>
                    <a:pt x="72" y="153"/>
                  </a:lnTo>
                  <a:lnTo>
                    <a:pt x="67" y="151"/>
                  </a:lnTo>
                  <a:lnTo>
                    <a:pt x="61" y="148"/>
                  </a:lnTo>
                  <a:lnTo>
                    <a:pt x="55" y="144"/>
                  </a:lnTo>
                  <a:lnTo>
                    <a:pt x="49" y="140"/>
                  </a:lnTo>
                  <a:lnTo>
                    <a:pt x="43" y="135"/>
                  </a:lnTo>
                  <a:lnTo>
                    <a:pt x="37" y="129"/>
                  </a:lnTo>
                  <a:lnTo>
                    <a:pt x="32" y="122"/>
                  </a:lnTo>
                  <a:lnTo>
                    <a:pt x="26" y="115"/>
                  </a:lnTo>
                  <a:lnTo>
                    <a:pt x="20" y="107"/>
                  </a:lnTo>
                  <a:lnTo>
                    <a:pt x="16" y="98"/>
                  </a:lnTo>
                  <a:lnTo>
                    <a:pt x="11" y="88"/>
                  </a:lnTo>
                  <a:lnTo>
                    <a:pt x="7" y="79"/>
                  </a:lnTo>
                  <a:lnTo>
                    <a:pt x="4" y="71"/>
                  </a:lnTo>
                  <a:lnTo>
                    <a:pt x="2" y="63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5" y="23"/>
                  </a:lnTo>
                  <a:lnTo>
                    <a:pt x="7" y="19"/>
                  </a:lnTo>
                  <a:lnTo>
                    <a:pt x="10" y="14"/>
                  </a:lnTo>
                  <a:lnTo>
                    <a:pt x="14" y="11"/>
                  </a:lnTo>
                  <a:lnTo>
                    <a:pt x="18" y="8"/>
                  </a:lnTo>
                  <a:lnTo>
                    <a:pt x="22" y="5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2"/>
                  </a:lnTo>
                  <a:lnTo>
                    <a:pt x="61" y="3"/>
                  </a:lnTo>
                  <a:lnTo>
                    <a:pt x="67" y="6"/>
                  </a:lnTo>
                  <a:lnTo>
                    <a:pt x="73" y="9"/>
                  </a:lnTo>
                  <a:lnTo>
                    <a:pt x="79" y="12"/>
                  </a:lnTo>
                  <a:lnTo>
                    <a:pt x="86" y="17"/>
                  </a:lnTo>
                  <a:lnTo>
                    <a:pt x="92" y="22"/>
                  </a:lnTo>
                  <a:lnTo>
                    <a:pt x="97" y="27"/>
                  </a:lnTo>
                  <a:lnTo>
                    <a:pt x="103" y="34"/>
                  </a:lnTo>
                  <a:lnTo>
                    <a:pt x="108" y="41"/>
                  </a:lnTo>
                  <a:lnTo>
                    <a:pt x="113" y="50"/>
                  </a:lnTo>
                  <a:lnTo>
                    <a:pt x="118" y="5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1" name="Freeform 87"/>
            <p:cNvSpPr>
              <a:spLocks noEditPoints="1"/>
            </p:cNvSpPr>
            <p:nvPr/>
          </p:nvSpPr>
          <p:spPr bwMode="auto">
            <a:xfrm>
              <a:off x="4500563" y="3756025"/>
              <a:ext cx="63500" cy="98425"/>
            </a:xfrm>
            <a:custGeom>
              <a:avLst/>
              <a:gdLst/>
              <a:ahLst/>
              <a:cxnLst>
                <a:cxn ang="0">
                  <a:pos x="125" y="36"/>
                </a:cxn>
                <a:cxn ang="0">
                  <a:pos x="226" y="0"/>
                </a:cxn>
                <a:cxn ang="0">
                  <a:pos x="300" y="45"/>
                </a:cxn>
                <a:cxn ang="0">
                  <a:pos x="318" y="154"/>
                </a:cxn>
                <a:cxn ang="0">
                  <a:pos x="251" y="306"/>
                </a:cxn>
                <a:cxn ang="0">
                  <a:pos x="149" y="393"/>
                </a:cxn>
                <a:cxn ang="0">
                  <a:pos x="57" y="393"/>
                </a:cxn>
                <a:cxn ang="0">
                  <a:pos x="3" y="319"/>
                </a:cxn>
                <a:cxn ang="0">
                  <a:pos x="20" y="187"/>
                </a:cxn>
                <a:cxn ang="0">
                  <a:pos x="514" y="1733"/>
                </a:cxn>
                <a:cxn ang="0">
                  <a:pos x="595" y="1807"/>
                </a:cxn>
                <a:cxn ang="0">
                  <a:pos x="595" y="1880"/>
                </a:cxn>
                <a:cxn ang="0">
                  <a:pos x="519" y="1925"/>
                </a:cxn>
                <a:cxn ang="0">
                  <a:pos x="374" y="1913"/>
                </a:cxn>
                <a:cxn ang="0">
                  <a:pos x="243" y="1848"/>
                </a:cxn>
                <a:cxn ang="0">
                  <a:pos x="198" y="1769"/>
                </a:cxn>
                <a:cxn ang="0">
                  <a:pos x="231" y="1705"/>
                </a:cxn>
                <a:cxn ang="0">
                  <a:pos x="337" y="1683"/>
                </a:cxn>
                <a:cxn ang="0">
                  <a:pos x="788" y="1422"/>
                </a:cxn>
                <a:cxn ang="0">
                  <a:pos x="950" y="1465"/>
                </a:cxn>
                <a:cxn ang="0">
                  <a:pos x="1017" y="1552"/>
                </a:cxn>
                <a:cxn ang="0">
                  <a:pos x="980" y="1646"/>
                </a:cxn>
                <a:cxn ang="0">
                  <a:pos x="830" y="1711"/>
                </a:cxn>
                <a:cxn ang="0">
                  <a:pos x="622" y="1711"/>
                </a:cxn>
                <a:cxn ang="0">
                  <a:pos x="500" y="1645"/>
                </a:cxn>
                <a:cxn ang="0">
                  <a:pos x="477" y="1551"/>
                </a:cxn>
                <a:cxn ang="0">
                  <a:pos x="561" y="1463"/>
                </a:cxn>
                <a:cxn ang="0">
                  <a:pos x="876" y="1004"/>
                </a:cxn>
                <a:cxn ang="0">
                  <a:pos x="1096" y="989"/>
                </a:cxn>
                <a:cxn ang="0">
                  <a:pos x="1220" y="1052"/>
                </a:cxn>
                <a:cxn ang="0">
                  <a:pos x="1233" y="1156"/>
                </a:cxn>
                <a:cxn ang="0">
                  <a:pos x="1114" y="1264"/>
                </a:cxn>
                <a:cxn ang="0">
                  <a:pos x="878" y="1332"/>
                </a:cxn>
                <a:cxn ang="0">
                  <a:pos x="698" y="1311"/>
                </a:cxn>
                <a:cxn ang="0">
                  <a:pos x="619" y="1225"/>
                </a:cxn>
                <a:cxn ang="0">
                  <a:pos x="660" y="1114"/>
                </a:cxn>
                <a:cxn ang="0">
                  <a:pos x="838" y="1016"/>
                </a:cxn>
                <a:cxn ang="0">
                  <a:pos x="782" y="537"/>
                </a:cxn>
                <a:cxn ang="0">
                  <a:pos x="940" y="509"/>
                </a:cxn>
                <a:cxn ang="0">
                  <a:pos x="1020" y="575"/>
                </a:cxn>
                <a:cxn ang="0">
                  <a:pos x="992" y="709"/>
                </a:cxn>
                <a:cxn ang="0">
                  <a:pos x="830" y="882"/>
                </a:cxn>
                <a:cxn ang="0">
                  <a:pos x="643" y="976"/>
                </a:cxn>
                <a:cxn ang="0">
                  <a:pos x="515" y="960"/>
                </a:cxn>
                <a:cxn ang="0">
                  <a:pos x="477" y="861"/>
                </a:cxn>
                <a:cxn ang="0">
                  <a:pos x="559" y="706"/>
                </a:cxn>
                <a:cxn ang="0">
                  <a:pos x="399" y="261"/>
                </a:cxn>
                <a:cxn ang="0">
                  <a:pos x="528" y="173"/>
                </a:cxn>
                <a:cxn ang="0">
                  <a:pos x="625" y="187"/>
                </a:cxn>
                <a:cxn ang="0">
                  <a:pos x="659" y="285"/>
                </a:cxn>
                <a:cxn ang="0">
                  <a:pos x="598" y="452"/>
                </a:cxn>
                <a:cxn ang="0">
                  <a:pos x="464" y="603"/>
                </a:cxn>
                <a:cxn ang="0">
                  <a:pos x="345" y="645"/>
                </a:cxn>
                <a:cxn ang="0">
                  <a:pos x="272" y="593"/>
                </a:cxn>
                <a:cxn ang="0">
                  <a:pos x="275" y="464"/>
                </a:cxn>
              </a:cxnLst>
              <a:rect l="0" t="0" r="r" b="b"/>
              <a:pathLst>
                <a:path w="1242" h="1928">
                  <a:moveTo>
                    <a:pt x="41" y="141"/>
                  </a:moveTo>
                  <a:lnTo>
                    <a:pt x="55" y="117"/>
                  </a:lnTo>
                  <a:lnTo>
                    <a:pt x="68" y="97"/>
                  </a:lnTo>
                  <a:lnTo>
                    <a:pt x="81" y="79"/>
                  </a:lnTo>
                  <a:lnTo>
                    <a:pt x="95" y="62"/>
                  </a:lnTo>
                  <a:lnTo>
                    <a:pt x="111" y="48"/>
                  </a:lnTo>
                  <a:lnTo>
                    <a:pt x="125" y="36"/>
                  </a:lnTo>
                  <a:lnTo>
                    <a:pt x="140" y="26"/>
                  </a:lnTo>
                  <a:lnTo>
                    <a:pt x="154" y="17"/>
                  </a:lnTo>
                  <a:lnTo>
                    <a:pt x="170" y="11"/>
                  </a:lnTo>
                  <a:lnTo>
                    <a:pt x="184" y="5"/>
                  </a:lnTo>
                  <a:lnTo>
                    <a:pt x="198" y="2"/>
                  </a:lnTo>
                  <a:lnTo>
                    <a:pt x="212" y="0"/>
                  </a:lnTo>
                  <a:lnTo>
                    <a:pt x="226" y="0"/>
                  </a:lnTo>
                  <a:lnTo>
                    <a:pt x="238" y="2"/>
                  </a:lnTo>
                  <a:lnTo>
                    <a:pt x="250" y="5"/>
                  </a:lnTo>
                  <a:lnTo>
                    <a:pt x="263" y="11"/>
                  </a:lnTo>
                  <a:lnTo>
                    <a:pt x="273" y="17"/>
                  </a:lnTo>
                  <a:lnTo>
                    <a:pt x="283" y="25"/>
                  </a:lnTo>
                  <a:lnTo>
                    <a:pt x="292" y="34"/>
                  </a:lnTo>
                  <a:lnTo>
                    <a:pt x="300" y="45"/>
                  </a:lnTo>
                  <a:lnTo>
                    <a:pt x="306" y="56"/>
                  </a:lnTo>
                  <a:lnTo>
                    <a:pt x="312" y="70"/>
                  </a:lnTo>
                  <a:lnTo>
                    <a:pt x="317" y="84"/>
                  </a:lnTo>
                  <a:lnTo>
                    <a:pt x="319" y="100"/>
                  </a:lnTo>
                  <a:lnTo>
                    <a:pt x="320" y="116"/>
                  </a:lnTo>
                  <a:lnTo>
                    <a:pt x="320" y="135"/>
                  </a:lnTo>
                  <a:lnTo>
                    <a:pt x="318" y="154"/>
                  </a:lnTo>
                  <a:lnTo>
                    <a:pt x="313" y="173"/>
                  </a:lnTo>
                  <a:lnTo>
                    <a:pt x="308" y="195"/>
                  </a:lnTo>
                  <a:lnTo>
                    <a:pt x="300" y="216"/>
                  </a:lnTo>
                  <a:lnTo>
                    <a:pt x="290" y="239"/>
                  </a:lnTo>
                  <a:lnTo>
                    <a:pt x="279" y="263"/>
                  </a:lnTo>
                  <a:lnTo>
                    <a:pt x="266" y="285"/>
                  </a:lnTo>
                  <a:lnTo>
                    <a:pt x="251" y="306"/>
                  </a:lnTo>
                  <a:lnTo>
                    <a:pt x="237" y="324"/>
                  </a:lnTo>
                  <a:lnTo>
                    <a:pt x="223" y="340"/>
                  </a:lnTo>
                  <a:lnTo>
                    <a:pt x="208" y="355"/>
                  </a:lnTo>
                  <a:lnTo>
                    <a:pt x="193" y="368"/>
                  </a:lnTo>
                  <a:lnTo>
                    <a:pt x="179" y="378"/>
                  </a:lnTo>
                  <a:lnTo>
                    <a:pt x="164" y="386"/>
                  </a:lnTo>
                  <a:lnTo>
                    <a:pt x="149" y="393"/>
                  </a:lnTo>
                  <a:lnTo>
                    <a:pt x="134" y="398"/>
                  </a:lnTo>
                  <a:lnTo>
                    <a:pt x="120" y="401"/>
                  </a:lnTo>
                  <a:lnTo>
                    <a:pt x="107" y="403"/>
                  </a:lnTo>
                  <a:lnTo>
                    <a:pt x="92" y="402"/>
                  </a:lnTo>
                  <a:lnTo>
                    <a:pt x="80" y="401"/>
                  </a:lnTo>
                  <a:lnTo>
                    <a:pt x="68" y="397"/>
                  </a:lnTo>
                  <a:lnTo>
                    <a:pt x="57" y="393"/>
                  </a:lnTo>
                  <a:lnTo>
                    <a:pt x="45" y="386"/>
                  </a:lnTo>
                  <a:lnTo>
                    <a:pt x="35" y="379"/>
                  </a:lnTo>
                  <a:lnTo>
                    <a:pt x="27" y="370"/>
                  </a:lnTo>
                  <a:lnTo>
                    <a:pt x="19" y="358"/>
                  </a:lnTo>
                  <a:lnTo>
                    <a:pt x="13" y="346"/>
                  </a:lnTo>
                  <a:lnTo>
                    <a:pt x="7" y="333"/>
                  </a:lnTo>
                  <a:lnTo>
                    <a:pt x="3" y="319"/>
                  </a:lnTo>
                  <a:lnTo>
                    <a:pt x="1" y="304"/>
                  </a:lnTo>
                  <a:lnTo>
                    <a:pt x="0" y="286"/>
                  </a:lnTo>
                  <a:lnTo>
                    <a:pt x="0" y="269"/>
                  </a:lnTo>
                  <a:lnTo>
                    <a:pt x="3" y="250"/>
                  </a:lnTo>
                  <a:lnTo>
                    <a:pt x="6" y="229"/>
                  </a:lnTo>
                  <a:lnTo>
                    <a:pt x="12" y="209"/>
                  </a:lnTo>
                  <a:lnTo>
                    <a:pt x="20" y="187"/>
                  </a:lnTo>
                  <a:lnTo>
                    <a:pt x="29" y="164"/>
                  </a:lnTo>
                  <a:lnTo>
                    <a:pt x="41" y="141"/>
                  </a:lnTo>
                  <a:close/>
                  <a:moveTo>
                    <a:pt x="429" y="1699"/>
                  </a:moveTo>
                  <a:lnTo>
                    <a:pt x="453" y="1706"/>
                  </a:lnTo>
                  <a:lnTo>
                    <a:pt x="474" y="1714"/>
                  </a:lnTo>
                  <a:lnTo>
                    <a:pt x="495" y="1724"/>
                  </a:lnTo>
                  <a:lnTo>
                    <a:pt x="514" y="1733"/>
                  </a:lnTo>
                  <a:lnTo>
                    <a:pt x="531" y="1742"/>
                  </a:lnTo>
                  <a:lnTo>
                    <a:pt x="546" y="1752"/>
                  </a:lnTo>
                  <a:lnTo>
                    <a:pt x="559" y="1762"/>
                  </a:lnTo>
                  <a:lnTo>
                    <a:pt x="570" y="1773"/>
                  </a:lnTo>
                  <a:lnTo>
                    <a:pt x="580" y="1785"/>
                  </a:lnTo>
                  <a:lnTo>
                    <a:pt x="589" y="1796"/>
                  </a:lnTo>
                  <a:lnTo>
                    <a:pt x="595" y="1807"/>
                  </a:lnTo>
                  <a:lnTo>
                    <a:pt x="600" y="1818"/>
                  </a:lnTo>
                  <a:lnTo>
                    <a:pt x="603" y="1829"/>
                  </a:lnTo>
                  <a:lnTo>
                    <a:pt x="605" y="1839"/>
                  </a:lnTo>
                  <a:lnTo>
                    <a:pt x="605" y="1851"/>
                  </a:lnTo>
                  <a:lnTo>
                    <a:pt x="603" y="1861"/>
                  </a:lnTo>
                  <a:lnTo>
                    <a:pt x="600" y="1871"/>
                  </a:lnTo>
                  <a:lnTo>
                    <a:pt x="595" y="1880"/>
                  </a:lnTo>
                  <a:lnTo>
                    <a:pt x="589" y="1889"/>
                  </a:lnTo>
                  <a:lnTo>
                    <a:pt x="580" y="1896"/>
                  </a:lnTo>
                  <a:lnTo>
                    <a:pt x="571" y="1905"/>
                  </a:lnTo>
                  <a:lnTo>
                    <a:pt x="561" y="1911"/>
                  </a:lnTo>
                  <a:lnTo>
                    <a:pt x="548" y="1917"/>
                  </a:lnTo>
                  <a:lnTo>
                    <a:pt x="535" y="1921"/>
                  </a:lnTo>
                  <a:lnTo>
                    <a:pt x="519" y="1925"/>
                  </a:lnTo>
                  <a:lnTo>
                    <a:pt x="503" y="1927"/>
                  </a:lnTo>
                  <a:lnTo>
                    <a:pt x="485" y="1928"/>
                  </a:lnTo>
                  <a:lnTo>
                    <a:pt x="465" y="1928"/>
                  </a:lnTo>
                  <a:lnTo>
                    <a:pt x="444" y="1927"/>
                  </a:lnTo>
                  <a:lnTo>
                    <a:pt x="423" y="1924"/>
                  </a:lnTo>
                  <a:lnTo>
                    <a:pt x="398" y="1919"/>
                  </a:lnTo>
                  <a:lnTo>
                    <a:pt x="374" y="1913"/>
                  </a:lnTo>
                  <a:lnTo>
                    <a:pt x="350" y="1906"/>
                  </a:lnTo>
                  <a:lnTo>
                    <a:pt x="328" y="1897"/>
                  </a:lnTo>
                  <a:lnTo>
                    <a:pt x="307" y="1888"/>
                  </a:lnTo>
                  <a:lnTo>
                    <a:pt x="289" y="1879"/>
                  </a:lnTo>
                  <a:lnTo>
                    <a:pt x="272" y="1869"/>
                  </a:lnTo>
                  <a:lnTo>
                    <a:pt x="256" y="1859"/>
                  </a:lnTo>
                  <a:lnTo>
                    <a:pt x="243" y="1848"/>
                  </a:lnTo>
                  <a:lnTo>
                    <a:pt x="232" y="1836"/>
                  </a:lnTo>
                  <a:lnTo>
                    <a:pt x="222" y="1825"/>
                  </a:lnTo>
                  <a:lnTo>
                    <a:pt x="214" y="1814"/>
                  </a:lnTo>
                  <a:lnTo>
                    <a:pt x="207" y="1803"/>
                  </a:lnTo>
                  <a:lnTo>
                    <a:pt x="202" y="1792"/>
                  </a:lnTo>
                  <a:lnTo>
                    <a:pt x="199" y="1780"/>
                  </a:lnTo>
                  <a:lnTo>
                    <a:pt x="198" y="1769"/>
                  </a:lnTo>
                  <a:lnTo>
                    <a:pt x="198" y="1759"/>
                  </a:lnTo>
                  <a:lnTo>
                    <a:pt x="199" y="1748"/>
                  </a:lnTo>
                  <a:lnTo>
                    <a:pt x="202" y="1739"/>
                  </a:lnTo>
                  <a:lnTo>
                    <a:pt x="207" y="1730"/>
                  </a:lnTo>
                  <a:lnTo>
                    <a:pt x="214" y="1720"/>
                  </a:lnTo>
                  <a:lnTo>
                    <a:pt x="222" y="1712"/>
                  </a:lnTo>
                  <a:lnTo>
                    <a:pt x="231" y="1705"/>
                  </a:lnTo>
                  <a:lnTo>
                    <a:pt x="242" y="1699"/>
                  </a:lnTo>
                  <a:lnTo>
                    <a:pt x="254" y="1693"/>
                  </a:lnTo>
                  <a:lnTo>
                    <a:pt x="268" y="1689"/>
                  </a:lnTo>
                  <a:lnTo>
                    <a:pt x="283" y="1686"/>
                  </a:lnTo>
                  <a:lnTo>
                    <a:pt x="300" y="1684"/>
                  </a:lnTo>
                  <a:lnTo>
                    <a:pt x="318" y="1683"/>
                  </a:lnTo>
                  <a:lnTo>
                    <a:pt x="337" y="1683"/>
                  </a:lnTo>
                  <a:lnTo>
                    <a:pt x="358" y="1685"/>
                  </a:lnTo>
                  <a:lnTo>
                    <a:pt x="381" y="1688"/>
                  </a:lnTo>
                  <a:lnTo>
                    <a:pt x="404" y="1693"/>
                  </a:lnTo>
                  <a:lnTo>
                    <a:pt x="429" y="1699"/>
                  </a:lnTo>
                  <a:close/>
                  <a:moveTo>
                    <a:pt x="725" y="1423"/>
                  </a:moveTo>
                  <a:lnTo>
                    <a:pt x="758" y="1422"/>
                  </a:lnTo>
                  <a:lnTo>
                    <a:pt x="788" y="1422"/>
                  </a:lnTo>
                  <a:lnTo>
                    <a:pt x="817" y="1424"/>
                  </a:lnTo>
                  <a:lnTo>
                    <a:pt x="843" y="1429"/>
                  </a:lnTo>
                  <a:lnTo>
                    <a:pt x="869" y="1433"/>
                  </a:lnTo>
                  <a:lnTo>
                    <a:pt x="891" y="1440"/>
                  </a:lnTo>
                  <a:lnTo>
                    <a:pt x="913" y="1447"/>
                  </a:lnTo>
                  <a:lnTo>
                    <a:pt x="932" y="1456"/>
                  </a:lnTo>
                  <a:lnTo>
                    <a:pt x="950" y="1465"/>
                  </a:lnTo>
                  <a:lnTo>
                    <a:pt x="966" y="1476"/>
                  </a:lnTo>
                  <a:lnTo>
                    <a:pt x="979" y="1488"/>
                  </a:lnTo>
                  <a:lnTo>
                    <a:pt x="991" y="1499"/>
                  </a:lnTo>
                  <a:lnTo>
                    <a:pt x="1000" y="1512"/>
                  </a:lnTo>
                  <a:lnTo>
                    <a:pt x="1007" y="1525"/>
                  </a:lnTo>
                  <a:lnTo>
                    <a:pt x="1014" y="1538"/>
                  </a:lnTo>
                  <a:lnTo>
                    <a:pt x="1017" y="1552"/>
                  </a:lnTo>
                  <a:lnTo>
                    <a:pt x="1018" y="1566"/>
                  </a:lnTo>
                  <a:lnTo>
                    <a:pt x="1017" y="1580"/>
                  </a:lnTo>
                  <a:lnTo>
                    <a:pt x="1014" y="1593"/>
                  </a:lnTo>
                  <a:lnTo>
                    <a:pt x="1009" y="1608"/>
                  </a:lnTo>
                  <a:lnTo>
                    <a:pt x="1001" y="1621"/>
                  </a:lnTo>
                  <a:lnTo>
                    <a:pt x="991" y="1634"/>
                  </a:lnTo>
                  <a:lnTo>
                    <a:pt x="980" y="1646"/>
                  </a:lnTo>
                  <a:lnTo>
                    <a:pt x="966" y="1658"/>
                  </a:lnTo>
                  <a:lnTo>
                    <a:pt x="948" y="1670"/>
                  </a:lnTo>
                  <a:lnTo>
                    <a:pt x="930" y="1680"/>
                  </a:lnTo>
                  <a:lnTo>
                    <a:pt x="909" y="1689"/>
                  </a:lnTo>
                  <a:lnTo>
                    <a:pt x="884" y="1698"/>
                  </a:lnTo>
                  <a:lnTo>
                    <a:pt x="859" y="1705"/>
                  </a:lnTo>
                  <a:lnTo>
                    <a:pt x="830" y="1711"/>
                  </a:lnTo>
                  <a:lnTo>
                    <a:pt x="799" y="1716"/>
                  </a:lnTo>
                  <a:lnTo>
                    <a:pt x="765" y="1719"/>
                  </a:lnTo>
                  <a:lnTo>
                    <a:pt x="733" y="1720"/>
                  </a:lnTo>
                  <a:lnTo>
                    <a:pt x="703" y="1720"/>
                  </a:lnTo>
                  <a:lnTo>
                    <a:pt x="674" y="1719"/>
                  </a:lnTo>
                  <a:lnTo>
                    <a:pt x="647" y="1715"/>
                  </a:lnTo>
                  <a:lnTo>
                    <a:pt x="622" y="1711"/>
                  </a:lnTo>
                  <a:lnTo>
                    <a:pt x="599" y="1704"/>
                  </a:lnTo>
                  <a:lnTo>
                    <a:pt x="577" y="1697"/>
                  </a:lnTo>
                  <a:lnTo>
                    <a:pt x="558" y="1689"/>
                  </a:lnTo>
                  <a:lnTo>
                    <a:pt x="541" y="1679"/>
                  </a:lnTo>
                  <a:lnTo>
                    <a:pt x="525" y="1669"/>
                  </a:lnTo>
                  <a:lnTo>
                    <a:pt x="511" y="1657"/>
                  </a:lnTo>
                  <a:lnTo>
                    <a:pt x="500" y="1645"/>
                  </a:lnTo>
                  <a:lnTo>
                    <a:pt x="490" y="1632"/>
                  </a:lnTo>
                  <a:lnTo>
                    <a:pt x="483" y="1620"/>
                  </a:lnTo>
                  <a:lnTo>
                    <a:pt x="478" y="1606"/>
                  </a:lnTo>
                  <a:lnTo>
                    <a:pt x="473" y="1592"/>
                  </a:lnTo>
                  <a:lnTo>
                    <a:pt x="472" y="1578"/>
                  </a:lnTo>
                  <a:lnTo>
                    <a:pt x="473" y="1564"/>
                  </a:lnTo>
                  <a:lnTo>
                    <a:pt x="477" y="1551"/>
                  </a:lnTo>
                  <a:lnTo>
                    <a:pt x="482" y="1536"/>
                  </a:lnTo>
                  <a:lnTo>
                    <a:pt x="490" y="1523"/>
                  </a:lnTo>
                  <a:lnTo>
                    <a:pt x="499" y="1510"/>
                  </a:lnTo>
                  <a:lnTo>
                    <a:pt x="511" y="1497"/>
                  </a:lnTo>
                  <a:lnTo>
                    <a:pt x="525" y="1485"/>
                  </a:lnTo>
                  <a:lnTo>
                    <a:pt x="542" y="1473"/>
                  </a:lnTo>
                  <a:lnTo>
                    <a:pt x="561" y="1463"/>
                  </a:lnTo>
                  <a:lnTo>
                    <a:pt x="583" y="1454"/>
                  </a:lnTo>
                  <a:lnTo>
                    <a:pt x="606" y="1445"/>
                  </a:lnTo>
                  <a:lnTo>
                    <a:pt x="632" y="1438"/>
                  </a:lnTo>
                  <a:lnTo>
                    <a:pt x="661" y="1432"/>
                  </a:lnTo>
                  <a:lnTo>
                    <a:pt x="692" y="1426"/>
                  </a:lnTo>
                  <a:lnTo>
                    <a:pt x="725" y="1423"/>
                  </a:lnTo>
                  <a:close/>
                  <a:moveTo>
                    <a:pt x="876" y="1004"/>
                  </a:moveTo>
                  <a:lnTo>
                    <a:pt x="913" y="996"/>
                  </a:lnTo>
                  <a:lnTo>
                    <a:pt x="947" y="990"/>
                  </a:lnTo>
                  <a:lnTo>
                    <a:pt x="981" y="986"/>
                  </a:lnTo>
                  <a:lnTo>
                    <a:pt x="1013" y="984"/>
                  </a:lnTo>
                  <a:lnTo>
                    <a:pt x="1042" y="984"/>
                  </a:lnTo>
                  <a:lnTo>
                    <a:pt x="1070" y="986"/>
                  </a:lnTo>
                  <a:lnTo>
                    <a:pt x="1096" y="989"/>
                  </a:lnTo>
                  <a:lnTo>
                    <a:pt x="1120" y="994"/>
                  </a:lnTo>
                  <a:lnTo>
                    <a:pt x="1142" y="1000"/>
                  </a:lnTo>
                  <a:lnTo>
                    <a:pt x="1162" y="1008"/>
                  </a:lnTo>
                  <a:lnTo>
                    <a:pt x="1180" y="1018"/>
                  </a:lnTo>
                  <a:lnTo>
                    <a:pt x="1196" y="1028"/>
                  </a:lnTo>
                  <a:lnTo>
                    <a:pt x="1209" y="1039"/>
                  </a:lnTo>
                  <a:lnTo>
                    <a:pt x="1220" y="1052"/>
                  </a:lnTo>
                  <a:lnTo>
                    <a:pt x="1230" y="1065"/>
                  </a:lnTo>
                  <a:lnTo>
                    <a:pt x="1236" y="1079"/>
                  </a:lnTo>
                  <a:lnTo>
                    <a:pt x="1241" y="1094"/>
                  </a:lnTo>
                  <a:lnTo>
                    <a:pt x="1242" y="1108"/>
                  </a:lnTo>
                  <a:lnTo>
                    <a:pt x="1242" y="1124"/>
                  </a:lnTo>
                  <a:lnTo>
                    <a:pt x="1239" y="1140"/>
                  </a:lnTo>
                  <a:lnTo>
                    <a:pt x="1233" y="1156"/>
                  </a:lnTo>
                  <a:lnTo>
                    <a:pt x="1224" y="1172"/>
                  </a:lnTo>
                  <a:lnTo>
                    <a:pt x="1212" y="1187"/>
                  </a:lnTo>
                  <a:lnTo>
                    <a:pt x="1199" y="1204"/>
                  </a:lnTo>
                  <a:lnTo>
                    <a:pt x="1182" y="1219"/>
                  </a:lnTo>
                  <a:lnTo>
                    <a:pt x="1162" y="1234"/>
                  </a:lnTo>
                  <a:lnTo>
                    <a:pt x="1140" y="1250"/>
                  </a:lnTo>
                  <a:lnTo>
                    <a:pt x="1114" y="1264"/>
                  </a:lnTo>
                  <a:lnTo>
                    <a:pt x="1086" y="1277"/>
                  </a:lnTo>
                  <a:lnTo>
                    <a:pt x="1054" y="1290"/>
                  </a:lnTo>
                  <a:lnTo>
                    <a:pt x="1021" y="1301"/>
                  </a:lnTo>
                  <a:lnTo>
                    <a:pt x="983" y="1313"/>
                  </a:lnTo>
                  <a:lnTo>
                    <a:pt x="946" y="1322"/>
                  </a:lnTo>
                  <a:lnTo>
                    <a:pt x="912" y="1328"/>
                  </a:lnTo>
                  <a:lnTo>
                    <a:pt x="878" y="1332"/>
                  </a:lnTo>
                  <a:lnTo>
                    <a:pt x="847" y="1335"/>
                  </a:lnTo>
                  <a:lnTo>
                    <a:pt x="818" y="1335"/>
                  </a:lnTo>
                  <a:lnTo>
                    <a:pt x="789" y="1333"/>
                  </a:lnTo>
                  <a:lnTo>
                    <a:pt x="764" y="1330"/>
                  </a:lnTo>
                  <a:lnTo>
                    <a:pt x="740" y="1325"/>
                  </a:lnTo>
                  <a:lnTo>
                    <a:pt x="718" y="1319"/>
                  </a:lnTo>
                  <a:lnTo>
                    <a:pt x="698" y="1311"/>
                  </a:lnTo>
                  <a:lnTo>
                    <a:pt x="680" y="1301"/>
                  </a:lnTo>
                  <a:lnTo>
                    <a:pt x="664" y="1291"/>
                  </a:lnTo>
                  <a:lnTo>
                    <a:pt x="651" y="1280"/>
                  </a:lnTo>
                  <a:lnTo>
                    <a:pt x="640" y="1268"/>
                  </a:lnTo>
                  <a:lnTo>
                    <a:pt x="630" y="1255"/>
                  </a:lnTo>
                  <a:lnTo>
                    <a:pt x="623" y="1240"/>
                  </a:lnTo>
                  <a:lnTo>
                    <a:pt x="619" y="1225"/>
                  </a:lnTo>
                  <a:lnTo>
                    <a:pt x="617" y="1211"/>
                  </a:lnTo>
                  <a:lnTo>
                    <a:pt x="618" y="1195"/>
                  </a:lnTo>
                  <a:lnTo>
                    <a:pt x="621" y="1179"/>
                  </a:lnTo>
                  <a:lnTo>
                    <a:pt x="626" y="1163"/>
                  </a:lnTo>
                  <a:lnTo>
                    <a:pt x="636" y="1147"/>
                  </a:lnTo>
                  <a:lnTo>
                    <a:pt x="646" y="1130"/>
                  </a:lnTo>
                  <a:lnTo>
                    <a:pt x="660" y="1114"/>
                  </a:lnTo>
                  <a:lnTo>
                    <a:pt x="676" y="1099"/>
                  </a:lnTo>
                  <a:lnTo>
                    <a:pt x="696" y="1084"/>
                  </a:lnTo>
                  <a:lnTo>
                    <a:pt x="718" y="1068"/>
                  </a:lnTo>
                  <a:lnTo>
                    <a:pt x="744" y="1054"/>
                  </a:lnTo>
                  <a:lnTo>
                    <a:pt x="772" y="1041"/>
                  </a:lnTo>
                  <a:lnTo>
                    <a:pt x="804" y="1028"/>
                  </a:lnTo>
                  <a:lnTo>
                    <a:pt x="838" y="1016"/>
                  </a:lnTo>
                  <a:lnTo>
                    <a:pt x="876" y="1004"/>
                  </a:lnTo>
                  <a:close/>
                  <a:moveTo>
                    <a:pt x="639" y="630"/>
                  </a:moveTo>
                  <a:lnTo>
                    <a:pt x="668" y="607"/>
                  </a:lnTo>
                  <a:lnTo>
                    <a:pt x="698" y="585"/>
                  </a:lnTo>
                  <a:lnTo>
                    <a:pt x="727" y="567"/>
                  </a:lnTo>
                  <a:lnTo>
                    <a:pt x="755" y="551"/>
                  </a:lnTo>
                  <a:lnTo>
                    <a:pt x="782" y="537"/>
                  </a:lnTo>
                  <a:lnTo>
                    <a:pt x="808" y="527"/>
                  </a:lnTo>
                  <a:lnTo>
                    <a:pt x="833" y="518"/>
                  </a:lnTo>
                  <a:lnTo>
                    <a:pt x="858" y="512"/>
                  </a:lnTo>
                  <a:lnTo>
                    <a:pt x="880" y="509"/>
                  </a:lnTo>
                  <a:lnTo>
                    <a:pt x="901" y="507"/>
                  </a:lnTo>
                  <a:lnTo>
                    <a:pt x="921" y="507"/>
                  </a:lnTo>
                  <a:lnTo>
                    <a:pt x="940" y="509"/>
                  </a:lnTo>
                  <a:lnTo>
                    <a:pt x="957" y="514"/>
                  </a:lnTo>
                  <a:lnTo>
                    <a:pt x="972" y="520"/>
                  </a:lnTo>
                  <a:lnTo>
                    <a:pt x="985" y="527"/>
                  </a:lnTo>
                  <a:lnTo>
                    <a:pt x="997" y="537"/>
                  </a:lnTo>
                  <a:lnTo>
                    <a:pt x="1006" y="549"/>
                  </a:lnTo>
                  <a:lnTo>
                    <a:pt x="1015" y="561"/>
                  </a:lnTo>
                  <a:lnTo>
                    <a:pt x="1020" y="575"/>
                  </a:lnTo>
                  <a:lnTo>
                    <a:pt x="1023" y="590"/>
                  </a:lnTo>
                  <a:lnTo>
                    <a:pt x="1024" y="608"/>
                  </a:lnTo>
                  <a:lnTo>
                    <a:pt x="1023" y="626"/>
                  </a:lnTo>
                  <a:lnTo>
                    <a:pt x="1019" y="645"/>
                  </a:lnTo>
                  <a:lnTo>
                    <a:pt x="1013" y="666"/>
                  </a:lnTo>
                  <a:lnTo>
                    <a:pt x="1003" y="687"/>
                  </a:lnTo>
                  <a:lnTo>
                    <a:pt x="992" y="709"/>
                  </a:lnTo>
                  <a:lnTo>
                    <a:pt x="978" y="733"/>
                  </a:lnTo>
                  <a:lnTo>
                    <a:pt x="961" y="756"/>
                  </a:lnTo>
                  <a:lnTo>
                    <a:pt x="940" y="782"/>
                  </a:lnTo>
                  <a:lnTo>
                    <a:pt x="917" y="806"/>
                  </a:lnTo>
                  <a:lnTo>
                    <a:pt x="890" y="832"/>
                  </a:lnTo>
                  <a:lnTo>
                    <a:pt x="860" y="859"/>
                  </a:lnTo>
                  <a:lnTo>
                    <a:pt x="830" y="882"/>
                  </a:lnTo>
                  <a:lnTo>
                    <a:pt x="801" y="904"/>
                  </a:lnTo>
                  <a:lnTo>
                    <a:pt x="772" y="922"/>
                  </a:lnTo>
                  <a:lnTo>
                    <a:pt x="745" y="937"/>
                  </a:lnTo>
                  <a:lnTo>
                    <a:pt x="718" y="950"/>
                  </a:lnTo>
                  <a:lnTo>
                    <a:pt x="692" y="962"/>
                  </a:lnTo>
                  <a:lnTo>
                    <a:pt x="667" y="970"/>
                  </a:lnTo>
                  <a:lnTo>
                    <a:pt x="643" y="976"/>
                  </a:lnTo>
                  <a:lnTo>
                    <a:pt x="620" y="980"/>
                  </a:lnTo>
                  <a:lnTo>
                    <a:pt x="599" y="981"/>
                  </a:lnTo>
                  <a:lnTo>
                    <a:pt x="578" y="981"/>
                  </a:lnTo>
                  <a:lnTo>
                    <a:pt x="560" y="978"/>
                  </a:lnTo>
                  <a:lnTo>
                    <a:pt x="544" y="974"/>
                  </a:lnTo>
                  <a:lnTo>
                    <a:pt x="528" y="968"/>
                  </a:lnTo>
                  <a:lnTo>
                    <a:pt x="515" y="960"/>
                  </a:lnTo>
                  <a:lnTo>
                    <a:pt x="503" y="950"/>
                  </a:lnTo>
                  <a:lnTo>
                    <a:pt x="493" y="939"/>
                  </a:lnTo>
                  <a:lnTo>
                    <a:pt x="486" y="926"/>
                  </a:lnTo>
                  <a:lnTo>
                    <a:pt x="480" y="912"/>
                  </a:lnTo>
                  <a:lnTo>
                    <a:pt x="477" y="897"/>
                  </a:lnTo>
                  <a:lnTo>
                    <a:pt x="475" y="879"/>
                  </a:lnTo>
                  <a:lnTo>
                    <a:pt x="477" y="861"/>
                  </a:lnTo>
                  <a:lnTo>
                    <a:pt x="480" y="842"/>
                  </a:lnTo>
                  <a:lnTo>
                    <a:pt x="487" y="821"/>
                  </a:lnTo>
                  <a:lnTo>
                    <a:pt x="495" y="800"/>
                  </a:lnTo>
                  <a:lnTo>
                    <a:pt x="507" y="779"/>
                  </a:lnTo>
                  <a:lnTo>
                    <a:pt x="521" y="755"/>
                  </a:lnTo>
                  <a:lnTo>
                    <a:pt x="539" y="731"/>
                  </a:lnTo>
                  <a:lnTo>
                    <a:pt x="559" y="706"/>
                  </a:lnTo>
                  <a:lnTo>
                    <a:pt x="583" y="682"/>
                  </a:lnTo>
                  <a:lnTo>
                    <a:pt x="609" y="655"/>
                  </a:lnTo>
                  <a:lnTo>
                    <a:pt x="639" y="630"/>
                  </a:lnTo>
                  <a:close/>
                  <a:moveTo>
                    <a:pt x="342" y="334"/>
                  </a:moveTo>
                  <a:lnTo>
                    <a:pt x="361" y="307"/>
                  </a:lnTo>
                  <a:lnTo>
                    <a:pt x="380" y="283"/>
                  </a:lnTo>
                  <a:lnTo>
                    <a:pt x="399" y="261"/>
                  </a:lnTo>
                  <a:lnTo>
                    <a:pt x="418" y="241"/>
                  </a:lnTo>
                  <a:lnTo>
                    <a:pt x="438" y="224"/>
                  </a:lnTo>
                  <a:lnTo>
                    <a:pt x="456" y="210"/>
                  </a:lnTo>
                  <a:lnTo>
                    <a:pt x="475" y="197"/>
                  </a:lnTo>
                  <a:lnTo>
                    <a:pt x="494" y="187"/>
                  </a:lnTo>
                  <a:lnTo>
                    <a:pt x="511" y="178"/>
                  </a:lnTo>
                  <a:lnTo>
                    <a:pt x="528" y="173"/>
                  </a:lnTo>
                  <a:lnTo>
                    <a:pt x="545" y="169"/>
                  </a:lnTo>
                  <a:lnTo>
                    <a:pt x="561" y="167"/>
                  </a:lnTo>
                  <a:lnTo>
                    <a:pt x="575" y="167"/>
                  </a:lnTo>
                  <a:lnTo>
                    <a:pt x="590" y="169"/>
                  </a:lnTo>
                  <a:lnTo>
                    <a:pt x="603" y="173"/>
                  </a:lnTo>
                  <a:lnTo>
                    <a:pt x="615" y="179"/>
                  </a:lnTo>
                  <a:lnTo>
                    <a:pt x="625" y="187"/>
                  </a:lnTo>
                  <a:lnTo>
                    <a:pt x="634" y="196"/>
                  </a:lnTo>
                  <a:lnTo>
                    <a:pt x="643" y="207"/>
                  </a:lnTo>
                  <a:lnTo>
                    <a:pt x="650" y="219"/>
                  </a:lnTo>
                  <a:lnTo>
                    <a:pt x="654" y="233"/>
                  </a:lnTo>
                  <a:lnTo>
                    <a:pt x="658" y="250"/>
                  </a:lnTo>
                  <a:lnTo>
                    <a:pt x="659" y="267"/>
                  </a:lnTo>
                  <a:lnTo>
                    <a:pt x="659" y="285"/>
                  </a:lnTo>
                  <a:lnTo>
                    <a:pt x="657" y="306"/>
                  </a:lnTo>
                  <a:lnTo>
                    <a:pt x="653" y="327"/>
                  </a:lnTo>
                  <a:lnTo>
                    <a:pt x="646" y="349"/>
                  </a:lnTo>
                  <a:lnTo>
                    <a:pt x="638" y="373"/>
                  </a:lnTo>
                  <a:lnTo>
                    <a:pt x="626" y="398"/>
                  </a:lnTo>
                  <a:lnTo>
                    <a:pt x="613" y="425"/>
                  </a:lnTo>
                  <a:lnTo>
                    <a:pt x="598" y="452"/>
                  </a:lnTo>
                  <a:lnTo>
                    <a:pt x="579" y="479"/>
                  </a:lnTo>
                  <a:lnTo>
                    <a:pt x="560" y="506"/>
                  </a:lnTo>
                  <a:lnTo>
                    <a:pt x="541" y="530"/>
                  </a:lnTo>
                  <a:lnTo>
                    <a:pt x="521" y="552"/>
                  </a:lnTo>
                  <a:lnTo>
                    <a:pt x="502" y="571"/>
                  </a:lnTo>
                  <a:lnTo>
                    <a:pt x="484" y="588"/>
                  </a:lnTo>
                  <a:lnTo>
                    <a:pt x="464" y="603"/>
                  </a:lnTo>
                  <a:lnTo>
                    <a:pt x="446" y="615"/>
                  </a:lnTo>
                  <a:lnTo>
                    <a:pt x="428" y="625"/>
                  </a:lnTo>
                  <a:lnTo>
                    <a:pt x="409" y="633"/>
                  </a:lnTo>
                  <a:lnTo>
                    <a:pt x="393" y="639"/>
                  </a:lnTo>
                  <a:lnTo>
                    <a:pt x="376" y="643"/>
                  </a:lnTo>
                  <a:lnTo>
                    <a:pt x="360" y="645"/>
                  </a:lnTo>
                  <a:lnTo>
                    <a:pt x="345" y="645"/>
                  </a:lnTo>
                  <a:lnTo>
                    <a:pt x="331" y="643"/>
                  </a:lnTo>
                  <a:lnTo>
                    <a:pt x="319" y="639"/>
                  </a:lnTo>
                  <a:lnTo>
                    <a:pt x="306" y="633"/>
                  </a:lnTo>
                  <a:lnTo>
                    <a:pt x="295" y="626"/>
                  </a:lnTo>
                  <a:lnTo>
                    <a:pt x="286" y="617"/>
                  </a:lnTo>
                  <a:lnTo>
                    <a:pt x="278" y="606"/>
                  </a:lnTo>
                  <a:lnTo>
                    <a:pt x="272" y="593"/>
                  </a:lnTo>
                  <a:lnTo>
                    <a:pt x="267" y="579"/>
                  </a:lnTo>
                  <a:lnTo>
                    <a:pt x="264" y="564"/>
                  </a:lnTo>
                  <a:lnTo>
                    <a:pt x="261" y="547"/>
                  </a:lnTo>
                  <a:lnTo>
                    <a:pt x="263" y="528"/>
                  </a:lnTo>
                  <a:lnTo>
                    <a:pt x="265" y="508"/>
                  </a:lnTo>
                  <a:lnTo>
                    <a:pt x="269" y="487"/>
                  </a:lnTo>
                  <a:lnTo>
                    <a:pt x="275" y="464"/>
                  </a:lnTo>
                  <a:lnTo>
                    <a:pt x="284" y="441"/>
                  </a:lnTo>
                  <a:lnTo>
                    <a:pt x="294" y="415"/>
                  </a:lnTo>
                  <a:lnTo>
                    <a:pt x="307" y="390"/>
                  </a:lnTo>
                  <a:lnTo>
                    <a:pt x="324" y="363"/>
                  </a:lnTo>
                  <a:lnTo>
                    <a:pt x="342" y="3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4500563" y="3756025"/>
              <a:ext cx="15875" cy="20638"/>
            </a:xfrm>
            <a:custGeom>
              <a:avLst/>
              <a:gdLst/>
              <a:ahLst/>
              <a:cxnLst>
                <a:cxn ang="0">
                  <a:pos x="55" y="117"/>
                </a:cxn>
                <a:cxn ang="0">
                  <a:pos x="81" y="79"/>
                </a:cxn>
                <a:cxn ang="0">
                  <a:pos x="111" y="48"/>
                </a:cxn>
                <a:cxn ang="0">
                  <a:pos x="140" y="26"/>
                </a:cxn>
                <a:cxn ang="0">
                  <a:pos x="170" y="11"/>
                </a:cxn>
                <a:cxn ang="0">
                  <a:pos x="198" y="2"/>
                </a:cxn>
                <a:cxn ang="0">
                  <a:pos x="226" y="0"/>
                </a:cxn>
                <a:cxn ang="0">
                  <a:pos x="250" y="5"/>
                </a:cxn>
                <a:cxn ang="0">
                  <a:pos x="273" y="17"/>
                </a:cxn>
                <a:cxn ang="0">
                  <a:pos x="292" y="34"/>
                </a:cxn>
                <a:cxn ang="0">
                  <a:pos x="306" y="56"/>
                </a:cxn>
                <a:cxn ang="0">
                  <a:pos x="317" y="84"/>
                </a:cxn>
                <a:cxn ang="0">
                  <a:pos x="320" y="116"/>
                </a:cxn>
                <a:cxn ang="0">
                  <a:pos x="318" y="154"/>
                </a:cxn>
                <a:cxn ang="0">
                  <a:pos x="308" y="195"/>
                </a:cxn>
                <a:cxn ang="0">
                  <a:pos x="290" y="239"/>
                </a:cxn>
                <a:cxn ang="0">
                  <a:pos x="266" y="285"/>
                </a:cxn>
                <a:cxn ang="0">
                  <a:pos x="237" y="324"/>
                </a:cxn>
                <a:cxn ang="0">
                  <a:pos x="208" y="355"/>
                </a:cxn>
                <a:cxn ang="0">
                  <a:pos x="179" y="378"/>
                </a:cxn>
                <a:cxn ang="0">
                  <a:pos x="149" y="393"/>
                </a:cxn>
                <a:cxn ang="0">
                  <a:pos x="120" y="401"/>
                </a:cxn>
                <a:cxn ang="0">
                  <a:pos x="92" y="402"/>
                </a:cxn>
                <a:cxn ang="0">
                  <a:pos x="68" y="397"/>
                </a:cxn>
                <a:cxn ang="0">
                  <a:pos x="45" y="386"/>
                </a:cxn>
                <a:cxn ang="0">
                  <a:pos x="27" y="370"/>
                </a:cxn>
                <a:cxn ang="0">
                  <a:pos x="13" y="346"/>
                </a:cxn>
                <a:cxn ang="0">
                  <a:pos x="3" y="319"/>
                </a:cxn>
                <a:cxn ang="0">
                  <a:pos x="0" y="286"/>
                </a:cxn>
                <a:cxn ang="0">
                  <a:pos x="3" y="250"/>
                </a:cxn>
                <a:cxn ang="0">
                  <a:pos x="12" y="209"/>
                </a:cxn>
                <a:cxn ang="0">
                  <a:pos x="29" y="164"/>
                </a:cxn>
              </a:cxnLst>
              <a:rect l="0" t="0" r="r" b="b"/>
              <a:pathLst>
                <a:path w="320" h="403">
                  <a:moveTo>
                    <a:pt x="41" y="141"/>
                  </a:moveTo>
                  <a:lnTo>
                    <a:pt x="55" y="117"/>
                  </a:lnTo>
                  <a:lnTo>
                    <a:pt x="68" y="97"/>
                  </a:lnTo>
                  <a:lnTo>
                    <a:pt x="81" y="79"/>
                  </a:lnTo>
                  <a:lnTo>
                    <a:pt x="95" y="62"/>
                  </a:lnTo>
                  <a:lnTo>
                    <a:pt x="111" y="48"/>
                  </a:lnTo>
                  <a:lnTo>
                    <a:pt x="125" y="36"/>
                  </a:lnTo>
                  <a:lnTo>
                    <a:pt x="140" y="26"/>
                  </a:lnTo>
                  <a:lnTo>
                    <a:pt x="154" y="17"/>
                  </a:lnTo>
                  <a:lnTo>
                    <a:pt x="170" y="11"/>
                  </a:lnTo>
                  <a:lnTo>
                    <a:pt x="184" y="5"/>
                  </a:lnTo>
                  <a:lnTo>
                    <a:pt x="198" y="2"/>
                  </a:lnTo>
                  <a:lnTo>
                    <a:pt x="212" y="0"/>
                  </a:lnTo>
                  <a:lnTo>
                    <a:pt x="226" y="0"/>
                  </a:lnTo>
                  <a:lnTo>
                    <a:pt x="238" y="2"/>
                  </a:lnTo>
                  <a:lnTo>
                    <a:pt x="250" y="5"/>
                  </a:lnTo>
                  <a:lnTo>
                    <a:pt x="263" y="11"/>
                  </a:lnTo>
                  <a:lnTo>
                    <a:pt x="273" y="17"/>
                  </a:lnTo>
                  <a:lnTo>
                    <a:pt x="283" y="25"/>
                  </a:lnTo>
                  <a:lnTo>
                    <a:pt x="292" y="34"/>
                  </a:lnTo>
                  <a:lnTo>
                    <a:pt x="300" y="45"/>
                  </a:lnTo>
                  <a:lnTo>
                    <a:pt x="306" y="56"/>
                  </a:lnTo>
                  <a:lnTo>
                    <a:pt x="312" y="70"/>
                  </a:lnTo>
                  <a:lnTo>
                    <a:pt x="317" y="84"/>
                  </a:lnTo>
                  <a:lnTo>
                    <a:pt x="319" y="100"/>
                  </a:lnTo>
                  <a:lnTo>
                    <a:pt x="320" y="116"/>
                  </a:lnTo>
                  <a:lnTo>
                    <a:pt x="320" y="135"/>
                  </a:lnTo>
                  <a:lnTo>
                    <a:pt x="318" y="154"/>
                  </a:lnTo>
                  <a:lnTo>
                    <a:pt x="313" y="173"/>
                  </a:lnTo>
                  <a:lnTo>
                    <a:pt x="308" y="195"/>
                  </a:lnTo>
                  <a:lnTo>
                    <a:pt x="300" y="216"/>
                  </a:lnTo>
                  <a:lnTo>
                    <a:pt x="290" y="239"/>
                  </a:lnTo>
                  <a:lnTo>
                    <a:pt x="279" y="263"/>
                  </a:lnTo>
                  <a:lnTo>
                    <a:pt x="266" y="285"/>
                  </a:lnTo>
                  <a:lnTo>
                    <a:pt x="251" y="306"/>
                  </a:lnTo>
                  <a:lnTo>
                    <a:pt x="237" y="324"/>
                  </a:lnTo>
                  <a:lnTo>
                    <a:pt x="223" y="340"/>
                  </a:lnTo>
                  <a:lnTo>
                    <a:pt x="208" y="355"/>
                  </a:lnTo>
                  <a:lnTo>
                    <a:pt x="193" y="368"/>
                  </a:lnTo>
                  <a:lnTo>
                    <a:pt x="179" y="378"/>
                  </a:lnTo>
                  <a:lnTo>
                    <a:pt x="164" y="386"/>
                  </a:lnTo>
                  <a:lnTo>
                    <a:pt x="149" y="393"/>
                  </a:lnTo>
                  <a:lnTo>
                    <a:pt x="134" y="398"/>
                  </a:lnTo>
                  <a:lnTo>
                    <a:pt x="120" y="401"/>
                  </a:lnTo>
                  <a:lnTo>
                    <a:pt x="107" y="403"/>
                  </a:lnTo>
                  <a:lnTo>
                    <a:pt x="92" y="402"/>
                  </a:lnTo>
                  <a:lnTo>
                    <a:pt x="80" y="401"/>
                  </a:lnTo>
                  <a:lnTo>
                    <a:pt x="68" y="397"/>
                  </a:lnTo>
                  <a:lnTo>
                    <a:pt x="57" y="393"/>
                  </a:lnTo>
                  <a:lnTo>
                    <a:pt x="45" y="386"/>
                  </a:lnTo>
                  <a:lnTo>
                    <a:pt x="35" y="379"/>
                  </a:lnTo>
                  <a:lnTo>
                    <a:pt x="27" y="370"/>
                  </a:lnTo>
                  <a:lnTo>
                    <a:pt x="19" y="358"/>
                  </a:lnTo>
                  <a:lnTo>
                    <a:pt x="13" y="346"/>
                  </a:lnTo>
                  <a:lnTo>
                    <a:pt x="7" y="333"/>
                  </a:lnTo>
                  <a:lnTo>
                    <a:pt x="3" y="319"/>
                  </a:lnTo>
                  <a:lnTo>
                    <a:pt x="1" y="304"/>
                  </a:lnTo>
                  <a:lnTo>
                    <a:pt x="0" y="286"/>
                  </a:lnTo>
                  <a:lnTo>
                    <a:pt x="0" y="269"/>
                  </a:lnTo>
                  <a:lnTo>
                    <a:pt x="3" y="250"/>
                  </a:lnTo>
                  <a:lnTo>
                    <a:pt x="6" y="229"/>
                  </a:lnTo>
                  <a:lnTo>
                    <a:pt x="12" y="209"/>
                  </a:lnTo>
                  <a:lnTo>
                    <a:pt x="20" y="187"/>
                  </a:lnTo>
                  <a:lnTo>
                    <a:pt x="29" y="164"/>
                  </a:lnTo>
                  <a:lnTo>
                    <a:pt x="41" y="14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4510088" y="3841750"/>
              <a:ext cx="20638" cy="12700"/>
            </a:xfrm>
            <a:custGeom>
              <a:avLst/>
              <a:gdLst/>
              <a:ahLst/>
              <a:cxnLst>
                <a:cxn ang="0">
                  <a:pos x="255" y="23"/>
                </a:cxn>
                <a:cxn ang="0">
                  <a:pos x="297" y="41"/>
                </a:cxn>
                <a:cxn ang="0">
                  <a:pos x="333" y="59"/>
                </a:cxn>
                <a:cxn ang="0">
                  <a:pos x="361" y="79"/>
                </a:cxn>
                <a:cxn ang="0">
                  <a:pos x="382" y="102"/>
                </a:cxn>
                <a:cxn ang="0">
                  <a:pos x="397" y="124"/>
                </a:cxn>
                <a:cxn ang="0">
                  <a:pos x="405" y="146"/>
                </a:cxn>
                <a:cxn ang="0">
                  <a:pos x="407" y="168"/>
                </a:cxn>
                <a:cxn ang="0">
                  <a:pos x="402" y="188"/>
                </a:cxn>
                <a:cxn ang="0">
                  <a:pos x="391" y="206"/>
                </a:cxn>
                <a:cxn ang="0">
                  <a:pos x="373" y="222"/>
                </a:cxn>
                <a:cxn ang="0">
                  <a:pos x="350" y="234"/>
                </a:cxn>
                <a:cxn ang="0">
                  <a:pos x="321" y="242"/>
                </a:cxn>
                <a:cxn ang="0">
                  <a:pos x="287" y="245"/>
                </a:cxn>
                <a:cxn ang="0">
                  <a:pos x="246" y="244"/>
                </a:cxn>
                <a:cxn ang="0">
                  <a:pos x="200" y="236"/>
                </a:cxn>
                <a:cxn ang="0">
                  <a:pos x="152" y="223"/>
                </a:cxn>
                <a:cxn ang="0">
                  <a:pos x="109" y="205"/>
                </a:cxn>
                <a:cxn ang="0">
                  <a:pos x="74" y="186"/>
                </a:cxn>
                <a:cxn ang="0">
                  <a:pos x="45" y="165"/>
                </a:cxn>
                <a:cxn ang="0">
                  <a:pos x="24" y="142"/>
                </a:cxn>
                <a:cxn ang="0">
                  <a:pos x="9" y="120"/>
                </a:cxn>
                <a:cxn ang="0">
                  <a:pos x="1" y="97"/>
                </a:cxn>
                <a:cxn ang="0">
                  <a:pos x="0" y="76"/>
                </a:cxn>
                <a:cxn ang="0">
                  <a:pos x="4" y="56"/>
                </a:cxn>
                <a:cxn ang="0">
                  <a:pos x="16" y="37"/>
                </a:cxn>
                <a:cxn ang="0">
                  <a:pos x="33" y="22"/>
                </a:cxn>
                <a:cxn ang="0">
                  <a:pos x="56" y="10"/>
                </a:cxn>
                <a:cxn ang="0">
                  <a:pos x="85" y="3"/>
                </a:cxn>
                <a:cxn ang="0">
                  <a:pos x="120" y="0"/>
                </a:cxn>
                <a:cxn ang="0">
                  <a:pos x="160" y="2"/>
                </a:cxn>
                <a:cxn ang="0">
                  <a:pos x="206" y="10"/>
                </a:cxn>
              </a:cxnLst>
              <a:rect l="0" t="0" r="r" b="b"/>
              <a:pathLst>
                <a:path w="407" h="245">
                  <a:moveTo>
                    <a:pt x="231" y="16"/>
                  </a:moveTo>
                  <a:lnTo>
                    <a:pt x="255" y="23"/>
                  </a:lnTo>
                  <a:lnTo>
                    <a:pt x="276" y="31"/>
                  </a:lnTo>
                  <a:lnTo>
                    <a:pt x="297" y="41"/>
                  </a:lnTo>
                  <a:lnTo>
                    <a:pt x="316" y="50"/>
                  </a:lnTo>
                  <a:lnTo>
                    <a:pt x="333" y="59"/>
                  </a:lnTo>
                  <a:lnTo>
                    <a:pt x="348" y="69"/>
                  </a:lnTo>
                  <a:lnTo>
                    <a:pt x="361" y="79"/>
                  </a:lnTo>
                  <a:lnTo>
                    <a:pt x="372" y="90"/>
                  </a:lnTo>
                  <a:lnTo>
                    <a:pt x="382" y="102"/>
                  </a:lnTo>
                  <a:lnTo>
                    <a:pt x="391" y="113"/>
                  </a:lnTo>
                  <a:lnTo>
                    <a:pt x="397" y="124"/>
                  </a:lnTo>
                  <a:lnTo>
                    <a:pt x="402" y="135"/>
                  </a:lnTo>
                  <a:lnTo>
                    <a:pt x="405" y="146"/>
                  </a:lnTo>
                  <a:lnTo>
                    <a:pt x="407" y="156"/>
                  </a:lnTo>
                  <a:lnTo>
                    <a:pt x="407" y="168"/>
                  </a:lnTo>
                  <a:lnTo>
                    <a:pt x="405" y="178"/>
                  </a:lnTo>
                  <a:lnTo>
                    <a:pt x="402" y="188"/>
                  </a:lnTo>
                  <a:lnTo>
                    <a:pt x="397" y="197"/>
                  </a:lnTo>
                  <a:lnTo>
                    <a:pt x="391" y="206"/>
                  </a:lnTo>
                  <a:lnTo>
                    <a:pt x="382" y="213"/>
                  </a:lnTo>
                  <a:lnTo>
                    <a:pt x="373" y="222"/>
                  </a:lnTo>
                  <a:lnTo>
                    <a:pt x="363" y="228"/>
                  </a:lnTo>
                  <a:lnTo>
                    <a:pt x="350" y="234"/>
                  </a:lnTo>
                  <a:lnTo>
                    <a:pt x="337" y="238"/>
                  </a:lnTo>
                  <a:lnTo>
                    <a:pt x="321" y="242"/>
                  </a:lnTo>
                  <a:lnTo>
                    <a:pt x="305" y="244"/>
                  </a:lnTo>
                  <a:lnTo>
                    <a:pt x="287" y="245"/>
                  </a:lnTo>
                  <a:lnTo>
                    <a:pt x="267" y="245"/>
                  </a:lnTo>
                  <a:lnTo>
                    <a:pt x="246" y="244"/>
                  </a:lnTo>
                  <a:lnTo>
                    <a:pt x="225" y="241"/>
                  </a:lnTo>
                  <a:lnTo>
                    <a:pt x="200" y="236"/>
                  </a:lnTo>
                  <a:lnTo>
                    <a:pt x="176" y="230"/>
                  </a:lnTo>
                  <a:lnTo>
                    <a:pt x="152" y="223"/>
                  </a:lnTo>
                  <a:lnTo>
                    <a:pt x="130" y="214"/>
                  </a:lnTo>
                  <a:lnTo>
                    <a:pt x="109" y="205"/>
                  </a:lnTo>
                  <a:lnTo>
                    <a:pt x="91" y="196"/>
                  </a:lnTo>
                  <a:lnTo>
                    <a:pt x="74" y="186"/>
                  </a:lnTo>
                  <a:lnTo>
                    <a:pt x="58" y="176"/>
                  </a:lnTo>
                  <a:lnTo>
                    <a:pt x="45" y="165"/>
                  </a:lnTo>
                  <a:lnTo>
                    <a:pt x="34" y="153"/>
                  </a:lnTo>
                  <a:lnTo>
                    <a:pt x="24" y="142"/>
                  </a:lnTo>
                  <a:lnTo>
                    <a:pt x="16" y="131"/>
                  </a:lnTo>
                  <a:lnTo>
                    <a:pt x="9" y="120"/>
                  </a:lnTo>
                  <a:lnTo>
                    <a:pt x="4" y="109"/>
                  </a:lnTo>
                  <a:lnTo>
                    <a:pt x="1" y="97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1" y="65"/>
                  </a:lnTo>
                  <a:lnTo>
                    <a:pt x="4" y="56"/>
                  </a:lnTo>
                  <a:lnTo>
                    <a:pt x="9" y="47"/>
                  </a:lnTo>
                  <a:lnTo>
                    <a:pt x="16" y="37"/>
                  </a:lnTo>
                  <a:lnTo>
                    <a:pt x="24" y="29"/>
                  </a:lnTo>
                  <a:lnTo>
                    <a:pt x="33" y="22"/>
                  </a:lnTo>
                  <a:lnTo>
                    <a:pt x="44" y="16"/>
                  </a:lnTo>
                  <a:lnTo>
                    <a:pt x="56" y="10"/>
                  </a:lnTo>
                  <a:lnTo>
                    <a:pt x="70" y="6"/>
                  </a:lnTo>
                  <a:lnTo>
                    <a:pt x="85" y="3"/>
                  </a:lnTo>
                  <a:lnTo>
                    <a:pt x="102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160" y="2"/>
                  </a:lnTo>
                  <a:lnTo>
                    <a:pt x="183" y="5"/>
                  </a:lnTo>
                  <a:lnTo>
                    <a:pt x="206" y="10"/>
                  </a:lnTo>
                  <a:lnTo>
                    <a:pt x="231" y="1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4524375" y="3829050"/>
              <a:ext cx="28575" cy="14288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345" y="2"/>
                </a:cxn>
                <a:cxn ang="0">
                  <a:pos x="397" y="11"/>
                </a:cxn>
                <a:cxn ang="0">
                  <a:pos x="441" y="25"/>
                </a:cxn>
                <a:cxn ang="0">
                  <a:pos x="478" y="43"/>
                </a:cxn>
                <a:cxn ang="0">
                  <a:pos x="507" y="66"/>
                </a:cxn>
                <a:cxn ang="0">
                  <a:pos x="528" y="90"/>
                </a:cxn>
                <a:cxn ang="0">
                  <a:pos x="542" y="116"/>
                </a:cxn>
                <a:cxn ang="0">
                  <a:pos x="546" y="144"/>
                </a:cxn>
                <a:cxn ang="0">
                  <a:pos x="542" y="171"/>
                </a:cxn>
                <a:cxn ang="0">
                  <a:pos x="529" y="199"/>
                </a:cxn>
                <a:cxn ang="0">
                  <a:pos x="508" y="224"/>
                </a:cxn>
                <a:cxn ang="0">
                  <a:pos x="476" y="248"/>
                </a:cxn>
                <a:cxn ang="0">
                  <a:pos x="437" y="267"/>
                </a:cxn>
                <a:cxn ang="0">
                  <a:pos x="387" y="283"/>
                </a:cxn>
                <a:cxn ang="0">
                  <a:pos x="327" y="294"/>
                </a:cxn>
                <a:cxn ang="0">
                  <a:pos x="261" y="298"/>
                </a:cxn>
                <a:cxn ang="0">
                  <a:pos x="202" y="297"/>
                </a:cxn>
                <a:cxn ang="0">
                  <a:pos x="150" y="289"/>
                </a:cxn>
                <a:cxn ang="0">
                  <a:pos x="105" y="275"/>
                </a:cxn>
                <a:cxn ang="0">
                  <a:pos x="69" y="257"/>
                </a:cxn>
                <a:cxn ang="0">
                  <a:pos x="39" y="235"/>
                </a:cxn>
                <a:cxn ang="0">
                  <a:pos x="18" y="210"/>
                </a:cxn>
                <a:cxn ang="0">
                  <a:pos x="6" y="184"/>
                </a:cxn>
                <a:cxn ang="0">
                  <a:pos x="0" y="156"/>
                </a:cxn>
                <a:cxn ang="0">
                  <a:pos x="5" y="129"/>
                </a:cxn>
                <a:cxn ang="0">
                  <a:pos x="18" y="101"/>
                </a:cxn>
                <a:cxn ang="0">
                  <a:pos x="39" y="75"/>
                </a:cxn>
                <a:cxn ang="0">
                  <a:pos x="70" y="51"/>
                </a:cxn>
                <a:cxn ang="0">
                  <a:pos x="111" y="32"/>
                </a:cxn>
                <a:cxn ang="0">
                  <a:pos x="160" y="16"/>
                </a:cxn>
                <a:cxn ang="0">
                  <a:pos x="220" y="4"/>
                </a:cxn>
              </a:cxnLst>
              <a:rect l="0" t="0" r="r" b="b"/>
              <a:pathLst>
                <a:path w="546" h="298">
                  <a:moveTo>
                    <a:pt x="253" y="1"/>
                  </a:moveTo>
                  <a:lnTo>
                    <a:pt x="286" y="0"/>
                  </a:lnTo>
                  <a:lnTo>
                    <a:pt x="316" y="0"/>
                  </a:lnTo>
                  <a:lnTo>
                    <a:pt x="345" y="2"/>
                  </a:lnTo>
                  <a:lnTo>
                    <a:pt x="371" y="7"/>
                  </a:lnTo>
                  <a:lnTo>
                    <a:pt x="397" y="11"/>
                  </a:lnTo>
                  <a:lnTo>
                    <a:pt x="419" y="18"/>
                  </a:lnTo>
                  <a:lnTo>
                    <a:pt x="441" y="25"/>
                  </a:lnTo>
                  <a:lnTo>
                    <a:pt x="460" y="34"/>
                  </a:lnTo>
                  <a:lnTo>
                    <a:pt x="478" y="43"/>
                  </a:lnTo>
                  <a:lnTo>
                    <a:pt x="494" y="54"/>
                  </a:lnTo>
                  <a:lnTo>
                    <a:pt x="507" y="66"/>
                  </a:lnTo>
                  <a:lnTo>
                    <a:pt x="519" y="77"/>
                  </a:lnTo>
                  <a:lnTo>
                    <a:pt x="528" y="90"/>
                  </a:lnTo>
                  <a:lnTo>
                    <a:pt x="535" y="103"/>
                  </a:lnTo>
                  <a:lnTo>
                    <a:pt x="542" y="116"/>
                  </a:lnTo>
                  <a:lnTo>
                    <a:pt x="545" y="130"/>
                  </a:lnTo>
                  <a:lnTo>
                    <a:pt x="546" y="144"/>
                  </a:lnTo>
                  <a:lnTo>
                    <a:pt x="545" y="158"/>
                  </a:lnTo>
                  <a:lnTo>
                    <a:pt x="542" y="171"/>
                  </a:lnTo>
                  <a:lnTo>
                    <a:pt x="537" y="186"/>
                  </a:lnTo>
                  <a:lnTo>
                    <a:pt x="529" y="199"/>
                  </a:lnTo>
                  <a:lnTo>
                    <a:pt x="519" y="212"/>
                  </a:lnTo>
                  <a:lnTo>
                    <a:pt x="508" y="224"/>
                  </a:lnTo>
                  <a:lnTo>
                    <a:pt x="494" y="236"/>
                  </a:lnTo>
                  <a:lnTo>
                    <a:pt x="476" y="248"/>
                  </a:lnTo>
                  <a:lnTo>
                    <a:pt x="458" y="258"/>
                  </a:lnTo>
                  <a:lnTo>
                    <a:pt x="437" y="267"/>
                  </a:lnTo>
                  <a:lnTo>
                    <a:pt x="412" y="276"/>
                  </a:lnTo>
                  <a:lnTo>
                    <a:pt x="387" y="283"/>
                  </a:lnTo>
                  <a:lnTo>
                    <a:pt x="358" y="289"/>
                  </a:lnTo>
                  <a:lnTo>
                    <a:pt x="327" y="294"/>
                  </a:lnTo>
                  <a:lnTo>
                    <a:pt x="293" y="297"/>
                  </a:lnTo>
                  <a:lnTo>
                    <a:pt x="261" y="298"/>
                  </a:lnTo>
                  <a:lnTo>
                    <a:pt x="231" y="298"/>
                  </a:lnTo>
                  <a:lnTo>
                    <a:pt x="202" y="297"/>
                  </a:lnTo>
                  <a:lnTo>
                    <a:pt x="175" y="293"/>
                  </a:lnTo>
                  <a:lnTo>
                    <a:pt x="150" y="289"/>
                  </a:lnTo>
                  <a:lnTo>
                    <a:pt x="127" y="282"/>
                  </a:lnTo>
                  <a:lnTo>
                    <a:pt x="105" y="275"/>
                  </a:lnTo>
                  <a:lnTo>
                    <a:pt x="86" y="267"/>
                  </a:lnTo>
                  <a:lnTo>
                    <a:pt x="69" y="257"/>
                  </a:lnTo>
                  <a:lnTo>
                    <a:pt x="53" y="247"/>
                  </a:lnTo>
                  <a:lnTo>
                    <a:pt x="39" y="235"/>
                  </a:lnTo>
                  <a:lnTo>
                    <a:pt x="28" y="223"/>
                  </a:lnTo>
                  <a:lnTo>
                    <a:pt x="18" y="210"/>
                  </a:lnTo>
                  <a:lnTo>
                    <a:pt x="11" y="198"/>
                  </a:lnTo>
                  <a:lnTo>
                    <a:pt x="6" y="184"/>
                  </a:lnTo>
                  <a:lnTo>
                    <a:pt x="1" y="170"/>
                  </a:lnTo>
                  <a:lnTo>
                    <a:pt x="0" y="156"/>
                  </a:lnTo>
                  <a:lnTo>
                    <a:pt x="1" y="142"/>
                  </a:lnTo>
                  <a:lnTo>
                    <a:pt x="5" y="129"/>
                  </a:lnTo>
                  <a:lnTo>
                    <a:pt x="10" y="114"/>
                  </a:lnTo>
                  <a:lnTo>
                    <a:pt x="18" y="101"/>
                  </a:lnTo>
                  <a:lnTo>
                    <a:pt x="27" y="88"/>
                  </a:lnTo>
                  <a:lnTo>
                    <a:pt x="39" y="75"/>
                  </a:lnTo>
                  <a:lnTo>
                    <a:pt x="53" y="63"/>
                  </a:lnTo>
                  <a:lnTo>
                    <a:pt x="70" y="51"/>
                  </a:lnTo>
                  <a:lnTo>
                    <a:pt x="89" y="41"/>
                  </a:lnTo>
                  <a:lnTo>
                    <a:pt x="111" y="32"/>
                  </a:lnTo>
                  <a:lnTo>
                    <a:pt x="134" y="23"/>
                  </a:lnTo>
                  <a:lnTo>
                    <a:pt x="160" y="16"/>
                  </a:lnTo>
                  <a:lnTo>
                    <a:pt x="189" y="10"/>
                  </a:lnTo>
                  <a:lnTo>
                    <a:pt x="220" y="4"/>
                  </a:lnTo>
                  <a:lnTo>
                    <a:pt x="253" y="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4532313" y="3806825"/>
              <a:ext cx="31750" cy="17463"/>
            </a:xfrm>
            <a:custGeom>
              <a:avLst/>
              <a:gdLst/>
              <a:ahLst/>
              <a:cxnLst>
                <a:cxn ang="0">
                  <a:pos x="296" y="12"/>
                </a:cxn>
                <a:cxn ang="0">
                  <a:pos x="364" y="2"/>
                </a:cxn>
                <a:cxn ang="0">
                  <a:pos x="425" y="0"/>
                </a:cxn>
                <a:cxn ang="0">
                  <a:pos x="479" y="5"/>
                </a:cxn>
                <a:cxn ang="0">
                  <a:pos x="525" y="16"/>
                </a:cxn>
                <a:cxn ang="0">
                  <a:pos x="563" y="34"/>
                </a:cxn>
                <a:cxn ang="0">
                  <a:pos x="592" y="55"/>
                </a:cxn>
                <a:cxn ang="0">
                  <a:pos x="613" y="81"/>
                </a:cxn>
                <a:cxn ang="0">
                  <a:pos x="624" y="110"/>
                </a:cxn>
                <a:cxn ang="0">
                  <a:pos x="625" y="140"/>
                </a:cxn>
                <a:cxn ang="0">
                  <a:pos x="616" y="172"/>
                </a:cxn>
                <a:cxn ang="0">
                  <a:pos x="595" y="203"/>
                </a:cxn>
                <a:cxn ang="0">
                  <a:pos x="565" y="235"/>
                </a:cxn>
                <a:cxn ang="0">
                  <a:pos x="523" y="266"/>
                </a:cxn>
                <a:cxn ang="0">
                  <a:pos x="469" y="293"/>
                </a:cxn>
                <a:cxn ang="0">
                  <a:pos x="404" y="317"/>
                </a:cxn>
                <a:cxn ang="0">
                  <a:pos x="329" y="338"/>
                </a:cxn>
                <a:cxn ang="0">
                  <a:pos x="261" y="348"/>
                </a:cxn>
                <a:cxn ang="0">
                  <a:pos x="201" y="351"/>
                </a:cxn>
                <a:cxn ang="0">
                  <a:pos x="147" y="346"/>
                </a:cxn>
                <a:cxn ang="0">
                  <a:pos x="101" y="335"/>
                </a:cxn>
                <a:cxn ang="0">
                  <a:pos x="63" y="317"/>
                </a:cxn>
                <a:cxn ang="0">
                  <a:pos x="34" y="296"/>
                </a:cxn>
                <a:cxn ang="0">
                  <a:pos x="13" y="271"/>
                </a:cxn>
                <a:cxn ang="0">
                  <a:pos x="2" y="241"/>
                </a:cxn>
                <a:cxn ang="0">
                  <a:pos x="1" y="211"/>
                </a:cxn>
                <a:cxn ang="0">
                  <a:pos x="9" y="179"/>
                </a:cxn>
                <a:cxn ang="0">
                  <a:pos x="29" y="146"/>
                </a:cxn>
                <a:cxn ang="0">
                  <a:pos x="59" y="115"/>
                </a:cxn>
                <a:cxn ang="0">
                  <a:pos x="101" y="84"/>
                </a:cxn>
                <a:cxn ang="0">
                  <a:pos x="155" y="57"/>
                </a:cxn>
                <a:cxn ang="0">
                  <a:pos x="221" y="32"/>
                </a:cxn>
              </a:cxnLst>
              <a:rect l="0" t="0" r="r" b="b"/>
              <a:pathLst>
                <a:path w="625" h="351">
                  <a:moveTo>
                    <a:pt x="259" y="20"/>
                  </a:moveTo>
                  <a:lnTo>
                    <a:pt x="296" y="12"/>
                  </a:lnTo>
                  <a:lnTo>
                    <a:pt x="330" y="6"/>
                  </a:lnTo>
                  <a:lnTo>
                    <a:pt x="364" y="2"/>
                  </a:lnTo>
                  <a:lnTo>
                    <a:pt x="396" y="0"/>
                  </a:lnTo>
                  <a:lnTo>
                    <a:pt x="425" y="0"/>
                  </a:lnTo>
                  <a:lnTo>
                    <a:pt x="453" y="2"/>
                  </a:lnTo>
                  <a:lnTo>
                    <a:pt x="479" y="5"/>
                  </a:lnTo>
                  <a:lnTo>
                    <a:pt x="503" y="10"/>
                  </a:lnTo>
                  <a:lnTo>
                    <a:pt x="525" y="16"/>
                  </a:lnTo>
                  <a:lnTo>
                    <a:pt x="545" y="24"/>
                  </a:lnTo>
                  <a:lnTo>
                    <a:pt x="563" y="34"/>
                  </a:lnTo>
                  <a:lnTo>
                    <a:pt x="579" y="44"/>
                  </a:lnTo>
                  <a:lnTo>
                    <a:pt x="592" y="55"/>
                  </a:lnTo>
                  <a:lnTo>
                    <a:pt x="603" y="68"/>
                  </a:lnTo>
                  <a:lnTo>
                    <a:pt x="613" y="81"/>
                  </a:lnTo>
                  <a:lnTo>
                    <a:pt x="619" y="95"/>
                  </a:lnTo>
                  <a:lnTo>
                    <a:pt x="624" y="110"/>
                  </a:lnTo>
                  <a:lnTo>
                    <a:pt x="625" y="124"/>
                  </a:lnTo>
                  <a:lnTo>
                    <a:pt x="625" y="140"/>
                  </a:lnTo>
                  <a:lnTo>
                    <a:pt x="622" y="156"/>
                  </a:lnTo>
                  <a:lnTo>
                    <a:pt x="616" y="172"/>
                  </a:lnTo>
                  <a:lnTo>
                    <a:pt x="607" y="188"/>
                  </a:lnTo>
                  <a:lnTo>
                    <a:pt x="595" y="203"/>
                  </a:lnTo>
                  <a:lnTo>
                    <a:pt x="582" y="220"/>
                  </a:lnTo>
                  <a:lnTo>
                    <a:pt x="565" y="235"/>
                  </a:lnTo>
                  <a:lnTo>
                    <a:pt x="545" y="250"/>
                  </a:lnTo>
                  <a:lnTo>
                    <a:pt x="523" y="266"/>
                  </a:lnTo>
                  <a:lnTo>
                    <a:pt x="497" y="280"/>
                  </a:lnTo>
                  <a:lnTo>
                    <a:pt x="469" y="293"/>
                  </a:lnTo>
                  <a:lnTo>
                    <a:pt x="437" y="306"/>
                  </a:lnTo>
                  <a:lnTo>
                    <a:pt x="404" y="317"/>
                  </a:lnTo>
                  <a:lnTo>
                    <a:pt x="366" y="329"/>
                  </a:lnTo>
                  <a:lnTo>
                    <a:pt x="329" y="338"/>
                  </a:lnTo>
                  <a:lnTo>
                    <a:pt x="295" y="344"/>
                  </a:lnTo>
                  <a:lnTo>
                    <a:pt x="261" y="348"/>
                  </a:lnTo>
                  <a:lnTo>
                    <a:pt x="230" y="351"/>
                  </a:lnTo>
                  <a:lnTo>
                    <a:pt x="201" y="351"/>
                  </a:lnTo>
                  <a:lnTo>
                    <a:pt x="172" y="349"/>
                  </a:lnTo>
                  <a:lnTo>
                    <a:pt x="147" y="346"/>
                  </a:lnTo>
                  <a:lnTo>
                    <a:pt x="123" y="341"/>
                  </a:lnTo>
                  <a:lnTo>
                    <a:pt x="101" y="335"/>
                  </a:lnTo>
                  <a:lnTo>
                    <a:pt x="81" y="327"/>
                  </a:lnTo>
                  <a:lnTo>
                    <a:pt x="63" y="317"/>
                  </a:lnTo>
                  <a:lnTo>
                    <a:pt x="47" y="307"/>
                  </a:lnTo>
                  <a:lnTo>
                    <a:pt x="34" y="296"/>
                  </a:lnTo>
                  <a:lnTo>
                    <a:pt x="23" y="284"/>
                  </a:lnTo>
                  <a:lnTo>
                    <a:pt x="13" y="271"/>
                  </a:lnTo>
                  <a:lnTo>
                    <a:pt x="6" y="256"/>
                  </a:lnTo>
                  <a:lnTo>
                    <a:pt x="2" y="241"/>
                  </a:lnTo>
                  <a:lnTo>
                    <a:pt x="0" y="227"/>
                  </a:lnTo>
                  <a:lnTo>
                    <a:pt x="1" y="211"/>
                  </a:lnTo>
                  <a:lnTo>
                    <a:pt x="4" y="195"/>
                  </a:lnTo>
                  <a:lnTo>
                    <a:pt x="9" y="179"/>
                  </a:lnTo>
                  <a:lnTo>
                    <a:pt x="19" y="163"/>
                  </a:lnTo>
                  <a:lnTo>
                    <a:pt x="29" y="146"/>
                  </a:lnTo>
                  <a:lnTo>
                    <a:pt x="43" y="130"/>
                  </a:lnTo>
                  <a:lnTo>
                    <a:pt x="59" y="115"/>
                  </a:lnTo>
                  <a:lnTo>
                    <a:pt x="79" y="100"/>
                  </a:lnTo>
                  <a:lnTo>
                    <a:pt x="101" y="84"/>
                  </a:lnTo>
                  <a:lnTo>
                    <a:pt x="127" y="70"/>
                  </a:lnTo>
                  <a:lnTo>
                    <a:pt x="155" y="57"/>
                  </a:lnTo>
                  <a:lnTo>
                    <a:pt x="187" y="44"/>
                  </a:lnTo>
                  <a:lnTo>
                    <a:pt x="221" y="32"/>
                  </a:lnTo>
                  <a:lnTo>
                    <a:pt x="259" y="2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4524375" y="3781425"/>
              <a:ext cx="28575" cy="23813"/>
            </a:xfrm>
            <a:custGeom>
              <a:avLst/>
              <a:gdLst/>
              <a:ahLst/>
              <a:cxnLst>
                <a:cxn ang="0">
                  <a:pos x="193" y="100"/>
                </a:cxn>
                <a:cxn ang="0">
                  <a:pos x="252" y="60"/>
                </a:cxn>
                <a:cxn ang="0">
                  <a:pos x="307" y="30"/>
                </a:cxn>
                <a:cxn ang="0">
                  <a:pos x="358" y="11"/>
                </a:cxn>
                <a:cxn ang="0">
                  <a:pos x="405" y="2"/>
                </a:cxn>
                <a:cxn ang="0">
                  <a:pos x="446" y="0"/>
                </a:cxn>
                <a:cxn ang="0">
                  <a:pos x="482" y="7"/>
                </a:cxn>
                <a:cxn ang="0">
                  <a:pos x="510" y="20"/>
                </a:cxn>
                <a:cxn ang="0">
                  <a:pos x="531" y="42"/>
                </a:cxn>
                <a:cxn ang="0">
                  <a:pos x="545" y="68"/>
                </a:cxn>
                <a:cxn ang="0">
                  <a:pos x="549" y="101"/>
                </a:cxn>
                <a:cxn ang="0">
                  <a:pos x="544" y="138"/>
                </a:cxn>
                <a:cxn ang="0">
                  <a:pos x="528" y="180"/>
                </a:cxn>
                <a:cxn ang="0">
                  <a:pos x="503" y="226"/>
                </a:cxn>
                <a:cxn ang="0">
                  <a:pos x="465" y="275"/>
                </a:cxn>
                <a:cxn ang="0">
                  <a:pos x="415" y="325"/>
                </a:cxn>
                <a:cxn ang="0">
                  <a:pos x="355" y="375"/>
                </a:cxn>
                <a:cxn ang="0">
                  <a:pos x="297" y="415"/>
                </a:cxn>
                <a:cxn ang="0">
                  <a:pos x="243" y="443"/>
                </a:cxn>
                <a:cxn ang="0">
                  <a:pos x="192" y="463"/>
                </a:cxn>
                <a:cxn ang="0">
                  <a:pos x="145" y="473"/>
                </a:cxn>
                <a:cxn ang="0">
                  <a:pos x="103" y="474"/>
                </a:cxn>
                <a:cxn ang="0">
                  <a:pos x="69" y="467"/>
                </a:cxn>
                <a:cxn ang="0">
                  <a:pos x="40" y="453"/>
                </a:cxn>
                <a:cxn ang="0">
                  <a:pos x="18" y="432"/>
                </a:cxn>
                <a:cxn ang="0">
                  <a:pos x="5" y="405"/>
                </a:cxn>
                <a:cxn ang="0">
                  <a:pos x="0" y="372"/>
                </a:cxn>
                <a:cxn ang="0">
                  <a:pos x="5" y="335"/>
                </a:cxn>
                <a:cxn ang="0">
                  <a:pos x="20" y="293"/>
                </a:cxn>
                <a:cxn ang="0">
                  <a:pos x="46" y="248"/>
                </a:cxn>
                <a:cxn ang="0">
                  <a:pos x="84" y="199"/>
                </a:cxn>
                <a:cxn ang="0">
                  <a:pos x="134" y="148"/>
                </a:cxn>
              </a:cxnLst>
              <a:rect l="0" t="0" r="r" b="b"/>
              <a:pathLst>
                <a:path w="549" h="474">
                  <a:moveTo>
                    <a:pt x="164" y="123"/>
                  </a:moveTo>
                  <a:lnTo>
                    <a:pt x="193" y="100"/>
                  </a:lnTo>
                  <a:lnTo>
                    <a:pt x="223" y="78"/>
                  </a:lnTo>
                  <a:lnTo>
                    <a:pt x="252" y="60"/>
                  </a:lnTo>
                  <a:lnTo>
                    <a:pt x="280" y="44"/>
                  </a:lnTo>
                  <a:lnTo>
                    <a:pt x="307" y="30"/>
                  </a:lnTo>
                  <a:lnTo>
                    <a:pt x="333" y="20"/>
                  </a:lnTo>
                  <a:lnTo>
                    <a:pt x="358" y="11"/>
                  </a:lnTo>
                  <a:lnTo>
                    <a:pt x="383" y="5"/>
                  </a:lnTo>
                  <a:lnTo>
                    <a:pt x="405" y="2"/>
                  </a:lnTo>
                  <a:lnTo>
                    <a:pt x="426" y="0"/>
                  </a:lnTo>
                  <a:lnTo>
                    <a:pt x="446" y="0"/>
                  </a:lnTo>
                  <a:lnTo>
                    <a:pt x="465" y="2"/>
                  </a:lnTo>
                  <a:lnTo>
                    <a:pt x="482" y="7"/>
                  </a:lnTo>
                  <a:lnTo>
                    <a:pt x="497" y="13"/>
                  </a:lnTo>
                  <a:lnTo>
                    <a:pt x="510" y="20"/>
                  </a:lnTo>
                  <a:lnTo>
                    <a:pt x="522" y="30"/>
                  </a:lnTo>
                  <a:lnTo>
                    <a:pt x="531" y="42"/>
                  </a:lnTo>
                  <a:lnTo>
                    <a:pt x="540" y="54"/>
                  </a:lnTo>
                  <a:lnTo>
                    <a:pt x="545" y="68"/>
                  </a:lnTo>
                  <a:lnTo>
                    <a:pt x="548" y="83"/>
                  </a:lnTo>
                  <a:lnTo>
                    <a:pt x="549" y="101"/>
                  </a:lnTo>
                  <a:lnTo>
                    <a:pt x="548" y="119"/>
                  </a:lnTo>
                  <a:lnTo>
                    <a:pt x="544" y="138"/>
                  </a:lnTo>
                  <a:lnTo>
                    <a:pt x="538" y="159"/>
                  </a:lnTo>
                  <a:lnTo>
                    <a:pt x="528" y="180"/>
                  </a:lnTo>
                  <a:lnTo>
                    <a:pt x="517" y="202"/>
                  </a:lnTo>
                  <a:lnTo>
                    <a:pt x="503" y="226"/>
                  </a:lnTo>
                  <a:lnTo>
                    <a:pt x="486" y="249"/>
                  </a:lnTo>
                  <a:lnTo>
                    <a:pt x="465" y="275"/>
                  </a:lnTo>
                  <a:lnTo>
                    <a:pt x="442" y="299"/>
                  </a:lnTo>
                  <a:lnTo>
                    <a:pt x="415" y="325"/>
                  </a:lnTo>
                  <a:lnTo>
                    <a:pt x="385" y="352"/>
                  </a:lnTo>
                  <a:lnTo>
                    <a:pt x="355" y="375"/>
                  </a:lnTo>
                  <a:lnTo>
                    <a:pt x="326" y="397"/>
                  </a:lnTo>
                  <a:lnTo>
                    <a:pt x="297" y="415"/>
                  </a:lnTo>
                  <a:lnTo>
                    <a:pt x="270" y="430"/>
                  </a:lnTo>
                  <a:lnTo>
                    <a:pt x="243" y="443"/>
                  </a:lnTo>
                  <a:lnTo>
                    <a:pt x="217" y="455"/>
                  </a:lnTo>
                  <a:lnTo>
                    <a:pt x="192" y="463"/>
                  </a:lnTo>
                  <a:lnTo>
                    <a:pt x="168" y="469"/>
                  </a:lnTo>
                  <a:lnTo>
                    <a:pt x="145" y="473"/>
                  </a:lnTo>
                  <a:lnTo>
                    <a:pt x="124" y="474"/>
                  </a:lnTo>
                  <a:lnTo>
                    <a:pt x="103" y="474"/>
                  </a:lnTo>
                  <a:lnTo>
                    <a:pt x="85" y="471"/>
                  </a:lnTo>
                  <a:lnTo>
                    <a:pt x="69" y="467"/>
                  </a:lnTo>
                  <a:lnTo>
                    <a:pt x="53" y="461"/>
                  </a:lnTo>
                  <a:lnTo>
                    <a:pt x="40" y="453"/>
                  </a:lnTo>
                  <a:lnTo>
                    <a:pt x="28" y="443"/>
                  </a:lnTo>
                  <a:lnTo>
                    <a:pt x="18" y="432"/>
                  </a:lnTo>
                  <a:lnTo>
                    <a:pt x="11" y="419"/>
                  </a:lnTo>
                  <a:lnTo>
                    <a:pt x="5" y="405"/>
                  </a:lnTo>
                  <a:lnTo>
                    <a:pt x="2" y="390"/>
                  </a:lnTo>
                  <a:lnTo>
                    <a:pt x="0" y="372"/>
                  </a:lnTo>
                  <a:lnTo>
                    <a:pt x="2" y="354"/>
                  </a:lnTo>
                  <a:lnTo>
                    <a:pt x="5" y="335"/>
                  </a:lnTo>
                  <a:lnTo>
                    <a:pt x="12" y="314"/>
                  </a:lnTo>
                  <a:lnTo>
                    <a:pt x="20" y="293"/>
                  </a:lnTo>
                  <a:lnTo>
                    <a:pt x="32" y="272"/>
                  </a:lnTo>
                  <a:lnTo>
                    <a:pt x="46" y="248"/>
                  </a:lnTo>
                  <a:lnTo>
                    <a:pt x="64" y="224"/>
                  </a:lnTo>
                  <a:lnTo>
                    <a:pt x="84" y="199"/>
                  </a:lnTo>
                  <a:lnTo>
                    <a:pt x="108" y="175"/>
                  </a:lnTo>
                  <a:lnTo>
                    <a:pt x="134" y="148"/>
                  </a:lnTo>
                  <a:lnTo>
                    <a:pt x="164" y="12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4513263" y="3763963"/>
              <a:ext cx="20638" cy="25400"/>
            </a:xfrm>
            <a:custGeom>
              <a:avLst/>
              <a:gdLst/>
              <a:ahLst/>
              <a:cxnLst>
                <a:cxn ang="0">
                  <a:pos x="100" y="140"/>
                </a:cxn>
                <a:cxn ang="0">
                  <a:pos x="138" y="94"/>
                </a:cxn>
                <a:cxn ang="0">
                  <a:pos x="177" y="57"/>
                </a:cxn>
                <a:cxn ang="0">
                  <a:pos x="214" y="30"/>
                </a:cxn>
                <a:cxn ang="0">
                  <a:pos x="250" y="11"/>
                </a:cxn>
                <a:cxn ang="0">
                  <a:pos x="284" y="2"/>
                </a:cxn>
                <a:cxn ang="0">
                  <a:pos x="314" y="0"/>
                </a:cxn>
                <a:cxn ang="0">
                  <a:pos x="342" y="6"/>
                </a:cxn>
                <a:cxn ang="0">
                  <a:pos x="364" y="20"/>
                </a:cxn>
                <a:cxn ang="0">
                  <a:pos x="382" y="40"/>
                </a:cxn>
                <a:cxn ang="0">
                  <a:pos x="393" y="66"/>
                </a:cxn>
                <a:cxn ang="0">
                  <a:pos x="398" y="100"/>
                </a:cxn>
                <a:cxn ang="0">
                  <a:pos x="396" y="139"/>
                </a:cxn>
                <a:cxn ang="0">
                  <a:pos x="385" y="182"/>
                </a:cxn>
                <a:cxn ang="0">
                  <a:pos x="365" y="231"/>
                </a:cxn>
                <a:cxn ang="0">
                  <a:pos x="337" y="285"/>
                </a:cxn>
                <a:cxn ang="0">
                  <a:pos x="299" y="339"/>
                </a:cxn>
                <a:cxn ang="0">
                  <a:pos x="260" y="385"/>
                </a:cxn>
                <a:cxn ang="0">
                  <a:pos x="223" y="421"/>
                </a:cxn>
                <a:cxn ang="0">
                  <a:pos x="185" y="448"/>
                </a:cxn>
                <a:cxn ang="0">
                  <a:pos x="148" y="466"/>
                </a:cxn>
                <a:cxn ang="0">
                  <a:pos x="115" y="476"/>
                </a:cxn>
                <a:cxn ang="0">
                  <a:pos x="84" y="478"/>
                </a:cxn>
                <a:cxn ang="0">
                  <a:pos x="58" y="472"/>
                </a:cxn>
                <a:cxn ang="0">
                  <a:pos x="34" y="459"/>
                </a:cxn>
                <a:cxn ang="0">
                  <a:pos x="17" y="439"/>
                </a:cxn>
                <a:cxn ang="0">
                  <a:pos x="6" y="412"/>
                </a:cxn>
                <a:cxn ang="0">
                  <a:pos x="0" y="380"/>
                </a:cxn>
                <a:cxn ang="0">
                  <a:pos x="4" y="341"/>
                </a:cxn>
                <a:cxn ang="0">
                  <a:pos x="14" y="297"/>
                </a:cxn>
                <a:cxn ang="0">
                  <a:pos x="33" y="248"/>
                </a:cxn>
                <a:cxn ang="0">
                  <a:pos x="63" y="196"/>
                </a:cxn>
              </a:cxnLst>
              <a:rect l="0" t="0" r="r" b="b"/>
              <a:pathLst>
                <a:path w="398" h="478">
                  <a:moveTo>
                    <a:pt x="81" y="167"/>
                  </a:moveTo>
                  <a:lnTo>
                    <a:pt x="100" y="140"/>
                  </a:lnTo>
                  <a:lnTo>
                    <a:pt x="119" y="116"/>
                  </a:lnTo>
                  <a:lnTo>
                    <a:pt x="138" y="94"/>
                  </a:lnTo>
                  <a:lnTo>
                    <a:pt x="157" y="74"/>
                  </a:lnTo>
                  <a:lnTo>
                    <a:pt x="177" y="57"/>
                  </a:lnTo>
                  <a:lnTo>
                    <a:pt x="195" y="43"/>
                  </a:lnTo>
                  <a:lnTo>
                    <a:pt x="214" y="30"/>
                  </a:lnTo>
                  <a:lnTo>
                    <a:pt x="233" y="20"/>
                  </a:lnTo>
                  <a:lnTo>
                    <a:pt x="250" y="11"/>
                  </a:lnTo>
                  <a:lnTo>
                    <a:pt x="267" y="6"/>
                  </a:lnTo>
                  <a:lnTo>
                    <a:pt x="284" y="2"/>
                  </a:lnTo>
                  <a:lnTo>
                    <a:pt x="300" y="0"/>
                  </a:lnTo>
                  <a:lnTo>
                    <a:pt x="314" y="0"/>
                  </a:lnTo>
                  <a:lnTo>
                    <a:pt x="329" y="2"/>
                  </a:lnTo>
                  <a:lnTo>
                    <a:pt x="342" y="6"/>
                  </a:lnTo>
                  <a:lnTo>
                    <a:pt x="354" y="12"/>
                  </a:lnTo>
                  <a:lnTo>
                    <a:pt x="364" y="20"/>
                  </a:lnTo>
                  <a:lnTo>
                    <a:pt x="373" y="29"/>
                  </a:lnTo>
                  <a:lnTo>
                    <a:pt x="382" y="40"/>
                  </a:lnTo>
                  <a:lnTo>
                    <a:pt x="389" y="52"/>
                  </a:lnTo>
                  <a:lnTo>
                    <a:pt x="393" y="66"/>
                  </a:lnTo>
                  <a:lnTo>
                    <a:pt x="397" y="83"/>
                  </a:lnTo>
                  <a:lnTo>
                    <a:pt x="398" y="100"/>
                  </a:lnTo>
                  <a:lnTo>
                    <a:pt x="398" y="118"/>
                  </a:lnTo>
                  <a:lnTo>
                    <a:pt x="396" y="139"/>
                  </a:lnTo>
                  <a:lnTo>
                    <a:pt x="392" y="160"/>
                  </a:lnTo>
                  <a:lnTo>
                    <a:pt x="385" y="182"/>
                  </a:lnTo>
                  <a:lnTo>
                    <a:pt x="377" y="206"/>
                  </a:lnTo>
                  <a:lnTo>
                    <a:pt x="365" y="231"/>
                  </a:lnTo>
                  <a:lnTo>
                    <a:pt x="352" y="258"/>
                  </a:lnTo>
                  <a:lnTo>
                    <a:pt x="337" y="285"/>
                  </a:lnTo>
                  <a:lnTo>
                    <a:pt x="318" y="312"/>
                  </a:lnTo>
                  <a:lnTo>
                    <a:pt x="299" y="339"/>
                  </a:lnTo>
                  <a:lnTo>
                    <a:pt x="280" y="363"/>
                  </a:lnTo>
                  <a:lnTo>
                    <a:pt x="260" y="385"/>
                  </a:lnTo>
                  <a:lnTo>
                    <a:pt x="241" y="404"/>
                  </a:lnTo>
                  <a:lnTo>
                    <a:pt x="223" y="421"/>
                  </a:lnTo>
                  <a:lnTo>
                    <a:pt x="203" y="436"/>
                  </a:lnTo>
                  <a:lnTo>
                    <a:pt x="185" y="448"/>
                  </a:lnTo>
                  <a:lnTo>
                    <a:pt x="167" y="458"/>
                  </a:lnTo>
                  <a:lnTo>
                    <a:pt x="148" y="466"/>
                  </a:lnTo>
                  <a:lnTo>
                    <a:pt x="132" y="472"/>
                  </a:lnTo>
                  <a:lnTo>
                    <a:pt x="115" y="476"/>
                  </a:lnTo>
                  <a:lnTo>
                    <a:pt x="99" y="478"/>
                  </a:lnTo>
                  <a:lnTo>
                    <a:pt x="84" y="478"/>
                  </a:lnTo>
                  <a:lnTo>
                    <a:pt x="70" y="476"/>
                  </a:lnTo>
                  <a:lnTo>
                    <a:pt x="58" y="472"/>
                  </a:lnTo>
                  <a:lnTo>
                    <a:pt x="45" y="466"/>
                  </a:lnTo>
                  <a:lnTo>
                    <a:pt x="34" y="459"/>
                  </a:lnTo>
                  <a:lnTo>
                    <a:pt x="25" y="450"/>
                  </a:lnTo>
                  <a:lnTo>
                    <a:pt x="17" y="439"/>
                  </a:lnTo>
                  <a:lnTo>
                    <a:pt x="11" y="426"/>
                  </a:lnTo>
                  <a:lnTo>
                    <a:pt x="6" y="412"/>
                  </a:lnTo>
                  <a:lnTo>
                    <a:pt x="3" y="397"/>
                  </a:lnTo>
                  <a:lnTo>
                    <a:pt x="0" y="380"/>
                  </a:lnTo>
                  <a:lnTo>
                    <a:pt x="2" y="361"/>
                  </a:lnTo>
                  <a:lnTo>
                    <a:pt x="4" y="341"/>
                  </a:lnTo>
                  <a:lnTo>
                    <a:pt x="8" y="320"/>
                  </a:lnTo>
                  <a:lnTo>
                    <a:pt x="14" y="297"/>
                  </a:lnTo>
                  <a:lnTo>
                    <a:pt x="23" y="274"/>
                  </a:lnTo>
                  <a:lnTo>
                    <a:pt x="33" y="248"/>
                  </a:lnTo>
                  <a:lnTo>
                    <a:pt x="46" y="223"/>
                  </a:lnTo>
                  <a:lnTo>
                    <a:pt x="63" y="196"/>
                  </a:lnTo>
                  <a:lnTo>
                    <a:pt x="81" y="16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826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BDE212-E76B-4CCB-8579-F5AE533F1BB0}" type="datetimeFigureOut">
              <a:rPr lang="en-US"/>
              <a:pPr>
                <a:defRPr/>
              </a:pPr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99B649-AC05-4FD4-8EDB-84F71C51DE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rgbClr val="0081C4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6248400"/>
            <a:ext cx="9144000" cy="609600"/>
          </a:xfrm>
          <a:prstGeom prst="rect">
            <a:avLst/>
          </a:prstGeom>
          <a:gradFill>
            <a:gsLst>
              <a:gs pos="0">
                <a:srgbClr val="EFB42B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9" name="TextBox 118"/>
          <p:cNvSpPr txBox="1"/>
          <p:nvPr userDrawn="1"/>
        </p:nvSpPr>
        <p:spPr>
          <a:xfrm>
            <a:off x="7620000" y="6611938"/>
            <a:ext cx="15240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Gill Sans MT" pitchFamily="34" charset="0"/>
                <a:cs typeface="+mn-cs"/>
              </a:rPr>
              <a:t>www.jubcor.com</a:t>
            </a:r>
            <a:endParaRPr lang="en-US" sz="1000" b="1" dirty="0">
              <a:solidFill>
                <a:schemeClr val="bg1"/>
              </a:solidFill>
              <a:latin typeface="Gill Sans MT" pitchFamily="34" charset="0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16040"/>
            <a:ext cx="1540042" cy="365760"/>
          </a:xfrm>
          <a:prstGeom prst="rect">
            <a:avLst/>
          </a:prstGeom>
        </p:spPr>
      </p:pic>
      <p:sp>
        <p:nvSpPr>
          <p:cNvPr id="3" name="MSIPCMContentMarking" descr="{&quot;HashCode&quot;:1438093832,&quot;Placement&quot;:&quot;Header&quot;,&quot;Top&quot;:0.0,&quot;Left&quot;:0.0,&quot;SlideWidth&quot;:720,&quot;SlideHeight&quot;:540}"/>
          <p:cNvSpPr txBox="1"/>
          <p:nvPr userDrawn="1"/>
        </p:nvSpPr>
        <p:spPr>
          <a:xfrm>
            <a:off x="0" y="0"/>
            <a:ext cx="2441490" cy="2343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A7A8AA"/>
                </a:solidFill>
                <a:latin typeface="SABIC Typeface Headline Light" panose="020B0303060202020204" pitchFamily="34" charset="0"/>
              </a:rPr>
              <a:t>Classification: General Business Use </a:t>
            </a:r>
            <a:endParaRPr lang="en-US" sz="1000">
              <a:solidFill>
                <a:srgbClr val="A7A8AA"/>
              </a:solidFill>
              <a:latin typeface="SABIC Typeface Headline Light" panose="020B030306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bg1"/>
          </a:solidFill>
          <a:latin typeface="Gill Sans M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en.wikipedia.org/wiki/Atmosphere_(unit)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hyperlink" Target="https://en.wikipedia.org/wiki/Ammonium_hydroxide" TargetMode="External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52500" y="2438400"/>
            <a:ext cx="7239000" cy="2743200"/>
          </a:xfrm>
        </p:spPr>
        <p:txBody>
          <a:bodyPr/>
          <a:lstStyle/>
          <a:p>
            <a:r>
              <a:rPr lang="en-US" dirty="0" smtClean="0"/>
              <a:t>Combustion Ion Chromatography</a:t>
            </a:r>
          </a:p>
          <a:p>
            <a:r>
              <a:rPr lang="en-US" dirty="0" smtClean="0"/>
              <a:t>Essential Analytical Technique  for </a:t>
            </a:r>
          </a:p>
          <a:p>
            <a:r>
              <a:rPr lang="en-US" dirty="0" smtClean="0"/>
              <a:t>Material </a:t>
            </a:r>
            <a:r>
              <a:rPr lang="en-US" dirty="0"/>
              <a:t>Investigation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1"/>
            <a:ext cx="7315200" cy="2006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exchanger sample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0" y="1454249"/>
            <a:ext cx="2291850" cy="1672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78" y="2971800"/>
            <a:ext cx="5312526" cy="2305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828800"/>
            <a:ext cx="5064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Where the cooling process water side having</a:t>
            </a:r>
          </a:p>
          <a:p>
            <a:r>
              <a:rPr lang="en-US" dirty="0"/>
              <a:t> </a:t>
            </a:r>
            <a:r>
              <a:rPr lang="en-US" dirty="0" smtClean="0"/>
              <a:t>  Major deposit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Deposit the FeCl3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9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481935" y="1276350"/>
            <a:ext cx="7456991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0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5pPr>
            <a:lvl6pPr marL="580461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6pPr>
            <a:lvl7pPr marL="116092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7pPr>
            <a:lvl8pPr marL="174138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8pPr>
            <a:lvl9pPr marL="232184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9pPr>
          </a:lstStyle>
          <a:p>
            <a:r>
              <a:rPr lang="en-US" sz="1500" kern="0"/>
              <a:t>SAMPLES with High Conductivity</a:t>
            </a:r>
            <a:endParaRPr lang="en-US" sz="1500" kern="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5447423" y="1954932"/>
            <a:ext cx="28424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200" kern="0" dirty="0">
                <a:solidFill>
                  <a:schemeClr val="accent1"/>
                </a:solidFill>
              </a:rPr>
              <a:t>Anion standard -All seven anion tested</a:t>
            </a:r>
          </a:p>
          <a:p>
            <a:r>
              <a:rPr lang="en-US" sz="1200" kern="0" dirty="0">
                <a:solidFill>
                  <a:schemeClr val="accent1"/>
                </a:solidFill>
              </a:rPr>
              <a:t>       on SPE adsorbed all anions- 5mL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316" y="2373549"/>
            <a:ext cx="3574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200" kern="0" dirty="0">
                <a:solidFill>
                  <a:schemeClr val="accent1"/>
                </a:solidFill>
              </a:rPr>
              <a:t>Second Trial on same SPE </a:t>
            </a:r>
            <a:r>
              <a:rPr lang="en-US" sz="1200" kern="0" dirty="0">
                <a:solidFill>
                  <a:schemeClr val="accent1"/>
                </a:solidFill>
              </a:rPr>
              <a:t>shows </a:t>
            </a:r>
            <a:r>
              <a:rPr lang="en-US" sz="1200" kern="0" dirty="0">
                <a:solidFill>
                  <a:schemeClr val="accent1"/>
                </a:solidFill>
              </a:rPr>
              <a:t>5 </a:t>
            </a:r>
            <a:r>
              <a:rPr lang="en-US" sz="1200" kern="0" dirty="0">
                <a:solidFill>
                  <a:schemeClr val="accent1"/>
                </a:solidFill>
              </a:rPr>
              <a:t>anions</a:t>
            </a:r>
          </a:p>
          <a:p>
            <a:r>
              <a:rPr lang="en-US" sz="1200" kern="0" dirty="0">
                <a:solidFill>
                  <a:schemeClr val="accent1"/>
                </a:solidFill>
              </a:rPr>
              <a:t>      removal of Chloride and Bromide ( 5mL)</a:t>
            </a:r>
            <a:endParaRPr lang="en-US" sz="1200" kern="0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316" y="2848535"/>
            <a:ext cx="3574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200" kern="0" dirty="0">
                <a:solidFill>
                  <a:schemeClr val="accent1"/>
                </a:solidFill>
              </a:rPr>
              <a:t>Third </a:t>
            </a:r>
            <a:r>
              <a:rPr lang="en-US" sz="1200" kern="0" dirty="0">
                <a:solidFill>
                  <a:schemeClr val="accent1"/>
                </a:solidFill>
              </a:rPr>
              <a:t>Trial </a:t>
            </a:r>
            <a:r>
              <a:rPr lang="en-US" sz="1200" kern="0" dirty="0">
                <a:solidFill>
                  <a:schemeClr val="accent1"/>
                </a:solidFill>
              </a:rPr>
              <a:t>shows </a:t>
            </a:r>
            <a:r>
              <a:rPr lang="en-US" sz="1200" kern="0" dirty="0">
                <a:solidFill>
                  <a:schemeClr val="accent1"/>
                </a:solidFill>
              </a:rPr>
              <a:t>3</a:t>
            </a:r>
            <a:r>
              <a:rPr lang="en-US" sz="1200" kern="0" dirty="0">
                <a:solidFill>
                  <a:schemeClr val="accent1"/>
                </a:solidFill>
              </a:rPr>
              <a:t> anions </a:t>
            </a:r>
            <a:r>
              <a:rPr lang="en-US" sz="1200" kern="0" dirty="0">
                <a:solidFill>
                  <a:schemeClr val="accent1"/>
                </a:solidFill>
              </a:rPr>
              <a:t>&gt; 80% recovery &amp; 50% </a:t>
            </a:r>
            <a:r>
              <a:rPr lang="en-US" sz="1200" kern="0" dirty="0">
                <a:solidFill>
                  <a:schemeClr val="accent1"/>
                </a:solidFill>
              </a:rPr>
              <a:t>for Nitrite &amp; </a:t>
            </a:r>
            <a:r>
              <a:rPr lang="en-US" sz="1200" kern="0" dirty="0">
                <a:solidFill>
                  <a:schemeClr val="accent1"/>
                </a:solidFill>
              </a:rPr>
              <a:t>Phosphate ( 5mL ) removal of</a:t>
            </a:r>
            <a:r>
              <a:rPr lang="en-US" sz="1200" kern="0" dirty="0">
                <a:solidFill>
                  <a:schemeClr val="accent1"/>
                </a:solidFill>
              </a:rPr>
              <a:t> Chloride and Bromide-</a:t>
            </a:r>
            <a:endParaRPr lang="en-US" sz="1200" kern="0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3707" y="3534771"/>
            <a:ext cx="3574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200" kern="0" dirty="0">
                <a:solidFill>
                  <a:schemeClr val="accent1"/>
                </a:solidFill>
              </a:rPr>
              <a:t>Fourth </a:t>
            </a:r>
            <a:r>
              <a:rPr lang="en-US" sz="1200" kern="0" dirty="0">
                <a:solidFill>
                  <a:schemeClr val="accent1"/>
                </a:solidFill>
              </a:rPr>
              <a:t>Trial </a:t>
            </a:r>
            <a:r>
              <a:rPr lang="en-US" sz="1200" kern="0" dirty="0">
                <a:solidFill>
                  <a:schemeClr val="accent1"/>
                </a:solidFill>
              </a:rPr>
              <a:t>shows 3 anions shows&gt; </a:t>
            </a:r>
            <a:r>
              <a:rPr lang="en-US" sz="1200" kern="0" dirty="0">
                <a:solidFill>
                  <a:schemeClr val="accent1"/>
                </a:solidFill>
              </a:rPr>
              <a:t>90%         recovery &amp; 50% for Nitrite &amp; Phosphate </a:t>
            </a:r>
            <a:r>
              <a:rPr lang="en-US" sz="1200" kern="0" dirty="0">
                <a:solidFill>
                  <a:schemeClr val="accent1"/>
                </a:solidFill>
              </a:rPr>
              <a:t>removal </a:t>
            </a:r>
            <a:r>
              <a:rPr lang="en-US" sz="1200" kern="0" dirty="0">
                <a:solidFill>
                  <a:schemeClr val="accent1"/>
                </a:solidFill>
              </a:rPr>
              <a:t>of </a:t>
            </a:r>
            <a:r>
              <a:rPr lang="en-US" sz="1200" kern="0" dirty="0">
                <a:solidFill>
                  <a:schemeClr val="accent1"/>
                </a:solidFill>
              </a:rPr>
              <a:t>Chloride and Bromide</a:t>
            </a:r>
            <a:endParaRPr lang="en-US" sz="1200" kern="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3636336" y="2651370"/>
            <a:ext cx="6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1200" kern="0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5554129" y="4514538"/>
            <a:ext cx="305243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200" kern="0" dirty="0">
                <a:solidFill>
                  <a:schemeClr val="accent1"/>
                </a:solidFill>
              </a:rPr>
              <a:t>Sample  + Anion standard eluted through </a:t>
            </a:r>
          </a:p>
          <a:p>
            <a:r>
              <a:rPr lang="en-US" sz="1200" kern="0" dirty="0">
                <a:solidFill>
                  <a:schemeClr val="accent1"/>
                </a:solidFill>
              </a:rPr>
              <a:t> </a:t>
            </a:r>
            <a:r>
              <a:rPr lang="en-US" sz="1200" kern="0" dirty="0">
                <a:solidFill>
                  <a:schemeClr val="accent1"/>
                </a:solidFill>
              </a:rPr>
              <a:t>     SPE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n-US" sz="1200" kern="0" dirty="0">
              <a:solidFill>
                <a:schemeClr val="accent1"/>
              </a:solidFill>
            </a:endParaRPr>
          </a:p>
          <a:p>
            <a:r>
              <a:rPr lang="en-US" sz="1200" kern="0" dirty="0">
                <a:solidFill>
                  <a:schemeClr val="accent1"/>
                </a:solidFill>
              </a:rPr>
              <a:t>Production sample are expected </a:t>
            </a:r>
            <a:endParaRPr lang="en-US" sz="1200" kern="0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47422" y="4203778"/>
            <a:ext cx="35749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200" kern="0" dirty="0">
                <a:solidFill>
                  <a:schemeClr val="accent1"/>
                </a:solidFill>
              </a:rPr>
              <a:t>Overlay  of  standards for all four repeat</a:t>
            </a:r>
            <a:endParaRPr lang="en-US" sz="1200" kern="0" dirty="0">
              <a:solidFill>
                <a:schemeClr val="accent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67684" y="1918092"/>
            <a:ext cx="4614359" cy="3916283"/>
            <a:chOff x="1687452" y="962825"/>
            <a:chExt cx="3899321" cy="330246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7452" y="962825"/>
              <a:ext cx="3899321" cy="3302468"/>
            </a:xfrm>
            <a:prstGeom prst="rect">
              <a:avLst/>
            </a:prstGeom>
            <a:solidFill>
              <a:schemeClr val="accent2"/>
            </a:solidFill>
          </p:spPr>
        </p:pic>
        <p:sp>
          <p:nvSpPr>
            <p:cNvPr id="14" name="TextBox 13"/>
            <p:cNvSpPr txBox="1"/>
            <p:nvPr/>
          </p:nvSpPr>
          <p:spPr bwMode="auto">
            <a:xfrm flipH="1">
              <a:off x="3431399" y="1456597"/>
              <a:ext cx="1279891" cy="1557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kern="0" dirty="0">
                  <a:solidFill>
                    <a:schemeClr val="accent6"/>
                  </a:solidFill>
                </a:rPr>
                <a:t>Standard –Neat</a:t>
              </a:r>
            </a:p>
            <a:p>
              <a:pPr algn="l"/>
              <a:r>
                <a:rPr lang="en-US" sz="1200" kern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Standard  eluted </a:t>
              </a:r>
            </a:p>
            <a:p>
              <a:pPr algn="l"/>
              <a:r>
                <a:rPr lang="en-US" sz="1200" kern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kern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through SPE</a:t>
              </a:r>
            </a:p>
            <a:p>
              <a:pPr algn="l"/>
              <a:r>
                <a:rPr lang="en-US" sz="1200" kern="0" dirty="0">
                  <a:solidFill>
                    <a:schemeClr val="accent1"/>
                  </a:solidFill>
                </a:rPr>
                <a:t>F: </a:t>
              </a:r>
              <a:r>
                <a:rPr lang="en-US" sz="1200" kern="0" dirty="0" smtClean="0">
                  <a:solidFill>
                    <a:schemeClr val="accent1"/>
                  </a:solidFill>
                </a:rPr>
                <a:t>0.5ppm</a:t>
              </a:r>
              <a:endParaRPr lang="en-US" sz="1200" kern="0" dirty="0">
                <a:solidFill>
                  <a:schemeClr val="accent1"/>
                </a:solidFill>
              </a:endParaRPr>
            </a:p>
            <a:p>
              <a:pPr algn="l"/>
              <a:r>
                <a:rPr lang="en-US" sz="1200" kern="0" dirty="0">
                  <a:solidFill>
                    <a:schemeClr val="accent1"/>
                  </a:solidFill>
                </a:rPr>
                <a:t>Cl: 2.5ppm</a:t>
              </a:r>
            </a:p>
            <a:p>
              <a:pPr algn="l"/>
              <a:r>
                <a:rPr lang="en-US" sz="1200" kern="0" dirty="0">
                  <a:solidFill>
                    <a:schemeClr val="accent1"/>
                  </a:solidFill>
                </a:rPr>
                <a:t>Br:2.5ppm</a:t>
              </a:r>
            </a:p>
            <a:p>
              <a:pPr algn="l"/>
              <a:r>
                <a:rPr lang="en-US" sz="1200" kern="0" dirty="0">
                  <a:solidFill>
                    <a:schemeClr val="accent1"/>
                  </a:solidFill>
                </a:rPr>
                <a:t>NO2-:3.5ppm</a:t>
              </a:r>
            </a:p>
            <a:p>
              <a:pPr algn="l"/>
              <a:r>
                <a:rPr lang="en-US" sz="1200" kern="0" dirty="0">
                  <a:solidFill>
                    <a:schemeClr val="accent1"/>
                  </a:solidFill>
                </a:rPr>
                <a:t>NO3: 3.5ppm</a:t>
              </a:r>
            </a:p>
            <a:p>
              <a:pPr algn="l"/>
              <a:r>
                <a:rPr lang="en-US" sz="1200" kern="0" dirty="0">
                  <a:solidFill>
                    <a:schemeClr val="accent1"/>
                  </a:solidFill>
                </a:rPr>
                <a:t>SO4: 3.5ppm</a:t>
              </a:r>
            </a:p>
            <a:p>
              <a:pPr algn="l"/>
              <a:r>
                <a:rPr lang="en-US" sz="1200" kern="0" dirty="0">
                  <a:solidFill>
                    <a:schemeClr val="accent1"/>
                  </a:solidFill>
                </a:rPr>
                <a:t>PO4: 3.5ppm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5791" y="1892995"/>
            <a:ext cx="4313794" cy="3993173"/>
            <a:chOff x="1651860" y="4549357"/>
            <a:chExt cx="6773196" cy="4362902"/>
          </a:xfrm>
        </p:grpSpPr>
        <p:pic>
          <p:nvPicPr>
            <p:cNvPr id="16" name="Picture 15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78" t="20232" r="1878" b="7950"/>
            <a:stretch/>
          </p:blipFill>
          <p:spPr bwMode="auto">
            <a:xfrm>
              <a:off x="1651860" y="4549357"/>
              <a:ext cx="6773196" cy="436290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TextBox 16"/>
            <p:cNvSpPr txBox="1"/>
            <p:nvPr/>
          </p:nvSpPr>
          <p:spPr bwMode="auto">
            <a:xfrm>
              <a:off x="6101913" y="6582879"/>
              <a:ext cx="1971289" cy="478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kern="0" dirty="0">
                  <a:solidFill>
                    <a:schemeClr val="accent6"/>
                  </a:solidFill>
                </a:rPr>
                <a:t>Neat standard +</a:t>
              </a:r>
            </a:p>
            <a:p>
              <a:pPr algn="l"/>
              <a:r>
                <a:rPr lang="en-US" sz="1200" kern="0" dirty="0">
                  <a:solidFill>
                    <a:schemeClr val="accent6"/>
                  </a:solidFill>
                </a:rPr>
                <a:t>Overlay all repeats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2893" y="1979894"/>
            <a:ext cx="4629150" cy="3819374"/>
            <a:chOff x="256502" y="1370420"/>
            <a:chExt cx="6548372" cy="4921106"/>
          </a:xfrm>
        </p:grpSpPr>
        <p:pic>
          <p:nvPicPr>
            <p:cNvPr id="19" name="Picture 1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56502" y="1370420"/>
              <a:ext cx="6548372" cy="4921106"/>
            </a:xfrm>
            <a:prstGeom prst="rect">
              <a:avLst/>
            </a:prstGeom>
          </p:spPr>
        </p:pic>
        <p:sp>
          <p:nvSpPr>
            <p:cNvPr id="20" name="TextBox 23"/>
            <p:cNvSpPr txBox="1"/>
            <p:nvPr/>
          </p:nvSpPr>
          <p:spPr bwMode="auto">
            <a:xfrm>
              <a:off x="4946617" y="2704695"/>
              <a:ext cx="1671682" cy="475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Standard –Neat</a:t>
              </a:r>
              <a:endParaRPr lang="en-US" sz="9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accent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Standard </a:t>
              </a:r>
              <a:r>
                <a:rPr lang="en-US" sz="1200" dirty="0" smtClean="0">
                  <a:solidFill>
                    <a:schemeClr val="accent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</a:t>
              </a:r>
              <a:r>
                <a:rPr lang="en-US" sz="1200" dirty="0">
                  <a:solidFill>
                    <a:schemeClr val="accent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SPE</a:t>
              </a:r>
              <a:endParaRPr lang="en-US" sz="9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34" y="2035074"/>
            <a:ext cx="46101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6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Anions in High Ammonia sample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4728707" y="1160246"/>
            <a:ext cx="3956125" cy="1933225"/>
            <a:chOff x="5713635" y="1438706"/>
            <a:chExt cx="5784925" cy="2519708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b="10196"/>
            <a:stretch/>
          </p:blipFill>
          <p:spPr>
            <a:xfrm>
              <a:off x="7270299" y="1585818"/>
              <a:ext cx="4228261" cy="2176026"/>
            </a:xfrm>
            <a:prstGeom prst="rect">
              <a:avLst/>
            </a:prstGeom>
          </p:spPr>
        </p:pic>
        <p:cxnSp>
          <p:nvCxnSpPr>
            <p:cNvPr id="50" name="Straight Arrow Connector 49"/>
            <p:cNvCxnSpPr/>
            <p:nvPr/>
          </p:nvCxnSpPr>
          <p:spPr bwMode="auto">
            <a:xfrm flipV="1">
              <a:off x="6545833" y="1531861"/>
              <a:ext cx="731520" cy="14068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Box 50"/>
            <p:cNvSpPr txBox="1"/>
            <p:nvPr/>
          </p:nvSpPr>
          <p:spPr bwMode="auto">
            <a:xfrm>
              <a:off x="7559778" y="3008945"/>
              <a:ext cx="698519" cy="280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kern="0" dirty="0" smtClean="0">
                  <a:solidFill>
                    <a:schemeClr val="accent1"/>
                  </a:solidFill>
                </a:rPr>
                <a:t>Water</a:t>
              </a:r>
            </a:p>
          </p:txBody>
        </p:sp>
        <p:sp>
          <p:nvSpPr>
            <p:cNvPr id="52" name="TextBox 51"/>
            <p:cNvSpPr txBox="1"/>
            <p:nvPr/>
          </p:nvSpPr>
          <p:spPr bwMode="auto">
            <a:xfrm>
              <a:off x="8399776" y="3185169"/>
              <a:ext cx="1106379" cy="280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kern="0" dirty="0" smtClean="0">
                  <a:solidFill>
                    <a:schemeClr val="accent1"/>
                  </a:solidFill>
                </a:rPr>
                <a:t>Ammonia</a:t>
              </a:r>
            </a:p>
          </p:txBody>
        </p:sp>
        <p:sp>
          <p:nvSpPr>
            <p:cNvPr id="53" name="TextBox 52"/>
            <p:cNvSpPr txBox="1"/>
            <p:nvPr/>
          </p:nvSpPr>
          <p:spPr bwMode="auto">
            <a:xfrm>
              <a:off x="9458598" y="3431390"/>
              <a:ext cx="1106379" cy="280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kern="0" dirty="0" smtClean="0">
                  <a:solidFill>
                    <a:schemeClr val="accent1"/>
                  </a:solidFill>
                </a:rPr>
                <a:t>Ammonia</a:t>
              </a:r>
            </a:p>
          </p:txBody>
        </p:sp>
        <p:sp>
          <p:nvSpPr>
            <p:cNvPr id="54" name="TextBox 53"/>
            <p:cNvSpPr txBox="1"/>
            <p:nvPr/>
          </p:nvSpPr>
          <p:spPr bwMode="auto">
            <a:xfrm>
              <a:off x="10732867" y="3677611"/>
              <a:ext cx="438333" cy="280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kern="0" dirty="0" err="1" smtClean="0">
                  <a:solidFill>
                    <a:schemeClr val="accent1"/>
                  </a:solidFill>
                </a:rPr>
                <a:t>HCl</a:t>
              </a:r>
              <a:endParaRPr lang="en-US" sz="1400" kern="0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713635" y="1438706"/>
              <a:ext cx="1071688" cy="40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kern="0" dirty="0">
                  <a:solidFill>
                    <a:schemeClr val="accent1"/>
                  </a:solidFill>
                </a:rPr>
                <a:t>Air /N2</a:t>
              </a:r>
            </a:p>
          </p:txBody>
        </p:sp>
      </p:grpSp>
      <p:sp>
        <p:nvSpPr>
          <p:cNvPr id="57" name="TextBox 56"/>
          <p:cNvSpPr txBox="1"/>
          <p:nvPr/>
        </p:nvSpPr>
        <p:spPr bwMode="auto">
          <a:xfrm>
            <a:off x="484619" y="1124028"/>
            <a:ext cx="547452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 kern="0" dirty="0" smtClean="0">
                <a:solidFill>
                  <a:schemeClr val="accent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Ammonia as Matrix</a:t>
            </a:r>
          </a:p>
          <a:p>
            <a:pPr algn="l"/>
            <a:endParaRPr lang="en-US" sz="1400" kern="0" dirty="0">
              <a:solidFill>
                <a:schemeClr val="accent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pPr algn="l"/>
            <a:r>
              <a:rPr lang="en-US" sz="1400" kern="0" dirty="0" smtClean="0">
                <a:solidFill>
                  <a:schemeClr val="accent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Sample Range: 0.1 - 2% 		</a:t>
            </a:r>
          </a:p>
          <a:p>
            <a:pPr algn="l"/>
            <a:r>
              <a:rPr lang="en-US" sz="1400" kern="0" dirty="0" smtClean="0">
                <a:solidFill>
                  <a:schemeClr val="accent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Requirement is for analysis of trace anion and Cation:</a:t>
            </a:r>
          </a:p>
          <a:p>
            <a:pPr algn="l"/>
            <a:endParaRPr lang="en-US" sz="1400" kern="0" dirty="0">
              <a:solidFill>
                <a:schemeClr val="accent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r>
              <a:rPr lang="en-US" sz="1400" kern="0" dirty="0" smtClean="0">
                <a:solidFill>
                  <a:schemeClr val="accent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Physical properties :</a:t>
            </a:r>
            <a:r>
              <a:rPr lang="en-US" sz="1400" dirty="0">
                <a:solidFill>
                  <a:schemeClr val="accent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NH</a:t>
            </a:r>
            <a:r>
              <a:rPr lang="en-US" sz="1400" baseline="-25000" dirty="0">
                <a:solidFill>
                  <a:schemeClr val="accent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3</a:t>
            </a:r>
            <a:r>
              <a:rPr lang="en-US" sz="1400" dirty="0">
                <a:solidFill>
                  <a:schemeClr val="accent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boils at −33.34 °C (−28.012 °F) at a pressure of one </a:t>
            </a:r>
            <a:r>
              <a:rPr lang="en-US" sz="1400" dirty="0">
                <a:solidFill>
                  <a:schemeClr val="accent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  <a:hlinkClick r:id="rId3" tooltip="Atmosphere (unit)"/>
              </a:rPr>
              <a:t>atmosphere</a:t>
            </a:r>
            <a:r>
              <a:rPr lang="en-US" sz="1400" dirty="0">
                <a:solidFill>
                  <a:schemeClr val="accent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, so the liquid must be stored under pressure or at low temperature. A</a:t>
            </a:r>
            <a:r>
              <a:rPr lang="en-US" sz="1400" dirty="0" smtClean="0">
                <a:solidFill>
                  <a:schemeClr val="accent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mmonia </a:t>
            </a:r>
            <a:r>
              <a:rPr lang="en-US" sz="1400" dirty="0">
                <a:solidFill>
                  <a:schemeClr val="accent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or </a:t>
            </a:r>
            <a:r>
              <a:rPr lang="en-US" sz="1400" dirty="0">
                <a:solidFill>
                  <a:schemeClr val="accent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  <a:hlinkClick r:id="rId4" tooltip="Ammonium hydroxide"/>
              </a:rPr>
              <a:t>ammonium hydroxide</a:t>
            </a:r>
            <a:r>
              <a:rPr lang="en-US" sz="1400" dirty="0">
                <a:solidFill>
                  <a:schemeClr val="accent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is a solution of NH</a:t>
            </a:r>
            <a:r>
              <a:rPr lang="en-US" sz="1400" baseline="-25000" dirty="0">
                <a:solidFill>
                  <a:schemeClr val="accent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3</a:t>
            </a:r>
            <a:r>
              <a:rPr lang="en-US" sz="1400" dirty="0">
                <a:solidFill>
                  <a:schemeClr val="accent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in water.</a:t>
            </a:r>
            <a:endParaRPr lang="en-US" sz="1400" kern="0" dirty="0">
              <a:solidFill>
                <a:schemeClr val="accent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 bwMode="auto">
          <a:xfrm>
            <a:off x="6049156" y="985683"/>
            <a:ext cx="156132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kern="0" dirty="0" smtClean="0">
                <a:solidFill>
                  <a:schemeClr val="accent1"/>
                </a:solidFill>
              </a:rPr>
              <a:t>Sample preparation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914400" y="3223624"/>
            <a:ext cx="2954335" cy="215444"/>
            <a:chOff x="914400" y="4026365"/>
            <a:chExt cx="2954335" cy="215444"/>
          </a:xfrm>
        </p:grpSpPr>
        <p:sp>
          <p:nvSpPr>
            <p:cNvPr id="60" name="TextBox 59"/>
            <p:cNvSpPr txBox="1"/>
            <p:nvPr/>
          </p:nvSpPr>
          <p:spPr bwMode="auto">
            <a:xfrm>
              <a:off x="914400" y="4026365"/>
              <a:ext cx="2954335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kern="0" dirty="0" smtClean="0">
                  <a:solidFill>
                    <a:schemeClr val="accent6"/>
                  </a:solidFill>
                </a:rPr>
                <a:t>NH3 (</a:t>
              </a:r>
              <a:r>
                <a:rPr lang="en-US" sz="1400" kern="0" dirty="0" err="1" smtClean="0">
                  <a:solidFill>
                    <a:schemeClr val="accent6"/>
                  </a:solidFill>
                </a:rPr>
                <a:t>Aq</a:t>
              </a:r>
              <a:r>
                <a:rPr lang="en-US" sz="1400" kern="0" dirty="0" smtClean="0">
                  <a:solidFill>
                    <a:schemeClr val="accent6"/>
                  </a:solidFill>
                </a:rPr>
                <a:t>)                       </a:t>
              </a:r>
              <a:r>
                <a:rPr lang="en-US" sz="1400" kern="0" dirty="0" smtClean="0">
                  <a:solidFill>
                    <a:schemeClr val="accent6"/>
                  </a:solidFill>
                </a:rPr>
                <a:t>     NH3 </a:t>
              </a:r>
              <a:r>
                <a:rPr lang="en-US" sz="1400" kern="0" dirty="0" smtClean="0">
                  <a:solidFill>
                    <a:schemeClr val="accent6"/>
                  </a:solidFill>
                </a:rPr>
                <a:t>(gas)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 bwMode="auto">
            <a:xfrm flipV="1">
              <a:off x="1814732" y="4141543"/>
              <a:ext cx="1163062" cy="7932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Arrow Connector 61"/>
            <p:cNvCxnSpPr/>
            <p:nvPr/>
          </p:nvCxnSpPr>
          <p:spPr bwMode="auto">
            <a:xfrm flipH="1">
              <a:off x="2039816" y="4216314"/>
              <a:ext cx="478302" cy="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3" name="Rectangle 62"/>
          <p:cNvSpPr/>
          <p:nvPr/>
        </p:nvSpPr>
        <p:spPr>
          <a:xfrm>
            <a:off x="8405504" y="1790633"/>
            <a:ext cx="553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kern="0" dirty="0" smtClean="0">
                <a:solidFill>
                  <a:schemeClr val="accent1"/>
                </a:solidFill>
              </a:rPr>
              <a:t>Vent</a:t>
            </a:r>
            <a:endParaRPr lang="en-US" sz="1400" kern="0" dirty="0">
              <a:solidFill>
                <a:schemeClr val="accent1"/>
              </a:solidFill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958426"/>
            <a:ext cx="8678188" cy="226647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74" y="3975906"/>
            <a:ext cx="8425014" cy="227249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460" y="4047148"/>
            <a:ext cx="8368041" cy="217573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909" y="4013738"/>
            <a:ext cx="8390678" cy="218564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048" y="3988972"/>
            <a:ext cx="8382539" cy="223667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144" y="3941320"/>
            <a:ext cx="8319243" cy="2287378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1812328" y="3051154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Base</a:t>
            </a:r>
            <a:endParaRPr lang="en-US" sz="1400" dirty="0"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71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1447800"/>
            <a:ext cx="46323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Thank You</a:t>
            </a:r>
            <a:endParaRPr lang="en-US" sz="7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23067"/>
            <a:ext cx="7315200" cy="200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technique are essential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Industrial process are controlled – Analytical results are the indicator of controllability</a:t>
            </a:r>
          </a:p>
          <a:p>
            <a:pPr marL="0" indent="0">
              <a:buNone/>
            </a:pPr>
            <a:endParaRPr lang="en-US" dirty="0"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505200"/>
            <a:ext cx="1876425" cy="1693820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308089289"/>
              </p:ext>
            </p:extLst>
          </p:nvPr>
        </p:nvGraphicFramePr>
        <p:xfrm>
          <a:off x="2843212" y="2514600"/>
          <a:ext cx="6529388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853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997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Sample can range from </a:t>
            </a:r>
            <a:endParaRPr lang="en-US" sz="2000" dirty="0"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r>
              <a:rPr lang="en-US" sz="2000" dirty="0" smtClean="0"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Matrix</a:t>
            </a:r>
          </a:p>
          <a:p>
            <a:r>
              <a:rPr lang="en-US" sz="2000" dirty="0" smtClean="0"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Analyte – Trace level </a:t>
            </a:r>
          </a:p>
          <a:p>
            <a:r>
              <a:rPr lang="en-US" sz="2000" dirty="0" smtClean="0"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Limited sample size ( 10mg) </a:t>
            </a:r>
          </a:p>
          <a:p>
            <a:r>
              <a:rPr lang="en-US" sz="2000" dirty="0" smtClean="0"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Mixture of Organic / inorganic</a:t>
            </a:r>
          </a:p>
          <a:p>
            <a:endParaRPr lang="en-US" sz="2000" dirty="0"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71797769"/>
              </p:ext>
            </p:extLst>
          </p:nvPr>
        </p:nvGraphicFramePr>
        <p:xfrm>
          <a:off x="3886200" y="152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53200" y="3343455"/>
            <a:ext cx="11430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mixture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chromatography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 bwMode="auto">
          <a:xfrm>
            <a:off x="6543937" y="2061324"/>
            <a:ext cx="1069802" cy="70236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US" sz="1200" dirty="0">
              <a:latin typeface="Arial" pitchFamily="34" charset="0"/>
            </a:endParaRPr>
          </a:p>
        </p:txBody>
      </p:sp>
      <p:sp>
        <p:nvSpPr>
          <p:cNvPr id="5" name="Left Arrow 4"/>
          <p:cNvSpPr/>
          <p:nvPr/>
        </p:nvSpPr>
        <p:spPr bwMode="auto">
          <a:xfrm>
            <a:off x="6519131" y="3121899"/>
            <a:ext cx="1094607" cy="744268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US" sz="1200" dirty="0">
              <a:latin typeface="Arial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408675" y="4330313"/>
            <a:ext cx="1224104" cy="10625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US" sz="1200" dirty="0">
              <a:latin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1376499" y="3528177"/>
            <a:ext cx="1134657" cy="74909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US" sz="1200" dirty="0">
              <a:latin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933062" y="1496133"/>
            <a:ext cx="4790951" cy="43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0" rIns="6858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0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5pPr>
            <a:lvl6pPr marL="580461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6pPr>
            <a:lvl7pPr marL="116092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7pPr>
            <a:lvl8pPr marL="174138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8pPr>
            <a:lvl9pPr marL="232184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9pPr>
          </a:lstStyle>
          <a:p>
            <a:r>
              <a:rPr lang="en-US" sz="1200" kern="0" dirty="0"/>
              <a:t>Typical Ion Chromatographic System - Anion Analysis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58856" y="2042704"/>
            <a:ext cx="6465771" cy="3294820"/>
            <a:chOff x="-126875" y="891539"/>
            <a:chExt cx="9398656" cy="5277510"/>
          </a:xfrm>
        </p:grpSpPr>
        <p:sp>
          <p:nvSpPr>
            <p:cNvPr id="11" name="Line 3"/>
            <p:cNvSpPr>
              <a:spLocks noChangeShapeType="1"/>
            </p:cNvSpPr>
            <p:nvPr/>
          </p:nvSpPr>
          <p:spPr bwMode="auto">
            <a:xfrm>
              <a:off x="2389982" y="3858579"/>
              <a:ext cx="5545" cy="3384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2102644" y="4218939"/>
              <a:ext cx="1879591" cy="1715891"/>
            </a:xfrm>
            <a:prstGeom prst="rect">
              <a:avLst/>
            </a:prstGeom>
            <a:gradFill rotWithShape="0">
              <a:gsLst>
                <a:gs pos="0">
                  <a:srgbClr val="98E2E8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4715935" y="1151890"/>
              <a:ext cx="2166450" cy="2459444"/>
            </a:xfrm>
            <a:prstGeom prst="rect">
              <a:avLst/>
            </a:prstGeom>
            <a:gradFill rotWithShape="0">
              <a:gsLst>
                <a:gs pos="0">
                  <a:srgbClr val="F7B4A7"/>
                </a:gs>
                <a:gs pos="100000">
                  <a:srgbClr val="FFEFEB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2377282" y="1717040"/>
              <a:ext cx="5545" cy="6164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2310609" y="4414204"/>
              <a:ext cx="134454" cy="255794"/>
            </a:xfrm>
            <a:prstGeom prst="rect">
              <a:avLst/>
            </a:prstGeom>
            <a:gradFill rotWithShape="0">
              <a:gsLst>
                <a:gs pos="0">
                  <a:srgbClr val="24706E"/>
                </a:gs>
                <a:gs pos="50000">
                  <a:srgbClr val="D1F7FF"/>
                </a:gs>
                <a:gs pos="100000">
                  <a:srgbClr val="24706E"/>
                </a:gs>
              </a:gsLst>
              <a:lin ang="0" scaled="1"/>
            </a:gradFill>
            <a:ln w="9525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2282033" y="4671378"/>
              <a:ext cx="185741" cy="152524"/>
            </a:xfrm>
            <a:prstGeom prst="rect">
              <a:avLst/>
            </a:prstGeom>
            <a:gradFill rotWithShape="0">
              <a:gsLst>
                <a:gs pos="0">
                  <a:srgbClr val="24706E"/>
                </a:gs>
                <a:gs pos="50000">
                  <a:srgbClr val="D1F7FF"/>
                </a:gs>
                <a:gs pos="100000">
                  <a:srgbClr val="24706E"/>
                </a:gs>
              </a:gsLst>
              <a:lin ang="0" scaled="1"/>
            </a:gradFill>
            <a:ln w="9525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2282033" y="4261803"/>
              <a:ext cx="185741" cy="152524"/>
            </a:xfrm>
            <a:prstGeom prst="rect">
              <a:avLst/>
            </a:prstGeom>
            <a:gradFill rotWithShape="0">
              <a:gsLst>
                <a:gs pos="0">
                  <a:srgbClr val="24706E"/>
                </a:gs>
                <a:gs pos="50000">
                  <a:srgbClr val="D1F7FF"/>
                </a:gs>
                <a:gs pos="100000">
                  <a:srgbClr val="24706E"/>
                </a:gs>
              </a:gsLst>
              <a:lin ang="0" scaled="1"/>
            </a:gradFill>
            <a:ln w="9525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2388393" y="4826952"/>
              <a:ext cx="45719" cy="100093"/>
            </a:xfrm>
            <a:custGeom>
              <a:avLst/>
              <a:gdLst>
                <a:gd name="T0" fmla="*/ 0 w 1"/>
                <a:gd name="T1" fmla="*/ 0 h 216"/>
                <a:gd name="T2" fmla="*/ 0 w 1"/>
                <a:gd name="T3" fmla="*/ 2147483647 h 216"/>
                <a:gd name="T4" fmla="*/ 0 60000 65536"/>
                <a:gd name="T5" fmla="*/ 0 60000 65536"/>
                <a:gd name="T6" fmla="*/ 0 w 1"/>
                <a:gd name="T7" fmla="*/ 0 h 216"/>
                <a:gd name="T8" fmla="*/ 1 w 1"/>
                <a:gd name="T9" fmla="*/ 216 h 2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16">
                  <a:moveTo>
                    <a:pt x="0" y="0"/>
                  </a:moveTo>
                  <a:lnTo>
                    <a:pt x="0" y="21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2282033" y="4933315"/>
              <a:ext cx="185741" cy="152524"/>
            </a:xfrm>
            <a:prstGeom prst="rect">
              <a:avLst/>
            </a:prstGeom>
            <a:gradFill rotWithShape="0">
              <a:gsLst>
                <a:gs pos="0">
                  <a:srgbClr val="24706E"/>
                </a:gs>
                <a:gs pos="50000">
                  <a:srgbClr val="D1F7FF"/>
                </a:gs>
                <a:gs pos="100000">
                  <a:srgbClr val="24706E"/>
                </a:gs>
              </a:gsLst>
              <a:lin ang="0" scaled="1"/>
            </a:gradFill>
            <a:ln w="9525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 flipH="1">
              <a:off x="1710532" y="3358514"/>
              <a:ext cx="314651" cy="743553"/>
            </a:xfrm>
            <a:custGeom>
              <a:avLst/>
              <a:gdLst>
                <a:gd name="T0" fmla="*/ 2147483647 w 255"/>
                <a:gd name="T1" fmla="*/ 0 h 1200"/>
                <a:gd name="T2" fmla="*/ 2147483647 w 255"/>
                <a:gd name="T3" fmla="*/ 0 h 1200"/>
                <a:gd name="T4" fmla="*/ 2147483647 w 255"/>
                <a:gd name="T5" fmla="*/ 2147483647 h 1200"/>
                <a:gd name="T6" fmla="*/ 0 w 255"/>
                <a:gd name="T7" fmla="*/ 2147483647 h 12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5"/>
                <a:gd name="T13" fmla="*/ 0 h 1200"/>
                <a:gd name="T14" fmla="*/ 255 w 255"/>
                <a:gd name="T15" fmla="*/ 1200 h 1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5" h="1200">
                  <a:moveTo>
                    <a:pt x="9" y="0"/>
                  </a:moveTo>
                  <a:lnTo>
                    <a:pt x="255" y="0"/>
                  </a:lnTo>
                  <a:lnTo>
                    <a:pt x="255" y="1200"/>
                  </a:lnTo>
                  <a:lnTo>
                    <a:pt x="0" y="1200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 flipH="1">
              <a:off x="1710532" y="891539"/>
              <a:ext cx="314651" cy="2345051"/>
            </a:xfrm>
            <a:custGeom>
              <a:avLst/>
              <a:gdLst>
                <a:gd name="T0" fmla="*/ 2147483647 w 255"/>
                <a:gd name="T1" fmla="*/ 0 h 1200"/>
                <a:gd name="T2" fmla="*/ 2147483647 w 255"/>
                <a:gd name="T3" fmla="*/ 0 h 1200"/>
                <a:gd name="T4" fmla="*/ 2147483647 w 255"/>
                <a:gd name="T5" fmla="*/ 2147483647 h 1200"/>
                <a:gd name="T6" fmla="*/ 0 w 255"/>
                <a:gd name="T7" fmla="*/ 2147483647 h 12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5"/>
                <a:gd name="T13" fmla="*/ 0 h 1200"/>
                <a:gd name="T14" fmla="*/ 255 w 255"/>
                <a:gd name="T15" fmla="*/ 1200 h 1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5" h="1200">
                  <a:moveTo>
                    <a:pt x="9" y="0"/>
                  </a:moveTo>
                  <a:lnTo>
                    <a:pt x="255" y="0"/>
                  </a:lnTo>
                  <a:lnTo>
                    <a:pt x="255" y="1200"/>
                  </a:lnTo>
                  <a:lnTo>
                    <a:pt x="0" y="1200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 flipH="1">
              <a:off x="1710532" y="4253865"/>
              <a:ext cx="314651" cy="1906546"/>
            </a:xfrm>
            <a:custGeom>
              <a:avLst/>
              <a:gdLst>
                <a:gd name="T0" fmla="*/ 2147483647 w 255"/>
                <a:gd name="T1" fmla="*/ 0 h 1200"/>
                <a:gd name="T2" fmla="*/ 2147483647 w 255"/>
                <a:gd name="T3" fmla="*/ 0 h 1200"/>
                <a:gd name="T4" fmla="*/ 2147483647 w 255"/>
                <a:gd name="T5" fmla="*/ 2147483647 h 1200"/>
                <a:gd name="T6" fmla="*/ 0 w 255"/>
                <a:gd name="T7" fmla="*/ 2147483647 h 12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5"/>
                <a:gd name="T13" fmla="*/ 0 h 1200"/>
                <a:gd name="T14" fmla="*/ 255 w 255"/>
                <a:gd name="T15" fmla="*/ 1200 h 1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5" h="1200">
                  <a:moveTo>
                    <a:pt x="9" y="0"/>
                  </a:moveTo>
                  <a:lnTo>
                    <a:pt x="255" y="0"/>
                  </a:lnTo>
                  <a:lnTo>
                    <a:pt x="255" y="1200"/>
                  </a:lnTo>
                  <a:lnTo>
                    <a:pt x="0" y="1200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7081045" y="1974215"/>
              <a:ext cx="313265" cy="1906546"/>
            </a:xfrm>
            <a:custGeom>
              <a:avLst/>
              <a:gdLst>
                <a:gd name="T0" fmla="*/ 2147483647 w 255"/>
                <a:gd name="T1" fmla="*/ 0 h 1200"/>
                <a:gd name="T2" fmla="*/ 2147483647 w 255"/>
                <a:gd name="T3" fmla="*/ 0 h 1200"/>
                <a:gd name="T4" fmla="*/ 2147483647 w 255"/>
                <a:gd name="T5" fmla="*/ 2147483647 h 1200"/>
                <a:gd name="T6" fmla="*/ 0 w 255"/>
                <a:gd name="T7" fmla="*/ 2147483647 h 12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5"/>
                <a:gd name="T13" fmla="*/ 0 h 1200"/>
                <a:gd name="T14" fmla="*/ 255 w 255"/>
                <a:gd name="T15" fmla="*/ 1200 h 1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5" h="1200">
                  <a:moveTo>
                    <a:pt x="9" y="0"/>
                  </a:moveTo>
                  <a:lnTo>
                    <a:pt x="255" y="0"/>
                  </a:lnTo>
                  <a:lnTo>
                    <a:pt x="255" y="1200"/>
                  </a:lnTo>
                  <a:lnTo>
                    <a:pt x="0" y="1200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7081045" y="4253865"/>
              <a:ext cx="313265" cy="1906546"/>
            </a:xfrm>
            <a:custGeom>
              <a:avLst/>
              <a:gdLst>
                <a:gd name="T0" fmla="*/ 2147483647 w 255"/>
                <a:gd name="T1" fmla="*/ 0 h 1200"/>
                <a:gd name="T2" fmla="*/ 2147483647 w 255"/>
                <a:gd name="T3" fmla="*/ 0 h 1200"/>
                <a:gd name="T4" fmla="*/ 2147483647 w 255"/>
                <a:gd name="T5" fmla="*/ 2147483647 h 1200"/>
                <a:gd name="T6" fmla="*/ 0 w 255"/>
                <a:gd name="T7" fmla="*/ 2147483647 h 12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5"/>
                <a:gd name="T13" fmla="*/ 0 h 1200"/>
                <a:gd name="T14" fmla="*/ 255 w 255"/>
                <a:gd name="T15" fmla="*/ 1200 h 1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5" h="1200">
                  <a:moveTo>
                    <a:pt x="9" y="0"/>
                  </a:moveTo>
                  <a:lnTo>
                    <a:pt x="255" y="0"/>
                  </a:lnTo>
                  <a:lnTo>
                    <a:pt x="255" y="1200"/>
                  </a:lnTo>
                  <a:lnTo>
                    <a:pt x="0" y="1200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2482057" y="2377439"/>
              <a:ext cx="336829" cy="184299"/>
            </a:xfrm>
            <a:custGeom>
              <a:avLst/>
              <a:gdLst>
                <a:gd name="T0" fmla="*/ 0 w 274"/>
                <a:gd name="T1" fmla="*/ 0 h 116"/>
                <a:gd name="T2" fmla="*/ 2147483647 w 274"/>
                <a:gd name="T3" fmla="*/ 0 h 116"/>
                <a:gd name="T4" fmla="*/ 2147483647 w 274"/>
                <a:gd name="T5" fmla="*/ 2147483647 h 116"/>
                <a:gd name="T6" fmla="*/ 2147483647 w 274"/>
                <a:gd name="T7" fmla="*/ 2147483647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4"/>
                <a:gd name="T13" fmla="*/ 0 h 116"/>
                <a:gd name="T14" fmla="*/ 274 w 274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4" h="116">
                  <a:moveTo>
                    <a:pt x="0" y="0"/>
                  </a:moveTo>
                  <a:lnTo>
                    <a:pt x="274" y="0"/>
                  </a:lnTo>
                  <a:lnTo>
                    <a:pt x="274" y="116"/>
                  </a:lnTo>
                  <a:lnTo>
                    <a:pt x="78" y="116"/>
                  </a:lnTo>
                </a:path>
              </a:pathLst>
            </a:custGeom>
            <a:solidFill>
              <a:schemeClr val="bg2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2089944" y="2717166"/>
              <a:ext cx="521184" cy="257384"/>
            </a:xfrm>
            <a:custGeom>
              <a:avLst/>
              <a:gdLst>
                <a:gd name="T0" fmla="*/ 2147483647 w 424"/>
                <a:gd name="T1" fmla="*/ 0 h 162"/>
                <a:gd name="T2" fmla="*/ 0 w 424"/>
                <a:gd name="T3" fmla="*/ 2147483647 h 162"/>
                <a:gd name="T4" fmla="*/ 2147483647 w 424"/>
                <a:gd name="T5" fmla="*/ 2147483647 h 162"/>
                <a:gd name="T6" fmla="*/ 2147483647 w 424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4"/>
                <a:gd name="T13" fmla="*/ 0 h 162"/>
                <a:gd name="T14" fmla="*/ 424 w 42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4" h="162">
                  <a:moveTo>
                    <a:pt x="102" y="0"/>
                  </a:moveTo>
                  <a:lnTo>
                    <a:pt x="0" y="162"/>
                  </a:lnTo>
                  <a:lnTo>
                    <a:pt x="424" y="162"/>
                  </a:lnTo>
                  <a:lnTo>
                    <a:pt x="320" y="2"/>
                  </a:lnTo>
                </a:path>
              </a:pathLst>
            </a:custGeom>
            <a:solidFill>
              <a:schemeClr val="bg2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27" name="Oval 19"/>
            <p:cNvSpPr>
              <a:spLocks noChangeArrowheads="1"/>
            </p:cNvSpPr>
            <p:nvPr/>
          </p:nvSpPr>
          <p:spPr bwMode="auto">
            <a:xfrm>
              <a:off x="2183608" y="2355216"/>
              <a:ext cx="357621" cy="435328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2388396" y="1440815"/>
              <a:ext cx="3534628" cy="4728234"/>
            </a:xfrm>
            <a:custGeom>
              <a:avLst/>
              <a:gdLst>
                <a:gd name="T0" fmla="*/ 0 w 2550"/>
                <a:gd name="T1" fmla="*/ 2147483647 h 2976"/>
                <a:gd name="T2" fmla="*/ 0 w 2550"/>
                <a:gd name="T3" fmla="*/ 2147483647 h 2976"/>
                <a:gd name="T4" fmla="*/ 2147483647 w 2550"/>
                <a:gd name="T5" fmla="*/ 2147483647 h 2976"/>
                <a:gd name="T6" fmla="*/ 2147483647 w 2550"/>
                <a:gd name="T7" fmla="*/ 0 h 2976"/>
                <a:gd name="T8" fmla="*/ 2147483647 w 2550"/>
                <a:gd name="T9" fmla="*/ 0 h 29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0"/>
                <a:gd name="T16" fmla="*/ 0 h 2976"/>
                <a:gd name="T17" fmla="*/ 2550 w 2550"/>
                <a:gd name="T18" fmla="*/ 2976 h 29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0" h="2976">
                  <a:moveTo>
                    <a:pt x="0" y="2760"/>
                  </a:moveTo>
                  <a:lnTo>
                    <a:pt x="0" y="2976"/>
                  </a:lnTo>
                  <a:lnTo>
                    <a:pt x="1240" y="2976"/>
                  </a:lnTo>
                  <a:lnTo>
                    <a:pt x="1240" y="0"/>
                  </a:lnTo>
                  <a:lnTo>
                    <a:pt x="2550" y="0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>
              <a:off x="6565107" y="5682616"/>
              <a:ext cx="0" cy="4369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2601119" y="2540952"/>
              <a:ext cx="173267" cy="45719"/>
            </a:xfrm>
            <a:custGeom>
              <a:avLst/>
              <a:gdLst>
                <a:gd name="T0" fmla="*/ 0 w 140"/>
                <a:gd name="T1" fmla="*/ 2147483647 h 3"/>
                <a:gd name="T2" fmla="*/ 2147483647 w 140"/>
                <a:gd name="T3" fmla="*/ 0 h 3"/>
                <a:gd name="T4" fmla="*/ 2147483647 w 140"/>
                <a:gd name="T5" fmla="*/ 0 h 3"/>
                <a:gd name="T6" fmla="*/ 2147483647 w 140"/>
                <a:gd name="T7" fmla="*/ 2147483647 h 3"/>
                <a:gd name="T8" fmla="*/ 2147483647 w 140"/>
                <a:gd name="T9" fmla="*/ 2147483647 h 3"/>
                <a:gd name="T10" fmla="*/ 2147483647 w 140"/>
                <a:gd name="T11" fmla="*/ 2147483647 h 3"/>
                <a:gd name="T12" fmla="*/ 0 w 140"/>
                <a:gd name="T13" fmla="*/ 2147483647 h 3"/>
                <a:gd name="T14" fmla="*/ 2147483647 w 140"/>
                <a:gd name="T15" fmla="*/ 0 h 3"/>
                <a:gd name="T16" fmla="*/ 2147483647 w 140"/>
                <a:gd name="T17" fmla="*/ 0 h 3"/>
                <a:gd name="T18" fmla="*/ 0 w 140"/>
                <a:gd name="T19" fmla="*/ 2147483647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"/>
                <a:gd name="T31" fmla="*/ 0 h 3"/>
                <a:gd name="T32" fmla="*/ 140 w 140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" h="3">
                  <a:moveTo>
                    <a:pt x="0" y="1"/>
                  </a:moveTo>
                  <a:lnTo>
                    <a:pt x="3" y="0"/>
                  </a:lnTo>
                  <a:lnTo>
                    <a:pt x="139" y="0"/>
                  </a:lnTo>
                  <a:lnTo>
                    <a:pt x="139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68580" tIns="0" rIns="68580" bIns="0"/>
            <a:lstStyle/>
            <a:p>
              <a:endParaRPr lang="en-US" sz="900" dirty="0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2094708" y="2979102"/>
              <a:ext cx="523957" cy="45719"/>
            </a:xfrm>
            <a:custGeom>
              <a:avLst/>
              <a:gdLst>
                <a:gd name="T0" fmla="*/ 2147483647 w 425"/>
                <a:gd name="T1" fmla="*/ 0 h 3"/>
                <a:gd name="T2" fmla="*/ 2147483647 w 425"/>
                <a:gd name="T3" fmla="*/ 2147483647 h 3"/>
                <a:gd name="T4" fmla="*/ 0 w 425"/>
                <a:gd name="T5" fmla="*/ 2147483647 h 3"/>
                <a:gd name="T6" fmla="*/ 0 w 425"/>
                <a:gd name="T7" fmla="*/ 0 h 3"/>
                <a:gd name="T8" fmla="*/ 2147483647 w 425"/>
                <a:gd name="T9" fmla="*/ 0 h 3"/>
                <a:gd name="T10" fmla="*/ 2147483647 w 425"/>
                <a:gd name="T11" fmla="*/ 2147483647 h 3"/>
                <a:gd name="T12" fmla="*/ 2147483647 w 425"/>
                <a:gd name="T13" fmla="*/ 0 h 3"/>
                <a:gd name="T14" fmla="*/ 2147483647 w 425"/>
                <a:gd name="T15" fmla="*/ 0 h 3"/>
                <a:gd name="T16" fmla="*/ 2147483647 w 425"/>
                <a:gd name="T17" fmla="*/ 2147483647 h 3"/>
                <a:gd name="T18" fmla="*/ 2147483647 w 425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5"/>
                <a:gd name="T31" fmla="*/ 0 h 3"/>
                <a:gd name="T32" fmla="*/ 425 w 425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5" h="3">
                  <a:moveTo>
                    <a:pt x="417" y="0"/>
                  </a:moveTo>
                  <a:lnTo>
                    <a:pt x="419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19" y="0"/>
                  </a:lnTo>
                  <a:lnTo>
                    <a:pt x="422" y="1"/>
                  </a:lnTo>
                  <a:lnTo>
                    <a:pt x="419" y="0"/>
                  </a:lnTo>
                  <a:lnTo>
                    <a:pt x="424" y="0"/>
                  </a:lnTo>
                  <a:lnTo>
                    <a:pt x="422" y="1"/>
                  </a:lnTo>
                  <a:lnTo>
                    <a:pt x="417" y="0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68580" tIns="0" rIns="68580" bIns="0"/>
            <a:lstStyle/>
            <a:p>
              <a:endParaRPr lang="en-US" sz="900" dirty="0"/>
            </a:p>
          </p:txBody>
        </p:sp>
        <p:sp>
          <p:nvSpPr>
            <p:cNvPr id="32" name="Oval 24"/>
            <p:cNvSpPr>
              <a:spLocks noChangeArrowheads="1"/>
            </p:cNvSpPr>
            <p:nvPr/>
          </p:nvSpPr>
          <p:spPr bwMode="auto">
            <a:xfrm>
              <a:off x="6366671" y="2990214"/>
              <a:ext cx="359008" cy="427385"/>
            </a:xfrm>
            <a:prstGeom prst="ellipse">
              <a:avLst/>
            </a:prstGeom>
            <a:solidFill>
              <a:srgbClr val="D25016"/>
            </a:solidFill>
            <a:ln w="25400">
              <a:solidFill>
                <a:srgbClr val="FFCC00"/>
              </a:solidFill>
              <a:round/>
              <a:headEnd/>
              <a:tailEnd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>
              <a:off x="6571457" y="2215515"/>
              <a:ext cx="0" cy="7054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>
              <a:off x="6571457" y="3472816"/>
              <a:ext cx="0" cy="10390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 flipH="1" flipV="1">
              <a:off x="5152232" y="6141402"/>
              <a:ext cx="1241971" cy="2383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stealth" w="med" len="med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36" name="Rectangle 28"/>
            <p:cNvSpPr>
              <a:spLocks noChangeArrowheads="1"/>
            </p:cNvSpPr>
            <p:nvPr/>
          </p:nvSpPr>
          <p:spPr bwMode="auto">
            <a:xfrm>
              <a:off x="2617906" y="1335158"/>
              <a:ext cx="812828" cy="310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7160" tIns="0" rIns="68580" bIns="68580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900" dirty="0"/>
                <a:t>Eluent </a:t>
              </a:r>
            </a:p>
          </p:txBody>
        </p:sp>
        <p:sp>
          <p:nvSpPr>
            <p:cNvPr id="37" name="Rectangle 29"/>
            <p:cNvSpPr>
              <a:spLocks noChangeArrowheads="1"/>
            </p:cNvSpPr>
            <p:nvPr/>
          </p:nvSpPr>
          <p:spPr bwMode="auto">
            <a:xfrm>
              <a:off x="2744122" y="2387703"/>
              <a:ext cx="1063160" cy="343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7160" tIns="0" rIns="68580" bIns="68580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1050" dirty="0"/>
                <a:t>Pump</a:t>
              </a:r>
            </a:p>
          </p:txBody>
        </p:sp>
        <p:sp>
          <p:nvSpPr>
            <p:cNvPr id="38" name="Line 30"/>
            <p:cNvSpPr>
              <a:spLocks noChangeShapeType="1"/>
            </p:cNvSpPr>
            <p:nvPr/>
          </p:nvSpPr>
          <p:spPr bwMode="auto">
            <a:xfrm>
              <a:off x="2377282" y="2996566"/>
              <a:ext cx="5545" cy="506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39" name="Rectangle 31"/>
            <p:cNvSpPr>
              <a:spLocks noChangeArrowheads="1"/>
            </p:cNvSpPr>
            <p:nvPr/>
          </p:nvSpPr>
          <p:spPr bwMode="auto">
            <a:xfrm>
              <a:off x="2634610" y="4399913"/>
              <a:ext cx="1448505" cy="576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7160" tIns="0" rIns="68580" bIns="68580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1050" dirty="0"/>
                <a:t>Guard Column</a:t>
              </a:r>
            </a:p>
          </p:txBody>
        </p:sp>
        <p:sp>
          <p:nvSpPr>
            <p:cNvPr id="40" name="Rectangle 32"/>
            <p:cNvSpPr>
              <a:spLocks noChangeArrowheads="1"/>
            </p:cNvSpPr>
            <p:nvPr/>
          </p:nvSpPr>
          <p:spPr bwMode="auto">
            <a:xfrm>
              <a:off x="2634610" y="5188903"/>
              <a:ext cx="1476229" cy="576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7160" tIns="0" rIns="68580" bIns="68580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1050" dirty="0"/>
                <a:t>Analytical Column</a:t>
              </a:r>
            </a:p>
          </p:txBody>
        </p:sp>
        <p:sp>
          <p:nvSpPr>
            <p:cNvPr id="41" name="Rectangle 33"/>
            <p:cNvSpPr>
              <a:spLocks noChangeArrowheads="1"/>
            </p:cNvSpPr>
            <p:nvPr/>
          </p:nvSpPr>
          <p:spPr bwMode="auto">
            <a:xfrm>
              <a:off x="4936278" y="1620202"/>
              <a:ext cx="1580610" cy="141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80" tIns="68580" rIns="68580" bIns="68580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1050" dirty="0"/>
                <a:t>Suppressor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en-US" sz="1050" dirty="0"/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1050" dirty="0"/>
                <a:t>Regen In</a:t>
              </a:r>
              <a:br>
                <a:rPr lang="en-US" sz="1050" dirty="0"/>
              </a:br>
              <a:endParaRPr lang="en-US" sz="1050" b="1" dirty="0"/>
            </a:p>
          </p:txBody>
        </p:sp>
        <p:sp>
          <p:nvSpPr>
            <p:cNvPr id="42" name="Rectangle 34"/>
            <p:cNvSpPr>
              <a:spLocks noChangeArrowheads="1"/>
            </p:cNvSpPr>
            <p:nvPr/>
          </p:nvSpPr>
          <p:spPr bwMode="auto">
            <a:xfrm>
              <a:off x="4936278" y="2876348"/>
              <a:ext cx="1393032" cy="687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80" tIns="68580" rIns="68580" bIns="68580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1050" dirty="0"/>
                <a:t>Conductivity Cell</a:t>
              </a:r>
            </a:p>
          </p:txBody>
        </p:sp>
        <p:sp>
          <p:nvSpPr>
            <p:cNvPr id="43" name="Rectangle 35"/>
            <p:cNvSpPr>
              <a:spLocks noChangeArrowheads="1"/>
            </p:cNvSpPr>
            <p:nvPr/>
          </p:nvSpPr>
          <p:spPr bwMode="auto">
            <a:xfrm>
              <a:off x="4629539" y="4655087"/>
              <a:ext cx="1856766" cy="621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80" tIns="68580" rIns="68580" bIns="68580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900" dirty="0"/>
                <a:t>Chromatography Software</a:t>
              </a:r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-69418" y="5129023"/>
              <a:ext cx="1690628" cy="687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80" tIns="68580" rIns="68580" bIns="68580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1050" dirty="0"/>
                <a:t>Ion Exchange Separation</a:t>
              </a:r>
            </a:p>
          </p:txBody>
        </p:sp>
        <p:sp>
          <p:nvSpPr>
            <p:cNvPr id="45" name="Rectangle 37"/>
            <p:cNvSpPr>
              <a:spLocks noChangeArrowheads="1"/>
            </p:cNvSpPr>
            <p:nvPr/>
          </p:nvSpPr>
          <p:spPr bwMode="auto">
            <a:xfrm>
              <a:off x="7516016" y="2549769"/>
              <a:ext cx="1600247" cy="972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80" tIns="0" rIns="68580" bIns="68580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en-US" sz="1200" dirty="0"/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1050" dirty="0"/>
                <a:t>Suppressed Conductivity</a:t>
              </a:r>
            </a:p>
          </p:txBody>
        </p:sp>
        <p:sp>
          <p:nvSpPr>
            <p:cNvPr id="46" name="Rectangle 38"/>
            <p:cNvSpPr>
              <a:spLocks noChangeArrowheads="1"/>
            </p:cNvSpPr>
            <p:nvPr/>
          </p:nvSpPr>
          <p:spPr bwMode="auto">
            <a:xfrm>
              <a:off x="7516020" y="4900287"/>
              <a:ext cx="1755761" cy="909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80" tIns="0" rIns="68580" bIns="68580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1200" dirty="0"/>
                <a:t>Data Handling and Instrument Control</a:t>
              </a:r>
            </a:p>
          </p:txBody>
        </p:sp>
        <p:sp>
          <p:nvSpPr>
            <p:cNvPr id="47" name="Rectangle 39"/>
            <p:cNvSpPr>
              <a:spLocks noChangeArrowheads="1"/>
            </p:cNvSpPr>
            <p:nvPr/>
          </p:nvSpPr>
          <p:spPr bwMode="auto">
            <a:xfrm>
              <a:off x="-126875" y="3566153"/>
              <a:ext cx="1613877" cy="687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80" tIns="68580" rIns="68580" bIns="68580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1050" dirty="0"/>
                <a:t>Sample Injection</a:t>
              </a:r>
            </a:p>
          </p:txBody>
        </p:sp>
        <p:sp>
          <p:nvSpPr>
            <p:cNvPr id="48" name="Oval 40"/>
            <p:cNvSpPr>
              <a:spLocks noChangeArrowheads="1"/>
            </p:cNvSpPr>
            <p:nvPr/>
          </p:nvSpPr>
          <p:spPr bwMode="auto">
            <a:xfrm>
              <a:off x="2231232" y="3518854"/>
              <a:ext cx="281384" cy="338411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2386808" y="5074602"/>
              <a:ext cx="45719" cy="622805"/>
            </a:xfrm>
            <a:custGeom>
              <a:avLst/>
              <a:gdLst>
                <a:gd name="T0" fmla="*/ 0 w 2"/>
                <a:gd name="T1" fmla="*/ 2147483647 h 392"/>
                <a:gd name="T2" fmla="*/ 0 w 2"/>
                <a:gd name="T3" fmla="*/ 2147483647 h 392"/>
                <a:gd name="T4" fmla="*/ 0 w 2"/>
                <a:gd name="T5" fmla="*/ 0 h 392"/>
                <a:gd name="T6" fmla="*/ 2147483647 w 2"/>
                <a:gd name="T7" fmla="*/ 0 h 392"/>
                <a:gd name="T8" fmla="*/ 2147483647 w 2"/>
                <a:gd name="T9" fmla="*/ 2147483647 h 392"/>
                <a:gd name="T10" fmla="*/ 0 w 2"/>
                <a:gd name="T11" fmla="*/ 2147483647 h 392"/>
                <a:gd name="T12" fmla="*/ 0 w 2"/>
                <a:gd name="T13" fmla="*/ 2147483647 h 392"/>
                <a:gd name="T14" fmla="*/ 0 w 2"/>
                <a:gd name="T15" fmla="*/ 2147483647 h 392"/>
                <a:gd name="T16" fmla="*/ 0 w 2"/>
                <a:gd name="T17" fmla="*/ 2147483647 h 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392"/>
                <a:gd name="T29" fmla="*/ 2 w 2"/>
                <a:gd name="T30" fmla="*/ 392 h 3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392">
                  <a:moveTo>
                    <a:pt x="0" y="391"/>
                  </a:moveTo>
                  <a:lnTo>
                    <a:pt x="0" y="389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89"/>
                  </a:lnTo>
                  <a:lnTo>
                    <a:pt x="0" y="387"/>
                  </a:lnTo>
                  <a:lnTo>
                    <a:pt x="0" y="391"/>
                  </a:lnTo>
                  <a:lnTo>
                    <a:pt x="0" y="389"/>
                  </a:lnTo>
                  <a:lnTo>
                    <a:pt x="0" y="391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68580" tIns="0" rIns="68580" bIns="0"/>
            <a:lstStyle/>
            <a:p>
              <a:endParaRPr lang="en-US" sz="900" dirty="0"/>
            </a:p>
          </p:txBody>
        </p:sp>
        <p:sp>
          <p:nvSpPr>
            <p:cNvPr id="50" name="Rectangle 42"/>
            <p:cNvSpPr>
              <a:spLocks noChangeArrowheads="1"/>
            </p:cNvSpPr>
            <p:nvPr/>
          </p:nvSpPr>
          <p:spPr bwMode="auto">
            <a:xfrm>
              <a:off x="2204244" y="1313814"/>
              <a:ext cx="343760" cy="381309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50000">
                  <a:srgbClr val="C3D6F7"/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68580" tIns="0" rIns="68580" bIns="0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 flipH="1">
              <a:off x="2203895" y="1307569"/>
              <a:ext cx="0" cy="3908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52" name="Arc 45"/>
            <p:cNvSpPr>
              <a:spLocks/>
            </p:cNvSpPr>
            <p:nvPr/>
          </p:nvSpPr>
          <p:spPr bwMode="auto">
            <a:xfrm rot="16200000" flipH="1">
              <a:off x="2184730" y="1196804"/>
              <a:ext cx="139813" cy="103959"/>
            </a:xfrm>
            <a:custGeom>
              <a:avLst/>
              <a:gdLst>
                <a:gd name="T0" fmla="*/ 0 w 21594"/>
                <a:gd name="T1" fmla="*/ 0 h 21599"/>
                <a:gd name="T2" fmla="*/ 0 w 21594"/>
                <a:gd name="T3" fmla="*/ 0 h 21599"/>
                <a:gd name="T4" fmla="*/ 0 w 21594"/>
                <a:gd name="T5" fmla="*/ 0 h 21599"/>
                <a:gd name="T6" fmla="*/ 0 60000 65536"/>
                <a:gd name="T7" fmla="*/ 0 60000 65536"/>
                <a:gd name="T8" fmla="*/ 0 60000 65536"/>
                <a:gd name="T9" fmla="*/ 0 w 21594"/>
                <a:gd name="T10" fmla="*/ 0 h 21599"/>
                <a:gd name="T11" fmla="*/ 21594 w 21594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4" h="21599" fill="none" extrusionOk="0">
                  <a:moveTo>
                    <a:pt x="0" y="21085"/>
                  </a:moveTo>
                  <a:cubicBezTo>
                    <a:pt x="276" y="9454"/>
                    <a:pt x="9715" y="132"/>
                    <a:pt x="21349" y="0"/>
                  </a:cubicBezTo>
                </a:path>
                <a:path w="21594" h="21599" stroke="0" extrusionOk="0">
                  <a:moveTo>
                    <a:pt x="0" y="21085"/>
                  </a:moveTo>
                  <a:cubicBezTo>
                    <a:pt x="276" y="9454"/>
                    <a:pt x="9715" y="132"/>
                    <a:pt x="21349" y="0"/>
                  </a:cubicBezTo>
                  <a:lnTo>
                    <a:pt x="21594" y="21599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53" name="Line 46"/>
            <p:cNvSpPr>
              <a:spLocks noChangeShapeType="1"/>
            </p:cNvSpPr>
            <p:nvPr/>
          </p:nvSpPr>
          <p:spPr bwMode="auto">
            <a:xfrm flipV="1">
              <a:off x="2328069" y="1070927"/>
              <a:ext cx="0" cy="119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54" name="Line 48"/>
            <p:cNvSpPr>
              <a:spLocks noChangeShapeType="1"/>
            </p:cNvSpPr>
            <p:nvPr/>
          </p:nvSpPr>
          <p:spPr bwMode="auto">
            <a:xfrm>
              <a:off x="2587953" y="1307569"/>
              <a:ext cx="0" cy="3908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55" name="Arc 49"/>
            <p:cNvSpPr>
              <a:spLocks/>
            </p:cNvSpPr>
            <p:nvPr/>
          </p:nvSpPr>
          <p:spPr bwMode="auto">
            <a:xfrm rot="5400000">
              <a:off x="2467305" y="1196804"/>
              <a:ext cx="139813" cy="103959"/>
            </a:xfrm>
            <a:custGeom>
              <a:avLst/>
              <a:gdLst>
                <a:gd name="T0" fmla="*/ 0 w 21594"/>
                <a:gd name="T1" fmla="*/ 0 h 21599"/>
                <a:gd name="T2" fmla="*/ 0 w 21594"/>
                <a:gd name="T3" fmla="*/ 0 h 21599"/>
                <a:gd name="T4" fmla="*/ 0 w 21594"/>
                <a:gd name="T5" fmla="*/ 0 h 21599"/>
                <a:gd name="T6" fmla="*/ 0 60000 65536"/>
                <a:gd name="T7" fmla="*/ 0 60000 65536"/>
                <a:gd name="T8" fmla="*/ 0 60000 65536"/>
                <a:gd name="T9" fmla="*/ 0 w 21594"/>
                <a:gd name="T10" fmla="*/ 0 h 21599"/>
                <a:gd name="T11" fmla="*/ 21594 w 21594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4" h="21599" fill="none" extrusionOk="0">
                  <a:moveTo>
                    <a:pt x="0" y="21085"/>
                  </a:moveTo>
                  <a:cubicBezTo>
                    <a:pt x="276" y="9454"/>
                    <a:pt x="9715" y="132"/>
                    <a:pt x="21349" y="0"/>
                  </a:cubicBezTo>
                </a:path>
                <a:path w="21594" h="21599" stroke="0" extrusionOk="0">
                  <a:moveTo>
                    <a:pt x="0" y="21085"/>
                  </a:moveTo>
                  <a:cubicBezTo>
                    <a:pt x="276" y="9454"/>
                    <a:pt x="9715" y="132"/>
                    <a:pt x="21349" y="0"/>
                  </a:cubicBezTo>
                  <a:lnTo>
                    <a:pt x="21594" y="21599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56" name="Rectangle 50"/>
            <p:cNvSpPr>
              <a:spLocks noChangeArrowheads="1"/>
            </p:cNvSpPr>
            <p:nvPr/>
          </p:nvSpPr>
          <p:spPr bwMode="auto">
            <a:xfrm>
              <a:off x="2312196" y="932815"/>
              <a:ext cx="169108" cy="13345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57" name="Line 51"/>
            <p:cNvSpPr>
              <a:spLocks noChangeShapeType="1"/>
            </p:cNvSpPr>
            <p:nvPr/>
          </p:nvSpPr>
          <p:spPr bwMode="auto">
            <a:xfrm flipV="1">
              <a:off x="2482057" y="1070927"/>
              <a:ext cx="0" cy="119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58" name="Line 52"/>
            <p:cNvSpPr>
              <a:spLocks noChangeShapeType="1"/>
            </p:cNvSpPr>
            <p:nvPr/>
          </p:nvSpPr>
          <p:spPr bwMode="auto">
            <a:xfrm>
              <a:off x="2199483" y="1694815"/>
              <a:ext cx="35207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59" name="Line 54"/>
            <p:cNvSpPr>
              <a:spLocks noChangeShapeType="1"/>
            </p:cNvSpPr>
            <p:nvPr/>
          </p:nvSpPr>
          <p:spPr bwMode="auto">
            <a:xfrm>
              <a:off x="6506264" y="3136266"/>
              <a:ext cx="1234" cy="13822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60" name="Line 55"/>
            <p:cNvSpPr>
              <a:spLocks noChangeShapeType="1"/>
            </p:cNvSpPr>
            <p:nvPr/>
          </p:nvSpPr>
          <p:spPr bwMode="auto">
            <a:xfrm flipH="1">
              <a:off x="6384133" y="3204584"/>
              <a:ext cx="11843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61" name="Line 57"/>
            <p:cNvSpPr>
              <a:spLocks noChangeShapeType="1"/>
            </p:cNvSpPr>
            <p:nvPr/>
          </p:nvSpPr>
          <p:spPr bwMode="auto">
            <a:xfrm flipH="1">
              <a:off x="6627019" y="3136266"/>
              <a:ext cx="1234" cy="13822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62" name="Line 58"/>
            <p:cNvSpPr>
              <a:spLocks noChangeShapeType="1"/>
            </p:cNvSpPr>
            <p:nvPr/>
          </p:nvSpPr>
          <p:spPr bwMode="auto">
            <a:xfrm>
              <a:off x="6631954" y="3204584"/>
              <a:ext cx="118431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2282033" y="5671503"/>
              <a:ext cx="185741" cy="152524"/>
            </a:xfrm>
            <a:prstGeom prst="rect">
              <a:avLst/>
            </a:prstGeom>
            <a:gradFill rotWithShape="0">
              <a:gsLst>
                <a:gs pos="0">
                  <a:srgbClr val="24706E"/>
                </a:gs>
                <a:gs pos="50000">
                  <a:srgbClr val="D1F7FF"/>
                </a:gs>
                <a:gs pos="100000">
                  <a:srgbClr val="24706E"/>
                </a:gs>
              </a:gsLst>
              <a:lin ang="0" scaled="1"/>
            </a:gradFill>
            <a:ln w="9525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64" name="Freeform 60"/>
            <p:cNvSpPr>
              <a:spLocks noChangeAspect="1"/>
            </p:cNvSpPr>
            <p:nvPr/>
          </p:nvSpPr>
          <p:spPr bwMode="auto">
            <a:xfrm rot="5400000">
              <a:off x="3080166" y="3057267"/>
              <a:ext cx="284393" cy="1309163"/>
            </a:xfrm>
            <a:custGeom>
              <a:avLst/>
              <a:gdLst>
                <a:gd name="T0" fmla="*/ 2147483647 w 162"/>
                <a:gd name="T1" fmla="*/ 2147483647 h 767"/>
                <a:gd name="T2" fmla="*/ 2147483647 w 162"/>
                <a:gd name="T3" fmla="*/ 2147483647 h 767"/>
                <a:gd name="T4" fmla="*/ 2147483647 w 162"/>
                <a:gd name="T5" fmla="*/ 2147483647 h 767"/>
                <a:gd name="T6" fmla="*/ 2147483647 w 162"/>
                <a:gd name="T7" fmla="*/ 2147483647 h 767"/>
                <a:gd name="T8" fmla="*/ 2147483647 w 162"/>
                <a:gd name="T9" fmla="*/ 2147483647 h 767"/>
                <a:gd name="T10" fmla="*/ 2147483647 w 162"/>
                <a:gd name="T11" fmla="*/ 2147483647 h 767"/>
                <a:gd name="T12" fmla="*/ 2147483647 w 162"/>
                <a:gd name="T13" fmla="*/ 2147483647 h 767"/>
                <a:gd name="T14" fmla="*/ 2147483647 w 162"/>
                <a:gd name="T15" fmla="*/ 2147483647 h 767"/>
                <a:gd name="T16" fmla="*/ 2147483647 w 162"/>
                <a:gd name="T17" fmla="*/ 2147483647 h 767"/>
                <a:gd name="T18" fmla="*/ 2147483647 w 162"/>
                <a:gd name="T19" fmla="*/ 2147483647 h 767"/>
                <a:gd name="T20" fmla="*/ 2147483647 w 162"/>
                <a:gd name="T21" fmla="*/ 2147483647 h 767"/>
                <a:gd name="T22" fmla="*/ 2147483647 w 162"/>
                <a:gd name="T23" fmla="*/ 2147483647 h 767"/>
                <a:gd name="T24" fmla="*/ 2147483647 w 162"/>
                <a:gd name="T25" fmla="*/ 2147483647 h 767"/>
                <a:gd name="T26" fmla="*/ 2147483647 w 162"/>
                <a:gd name="T27" fmla="*/ 2147483647 h 767"/>
                <a:gd name="T28" fmla="*/ 2147483647 w 162"/>
                <a:gd name="T29" fmla="*/ 2147483647 h 767"/>
                <a:gd name="T30" fmla="*/ 2147483647 w 162"/>
                <a:gd name="T31" fmla="*/ 2147483647 h 767"/>
                <a:gd name="T32" fmla="*/ 2147483647 w 162"/>
                <a:gd name="T33" fmla="*/ 2147483647 h 767"/>
                <a:gd name="T34" fmla="*/ 2147483647 w 162"/>
                <a:gd name="T35" fmla="*/ 2147483647 h 767"/>
                <a:gd name="T36" fmla="*/ 2147483647 w 162"/>
                <a:gd name="T37" fmla="*/ 2147483647 h 767"/>
                <a:gd name="T38" fmla="*/ 2147483647 w 162"/>
                <a:gd name="T39" fmla="*/ 2147483647 h 767"/>
                <a:gd name="T40" fmla="*/ 2147483647 w 162"/>
                <a:gd name="T41" fmla="*/ 2147483647 h 767"/>
                <a:gd name="T42" fmla="*/ 2147483647 w 162"/>
                <a:gd name="T43" fmla="*/ 2147483647 h 767"/>
                <a:gd name="T44" fmla="*/ 2147483647 w 162"/>
                <a:gd name="T45" fmla="*/ 2147483647 h 767"/>
                <a:gd name="T46" fmla="*/ 2147483647 w 162"/>
                <a:gd name="T47" fmla="*/ 2147483647 h 767"/>
                <a:gd name="T48" fmla="*/ 2147483647 w 162"/>
                <a:gd name="T49" fmla="*/ 2147483647 h 767"/>
                <a:gd name="T50" fmla="*/ 2147483647 w 162"/>
                <a:gd name="T51" fmla="*/ 2147483647 h 767"/>
                <a:gd name="T52" fmla="*/ 2147483647 w 162"/>
                <a:gd name="T53" fmla="*/ 2147483647 h 767"/>
                <a:gd name="T54" fmla="*/ 2147483647 w 162"/>
                <a:gd name="T55" fmla="*/ 2147483647 h 767"/>
                <a:gd name="T56" fmla="*/ 2147483647 w 162"/>
                <a:gd name="T57" fmla="*/ 2147483647 h 767"/>
                <a:gd name="T58" fmla="*/ 2147483647 w 162"/>
                <a:gd name="T59" fmla="*/ 2147483647 h 767"/>
                <a:gd name="T60" fmla="*/ 2147483647 w 162"/>
                <a:gd name="T61" fmla="*/ 2147483647 h 767"/>
                <a:gd name="T62" fmla="*/ 2147483647 w 162"/>
                <a:gd name="T63" fmla="*/ 2147483647 h 767"/>
                <a:gd name="T64" fmla="*/ 2147483647 w 162"/>
                <a:gd name="T65" fmla="*/ 2147483647 h 767"/>
                <a:gd name="T66" fmla="*/ 2147483647 w 162"/>
                <a:gd name="T67" fmla="*/ 2147483647 h 767"/>
                <a:gd name="T68" fmla="*/ 2147483647 w 162"/>
                <a:gd name="T69" fmla="*/ 2147483647 h 767"/>
                <a:gd name="T70" fmla="*/ 2147483647 w 162"/>
                <a:gd name="T71" fmla="*/ 2147483647 h 767"/>
                <a:gd name="T72" fmla="*/ 2147483647 w 162"/>
                <a:gd name="T73" fmla="*/ 2147483647 h 767"/>
                <a:gd name="T74" fmla="*/ 2147483647 w 162"/>
                <a:gd name="T75" fmla="*/ 2147483647 h 767"/>
                <a:gd name="T76" fmla="*/ 2147483647 w 162"/>
                <a:gd name="T77" fmla="*/ 2147483647 h 767"/>
                <a:gd name="T78" fmla="*/ 2147483647 w 162"/>
                <a:gd name="T79" fmla="*/ 2147483647 h 767"/>
                <a:gd name="T80" fmla="*/ 2147483647 w 162"/>
                <a:gd name="T81" fmla="*/ 2147483647 h 767"/>
                <a:gd name="T82" fmla="*/ 2147483647 w 162"/>
                <a:gd name="T83" fmla="*/ 2147483647 h 767"/>
                <a:gd name="T84" fmla="*/ 2147483647 w 162"/>
                <a:gd name="T85" fmla="*/ 2147483647 h 767"/>
                <a:gd name="T86" fmla="*/ 2147483647 w 162"/>
                <a:gd name="T87" fmla="*/ 2147483647 h 767"/>
                <a:gd name="T88" fmla="*/ 2147483647 w 162"/>
                <a:gd name="T89" fmla="*/ 2147483647 h 767"/>
                <a:gd name="T90" fmla="*/ 2147483647 w 162"/>
                <a:gd name="T91" fmla="*/ 2147483647 h 767"/>
                <a:gd name="T92" fmla="*/ 2147483647 w 162"/>
                <a:gd name="T93" fmla="*/ 2147483647 h 767"/>
                <a:gd name="T94" fmla="*/ 2147483647 w 162"/>
                <a:gd name="T95" fmla="*/ 2147483647 h 767"/>
                <a:gd name="T96" fmla="*/ 2147483647 w 162"/>
                <a:gd name="T97" fmla="*/ 2147483647 h 767"/>
                <a:gd name="T98" fmla="*/ 2147483647 w 162"/>
                <a:gd name="T99" fmla="*/ 2147483647 h 767"/>
                <a:gd name="T100" fmla="*/ 2147483647 w 162"/>
                <a:gd name="T101" fmla="*/ 2147483647 h 767"/>
                <a:gd name="T102" fmla="*/ 2147483647 w 162"/>
                <a:gd name="T103" fmla="*/ 2147483647 h 767"/>
                <a:gd name="T104" fmla="*/ 2147483647 w 162"/>
                <a:gd name="T105" fmla="*/ 2147483647 h 767"/>
                <a:gd name="T106" fmla="*/ 2147483647 w 162"/>
                <a:gd name="T107" fmla="*/ 2147483647 h 767"/>
                <a:gd name="T108" fmla="*/ 2147483647 w 162"/>
                <a:gd name="T109" fmla="*/ 2147483647 h 767"/>
                <a:gd name="T110" fmla="*/ 2147483647 w 162"/>
                <a:gd name="T111" fmla="*/ 2147483647 h 767"/>
                <a:gd name="T112" fmla="*/ 2147483647 w 162"/>
                <a:gd name="T113" fmla="*/ 2147483647 h 767"/>
                <a:gd name="T114" fmla="*/ 2147483647 w 162"/>
                <a:gd name="T115" fmla="*/ 2147483647 h 767"/>
                <a:gd name="T116" fmla="*/ 2147483647 w 162"/>
                <a:gd name="T117" fmla="*/ 2147483647 h 767"/>
                <a:gd name="T118" fmla="*/ 2147483647 w 162"/>
                <a:gd name="T119" fmla="*/ 2147483647 h 767"/>
                <a:gd name="T120" fmla="*/ 2147483647 w 162"/>
                <a:gd name="T121" fmla="*/ 2147483647 h 767"/>
                <a:gd name="T122" fmla="*/ 0 w 162"/>
                <a:gd name="T123" fmla="*/ 2147483647 h 76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"/>
                <a:gd name="T187" fmla="*/ 0 h 767"/>
                <a:gd name="T188" fmla="*/ 162 w 162"/>
                <a:gd name="T189" fmla="*/ 767 h 76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" h="767">
                  <a:moveTo>
                    <a:pt x="0" y="84"/>
                  </a:moveTo>
                  <a:lnTo>
                    <a:pt x="5" y="84"/>
                  </a:lnTo>
                  <a:lnTo>
                    <a:pt x="16" y="85"/>
                  </a:lnTo>
                  <a:lnTo>
                    <a:pt x="32" y="85"/>
                  </a:lnTo>
                  <a:lnTo>
                    <a:pt x="49" y="85"/>
                  </a:lnTo>
                  <a:lnTo>
                    <a:pt x="49" y="78"/>
                  </a:lnTo>
                  <a:lnTo>
                    <a:pt x="49" y="69"/>
                  </a:lnTo>
                  <a:lnTo>
                    <a:pt x="49" y="58"/>
                  </a:lnTo>
                  <a:lnTo>
                    <a:pt x="46" y="47"/>
                  </a:lnTo>
                  <a:lnTo>
                    <a:pt x="43" y="36"/>
                  </a:lnTo>
                  <a:lnTo>
                    <a:pt x="36" y="26"/>
                  </a:lnTo>
                  <a:lnTo>
                    <a:pt x="27" y="18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41" y="1"/>
                  </a:lnTo>
                  <a:lnTo>
                    <a:pt x="80" y="0"/>
                  </a:lnTo>
                  <a:lnTo>
                    <a:pt x="119" y="0"/>
                  </a:lnTo>
                  <a:lnTo>
                    <a:pt x="149" y="2"/>
                  </a:lnTo>
                  <a:lnTo>
                    <a:pt x="149" y="4"/>
                  </a:lnTo>
                  <a:lnTo>
                    <a:pt x="149" y="7"/>
                  </a:lnTo>
                  <a:lnTo>
                    <a:pt x="149" y="10"/>
                  </a:lnTo>
                  <a:lnTo>
                    <a:pt x="149" y="12"/>
                  </a:lnTo>
                  <a:lnTo>
                    <a:pt x="135" y="18"/>
                  </a:lnTo>
                  <a:lnTo>
                    <a:pt x="125" y="26"/>
                  </a:lnTo>
                  <a:lnTo>
                    <a:pt x="119" y="36"/>
                  </a:lnTo>
                  <a:lnTo>
                    <a:pt x="115" y="47"/>
                  </a:lnTo>
                  <a:lnTo>
                    <a:pt x="113" y="58"/>
                  </a:lnTo>
                  <a:lnTo>
                    <a:pt x="112" y="69"/>
                  </a:lnTo>
                  <a:lnTo>
                    <a:pt x="113" y="78"/>
                  </a:lnTo>
                  <a:lnTo>
                    <a:pt x="113" y="85"/>
                  </a:lnTo>
                  <a:lnTo>
                    <a:pt x="130" y="85"/>
                  </a:lnTo>
                  <a:lnTo>
                    <a:pt x="146" y="85"/>
                  </a:lnTo>
                  <a:lnTo>
                    <a:pt x="157" y="84"/>
                  </a:lnTo>
                  <a:lnTo>
                    <a:pt x="162" y="84"/>
                  </a:lnTo>
                  <a:lnTo>
                    <a:pt x="162" y="86"/>
                  </a:lnTo>
                  <a:lnTo>
                    <a:pt x="162" y="90"/>
                  </a:lnTo>
                  <a:lnTo>
                    <a:pt x="162" y="93"/>
                  </a:lnTo>
                  <a:lnTo>
                    <a:pt x="162" y="95"/>
                  </a:lnTo>
                  <a:lnTo>
                    <a:pt x="155" y="96"/>
                  </a:lnTo>
                  <a:lnTo>
                    <a:pt x="147" y="100"/>
                  </a:lnTo>
                  <a:lnTo>
                    <a:pt x="140" y="104"/>
                  </a:lnTo>
                  <a:lnTo>
                    <a:pt x="133" y="110"/>
                  </a:lnTo>
                  <a:lnTo>
                    <a:pt x="129" y="117"/>
                  </a:lnTo>
                  <a:lnTo>
                    <a:pt x="124" y="125"/>
                  </a:lnTo>
                  <a:lnTo>
                    <a:pt x="121" y="133"/>
                  </a:lnTo>
                  <a:lnTo>
                    <a:pt x="120" y="141"/>
                  </a:lnTo>
                  <a:lnTo>
                    <a:pt x="120" y="146"/>
                  </a:lnTo>
                  <a:lnTo>
                    <a:pt x="120" y="158"/>
                  </a:lnTo>
                  <a:lnTo>
                    <a:pt x="120" y="176"/>
                  </a:lnTo>
                  <a:lnTo>
                    <a:pt x="120" y="200"/>
                  </a:lnTo>
                  <a:lnTo>
                    <a:pt x="120" y="227"/>
                  </a:lnTo>
                  <a:lnTo>
                    <a:pt x="120" y="258"/>
                  </a:lnTo>
                  <a:lnTo>
                    <a:pt x="120" y="290"/>
                  </a:lnTo>
                  <a:lnTo>
                    <a:pt x="120" y="324"/>
                  </a:lnTo>
                  <a:lnTo>
                    <a:pt x="120" y="358"/>
                  </a:lnTo>
                  <a:lnTo>
                    <a:pt x="120" y="390"/>
                  </a:lnTo>
                  <a:lnTo>
                    <a:pt x="120" y="421"/>
                  </a:lnTo>
                  <a:lnTo>
                    <a:pt x="120" y="448"/>
                  </a:lnTo>
                  <a:lnTo>
                    <a:pt x="120" y="471"/>
                  </a:lnTo>
                  <a:lnTo>
                    <a:pt x="120" y="489"/>
                  </a:lnTo>
                  <a:lnTo>
                    <a:pt x="120" y="501"/>
                  </a:lnTo>
                  <a:lnTo>
                    <a:pt x="120" y="505"/>
                  </a:lnTo>
                  <a:lnTo>
                    <a:pt x="119" y="508"/>
                  </a:lnTo>
                  <a:lnTo>
                    <a:pt x="118" y="511"/>
                  </a:lnTo>
                  <a:lnTo>
                    <a:pt x="115" y="515"/>
                  </a:lnTo>
                  <a:lnTo>
                    <a:pt x="112" y="518"/>
                  </a:lnTo>
                  <a:lnTo>
                    <a:pt x="109" y="522"/>
                  </a:lnTo>
                  <a:lnTo>
                    <a:pt x="107" y="526"/>
                  </a:lnTo>
                  <a:lnTo>
                    <a:pt x="105" y="528"/>
                  </a:lnTo>
                  <a:lnTo>
                    <a:pt x="104" y="531"/>
                  </a:lnTo>
                  <a:lnTo>
                    <a:pt x="103" y="533"/>
                  </a:lnTo>
                  <a:lnTo>
                    <a:pt x="103" y="537"/>
                  </a:lnTo>
                  <a:lnTo>
                    <a:pt x="103" y="540"/>
                  </a:lnTo>
                  <a:lnTo>
                    <a:pt x="103" y="545"/>
                  </a:lnTo>
                  <a:lnTo>
                    <a:pt x="103" y="549"/>
                  </a:lnTo>
                  <a:lnTo>
                    <a:pt x="104" y="553"/>
                  </a:lnTo>
                  <a:lnTo>
                    <a:pt x="104" y="556"/>
                  </a:lnTo>
                  <a:lnTo>
                    <a:pt x="104" y="558"/>
                  </a:lnTo>
                  <a:lnTo>
                    <a:pt x="102" y="560"/>
                  </a:lnTo>
                  <a:lnTo>
                    <a:pt x="98" y="561"/>
                  </a:lnTo>
                  <a:lnTo>
                    <a:pt x="94" y="562"/>
                  </a:lnTo>
                  <a:lnTo>
                    <a:pt x="90" y="562"/>
                  </a:lnTo>
                  <a:lnTo>
                    <a:pt x="91" y="563"/>
                  </a:lnTo>
                  <a:lnTo>
                    <a:pt x="91" y="565"/>
                  </a:lnTo>
                  <a:lnTo>
                    <a:pt x="91" y="568"/>
                  </a:lnTo>
                  <a:lnTo>
                    <a:pt x="91" y="572"/>
                  </a:lnTo>
                  <a:lnTo>
                    <a:pt x="91" y="574"/>
                  </a:lnTo>
                  <a:lnTo>
                    <a:pt x="90" y="577"/>
                  </a:lnTo>
                  <a:lnTo>
                    <a:pt x="90" y="579"/>
                  </a:lnTo>
                  <a:lnTo>
                    <a:pt x="90" y="581"/>
                  </a:lnTo>
                  <a:lnTo>
                    <a:pt x="89" y="583"/>
                  </a:lnTo>
                  <a:lnTo>
                    <a:pt x="86" y="584"/>
                  </a:lnTo>
                  <a:lnTo>
                    <a:pt x="84" y="585"/>
                  </a:lnTo>
                  <a:lnTo>
                    <a:pt x="82" y="585"/>
                  </a:lnTo>
                  <a:lnTo>
                    <a:pt x="82" y="590"/>
                  </a:lnTo>
                  <a:lnTo>
                    <a:pt x="82" y="598"/>
                  </a:lnTo>
                  <a:lnTo>
                    <a:pt x="82" y="607"/>
                  </a:lnTo>
                  <a:lnTo>
                    <a:pt x="82" y="619"/>
                  </a:lnTo>
                  <a:lnTo>
                    <a:pt x="82" y="633"/>
                  </a:lnTo>
                  <a:lnTo>
                    <a:pt x="82" y="647"/>
                  </a:lnTo>
                  <a:lnTo>
                    <a:pt x="82" y="662"/>
                  </a:lnTo>
                  <a:lnTo>
                    <a:pt x="82" y="677"/>
                  </a:lnTo>
                  <a:lnTo>
                    <a:pt x="82" y="692"/>
                  </a:lnTo>
                  <a:lnTo>
                    <a:pt x="82" y="708"/>
                  </a:lnTo>
                  <a:lnTo>
                    <a:pt x="82" y="721"/>
                  </a:lnTo>
                  <a:lnTo>
                    <a:pt x="82" y="734"/>
                  </a:lnTo>
                  <a:lnTo>
                    <a:pt x="81" y="767"/>
                  </a:lnTo>
                  <a:lnTo>
                    <a:pt x="80" y="767"/>
                  </a:lnTo>
                  <a:lnTo>
                    <a:pt x="80" y="765"/>
                  </a:lnTo>
                  <a:lnTo>
                    <a:pt x="80" y="762"/>
                  </a:lnTo>
                  <a:lnTo>
                    <a:pt x="80" y="756"/>
                  </a:lnTo>
                  <a:lnTo>
                    <a:pt x="80" y="746"/>
                  </a:lnTo>
                  <a:lnTo>
                    <a:pt x="80" y="736"/>
                  </a:lnTo>
                  <a:lnTo>
                    <a:pt x="80" y="723"/>
                  </a:lnTo>
                  <a:lnTo>
                    <a:pt x="79" y="709"/>
                  </a:lnTo>
                  <a:lnTo>
                    <a:pt x="79" y="694"/>
                  </a:lnTo>
                  <a:lnTo>
                    <a:pt x="79" y="678"/>
                  </a:lnTo>
                  <a:lnTo>
                    <a:pt x="79" y="662"/>
                  </a:lnTo>
                  <a:lnTo>
                    <a:pt x="79" y="647"/>
                  </a:lnTo>
                  <a:lnTo>
                    <a:pt x="78" y="632"/>
                  </a:lnTo>
                  <a:lnTo>
                    <a:pt x="78" y="618"/>
                  </a:lnTo>
                  <a:lnTo>
                    <a:pt x="78" y="607"/>
                  </a:lnTo>
                  <a:lnTo>
                    <a:pt x="78" y="597"/>
                  </a:lnTo>
                  <a:lnTo>
                    <a:pt x="78" y="589"/>
                  </a:lnTo>
                  <a:lnTo>
                    <a:pt x="78" y="585"/>
                  </a:lnTo>
                  <a:lnTo>
                    <a:pt x="77" y="585"/>
                  </a:lnTo>
                  <a:lnTo>
                    <a:pt x="75" y="584"/>
                  </a:lnTo>
                  <a:lnTo>
                    <a:pt x="72" y="583"/>
                  </a:lnTo>
                  <a:lnTo>
                    <a:pt x="71" y="581"/>
                  </a:lnTo>
                  <a:lnTo>
                    <a:pt x="71" y="579"/>
                  </a:lnTo>
                  <a:lnTo>
                    <a:pt x="71" y="577"/>
                  </a:lnTo>
                  <a:lnTo>
                    <a:pt x="71" y="574"/>
                  </a:lnTo>
                  <a:lnTo>
                    <a:pt x="71" y="572"/>
                  </a:lnTo>
                  <a:lnTo>
                    <a:pt x="71" y="568"/>
                  </a:lnTo>
                  <a:lnTo>
                    <a:pt x="71" y="565"/>
                  </a:lnTo>
                  <a:lnTo>
                    <a:pt x="71" y="563"/>
                  </a:lnTo>
                  <a:lnTo>
                    <a:pt x="71" y="562"/>
                  </a:lnTo>
                  <a:lnTo>
                    <a:pt x="68" y="562"/>
                  </a:lnTo>
                  <a:lnTo>
                    <a:pt x="64" y="561"/>
                  </a:lnTo>
                  <a:lnTo>
                    <a:pt x="59" y="560"/>
                  </a:lnTo>
                  <a:lnTo>
                    <a:pt x="58" y="558"/>
                  </a:lnTo>
                  <a:lnTo>
                    <a:pt x="58" y="556"/>
                  </a:lnTo>
                  <a:lnTo>
                    <a:pt x="58" y="553"/>
                  </a:lnTo>
                  <a:lnTo>
                    <a:pt x="58" y="549"/>
                  </a:lnTo>
                  <a:lnTo>
                    <a:pt x="58" y="545"/>
                  </a:lnTo>
                  <a:lnTo>
                    <a:pt x="58" y="540"/>
                  </a:lnTo>
                  <a:lnTo>
                    <a:pt x="58" y="537"/>
                  </a:lnTo>
                  <a:lnTo>
                    <a:pt x="58" y="533"/>
                  </a:lnTo>
                  <a:lnTo>
                    <a:pt x="58" y="531"/>
                  </a:lnTo>
                  <a:lnTo>
                    <a:pt x="57" y="528"/>
                  </a:lnTo>
                  <a:lnTo>
                    <a:pt x="55" y="526"/>
                  </a:lnTo>
                  <a:lnTo>
                    <a:pt x="53" y="522"/>
                  </a:lnTo>
                  <a:lnTo>
                    <a:pt x="50" y="518"/>
                  </a:lnTo>
                  <a:lnTo>
                    <a:pt x="47" y="515"/>
                  </a:lnTo>
                  <a:lnTo>
                    <a:pt x="44" y="511"/>
                  </a:lnTo>
                  <a:lnTo>
                    <a:pt x="43" y="508"/>
                  </a:lnTo>
                  <a:lnTo>
                    <a:pt x="42" y="505"/>
                  </a:lnTo>
                  <a:lnTo>
                    <a:pt x="42" y="501"/>
                  </a:lnTo>
                  <a:lnTo>
                    <a:pt x="42" y="489"/>
                  </a:lnTo>
                  <a:lnTo>
                    <a:pt x="42" y="471"/>
                  </a:lnTo>
                  <a:lnTo>
                    <a:pt x="42" y="448"/>
                  </a:lnTo>
                  <a:lnTo>
                    <a:pt x="42" y="421"/>
                  </a:lnTo>
                  <a:lnTo>
                    <a:pt x="42" y="390"/>
                  </a:lnTo>
                  <a:lnTo>
                    <a:pt x="42" y="358"/>
                  </a:lnTo>
                  <a:lnTo>
                    <a:pt x="42" y="324"/>
                  </a:lnTo>
                  <a:lnTo>
                    <a:pt x="42" y="290"/>
                  </a:lnTo>
                  <a:lnTo>
                    <a:pt x="42" y="258"/>
                  </a:lnTo>
                  <a:lnTo>
                    <a:pt x="42" y="227"/>
                  </a:lnTo>
                  <a:lnTo>
                    <a:pt x="42" y="200"/>
                  </a:lnTo>
                  <a:lnTo>
                    <a:pt x="42" y="176"/>
                  </a:lnTo>
                  <a:lnTo>
                    <a:pt x="42" y="158"/>
                  </a:lnTo>
                  <a:lnTo>
                    <a:pt x="42" y="146"/>
                  </a:lnTo>
                  <a:lnTo>
                    <a:pt x="42" y="141"/>
                  </a:lnTo>
                  <a:lnTo>
                    <a:pt x="41" y="133"/>
                  </a:lnTo>
                  <a:lnTo>
                    <a:pt x="38" y="125"/>
                  </a:lnTo>
                  <a:lnTo>
                    <a:pt x="33" y="117"/>
                  </a:lnTo>
                  <a:lnTo>
                    <a:pt x="29" y="110"/>
                  </a:lnTo>
                  <a:lnTo>
                    <a:pt x="22" y="104"/>
                  </a:lnTo>
                  <a:lnTo>
                    <a:pt x="15" y="100"/>
                  </a:lnTo>
                  <a:lnTo>
                    <a:pt x="7" y="96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68580" tIns="0" rIns="68580" bIns="0"/>
            <a:lstStyle/>
            <a:p>
              <a:endParaRPr lang="en-US" sz="900" dirty="0"/>
            </a:p>
          </p:txBody>
        </p:sp>
        <p:sp>
          <p:nvSpPr>
            <p:cNvPr id="65" name="Freeform 61"/>
            <p:cNvSpPr>
              <a:spLocks noChangeAspect="1"/>
            </p:cNvSpPr>
            <p:nvPr/>
          </p:nvSpPr>
          <p:spPr bwMode="auto">
            <a:xfrm rot="10800000">
              <a:off x="3729832" y="3618865"/>
              <a:ext cx="130280" cy="189066"/>
            </a:xfrm>
            <a:custGeom>
              <a:avLst/>
              <a:gdLst>
                <a:gd name="T0" fmla="*/ 2147483647 w 161"/>
                <a:gd name="T1" fmla="*/ 2147483647 h 227"/>
                <a:gd name="T2" fmla="*/ 2147483647 w 161"/>
                <a:gd name="T3" fmla="*/ 2147483647 h 227"/>
                <a:gd name="T4" fmla="*/ 2147483647 w 161"/>
                <a:gd name="T5" fmla="*/ 2147483647 h 227"/>
                <a:gd name="T6" fmla="*/ 2147483647 w 161"/>
                <a:gd name="T7" fmla="*/ 2147483647 h 227"/>
                <a:gd name="T8" fmla="*/ 2147483647 w 161"/>
                <a:gd name="T9" fmla="*/ 2147483647 h 227"/>
                <a:gd name="T10" fmla="*/ 2147483647 w 161"/>
                <a:gd name="T11" fmla="*/ 2147483647 h 227"/>
                <a:gd name="T12" fmla="*/ 2147483647 w 161"/>
                <a:gd name="T13" fmla="*/ 2147483647 h 227"/>
                <a:gd name="T14" fmla="*/ 2147483647 w 161"/>
                <a:gd name="T15" fmla="*/ 2147483647 h 227"/>
                <a:gd name="T16" fmla="*/ 2147483647 w 161"/>
                <a:gd name="T17" fmla="*/ 2147483647 h 227"/>
                <a:gd name="T18" fmla="*/ 2147483647 w 161"/>
                <a:gd name="T19" fmla="*/ 2147483647 h 227"/>
                <a:gd name="T20" fmla="*/ 0 w 161"/>
                <a:gd name="T21" fmla="*/ 2147483647 h 227"/>
                <a:gd name="T22" fmla="*/ 2147483647 w 161"/>
                <a:gd name="T23" fmla="*/ 2147483647 h 227"/>
                <a:gd name="T24" fmla="*/ 2147483647 w 161"/>
                <a:gd name="T25" fmla="*/ 0 h 227"/>
                <a:gd name="T26" fmla="*/ 2147483647 w 161"/>
                <a:gd name="T27" fmla="*/ 2147483647 h 227"/>
                <a:gd name="T28" fmla="*/ 2147483647 w 161"/>
                <a:gd name="T29" fmla="*/ 2147483647 h 227"/>
                <a:gd name="T30" fmla="*/ 2147483647 w 161"/>
                <a:gd name="T31" fmla="*/ 2147483647 h 227"/>
                <a:gd name="T32" fmla="*/ 2147483647 w 161"/>
                <a:gd name="T33" fmla="*/ 2147483647 h 227"/>
                <a:gd name="T34" fmla="*/ 2147483647 w 161"/>
                <a:gd name="T35" fmla="*/ 2147483647 h 227"/>
                <a:gd name="T36" fmla="*/ 2147483647 w 161"/>
                <a:gd name="T37" fmla="*/ 2147483647 h 227"/>
                <a:gd name="T38" fmla="*/ 2147483647 w 161"/>
                <a:gd name="T39" fmla="*/ 2147483647 h 227"/>
                <a:gd name="T40" fmla="*/ 2147483647 w 161"/>
                <a:gd name="T41" fmla="*/ 2147483647 h 227"/>
                <a:gd name="T42" fmla="*/ 2147483647 w 161"/>
                <a:gd name="T43" fmla="*/ 2147483647 h 227"/>
                <a:gd name="T44" fmla="*/ 2147483647 w 161"/>
                <a:gd name="T45" fmla="*/ 2147483647 h 227"/>
                <a:gd name="T46" fmla="*/ 2147483647 w 161"/>
                <a:gd name="T47" fmla="*/ 2147483647 h 227"/>
                <a:gd name="T48" fmla="*/ 2147483647 w 161"/>
                <a:gd name="T49" fmla="*/ 2147483647 h 2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227"/>
                <a:gd name="T77" fmla="*/ 161 w 161"/>
                <a:gd name="T78" fmla="*/ 227 h 22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227">
                  <a:moveTo>
                    <a:pt x="159" y="161"/>
                  </a:moveTo>
                  <a:lnTo>
                    <a:pt x="139" y="161"/>
                  </a:lnTo>
                  <a:lnTo>
                    <a:pt x="117" y="161"/>
                  </a:lnTo>
                  <a:lnTo>
                    <a:pt x="94" y="164"/>
                  </a:lnTo>
                  <a:lnTo>
                    <a:pt x="72" y="167"/>
                  </a:lnTo>
                  <a:lnTo>
                    <a:pt x="50" y="174"/>
                  </a:lnTo>
                  <a:lnTo>
                    <a:pt x="32" y="186"/>
                  </a:lnTo>
                  <a:lnTo>
                    <a:pt x="15" y="204"/>
                  </a:lnTo>
                  <a:lnTo>
                    <a:pt x="3" y="227"/>
                  </a:lnTo>
                  <a:lnTo>
                    <a:pt x="1" y="174"/>
                  </a:lnTo>
                  <a:lnTo>
                    <a:pt x="0" y="115"/>
                  </a:lnTo>
                  <a:lnTo>
                    <a:pt x="1" y="54"/>
                  </a:lnTo>
                  <a:lnTo>
                    <a:pt x="3" y="0"/>
                  </a:lnTo>
                  <a:lnTo>
                    <a:pt x="16" y="24"/>
                  </a:lnTo>
                  <a:lnTo>
                    <a:pt x="34" y="41"/>
                  </a:lnTo>
                  <a:lnTo>
                    <a:pt x="55" y="54"/>
                  </a:lnTo>
                  <a:lnTo>
                    <a:pt x="79" y="61"/>
                  </a:lnTo>
                  <a:lnTo>
                    <a:pt x="102" y="65"/>
                  </a:lnTo>
                  <a:lnTo>
                    <a:pt x="124" y="67"/>
                  </a:lnTo>
                  <a:lnTo>
                    <a:pt x="144" y="67"/>
                  </a:lnTo>
                  <a:lnTo>
                    <a:pt x="159" y="67"/>
                  </a:lnTo>
                  <a:lnTo>
                    <a:pt x="160" y="85"/>
                  </a:lnTo>
                  <a:lnTo>
                    <a:pt x="161" y="113"/>
                  </a:lnTo>
                  <a:lnTo>
                    <a:pt x="161" y="142"/>
                  </a:lnTo>
                  <a:lnTo>
                    <a:pt x="159" y="1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68580" tIns="0" rIns="68580" bIns="0"/>
            <a:lstStyle/>
            <a:p>
              <a:endParaRPr lang="en-US" sz="900" dirty="0"/>
            </a:p>
          </p:txBody>
        </p:sp>
        <p:sp>
          <p:nvSpPr>
            <p:cNvPr id="66" name="Freeform 62"/>
            <p:cNvSpPr>
              <a:spLocks noChangeAspect="1"/>
            </p:cNvSpPr>
            <p:nvPr/>
          </p:nvSpPr>
          <p:spPr bwMode="auto">
            <a:xfrm rot="10800000">
              <a:off x="3015457" y="3604577"/>
              <a:ext cx="699066" cy="216075"/>
            </a:xfrm>
            <a:custGeom>
              <a:avLst/>
              <a:gdLst>
                <a:gd name="T0" fmla="*/ 2147483647 w 855"/>
                <a:gd name="T1" fmla="*/ 2147483647 h 257"/>
                <a:gd name="T2" fmla="*/ 2147483647 w 855"/>
                <a:gd name="T3" fmla="*/ 2147483647 h 257"/>
                <a:gd name="T4" fmla="*/ 2147483647 w 855"/>
                <a:gd name="T5" fmla="*/ 2147483647 h 257"/>
                <a:gd name="T6" fmla="*/ 2147483647 w 855"/>
                <a:gd name="T7" fmla="*/ 2147483647 h 257"/>
                <a:gd name="T8" fmla="*/ 2147483647 w 855"/>
                <a:gd name="T9" fmla="*/ 2147483647 h 257"/>
                <a:gd name="T10" fmla="*/ 2147483647 w 855"/>
                <a:gd name="T11" fmla="*/ 2147483647 h 257"/>
                <a:gd name="T12" fmla="*/ 2147483647 w 855"/>
                <a:gd name="T13" fmla="*/ 2147483647 h 257"/>
                <a:gd name="T14" fmla="*/ 2147483647 w 855"/>
                <a:gd name="T15" fmla="*/ 2147483647 h 257"/>
                <a:gd name="T16" fmla="*/ 2147483647 w 855"/>
                <a:gd name="T17" fmla="*/ 2147483647 h 257"/>
                <a:gd name="T18" fmla="*/ 2147483647 w 855"/>
                <a:gd name="T19" fmla="*/ 2147483647 h 257"/>
                <a:gd name="T20" fmla="*/ 2147483647 w 855"/>
                <a:gd name="T21" fmla="*/ 2147483647 h 257"/>
                <a:gd name="T22" fmla="*/ 2147483647 w 855"/>
                <a:gd name="T23" fmla="*/ 2147483647 h 257"/>
                <a:gd name="T24" fmla="*/ 2147483647 w 855"/>
                <a:gd name="T25" fmla="*/ 2147483647 h 257"/>
                <a:gd name="T26" fmla="*/ 2147483647 w 855"/>
                <a:gd name="T27" fmla="*/ 2147483647 h 257"/>
                <a:gd name="T28" fmla="*/ 2147483647 w 855"/>
                <a:gd name="T29" fmla="*/ 2147483647 h 257"/>
                <a:gd name="T30" fmla="*/ 2147483647 w 855"/>
                <a:gd name="T31" fmla="*/ 2147483647 h 257"/>
                <a:gd name="T32" fmla="*/ 2147483647 w 855"/>
                <a:gd name="T33" fmla="*/ 2147483647 h 257"/>
                <a:gd name="T34" fmla="*/ 2147483647 w 855"/>
                <a:gd name="T35" fmla="*/ 2147483647 h 257"/>
                <a:gd name="T36" fmla="*/ 2147483647 w 855"/>
                <a:gd name="T37" fmla="*/ 2147483647 h 257"/>
                <a:gd name="T38" fmla="*/ 2147483647 w 855"/>
                <a:gd name="T39" fmla="*/ 2147483647 h 257"/>
                <a:gd name="T40" fmla="*/ 2147483647 w 855"/>
                <a:gd name="T41" fmla="*/ 2147483647 h 257"/>
                <a:gd name="T42" fmla="*/ 2147483647 w 855"/>
                <a:gd name="T43" fmla="*/ 2147483647 h 257"/>
                <a:gd name="T44" fmla="*/ 2147483647 w 855"/>
                <a:gd name="T45" fmla="*/ 2147483647 h 257"/>
                <a:gd name="T46" fmla="*/ 2147483647 w 855"/>
                <a:gd name="T47" fmla="*/ 2147483647 h 257"/>
                <a:gd name="T48" fmla="*/ 2147483647 w 855"/>
                <a:gd name="T49" fmla="*/ 2147483647 h 257"/>
                <a:gd name="T50" fmla="*/ 2147483647 w 855"/>
                <a:gd name="T51" fmla="*/ 2147483647 h 257"/>
                <a:gd name="T52" fmla="*/ 2147483647 w 855"/>
                <a:gd name="T53" fmla="*/ 2147483647 h 257"/>
                <a:gd name="T54" fmla="*/ 2147483647 w 855"/>
                <a:gd name="T55" fmla="*/ 2147483647 h 257"/>
                <a:gd name="T56" fmla="*/ 0 w 855"/>
                <a:gd name="T57" fmla="*/ 2147483647 h 257"/>
                <a:gd name="T58" fmla="*/ 2147483647 w 855"/>
                <a:gd name="T59" fmla="*/ 2147483647 h 257"/>
                <a:gd name="T60" fmla="*/ 2147483647 w 855"/>
                <a:gd name="T61" fmla="*/ 2147483647 h 257"/>
                <a:gd name="T62" fmla="*/ 2147483647 w 855"/>
                <a:gd name="T63" fmla="*/ 2147483647 h 257"/>
                <a:gd name="T64" fmla="*/ 0 w 855"/>
                <a:gd name="T65" fmla="*/ 0 h 257"/>
                <a:gd name="T66" fmla="*/ 2147483647 w 855"/>
                <a:gd name="T67" fmla="*/ 2147483647 h 257"/>
                <a:gd name="T68" fmla="*/ 2147483647 w 855"/>
                <a:gd name="T69" fmla="*/ 2147483647 h 257"/>
                <a:gd name="T70" fmla="*/ 2147483647 w 855"/>
                <a:gd name="T71" fmla="*/ 2147483647 h 257"/>
                <a:gd name="T72" fmla="*/ 2147483647 w 855"/>
                <a:gd name="T73" fmla="*/ 2147483647 h 257"/>
                <a:gd name="T74" fmla="*/ 2147483647 w 855"/>
                <a:gd name="T75" fmla="*/ 2147483647 h 257"/>
                <a:gd name="T76" fmla="*/ 2147483647 w 855"/>
                <a:gd name="T77" fmla="*/ 2147483647 h 257"/>
                <a:gd name="T78" fmla="*/ 2147483647 w 855"/>
                <a:gd name="T79" fmla="*/ 2147483647 h 257"/>
                <a:gd name="T80" fmla="*/ 2147483647 w 855"/>
                <a:gd name="T81" fmla="*/ 2147483647 h 257"/>
                <a:gd name="T82" fmla="*/ 2147483647 w 855"/>
                <a:gd name="T83" fmla="*/ 2147483647 h 257"/>
                <a:gd name="T84" fmla="*/ 2147483647 w 855"/>
                <a:gd name="T85" fmla="*/ 2147483647 h 257"/>
                <a:gd name="T86" fmla="*/ 2147483647 w 855"/>
                <a:gd name="T87" fmla="*/ 2147483647 h 257"/>
                <a:gd name="T88" fmla="*/ 2147483647 w 855"/>
                <a:gd name="T89" fmla="*/ 2147483647 h 257"/>
                <a:gd name="T90" fmla="*/ 2147483647 w 855"/>
                <a:gd name="T91" fmla="*/ 2147483647 h 257"/>
                <a:gd name="T92" fmla="*/ 2147483647 w 855"/>
                <a:gd name="T93" fmla="*/ 2147483647 h 257"/>
                <a:gd name="T94" fmla="*/ 2147483647 w 855"/>
                <a:gd name="T95" fmla="*/ 2147483647 h 257"/>
                <a:gd name="T96" fmla="*/ 2147483647 w 855"/>
                <a:gd name="T97" fmla="*/ 2147483647 h 257"/>
                <a:gd name="T98" fmla="*/ 2147483647 w 855"/>
                <a:gd name="T99" fmla="*/ 2147483647 h 257"/>
                <a:gd name="T100" fmla="*/ 2147483647 w 855"/>
                <a:gd name="T101" fmla="*/ 2147483647 h 257"/>
                <a:gd name="T102" fmla="*/ 2147483647 w 855"/>
                <a:gd name="T103" fmla="*/ 2147483647 h 257"/>
                <a:gd name="T104" fmla="*/ 2147483647 w 855"/>
                <a:gd name="T105" fmla="*/ 2147483647 h 257"/>
                <a:gd name="T106" fmla="*/ 2147483647 w 855"/>
                <a:gd name="T107" fmla="*/ 2147483647 h 257"/>
                <a:gd name="T108" fmla="*/ 2147483647 w 855"/>
                <a:gd name="T109" fmla="*/ 2147483647 h 257"/>
                <a:gd name="T110" fmla="*/ 2147483647 w 855"/>
                <a:gd name="T111" fmla="*/ 2147483647 h 257"/>
                <a:gd name="T112" fmla="*/ 2147483647 w 855"/>
                <a:gd name="T113" fmla="*/ 2147483647 h 2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5"/>
                <a:gd name="T172" fmla="*/ 0 h 257"/>
                <a:gd name="T173" fmla="*/ 855 w 855"/>
                <a:gd name="T174" fmla="*/ 257 h 2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5" h="257">
                  <a:moveTo>
                    <a:pt x="851" y="67"/>
                  </a:moveTo>
                  <a:lnTo>
                    <a:pt x="853" y="88"/>
                  </a:lnTo>
                  <a:lnTo>
                    <a:pt x="855" y="129"/>
                  </a:lnTo>
                  <a:lnTo>
                    <a:pt x="853" y="170"/>
                  </a:lnTo>
                  <a:lnTo>
                    <a:pt x="851" y="190"/>
                  </a:lnTo>
                  <a:lnTo>
                    <a:pt x="842" y="191"/>
                  </a:lnTo>
                  <a:lnTo>
                    <a:pt x="819" y="191"/>
                  </a:lnTo>
                  <a:lnTo>
                    <a:pt x="784" y="191"/>
                  </a:lnTo>
                  <a:lnTo>
                    <a:pt x="739" y="193"/>
                  </a:lnTo>
                  <a:lnTo>
                    <a:pt x="686" y="193"/>
                  </a:lnTo>
                  <a:lnTo>
                    <a:pt x="626" y="193"/>
                  </a:lnTo>
                  <a:lnTo>
                    <a:pt x="564" y="193"/>
                  </a:lnTo>
                  <a:lnTo>
                    <a:pt x="498" y="191"/>
                  </a:lnTo>
                  <a:lnTo>
                    <a:pt x="434" y="191"/>
                  </a:lnTo>
                  <a:lnTo>
                    <a:pt x="370" y="191"/>
                  </a:lnTo>
                  <a:lnTo>
                    <a:pt x="311" y="191"/>
                  </a:lnTo>
                  <a:lnTo>
                    <a:pt x="258" y="191"/>
                  </a:lnTo>
                  <a:lnTo>
                    <a:pt x="215" y="190"/>
                  </a:lnTo>
                  <a:lnTo>
                    <a:pt x="180" y="190"/>
                  </a:lnTo>
                  <a:lnTo>
                    <a:pt x="158" y="190"/>
                  </a:lnTo>
                  <a:lnTo>
                    <a:pt x="150" y="190"/>
                  </a:lnTo>
                  <a:lnTo>
                    <a:pt x="133" y="190"/>
                  </a:lnTo>
                  <a:lnTo>
                    <a:pt x="113" y="191"/>
                  </a:lnTo>
                  <a:lnTo>
                    <a:pt x="90" y="193"/>
                  </a:lnTo>
                  <a:lnTo>
                    <a:pt x="68" y="197"/>
                  </a:lnTo>
                  <a:lnTo>
                    <a:pt x="47" y="204"/>
                  </a:lnTo>
                  <a:lnTo>
                    <a:pt x="28" y="216"/>
                  </a:lnTo>
                  <a:lnTo>
                    <a:pt x="11" y="234"/>
                  </a:lnTo>
                  <a:lnTo>
                    <a:pt x="0" y="257"/>
                  </a:lnTo>
                  <a:lnTo>
                    <a:pt x="2" y="200"/>
                  </a:lnTo>
                  <a:lnTo>
                    <a:pt x="3" y="128"/>
                  </a:lnTo>
                  <a:lnTo>
                    <a:pt x="2" y="58"/>
                  </a:lnTo>
                  <a:lnTo>
                    <a:pt x="0" y="0"/>
                  </a:lnTo>
                  <a:lnTo>
                    <a:pt x="14" y="25"/>
                  </a:lnTo>
                  <a:lnTo>
                    <a:pt x="30" y="43"/>
                  </a:lnTo>
                  <a:lnTo>
                    <a:pt x="47" y="55"/>
                  </a:lnTo>
                  <a:lnTo>
                    <a:pt x="66" y="62"/>
                  </a:lnTo>
                  <a:lnTo>
                    <a:pt x="84" y="66"/>
                  </a:lnTo>
                  <a:lnTo>
                    <a:pt x="106" y="67"/>
                  </a:lnTo>
                  <a:lnTo>
                    <a:pt x="127" y="67"/>
                  </a:lnTo>
                  <a:lnTo>
                    <a:pt x="150" y="67"/>
                  </a:lnTo>
                  <a:lnTo>
                    <a:pt x="158" y="67"/>
                  </a:lnTo>
                  <a:lnTo>
                    <a:pt x="180" y="67"/>
                  </a:lnTo>
                  <a:lnTo>
                    <a:pt x="215" y="67"/>
                  </a:lnTo>
                  <a:lnTo>
                    <a:pt x="260" y="66"/>
                  </a:lnTo>
                  <a:lnTo>
                    <a:pt x="311" y="66"/>
                  </a:lnTo>
                  <a:lnTo>
                    <a:pt x="371" y="66"/>
                  </a:lnTo>
                  <a:lnTo>
                    <a:pt x="434" y="66"/>
                  </a:lnTo>
                  <a:lnTo>
                    <a:pt x="499" y="65"/>
                  </a:lnTo>
                  <a:lnTo>
                    <a:pt x="564" y="65"/>
                  </a:lnTo>
                  <a:lnTo>
                    <a:pt x="628" y="65"/>
                  </a:lnTo>
                  <a:lnTo>
                    <a:pt x="686" y="65"/>
                  </a:lnTo>
                  <a:lnTo>
                    <a:pt x="739" y="65"/>
                  </a:lnTo>
                  <a:lnTo>
                    <a:pt x="785" y="66"/>
                  </a:lnTo>
                  <a:lnTo>
                    <a:pt x="819" y="66"/>
                  </a:lnTo>
                  <a:lnTo>
                    <a:pt x="843" y="66"/>
                  </a:lnTo>
                  <a:lnTo>
                    <a:pt x="85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68580" tIns="0" rIns="68580" bIns="0"/>
            <a:lstStyle/>
            <a:p>
              <a:endParaRPr lang="en-US" sz="900" dirty="0"/>
            </a:p>
          </p:txBody>
        </p:sp>
        <p:sp>
          <p:nvSpPr>
            <p:cNvPr id="67" name="Freeform 63"/>
            <p:cNvSpPr>
              <a:spLocks noChangeAspect="1"/>
            </p:cNvSpPr>
            <p:nvPr/>
          </p:nvSpPr>
          <p:spPr bwMode="auto">
            <a:xfrm rot="10800000">
              <a:off x="2969419" y="3666489"/>
              <a:ext cx="45719" cy="134749"/>
            </a:xfrm>
            <a:custGeom>
              <a:avLst/>
              <a:gdLst>
                <a:gd name="T0" fmla="*/ 0 w 37"/>
                <a:gd name="T1" fmla="*/ 2147483647 h 106"/>
                <a:gd name="T2" fmla="*/ 0 w 37"/>
                <a:gd name="T3" fmla="*/ 2147483647 h 106"/>
                <a:gd name="T4" fmla="*/ 2147483647 w 37"/>
                <a:gd name="T5" fmla="*/ 2147483647 h 106"/>
                <a:gd name="T6" fmla="*/ 2147483647 w 37"/>
                <a:gd name="T7" fmla="*/ 2147483647 h 106"/>
                <a:gd name="T8" fmla="*/ 0 w 37"/>
                <a:gd name="T9" fmla="*/ 0 h 106"/>
                <a:gd name="T10" fmla="*/ 2147483647 w 37"/>
                <a:gd name="T11" fmla="*/ 2147483647 h 106"/>
                <a:gd name="T12" fmla="*/ 2147483647 w 37"/>
                <a:gd name="T13" fmla="*/ 2147483647 h 106"/>
                <a:gd name="T14" fmla="*/ 2147483647 w 37"/>
                <a:gd name="T15" fmla="*/ 2147483647 h 106"/>
                <a:gd name="T16" fmla="*/ 2147483647 w 37"/>
                <a:gd name="T17" fmla="*/ 2147483647 h 106"/>
                <a:gd name="T18" fmla="*/ 2147483647 w 37"/>
                <a:gd name="T19" fmla="*/ 2147483647 h 106"/>
                <a:gd name="T20" fmla="*/ 2147483647 w 37"/>
                <a:gd name="T21" fmla="*/ 2147483647 h 106"/>
                <a:gd name="T22" fmla="*/ 2147483647 w 37"/>
                <a:gd name="T23" fmla="*/ 2147483647 h 106"/>
                <a:gd name="T24" fmla="*/ 2147483647 w 37"/>
                <a:gd name="T25" fmla="*/ 2147483647 h 106"/>
                <a:gd name="T26" fmla="*/ 2147483647 w 37"/>
                <a:gd name="T27" fmla="*/ 2147483647 h 106"/>
                <a:gd name="T28" fmla="*/ 2147483647 w 37"/>
                <a:gd name="T29" fmla="*/ 2147483647 h 106"/>
                <a:gd name="T30" fmla="*/ 2147483647 w 37"/>
                <a:gd name="T31" fmla="*/ 2147483647 h 106"/>
                <a:gd name="T32" fmla="*/ 0 w 37"/>
                <a:gd name="T33" fmla="*/ 2147483647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106"/>
                <a:gd name="T53" fmla="*/ 37 w 37"/>
                <a:gd name="T54" fmla="*/ 106 h 1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106">
                  <a:moveTo>
                    <a:pt x="0" y="106"/>
                  </a:moveTo>
                  <a:lnTo>
                    <a:pt x="0" y="84"/>
                  </a:lnTo>
                  <a:lnTo>
                    <a:pt x="1" y="55"/>
                  </a:lnTo>
                  <a:lnTo>
                    <a:pt x="1" y="24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8" y="11"/>
                  </a:lnTo>
                  <a:lnTo>
                    <a:pt x="25" y="17"/>
                  </a:lnTo>
                  <a:lnTo>
                    <a:pt x="32" y="21"/>
                  </a:lnTo>
                  <a:lnTo>
                    <a:pt x="35" y="32"/>
                  </a:lnTo>
                  <a:lnTo>
                    <a:pt x="37" y="52"/>
                  </a:lnTo>
                  <a:lnTo>
                    <a:pt x="35" y="72"/>
                  </a:lnTo>
                  <a:lnTo>
                    <a:pt x="32" y="84"/>
                  </a:lnTo>
                  <a:lnTo>
                    <a:pt x="25" y="90"/>
                  </a:lnTo>
                  <a:lnTo>
                    <a:pt x="15" y="97"/>
                  </a:lnTo>
                  <a:lnTo>
                    <a:pt x="6" y="103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68580" tIns="0" rIns="68580" bIns="0"/>
            <a:lstStyle/>
            <a:p>
              <a:endParaRPr lang="en-US" sz="900" dirty="0"/>
            </a:p>
          </p:txBody>
        </p:sp>
        <p:sp>
          <p:nvSpPr>
            <p:cNvPr id="68" name="Freeform 64"/>
            <p:cNvSpPr>
              <a:spLocks noChangeAspect="1"/>
            </p:cNvSpPr>
            <p:nvPr/>
          </p:nvSpPr>
          <p:spPr bwMode="auto">
            <a:xfrm rot="10800000">
              <a:off x="2929732" y="3685540"/>
              <a:ext cx="45719" cy="86358"/>
            </a:xfrm>
            <a:custGeom>
              <a:avLst/>
              <a:gdLst>
                <a:gd name="T0" fmla="*/ 0 w 36"/>
                <a:gd name="T1" fmla="*/ 2147483647 h 66"/>
                <a:gd name="T2" fmla="*/ 2147483647 w 36"/>
                <a:gd name="T3" fmla="*/ 2147483647 h 66"/>
                <a:gd name="T4" fmla="*/ 2147483647 w 36"/>
                <a:gd name="T5" fmla="*/ 2147483647 h 66"/>
                <a:gd name="T6" fmla="*/ 2147483647 w 36"/>
                <a:gd name="T7" fmla="*/ 2147483647 h 66"/>
                <a:gd name="T8" fmla="*/ 0 w 36"/>
                <a:gd name="T9" fmla="*/ 0 h 66"/>
                <a:gd name="T10" fmla="*/ 2147483647 w 36"/>
                <a:gd name="T11" fmla="*/ 0 h 66"/>
                <a:gd name="T12" fmla="*/ 2147483647 w 36"/>
                <a:gd name="T13" fmla="*/ 0 h 66"/>
                <a:gd name="T14" fmla="*/ 2147483647 w 36"/>
                <a:gd name="T15" fmla="*/ 0 h 66"/>
                <a:gd name="T16" fmla="*/ 2147483647 w 36"/>
                <a:gd name="T17" fmla="*/ 0 h 66"/>
                <a:gd name="T18" fmla="*/ 2147483647 w 36"/>
                <a:gd name="T19" fmla="*/ 2147483647 h 66"/>
                <a:gd name="T20" fmla="*/ 2147483647 w 36"/>
                <a:gd name="T21" fmla="*/ 2147483647 h 66"/>
                <a:gd name="T22" fmla="*/ 2147483647 w 36"/>
                <a:gd name="T23" fmla="*/ 2147483647 h 66"/>
                <a:gd name="T24" fmla="*/ 2147483647 w 36"/>
                <a:gd name="T25" fmla="*/ 2147483647 h 66"/>
                <a:gd name="T26" fmla="*/ 0 w 36"/>
                <a:gd name="T27" fmla="*/ 2147483647 h 6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66"/>
                <a:gd name="T44" fmla="*/ 36 w 36"/>
                <a:gd name="T45" fmla="*/ 66 h 6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66">
                  <a:moveTo>
                    <a:pt x="0" y="66"/>
                  </a:moveTo>
                  <a:lnTo>
                    <a:pt x="2" y="48"/>
                  </a:lnTo>
                  <a:lnTo>
                    <a:pt x="2" y="26"/>
                  </a:lnTo>
                  <a:lnTo>
                    <a:pt x="1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5" y="10"/>
                  </a:lnTo>
                  <a:lnTo>
                    <a:pt x="36" y="31"/>
                  </a:lnTo>
                  <a:lnTo>
                    <a:pt x="35" y="53"/>
                  </a:lnTo>
                  <a:lnTo>
                    <a:pt x="33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68580" tIns="0" rIns="68580" bIns="0"/>
            <a:lstStyle/>
            <a:p>
              <a:endParaRPr lang="en-US" sz="900" dirty="0"/>
            </a:p>
          </p:txBody>
        </p:sp>
        <p:sp>
          <p:nvSpPr>
            <p:cNvPr id="69" name="Freeform 65"/>
            <p:cNvSpPr>
              <a:spLocks noChangeAspect="1"/>
            </p:cNvSpPr>
            <p:nvPr/>
          </p:nvSpPr>
          <p:spPr bwMode="auto">
            <a:xfrm rot="10800000">
              <a:off x="3012280" y="3693405"/>
              <a:ext cx="1417289" cy="45719"/>
            </a:xfrm>
            <a:custGeom>
              <a:avLst/>
              <a:gdLst>
                <a:gd name="T0" fmla="*/ 0 w 724"/>
                <a:gd name="T1" fmla="*/ 0 h 22"/>
                <a:gd name="T2" fmla="*/ 2147483647 w 724"/>
                <a:gd name="T3" fmla="*/ 2147483647 h 22"/>
                <a:gd name="T4" fmla="*/ 2147483647 w 724"/>
                <a:gd name="T5" fmla="*/ 2147483647 h 22"/>
                <a:gd name="T6" fmla="*/ 2147483647 w 724"/>
                <a:gd name="T7" fmla="*/ 2147483647 h 22"/>
                <a:gd name="T8" fmla="*/ 0 w 724"/>
                <a:gd name="T9" fmla="*/ 2147483647 h 22"/>
                <a:gd name="T10" fmla="*/ 2147483647 w 724"/>
                <a:gd name="T11" fmla="*/ 2147483647 h 22"/>
                <a:gd name="T12" fmla="*/ 2147483647 w 724"/>
                <a:gd name="T13" fmla="*/ 2147483647 h 22"/>
                <a:gd name="T14" fmla="*/ 2147483647 w 724"/>
                <a:gd name="T15" fmla="*/ 2147483647 h 22"/>
                <a:gd name="T16" fmla="*/ 2147483647 w 724"/>
                <a:gd name="T17" fmla="*/ 2147483647 h 22"/>
                <a:gd name="T18" fmla="*/ 2147483647 w 724"/>
                <a:gd name="T19" fmla="*/ 2147483647 h 22"/>
                <a:gd name="T20" fmla="*/ 2147483647 w 724"/>
                <a:gd name="T21" fmla="*/ 2147483647 h 22"/>
                <a:gd name="T22" fmla="*/ 2147483647 w 724"/>
                <a:gd name="T23" fmla="*/ 2147483647 h 22"/>
                <a:gd name="T24" fmla="*/ 2147483647 w 724"/>
                <a:gd name="T25" fmla="*/ 2147483647 h 22"/>
                <a:gd name="T26" fmla="*/ 2147483647 w 724"/>
                <a:gd name="T27" fmla="*/ 2147483647 h 22"/>
                <a:gd name="T28" fmla="*/ 2147483647 w 724"/>
                <a:gd name="T29" fmla="*/ 2147483647 h 22"/>
                <a:gd name="T30" fmla="*/ 2147483647 w 724"/>
                <a:gd name="T31" fmla="*/ 2147483647 h 22"/>
                <a:gd name="T32" fmla="*/ 2147483647 w 724"/>
                <a:gd name="T33" fmla="*/ 2147483647 h 22"/>
                <a:gd name="T34" fmla="*/ 2147483647 w 724"/>
                <a:gd name="T35" fmla="*/ 2147483647 h 22"/>
                <a:gd name="T36" fmla="*/ 2147483647 w 724"/>
                <a:gd name="T37" fmla="*/ 2147483647 h 22"/>
                <a:gd name="T38" fmla="*/ 2147483647 w 724"/>
                <a:gd name="T39" fmla="*/ 2147483647 h 22"/>
                <a:gd name="T40" fmla="*/ 2147483647 w 724"/>
                <a:gd name="T41" fmla="*/ 2147483647 h 22"/>
                <a:gd name="T42" fmla="*/ 2147483647 w 724"/>
                <a:gd name="T43" fmla="*/ 0 h 22"/>
                <a:gd name="T44" fmla="*/ 2147483647 w 724"/>
                <a:gd name="T45" fmla="*/ 0 h 22"/>
                <a:gd name="T46" fmla="*/ 2147483647 w 724"/>
                <a:gd name="T47" fmla="*/ 0 h 22"/>
                <a:gd name="T48" fmla="*/ 2147483647 w 724"/>
                <a:gd name="T49" fmla="*/ 0 h 22"/>
                <a:gd name="T50" fmla="*/ 2147483647 w 724"/>
                <a:gd name="T51" fmla="*/ 0 h 22"/>
                <a:gd name="T52" fmla="*/ 2147483647 w 724"/>
                <a:gd name="T53" fmla="*/ 0 h 22"/>
                <a:gd name="T54" fmla="*/ 2147483647 w 724"/>
                <a:gd name="T55" fmla="*/ 0 h 22"/>
                <a:gd name="T56" fmla="*/ 2147483647 w 724"/>
                <a:gd name="T57" fmla="*/ 0 h 22"/>
                <a:gd name="T58" fmla="*/ 2147483647 w 724"/>
                <a:gd name="T59" fmla="*/ 0 h 22"/>
                <a:gd name="T60" fmla="*/ 2147483647 w 724"/>
                <a:gd name="T61" fmla="*/ 0 h 22"/>
                <a:gd name="T62" fmla="*/ 2147483647 w 724"/>
                <a:gd name="T63" fmla="*/ 0 h 22"/>
                <a:gd name="T64" fmla="*/ 2147483647 w 724"/>
                <a:gd name="T65" fmla="*/ 0 h 22"/>
                <a:gd name="T66" fmla="*/ 2147483647 w 724"/>
                <a:gd name="T67" fmla="*/ 0 h 22"/>
                <a:gd name="T68" fmla="*/ 2147483647 w 724"/>
                <a:gd name="T69" fmla="*/ 0 h 22"/>
                <a:gd name="T70" fmla="*/ 2147483647 w 724"/>
                <a:gd name="T71" fmla="*/ 0 h 22"/>
                <a:gd name="T72" fmla="*/ 2147483647 w 724"/>
                <a:gd name="T73" fmla="*/ 0 h 22"/>
                <a:gd name="T74" fmla="*/ 0 w 724"/>
                <a:gd name="T75" fmla="*/ 0 h 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24"/>
                <a:gd name="T115" fmla="*/ 0 h 22"/>
                <a:gd name="T116" fmla="*/ 724 w 724"/>
                <a:gd name="T117" fmla="*/ 22 h 2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24" h="22">
                  <a:moveTo>
                    <a:pt x="0" y="0"/>
                  </a:moveTo>
                  <a:lnTo>
                    <a:pt x="1" y="5"/>
                  </a:lnTo>
                  <a:lnTo>
                    <a:pt x="1" y="12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14" y="22"/>
                  </a:lnTo>
                  <a:lnTo>
                    <a:pt x="41" y="22"/>
                  </a:lnTo>
                  <a:lnTo>
                    <a:pt x="80" y="22"/>
                  </a:lnTo>
                  <a:lnTo>
                    <a:pt x="128" y="22"/>
                  </a:lnTo>
                  <a:lnTo>
                    <a:pt x="183" y="22"/>
                  </a:lnTo>
                  <a:lnTo>
                    <a:pt x="244" y="22"/>
                  </a:lnTo>
                  <a:lnTo>
                    <a:pt x="309" y="22"/>
                  </a:lnTo>
                  <a:lnTo>
                    <a:pt x="375" y="22"/>
                  </a:lnTo>
                  <a:lnTo>
                    <a:pt x="441" y="22"/>
                  </a:lnTo>
                  <a:lnTo>
                    <a:pt x="504" y="22"/>
                  </a:lnTo>
                  <a:lnTo>
                    <a:pt x="563" y="22"/>
                  </a:lnTo>
                  <a:lnTo>
                    <a:pt x="616" y="22"/>
                  </a:lnTo>
                  <a:lnTo>
                    <a:pt x="661" y="22"/>
                  </a:lnTo>
                  <a:lnTo>
                    <a:pt x="695" y="22"/>
                  </a:lnTo>
                  <a:lnTo>
                    <a:pt x="716" y="22"/>
                  </a:lnTo>
                  <a:lnTo>
                    <a:pt x="724" y="22"/>
                  </a:lnTo>
                  <a:lnTo>
                    <a:pt x="724" y="0"/>
                  </a:lnTo>
                  <a:lnTo>
                    <a:pt x="717" y="0"/>
                  </a:lnTo>
                  <a:lnTo>
                    <a:pt x="698" y="0"/>
                  </a:lnTo>
                  <a:lnTo>
                    <a:pt x="668" y="0"/>
                  </a:lnTo>
                  <a:lnTo>
                    <a:pt x="628" y="0"/>
                  </a:lnTo>
                  <a:lnTo>
                    <a:pt x="581" y="0"/>
                  </a:lnTo>
                  <a:lnTo>
                    <a:pt x="527" y="0"/>
                  </a:lnTo>
                  <a:lnTo>
                    <a:pt x="468" y="0"/>
                  </a:lnTo>
                  <a:lnTo>
                    <a:pt x="407" y="0"/>
                  </a:lnTo>
                  <a:lnTo>
                    <a:pt x="344" y="0"/>
                  </a:lnTo>
                  <a:lnTo>
                    <a:pt x="282" y="0"/>
                  </a:lnTo>
                  <a:lnTo>
                    <a:pt x="221" y="0"/>
                  </a:lnTo>
                  <a:lnTo>
                    <a:pt x="163" y="0"/>
                  </a:lnTo>
                  <a:lnTo>
                    <a:pt x="111" y="0"/>
                  </a:lnTo>
                  <a:lnTo>
                    <a:pt x="66" y="0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68580" tIns="0" rIns="68580" bIns="0"/>
            <a:lstStyle/>
            <a:p>
              <a:endParaRPr lang="en-US" sz="900" dirty="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5279232" y="4547554"/>
              <a:ext cx="1736819" cy="1515704"/>
              <a:chOff x="5279232" y="4547554"/>
              <a:chExt cx="1736819" cy="1515704"/>
            </a:xfrm>
          </p:grpSpPr>
          <p:grpSp>
            <p:nvGrpSpPr>
              <p:cNvPr id="84" name="Group 87"/>
              <p:cNvGrpSpPr>
                <a:grpSpLocks noChangeAspect="1"/>
              </p:cNvGrpSpPr>
              <p:nvPr/>
            </p:nvGrpSpPr>
            <p:grpSpPr bwMode="auto">
              <a:xfrm flipH="1">
                <a:off x="5279232" y="5549294"/>
                <a:ext cx="585445" cy="152225"/>
                <a:chOff x="1504" y="1231"/>
                <a:chExt cx="452" cy="100"/>
              </a:xfrm>
            </p:grpSpPr>
            <p:sp>
              <p:nvSpPr>
                <p:cNvPr id="296" name="Freeform 88"/>
                <p:cNvSpPr>
                  <a:spLocks noChangeAspect="1"/>
                </p:cNvSpPr>
                <p:nvPr/>
              </p:nvSpPr>
              <p:spPr bwMode="auto">
                <a:xfrm>
                  <a:off x="1504" y="1231"/>
                  <a:ext cx="452" cy="64"/>
                </a:xfrm>
                <a:custGeom>
                  <a:avLst/>
                  <a:gdLst>
                    <a:gd name="T0" fmla="*/ 0 w 1372"/>
                    <a:gd name="T1" fmla="*/ 0 h 201"/>
                    <a:gd name="T2" fmla="*/ 1 w 1372"/>
                    <a:gd name="T3" fmla="*/ 0 h 201"/>
                    <a:gd name="T4" fmla="*/ 1 w 1372"/>
                    <a:gd name="T5" fmla="*/ 0 h 201"/>
                    <a:gd name="T6" fmla="*/ 1 w 1372"/>
                    <a:gd name="T7" fmla="*/ 0 h 201"/>
                    <a:gd name="T8" fmla="*/ 1 w 1372"/>
                    <a:gd name="T9" fmla="*/ 0 h 201"/>
                    <a:gd name="T10" fmla="*/ 1 w 1372"/>
                    <a:gd name="T11" fmla="*/ 0 h 201"/>
                    <a:gd name="T12" fmla="*/ 2 w 1372"/>
                    <a:gd name="T13" fmla="*/ 0 h 201"/>
                    <a:gd name="T14" fmla="*/ 2 w 1372"/>
                    <a:gd name="T15" fmla="*/ 0 h 201"/>
                    <a:gd name="T16" fmla="*/ 2 w 1372"/>
                    <a:gd name="T17" fmla="*/ 0 h 201"/>
                    <a:gd name="T18" fmla="*/ 2 w 1372"/>
                    <a:gd name="T19" fmla="*/ 0 h 201"/>
                    <a:gd name="T20" fmla="*/ 2 w 1372"/>
                    <a:gd name="T21" fmla="*/ 0 h 201"/>
                    <a:gd name="T22" fmla="*/ 2 w 1372"/>
                    <a:gd name="T23" fmla="*/ 0 h 201"/>
                    <a:gd name="T24" fmla="*/ 2 w 1372"/>
                    <a:gd name="T25" fmla="*/ 0 h 201"/>
                    <a:gd name="T26" fmla="*/ 2 w 1372"/>
                    <a:gd name="T27" fmla="*/ 0 h 201"/>
                    <a:gd name="T28" fmla="*/ 2 w 1372"/>
                    <a:gd name="T29" fmla="*/ 0 h 201"/>
                    <a:gd name="T30" fmla="*/ 2 w 1372"/>
                    <a:gd name="T31" fmla="*/ 0 h 201"/>
                    <a:gd name="T32" fmla="*/ 2 w 1372"/>
                    <a:gd name="T33" fmla="*/ 0 h 201"/>
                    <a:gd name="T34" fmla="*/ 2 w 1372"/>
                    <a:gd name="T35" fmla="*/ 0 h 201"/>
                    <a:gd name="T36" fmla="*/ 2 w 1372"/>
                    <a:gd name="T37" fmla="*/ 0 h 201"/>
                    <a:gd name="T38" fmla="*/ 2 w 1372"/>
                    <a:gd name="T39" fmla="*/ 0 h 201"/>
                    <a:gd name="T40" fmla="*/ 2 w 1372"/>
                    <a:gd name="T41" fmla="*/ 0 h 201"/>
                    <a:gd name="T42" fmla="*/ 2 w 1372"/>
                    <a:gd name="T43" fmla="*/ 0 h 201"/>
                    <a:gd name="T44" fmla="*/ 2 w 1372"/>
                    <a:gd name="T45" fmla="*/ 0 h 201"/>
                    <a:gd name="T46" fmla="*/ 2 w 1372"/>
                    <a:gd name="T47" fmla="*/ 0 h 201"/>
                    <a:gd name="T48" fmla="*/ 2 w 1372"/>
                    <a:gd name="T49" fmla="*/ 0 h 201"/>
                    <a:gd name="T50" fmla="*/ 2 w 1372"/>
                    <a:gd name="T51" fmla="*/ 0 h 201"/>
                    <a:gd name="T52" fmla="*/ 2 w 1372"/>
                    <a:gd name="T53" fmla="*/ 0 h 20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2"/>
                    <a:gd name="T82" fmla="*/ 0 h 201"/>
                    <a:gd name="T83" fmla="*/ 1372 w 1372"/>
                    <a:gd name="T84" fmla="*/ 201 h 20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2" h="201">
                      <a:moveTo>
                        <a:pt x="0" y="28"/>
                      </a:moveTo>
                      <a:lnTo>
                        <a:pt x="709" y="0"/>
                      </a:lnTo>
                      <a:lnTo>
                        <a:pt x="822" y="5"/>
                      </a:lnTo>
                      <a:lnTo>
                        <a:pt x="922" y="15"/>
                      </a:lnTo>
                      <a:lnTo>
                        <a:pt x="1024" y="29"/>
                      </a:lnTo>
                      <a:lnTo>
                        <a:pt x="1094" y="38"/>
                      </a:lnTo>
                      <a:lnTo>
                        <a:pt x="1179" y="53"/>
                      </a:lnTo>
                      <a:lnTo>
                        <a:pt x="1229" y="62"/>
                      </a:lnTo>
                      <a:lnTo>
                        <a:pt x="1265" y="70"/>
                      </a:lnTo>
                      <a:lnTo>
                        <a:pt x="1285" y="74"/>
                      </a:lnTo>
                      <a:lnTo>
                        <a:pt x="1302" y="79"/>
                      </a:lnTo>
                      <a:lnTo>
                        <a:pt x="1322" y="85"/>
                      </a:lnTo>
                      <a:lnTo>
                        <a:pt x="1342" y="93"/>
                      </a:lnTo>
                      <a:lnTo>
                        <a:pt x="1361" y="103"/>
                      </a:lnTo>
                      <a:lnTo>
                        <a:pt x="1370" y="115"/>
                      </a:lnTo>
                      <a:lnTo>
                        <a:pt x="1372" y="124"/>
                      </a:lnTo>
                      <a:lnTo>
                        <a:pt x="1368" y="138"/>
                      </a:lnTo>
                      <a:lnTo>
                        <a:pt x="1361" y="153"/>
                      </a:lnTo>
                      <a:lnTo>
                        <a:pt x="1351" y="165"/>
                      </a:lnTo>
                      <a:lnTo>
                        <a:pt x="1339" y="174"/>
                      </a:lnTo>
                      <a:lnTo>
                        <a:pt x="1320" y="186"/>
                      </a:lnTo>
                      <a:lnTo>
                        <a:pt x="1301" y="193"/>
                      </a:lnTo>
                      <a:lnTo>
                        <a:pt x="1279" y="196"/>
                      </a:lnTo>
                      <a:lnTo>
                        <a:pt x="1254" y="200"/>
                      </a:lnTo>
                      <a:lnTo>
                        <a:pt x="1225" y="201"/>
                      </a:lnTo>
                      <a:lnTo>
                        <a:pt x="1196" y="198"/>
                      </a:lnTo>
                      <a:lnTo>
                        <a:pt x="1151" y="192"/>
                      </a:lnTo>
                    </a:path>
                  </a:pathLst>
                </a:custGeom>
                <a:noFill/>
                <a:ln w="19050" cmpd="sng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grpSp>
              <p:nvGrpSpPr>
                <p:cNvPr id="297" name="Group 89"/>
                <p:cNvGrpSpPr>
                  <a:grpSpLocks noChangeAspect="1"/>
                </p:cNvGrpSpPr>
                <p:nvPr/>
              </p:nvGrpSpPr>
              <p:grpSpPr bwMode="auto">
                <a:xfrm>
                  <a:off x="1699" y="1261"/>
                  <a:ext cx="189" cy="70"/>
                  <a:chOff x="5485" y="1564"/>
                  <a:chExt cx="217" cy="83"/>
                </a:xfrm>
              </p:grpSpPr>
              <p:grpSp>
                <p:nvGrpSpPr>
                  <p:cNvPr id="298" name="Group 9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485" y="1564"/>
                    <a:ext cx="217" cy="83"/>
                    <a:chOff x="5485" y="1564"/>
                    <a:chExt cx="217" cy="83"/>
                  </a:xfrm>
                </p:grpSpPr>
                <p:sp>
                  <p:nvSpPr>
                    <p:cNvPr id="303" name="Freeform 9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85" y="1564"/>
                      <a:ext cx="134" cy="54"/>
                    </a:xfrm>
                    <a:custGeom>
                      <a:avLst/>
                      <a:gdLst>
                        <a:gd name="T0" fmla="*/ 0 w 403"/>
                        <a:gd name="T1" fmla="*/ 0 h 161"/>
                        <a:gd name="T2" fmla="*/ 0 w 403"/>
                        <a:gd name="T3" fmla="*/ 0 h 161"/>
                        <a:gd name="T4" fmla="*/ 1 w 403"/>
                        <a:gd name="T5" fmla="*/ 0 h 161"/>
                        <a:gd name="T6" fmla="*/ 0 w 403"/>
                        <a:gd name="T7" fmla="*/ 0 h 161"/>
                        <a:gd name="T8" fmla="*/ 0 w 403"/>
                        <a:gd name="T9" fmla="*/ 0 h 16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03"/>
                        <a:gd name="T16" fmla="*/ 0 h 161"/>
                        <a:gd name="T17" fmla="*/ 403 w 403"/>
                        <a:gd name="T18" fmla="*/ 161 h 16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03" h="161">
                          <a:moveTo>
                            <a:pt x="0" y="97"/>
                          </a:moveTo>
                          <a:lnTo>
                            <a:pt x="105" y="0"/>
                          </a:lnTo>
                          <a:lnTo>
                            <a:pt x="403" y="54"/>
                          </a:lnTo>
                          <a:lnTo>
                            <a:pt x="286" y="161"/>
                          </a:lnTo>
                          <a:lnTo>
                            <a:pt x="0" y="97"/>
                          </a:lnTo>
                          <a:close/>
                        </a:path>
                      </a:pathLst>
                    </a:custGeom>
                    <a:solidFill>
                      <a:srgbClr val="DFDFD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68580" tIns="0" rIns="68580" bIns="0"/>
                    <a:lstStyle/>
                    <a:p>
                      <a:endParaRPr lang="en-US" sz="900" dirty="0"/>
                    </a:p>
                  </p:txBody>
                </p:sp>
                <p:sp>
                  <p:nvSpPr>
                    <p:cNvPr id="304" name="Freeform 9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85" y="1597"/>
                      <a:ext cx="95" cy="50"/>
                    </a:xfrm>
                    <a:custGeom>
                      <a:avLst/>
                      <a:gdLst>
                        <a:gd name="T0" fmla="*/ 0 w 286"/>
                        <a:gd name="T1" fmla="*/ 0 h 152"/>
                        <a:gd name="T2" fmla="*/ 0 w 286"/>
                        <a:gd name="T3" fmla="*/ 0 h 152"/>
                        <a:gd name="T4" fmla="*/ 0 w 286"/>
                        <a:gd name="T5" fmla="*/ 0 h 152"/>
                        <a:gd name="T6" fmla="*/ 0 w 286"/>
                        <a:gd name="T7" fmla="*/ 0 h 152"/>
                        <a:gd name="T8" fmla="*/ 0 w 286"/>
                        <a:gd name="T9" fmla="*/ 0 h 152"/>
                        <a:gd name="T10" fmla="*/ 0 w 286"/>
                        <a:gd name="T11" fmla="*/ 0 h 15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86"/>
                        <a:gd name="T19" fmla="*/ 0 h 152"/>
                        <a:gd name="T20" fmla="*/ 286 w 286"/>
                        <a:gd name="T21" fmla="*/ 152 h 15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86" h="152">
                          <a:moveTo>
                            <a:pt x="0" y="0"/>
                          </a:moveTo>
                          <a:lnTo>
                            <a:pt x="0" y="85"/>
                          </a:lnTo>
                          <a:lnTo>
                            <a:pt x="3" y="85"/>
                          </a:lnTo>
                          <a:lnTo>
                            <a:pt x="286" y="152"/>
                          </a:lnTo>
                          <a:lnTo>
                            <a:pt x="286" y="6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68580" tIns="0" rIns="68580" bIns="0"/>
                    <a:lstStyle/>
                    <a:p>
                      <a:endParaRPr lang="en-US" sz="900" dirty="0"/>
                    </a:p>
                  </p:txBody>
                </p:sp>
                <p:sp>
                  <p:nvSpPr>
                    <p:cNvPr id="305" name="Freeform 9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80" y="1582"/>
                      <a:ext cx="122" cy="65"/>
                    </a:xfrm>
                    <a:custGeom>
                      <a:avLst/>
                      <a:gdLst>
                        <a:gd name="T0" fmla="*/ 0 w 364"/>
                        <a:gd name="T1" fmla="*/ 0 h 195"/>
                        <a:gd name="T2" fmla="*/ 0 w 364"/>
                        <a:gd name="T3" fmla="*/ 0 h 195"/>
                        <a:gd name="T4" fmla="*/ 1 w 364"/>
                        <a:gd name="T5" fmla="*/ 0 h 195"/>
                        <a:gd name="T6" fmla="*/ 1 w 364"/>
                        <a:gd name="T7" fmla="*/ 0 h 195"/>
                        <a:gd name="T8" fmla="*/ 0 w 364"/>
                        <a:gd name="T9" fmla="*/ 0 h 195"/>
                        <a:gd name="T10" fmla="*/ 0 w 364"/>
                        <a:gd name="T11" fmla="*/ 0 h 19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64"/>
                        <a:gd name="T19" fmla="*/ 0 h 195"/>
                        <a:gd name="T20" fmla="*/ 364 w 364"/>
                        <a:gd name="T21" fmla="*/ 195 h 19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64" h="195">
                          <a:moveTo>
                            <a:pt x="0" y="106"/>
                          </a:moveTo>
                          <a:lnTo>
                            <a:pt x="116" y="0"/>
                          </a:lnTo>
                          <a:lnTo>
                            <a:pt x="364" y="28"/>
                          </a:lnTo>
                          <a:lnTo>
                            <a:pt x="364" y="109"/>
                          </a:lnTo>
                          <a:lnTo>
                            <a:pt x="0" y="195"/>
                          </a:lnTo>
                          <a:lnTo>
                            <a:pt x="0" y="106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68580" tIns="0" rIns="68580" bIns="0"/>
                    <a:lstStyle/>
                    <a:p>
                      <a:endParaRPr lang="en-US" sz="900" dirty="0"/>
                    </a:p>
                  </p:txBody>
                </p:sp>
                <p:sp>
                  <p:nvSpPr>
                    <p:cNvPr id="306" name="Freeform 9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20" y="1564"/>
                      <a:ext cx="182" cy="27"/>
                    </a:xfrm>
                    <a:custGeom>
                      <a:avLst/>
                      <a:gdLst>
                        <a:gd name="T0" fmla="*/ 0 w 546"/>
                        <a:gd name="T1" fmla="*/ 0 h 81"/>
                        <a:gd name="T2" fmla="*/ 0 w 546"/>
                        <a:gd name="T3" fmla="*/ 0 h 81"/>
                        <a:gd name="T4" fmla="*/ 1 w 546"/>
                        <a:gd name="T5" fmla="*/ 0 h 81"/>
                        <a:gd name="T6" fmla="*/ 0 w 546"/>
                        <a:gd name="T7" fmla="*/ 0 h 81"/>
                        <a:gd name="T8" fmla="*/ 0 w 546"/>
                        <a:gd name="T9" fmla="*/ 0 h 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46"/>
                        <a:gd name="T16" fmla="*/ 0 h 81"/>
                        <a:gd name="T17" fmla="*/ 546 w 546"/>
                        <a:gd name="T18" fmla="*/ 81 h 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46" h="81">
                          <a:moveTo>
                            <a:pt x="0" y="0"/>
                          </a:moveTo>
                          <a:lnTo>
                            <a:pt x="273" y="19"/>
                          </a:lnTo>
                          <a:lnTo>
                            <a:pt x="546" y="81"/>
                          </a:lnTo>
                          <a:lnTo>
                            <a:pt x="298" y="5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68580" tIns="0" rIns="68580" bIns="0"/>
                    <a:lstStyle/>
                    <a:p>
                      <a:endParaRPr lang="en-US" sz="900" dirty="0"/>
                    </a:p>
                  </p:txBody>
                </p:sp>
              </p:grpSp>
              <p:grpSp>
                <p:nvGrpSpPr>
                  <p:cNvPr id="299" name="Group 9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485" y="1589"/>
                    <a:ext cx="215" cy="35"/>
                    <a:chOff x="5485" y="1589"/>
                    <a:chExt cx="215" cy="35"/>
                  </a:xfrm>
                </p:grpSpPr>
                <p:sp>
                  <p:nvSpPr>
                    <p:cNvPr id="300" name="Line 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485" y="1603"/>
                      <a:ext cx="96" cy="2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7F7F7F"/>
                      </a:solidFill>
                      <a:round/>
                      <a:headEnd/>
                      <a:tailEnd/>
                    </a:ln>
                  </p:spPr>
                  <p:txBody>
                    <a:bodyPr lIns="68580" tIns="0" rIns="68580" bIns="0"/>
                    <a:lstStyle/>
                    <a:p>
                      <a:endParaRPr lang="en-US" sz="900" dirty="0"/>
                    </a:p>
                  </p:txBody>
                </p:sp>
                <p:sp>
                  <p:nvSpPr>
                    <p:cNvPr id="301" name="Line 9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5581" y="1589"/>
                      <a:ext cx="40" cy="3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5F5F5F"/>
                      </a:solidFill>
                      <a:round/>
                      <a:headEnd/>
                      <a:tailEnd/>
                    </a:ln>
                  </p:spPr>
                  <p:txBody>
                    <a:bodyPr lIns="68580" tIns="0" rIns="68580" bIns="0"/>
                    <a:lstStyle/>
                    <a:p>
                      <a:endParaRPr lang="en-US" sz="900" dirty="0"/>
                    </a:p>
                  </p:txBody>
                </p:sp>
                <p:sp>
                  <p:nvSpPr>
                    <p:cNvPr id="302" name="Line 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622" y="1589"/>
                      <a:ext cx="78" cy="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5F5F5F"/>
                      </a:solidFill>
                      <a:round/>
                      <a:headEnd/>
                      <a:tailEnd/>
                    </a:ln>
                  </p:spPr>
                  <p:txBody>
                    <a:bodyPr lIns="68580" tIns="0" rIns="68580" bIns="0"/>
                    <a:lstStyle/>
                    <a:p>
                      <a:endParaRPr lang="en-US" sz="900" dirty="0"/>
                    </a:p>
                  </p:txBody>
                </p:sp>
              </p:grpSp>
            </p:grpSp>
          </p:grpSp>
          <p:sp>
            <p:nvSpPr>
              <p:cNvPr id="85" name="Freeform 99"/>
              <p:cNvSpPr>
                <a:spLocks noChangeAspect="1"/>
              </p:cNvSpPr>
              <p:nvPr/>
            </p:nvSpPr>
            <p:spPr bwMode="auto">
              <a:xfrm flipH="1">
                <a:off x="5875828" y="5379063"/>
                <a:ext cx="340115" cy="196420"/>
              </a:xfrm>
              <a:custGeom>
                <a:avLst/>
                <a:gdLst>
                  <a:gd name="T0" fmla="*/ 0 w 838"/>
                  <a:gd name="T1" fmla="*/ 0 h 487"/>
                  <a:gd name="T2" fmla="*/ 0 w 838"/>
                  <a:gd name="T3" fmla="*/ 0 h 487"/>
                  <a:gd name="T4" fmla="*/ 1 w 838"/>
                  <a:gd name="T5" fmla="*/ 0 h 487"/>
                  <a:gd name="T6" fmla="*/ 0 w 838"/>
                  <a:gd name="T7" fmla="*/ 0 h 487"/>
                  <a:gd name="T8" fmla="*/ 0 w 838"/>
                  <a:gd name="T9" fmla="*/ 0 h 487"/>
                  <a:gd name="T10" fmla="*/ 0 w 838"/>
                  <a:gd name="T11" fmla="*/ 0 h 487"/>
                  <a:gd name="T12" fmla="*/ 0 w 838"/>
                  <a:gd name="T13" fmla="*/ 0 h 487"/>
                  <a:gd name="T14" fmla="*/ 0 w 838"/>
                  <a:gd name="T15" fmla="*/ 0 h 487"/>
                  <a:gd name="T16" fmla="*/ 0 w 838"/>
                  <a:gd name="T17" fmla="*/ 0 h 487"/>
                  <a:gd name="T18" fmla="*/ 0 w 838"/>
                  <a:gd name="T19" fmla="*/ 0 h 4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38"/>
                  <a:gd name="T31" fmla="*/ 0 h 487"/>
                  <a:gd name="T32" fmla="*/ 838 w 838"/>
                  <a:gd name="T33" fmla="*/ 487 h 4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38" h="487">
                    <a:moveTo>
                      <a:pt x="103" y="15"/>
                    </a:moveTo>
                    <a:cubicBezTo>
                      <a:pt x="370" y="0"/>
                      <a:pt x="604" y="10"/>
                      <a:pt x="721" y="24"/>
                    </a:cubicBezTo>
                    <a:cubicBezTo>
                      <a:pt x="838" y="38"/>
                      <a:pt x="801" y="75"/>
                      <a:pt x="803" y="99"/>
                    </a:cubicBezTo>
                    <a:cubicBezTo>
                      <a:pt x="805" y="123"/>
                      <a:pt x="757" y="151"/>
                      <a:pt x="734" y="168"/>
                    </a:cubicBezTo>
                    <a:cubicBezTo>
                      <a:pt x="711" y="185"/>
                      <a:pt x="703" y="186"/>
                      <a:pt x="662" y="204"/>
                    </a:cubicBezTo>
                    <a:cubicBezTo>
                      <a:pt x="621" y="222"/>
                      <a:pt x="552" y="259"/>
                      <a:pt x="488" y="276"/>
                    </a:cubicBezTo>
                    <a:cubicBezTo>
                      <a:pt x="424" y="293"/>
                      <a:pt x="350" y="296"/>
                      <a:pt x="275" y="309"/>
                    </a:cubicBezTo>
                    <a:cubicBezTo>
                      <a:pt x="200" y="322"/>
                      <a:pt x="76" y="335"/>
                      <a:pt x="38" y="354"/>
                    </a:cubicBezTo>
                    <a:cubicBezTo>
                      <a:pt x="0" y="373"/>
                      <a:pt x="21" y="404"/>
                      <a:pt x="47" y="426"/>
                    </a:cubicBezTo>
                    <a:cubicBezTo>
                      <a:pt x="73" y="448"/>
                      <a:pt x="164" y="474"/>
                      <a:pt x="194" y="487"/>
                    </a:cubicBezTo>
                  </a:path>
                </a:pathLst>
              </a:custGeom>
              <a:noFill/>
              <a:ln w="1905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68580" tIns="0" rIns="68580" bIns="0" anchor="ctr"/>
              <a:lstStyle/>
              <a:p>
                <a:endParaRPr lang="en-US" sz="900" dirty="0"/>
              </a:p>
            </p:txBody>
          </p:sp>
          <p:sp>
            <p:nvSpPr>
              <p:cNvPr id="86" name="Freeform 100"/>
              <p:cNvSpPr>
                <a:spLocks noChangeAspect="1"/>
              </p:cNvSpPr>
              <p:nvPr/>
            </p:nvSpPr>
            <p:spPr bwMode="auto">
              <a:xfrm flipH="1">
                <a:off x="6034734" y="5174460"/>
                <a:ext cx="977135" cy="368287"/>
              </a:xfrm>
              <a:custGeom>
                <a:avLst/>
                <a:gdLst>
                  <a:gd name="T0" fmla="*/ 0 w 1670"/>
                  <a:gd name="T1" fmla="*/ 0 h 535"/>
                  <a:gd name="T2" fmla="*/ 0 w 1670"/>
                  <a:gd name="T3" fmla="*/ 1 h 535"/>
                  <a:gd name="T4" fmla="*/ 3 w 1670"/>
                  <a:gd name="T5" fmla="*/ 3 h 535"/>
                  <a:gd name="T6" fmla="*/ 9 w 1670"/>
                  <a:gd name="T7" fmla="*/ 2 h 535"/>
                  <a:gd name="T8" fmla="*/ 9 w 1670"/>
                  <a:gd name="T9" fmla="*/ 1 h 535"/>
                  <a:gd name="T10" fmla="*/ 5 w 1670"/>
                  <a:gd name="T11" fmla="*/ 0 h 535"/>
                  <a:gd name="T12" fmla="*/ 0 w 1670"/>
                  <a:gd name="T13" fmla="*/ 0 h 535"/>
                  <a:gd name="T14" fmla="*/ 0 w 1670"/>
                  <a:gd name="T15" fmla="*/ 0 h 5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70"/>
                  <a:gd name="T25" fmla="*/ 0 h 535"/>
                  <a:gd name="T26" fmla="*/ 1670 w 1670"/>
                  <a:gd name="T27" fmla="*/ 535 h 5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70" h="535">
                    <a:moveTo>
                      <a:pt x="1" y="28"/>
                    </a:moveTo>
                    <a:lnTo>
                      <a:pt x="0" y="231"/>
                    </a:lnTo>
                    <a:lnTo>
                      <a:pt x="568" y="535"/>
                    </a:lnTo>
                    <a:lnTo>
                      <a:pt x="1670" y="409"/>
                    </a:lnTo>
                    <a:lnTo>
                      <a:pt x="1670" y="197"/>
                    </a:lnTo>
                    <a:lnTo>
                      <a:pt x="891" y="0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7F2E5"/>
              </a:solidFill>
              <a:ln w="952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68580" tIns="0" rIns="68580" bIns="0"/>
              <a:lstStyle/>
              <a:p>
                <a:endParaRPr lang="en-US" sz="900" dirty="0"/>
              </a:p>
            </p:txBody>
          </p:sp>
          <p:sp>
            <p:nvSpPr>
              <p:cNvPr id="87" name="Arc 101"/>
              <p:cNvSpPr>
                <a:spLocks noChangeAspect="1"/>
              </p:cNvSpPr>
              <p:nvPr/>
            </p:nvSpPr>
            <p:spPr bwMode="auto">
              <a:xfrm rot="20223481" flipH="1" flipV="1">
                <a:off x="6274488" y="5374153"/>
                <a:ext cx="54363" cy="32737"/>
              </a:xfrm>
              <a:custGeom>
                <a:avLst/>
                <a:gdLst>
                  <a:gd name="T0" fmla="*/ 0 w 27077"/>
                  <a:gd name="T1" fmla="*/ 0 h 21600"/>
                  <a:gd name="T2" fmla="*/ 0 w 27077"/>
                  <a:gd name="T3" fmla="*/ 0 h 21600"/>
                  <a:gd name="T4" fmla="*/ 0 w 270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7077"/>
                  <a:gd name="T10" fmla="*/ 0 h 21600"/>
                  <a:gd name="T11" fmla="*/ 27077 w 270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077" h="21600" fill="none" extrusionOk="0">
                    <a:moveTo>
                      <a:pt x="-1" y="705"/>
                    </a:moveTo>
                    <a:cubicBezTo>
                      <a:pt x="1787" y="237"/>
                      <a:pt x="3628" y="-1"/>
                      <a:pt x="5477" y="0"/>
                    </a:cubicBezTo>
                    <a:cubicBezTo>
                      <a:pt x="17406" y="0"/>
                      <a:pt x="27077" y="9670"/>
                      <a:pt x="27077" y="21600"/>
                    </a:cubicBezTo>
                  </a:path>
                  <a:path w="27077" h="21600" stroke="0" extrusionOk="0">
                    <a:moveTo>
                      <a:pt x="-1" y="705"/>
                    </a:moveTo>
                    <a:cubicBezTo>
                      <a:pt x="1787" y="237"/>
                      <a:pt x="3628" y="-1"/>
                      <a:pt x="5477" y="0"/>
                    </a:cubicBezTo>
                    <a:cubicBezTo>
                      <a:pt x="17406" y="0"/>
                      <a:pt x="27077" y="9670"/>
                      <a:pt x="27077" y="21600"/>
                    </a:cubicBezTo>
                    <a:lnTo>
                      <a:pt x="5477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DADBC1"/>
                </a:solidFill>
                <a:round/>
                <a:headEnd/>
                <a:tailEnd/>
              </a:ln>
            </p:spPr>
            <p:txBody>
              <a:bodyPr lIns="68580" tIns="0" rIns="68580" bIns="0"/>
              <a:lstStyle/>
              <a:p>
                <a:endParaRPr lang="en-US" sz="900" dirty="0"/>
              </a:p>
            </p:txBody>
          </p:sp>
          <p:sp>
            <p:nvSpPr>
              <p:cNvPr id="88" name="Freeform 102"/>
              <p:cNvSpPr>
                <a:spLocks noChangeAspect="1"/>
              </p:cNvSpPr>
              <p:nvPr/>
            </p:nvSpPr>
            <p:spPr bwMode="auto">
              <a:xfrm flipH="1">
                <a:off x="6691269" y="5334869"/>
                <a:ext cx="324782" cy="206241"/>
              </a:xfrm>
              <a:custGeom>
                <a:avLst/>
                <a:gdLst>
                  <a:gd name="T0" fmla="*/ 0 w 556"/>
                  <a:gd name="T1" fmla="*/ 0 h 300"/>
                  <a:gd name="T2" fmla="*/ 3 w 556"/>
                  <a:gd name="T3" fmla="*/ 2 h 300"/>
                  <a:gd name="T4" fmla="*/ 0 60000 65536"/>
                  <a:gd name="T5" fmla="*/ 0 60000 65536"/>
                  <a:gd name="T6" fmla="*/ 0 w 556"/>
                  <a:gd name="T7" fmla="*/ 0 h 300"/>
                  <a:gd name="T8" fmla="*/ 556 w 556"/>
                  <a:gd name="T9" fmla="*/ 300 h 3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6" h="300">
                    <a:moveTo>
                      <a:pt x="0" y="0"/>
                    </a:moveTo>
                    <a:lnTo>
                      <a:pt x="556" y="300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68580" tIns="0" rIns="68580" bIns="0" anchor="ctr"/>
              <a:lstStyle/>
              <a:p>
                <a:endParaRPr lang="en-US" sz="900" dirty="0"/>
              </a:p>
            </p:txBody>
          </p:sp>
          <p:grpSp>
            <p:nvGrpSpPr>
              <p:cNvPr id="89" name="Group 103"/>
              <p:cNvGrpSpPr>
                <a:grpSpLocks noChangeAspect="1"/>
              </p:cNvGrpSpPr>
              <p:nvPr/>
            </p:nvGrpSpPr>
            <p:grpSpPr bwMode="auto">
              <a:xfrm flipH="1">
                <a:off x="5610984" y="5495278"/>
                <a:ext cx="1187616" cy="567980"/>
                <a:chOff x="2183" y="2757"/>
                <a:chExt cx="2132" cy="869"/>
              </a:xfrm>
            </p:grpSpPr>
            <p:sp>
              <p:nvSpPr>
                <p:cNvPr id="121" name="Freeform 104"/>
                <p:cNvSpPr>
                  <a:spLocks noChangeAspect="1"/>
                </p:cNvSpPr>
                <p:nvPr/>
              </p:nvSpPr>
              <p:spPr bwMode="auto">
                <a:xfrm>
                  <a:off x="2183" y="2757"/>
                  <a:ext cx="2132" cy="868"/>
                </a:xfrm>
                <a:custGeom>
                  <a:avLst/>
                  <a:gdLst>
                    <a:gd name="T0" fmla="*/ 0 w 14927"/>
                    <a:gd name="T1" fmla="*/ 0 h 6078"/>
                    <a:gd name="T2" fmla="*/ 0 w 14927"/>
                    <a:gd name="T3" fmla="*/ 0 h 6078"/>
                    <a:gd name="T4" fmla="*/ 0 w 14927"/>
                    <a:gd name="T5" fmla="*/ 0 h 6078"/>
                    <a:gd name="T6" fmla="*/ 0 w 14927"/>
                    <a:gd name="T7" fmla="*/ 0 h 6078"/>
                    <a:gd name="T8" fmla="*/ 0 w 14927"/>
                    <a:gd name="T9" fmla="*/ 0 h 6078"/>
                    <a:gd name="T10" fmla="*/ 0 w 14927"/>
                    <a:gd name="T11" fmla="*/ 0 h 6078"/>
                    <a:gd name="T12" fmla="*/ 0 w 14927"/>
                    <a:gd name="T13" fmla="*/ 0 h 6078"/>
                    <a:gd name="T14" fmla="*/ 0 w 14927"/>
                    <a:gd name="T15" fmla="*/ 0 h 6078"/>
                    <a:gd name="T16" fmla="*/ 0 w 14927"/>
                    <a:gd name="T17" fmla="*/ 0 h 6078"/>
                    <a:gd name="T18" fmla="*/ 0 w 14927"/>
                    <a:gd name="T19" fmla="*/ 0 h 6078"/>
                    <a:gd name="T20" fmla="*/ 0 w 14927"/>
                    <a:gd name="T21" fmla="*/ 0 h 6078"/>
                    <a:gd name="T22" fmla="*/ 0 w 14927"/>
                    <a:gd name="T23" fmla="*/ 0 h 6078"/>
                    <a:gd name="T24" fmla="*/ 0 w 14927"/>
                    <a:gd name="T25" fmla="*/ 0 h 6078"/>
                    <a:gd name="T26" fmla="*/ 0 w 14927"/>
                    <a:gd name="T27" fmla="*/ 0 h 6078"/>
                    <a:gd name="T28" fmla="*/ 0 w 14927"/>
                    <a:gd name="T29" fmla="*/ 0 h 6078"/>
                    <a:gd name="T30" fmla="*/ 0 w 14927"/>
                    <a:gd name="T31" fmla="*/ 0 h 6078"/>
                    <a:gd name="T32" fmla="*/ 0 w 14927"/>
                    <a:gd name="T33" fmla="*/ 0 h 6078"/>
                    <a:gd name="T34" fmla="*/ 0 w 14927"/>
                    <a:gd name="T35" fmla="*/ 0 h 6078"/>
                    <a:gd name="T36" fmla="*/ 0 w 14927"/>
                    <a:gd name="T37" fmla="*/ 0 h 6078"/>
                    <a:gd name="T38" fmla="*/ 0 w 14927"/>
                    <a:gd name="T39" fmla="*/ 0 h 6078"/>
                    <a:gd name="T40" fmla="*/ 0 w 14927"/>
                    <a:gd name="T41" fmla="*/ 0 h 6078"/>
                    <a:gd name="T42" fmla="*/ 0 w 14927"/>
                    <a:gd name="T43" fmla="*/ 0 h 6078"/>
                    <a:gd name="T44" fmla="*/ 0 w 14927"/>
                    <a:gd name="T45" fmla="*/ 0 h 6078"/>
                    <a:gd name="T46" fmla="*/ 0 w 14927"/>
                    <a:gd name="T47" fmla="*/ 0 h 6078"/>
                    <a:gd name="T48" fmla="*/ 0 w 14927"/>
                    <a:gd name="T49" fmla="*/ 0 h 6078"/>
                    <a:gd name="T50" fmla="*/ 0 w 14927"/>
                    <a:gd name="T51" fmla="*/ 0 h 6078"/>
                    <a:gd name="T52" fmla="*/ 0 w 14927"/>
                    <a:gd name="T53" fmla="*/ 0 h 607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927"/>
                    <a:gd name="T82" fmla="*/ 0 h 6078"/>
                    <a:gd name="T83" fmla="*/ 14927 w 14927"/>
                    <a:gd name="T84" fmla="*/ 6078 h 607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927" h="6078">
                      <a:moveTo>
                        <a:pt x="54" y="2695"/>
                      </a:moveTo>
                      <a:lnTo>
                        <a:pt x="21" y="2716"/>
                      </a:lnTo>
                      <a:lnTo>
                        <a:pt x="4" y="2746"/>
                      </a:lnTo>
                      <a:lnTo>
                        <a:pt x="0" y="2783"/>
                      </a:lnTo>
                      <a:lnTo>
                        <a:pt x="0" y="3378"/>
                      </a:lnTo>
                      <a:lnTo>
                        <a:pt x="7" y="3427"/>
                      </a:lnTo>
                      <a:lnTo>
                        <a:pt x="25" y="3467"/>
                      </a:lnTo>
                      <a:lnTo>
                        <a:pt x="56" y="3503"/>
                      </a:lnTo>
                      <a:lnTo>
                        <a:pt x="2373" y="5343"/>
                      </a:lnTo>
                      <a:lnTo>
                        <a:pt x="3565" y="6078"/>
                      </a:lnTo>
                      <a:lnTo>
                        <a:pt x="14898" y="2805"/>
                      </a:lnTo>
                      <a:lnTo>
                        <a:pt x="14927" y="2731"/>
                      </a:lnTo>
                      <a:lnTo>
                        <a:pt x="14927" y="2595"/>
                      </a:lnTo>
                      <a:lnTo>
                        <a:pt x="14898" y="2508"/>
                      </a:lnTo>
                      <a:lnTo>
                        <a:pt x="11112" y="41"/>
                      </a:lnTo>
                      <a:lnTo>
                        <a:pt x="10981" y="0"/>
                      </a:lnTo>
                      <a:lnTo>
                        <a:pt x="10862" y="6"/>
                      </a:lnTo>
                      <a:lnTo>
                        <a:pt x="10716" y="41"/>
                      </a:lnTo>
                      <a:lnTo>
                        <a:pt x="54" y="2695"/>
                      </a:lnTo>
                      <a:close/>
                    </a:path>
                  </a:pathLst>
                </a:custGeom>
                <a:solidFill>
                  <a:srgbClr val="B7B2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22" name="Freeform 105"/>
                <p:cNvSpPr>
                  <a:spLocks noChangeAspect="1"/>
                </p:cNvSpPr>
                <p:nvPr/>
              </p:nvSpPr>
              <p:spPr bwMode="auto">
                <a:xfrm>
                  <a:off x="2183" y="2757"/>
                  <a:ext cx="2132" cy="869"/>
                </a:xfrm>
                <a:custGeom>
                  <a:avLst/>
                  <a:gdLst>
                    <a:gd name="T0" fmla="*/ 0 w 14927"/>
                    <a:gd name="T1" fmla="*/ 0 h 6078"/>
                    <a:gd name="T2" fmla="*/ 0 w 14927"/>
                    <a:gd name="T3" fmla="*/ 0 h 6078"/>
                    <a:gd name="T4" fmla="*/ 0 w 14927"/>
                    <a:gd name="T5" fmla="*/ 0 h 6078"/>
                    <a:gd name="T6" fmla="*/ 0 w 14927"/>
                    <a:gd name="T7" fmla="*/ 0 h 6078"/>
                    <a:gd name="T8" fmla="*/ 0 w 14927"/>
                    <a:gd name="T9" fmla="*/ 0 h 6078"/>
                    <a:gd name="T10" fmla="*/ 0 w 14927"/>
                    <a:gd name="T11" fmla="*/ 0 h 6078"/>
                    <a:gd name="T12" fmla="*/ 0 w 14927"/>
                    <a:gd name="T13" fmla="*/ 0 h 6078"/>
                    <a:gd name="T14" fmla="*/ 0 w 14927"/>
                    <a:gd name="T15" fmla="*/ 0 h 6078"/>
                    <a:gd name="T16" fmla="*/ 0 w 14927"/>
                    <a:gd name="T17" fmla="*/ 0 h 6078"/>
                    <a:gd name="T18" fmla="*/ 0 w 14927"/>
                    <a:gd name="T19" fmla="*/ 0 h 6078"/>
                    <a:gd name="T20" fmla="*/ 0 w 14927"/>
                    <a:gd name="T21" fmla="*/ 0 h 6078"/>
                    <a:gd name="T22" fmla="*/ 0 w 14927"/>
                    <a:gd name="T23" fmla="*/ 0 h 6078"/>
                    <a:gd name="T24" fmla="*/ 0 w 14927"/>
                    <a:gd name="T25" fmla="*/ 0 h 6078"/>
                    <a:gd name="T26" fmla="*/ 0 w 14927"/>
                    <a:gd name="T27" fmla="*/ 0 h 6078"/>
                    <a:gd name="T28" fmla="*/ 0 w 14927"/>
                    <a:gd name="T29" fmla="*/ 0 h 6078"/>
                    <a:gd name="T30" fmla="*/ 0 w 14927"/>
                    <a:gd name="T31" fmla="*/ 0 h 6078"/>
                    <a:gd name="T32" fmla="*/ 0 w 14927"/>
                    <a:gd name="T33" fmla="*/ 0 h 6078"/>
                    <a:gd name="T34" fmla="*/ 0 w 14927"/>
                    <a:gd name="T35" fmla="*/ 0 h 6078"/>
                    <a:gd name="T36" fmla="*/ 0 w 14927"/>
                    <a:gd name="T37" fmla="*/ 0 h 6078"/>
                    <a:gd name="T38" fmla="*/ 0 w 14927"/>
                    <a:gd name="T39" fmla="*/ 0 h 6078"/>
                    <a:gd name="T40" fmla="*/ 0 w 14927"/>
                    <a:gd name="T41" fmla="*/ 0 h 6078"/>
                    <a:gd name="T42" fmla="*/ 0 w 14927"/>
                    <a:gd name="T43" fmla="*/ 0 h 6078"/>
                    <a:gd name="T44" fmla="*/ 0 w 14927"/>
                    <a:gd name="T45" fmla="*/ 0 h 6078"/>
                    <a:gd name="T46" fmla="*/ 0 w 14927"/>
                    <a:gd name="T47" fmla="*/ 0 h 6078"/>
                    <a:gd name="T48" fmla="*/ 0 w 14927"/>
                    <a:gd name="T49" fmla="*/ 0 h 6078"/>
                    <a:gd name="T50" fmla="*/ 0 w 14927"/>
                    <a:gd name="T51" fmla="*/ 0 h 6078"/>
                    <a:gd name="T52" fmla="*/ 0 w 14927"/>
                    <a:gd name="T53" fmla="*/ 0 h 607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927"/>
                    <a:gd name="T82" fmla="*/ 0 h 6078"/>
                    <a:gd name="T83" fmla="*/ 14927 w 14927"/>
                    <a:gd name="T84" fmla="*/ 6078 h 607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927" h="6078">
                      <a:moveTo>
                        <a:pt x="54" y="2694"/>
                      </a:moveTo>
                      <a:lnTo>
                        <a:pt x="21" y="2716"/>
                      </a:lnTo>
                      <a:lnTo>
                        <a:pt x="4" y="2745"/>
                      </a:lnTo>
                      <a:lnTo>
                        <a:pt x="0" y="2782"/>
                      </a:lnTo>
                      <a:lnTo>
                        <a:pt x="0" y="3378"/>
                      </a:lnTo>
                      <a:lnTo>
                        <a:pt x="7" y="3427"/>
                      </a:lnTo>
                      <a:lnTo>
                        <a:pt x="25" y="3468"/>
                      </a:lnTo>
                      <a:lnTo>
                        <a:pt x="56" y="3503"/>
                      </a:lnTo>
                      <a:lnTo>
                        <a:pt x="2373" y="5342"/>
                      </a:lnTo>
                      <a:lnTo>
                        <a:pt x="3564" y="6078"/>
                      </a:lnTo>
                      <a:lnTo>
                        <a:pt x="14898" y="2805"/>
                      </a:lnTo>
                      <a:lnTo>
                        <a:pt x="14927" y="2730"/>
                      </a:lnTo>
                      <a:lnTo>
                        <a:pt x="14927" y="2594"/>
                      </a:lnTo>
                      <a:lnTo>
                        <a:pt x="14898" y="2507"/>
                      </a:lnTo>
                      <a:lnTo>
                        <a:pt x="11112" y="41"/>
                      </a:lnTo>
                      <a:lnTo>
                        <a:pt x="10980" y="0"/>
                      </a:lnTo>
                      <a:lnTo>
                        <a:pt x="10861" y="5"/>
                      </a:lnTo>
                      <a:lnTo>
                        <a:pt x="10715" y="41"/>
                      </a:lnTo>
                      <a:lnTo>
                        <a:pt x="54" y="269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23" name="Freeform 106"/>
                <p:cNvSpPr>
                  <a:spLocks noChangeAspect="1"/>
                </p:cNvSpPr>
                <p:nvPr/>
              </p:nvSpPr>
              <p:spPr bwMode="auto">
                <a:xfrm>
                  <a:off x="2190" y="2757"/>
                  <a:ext cx="2121" cy="824"/>
                </a:xfrm>
                <a:custGeom>
                  <a:avLst/>
                  <a:gdLst>
                    <a:gd name="T0" fmla="*/ 0 w 14849"/>
                    <a:gd name="T1" fmla="*/ 0 h 5768"/>
                    <a:gd name="T2" fmla="*/ 0 w 14849"/>
                    <a:gd name="T3" fmla="*/ 0 h 5768"/>
                    <a:gd name="T4" fmla="*/ 0 w 14849"/>
                    <a:gd name="T5" fmla="*/ 0 h 5768"/>
                    <a:gd name="T6" fmla="*/ 0 w 14849"/>
                    <a:gd name="T7" fmla="*/ 0 h 5768"/>
                    <a:gd name="T8" fmla="*/ 0 w 14849"/>
                    <a:gd name="T9" fmla="*/ 0 h 5768"/>
                    <a:gd name="T10" fmla="*/ 0 w 14849"/>
                    <a:gd name="T11" fmla="*/ 0 h 5768"/>
                    <a:gd name="T12" fmla="*/ 0 w 14849"/>
                    <a:gd name="T13" fmla="*/ 0 h 5768"/>
                    <a:gd name="T14" fmla="*/ 0 w 14849"/>
                    <a:gd name="T15" fmla="*/ 0 h 5768"/>
                    <a:gd name="T16" fmla="*/ 0 w 14849"/>
                    <a:gd name="T17" fmla="*/ 0 h 5768"/>
                    <a:gd name="T18" fmla="*/ 0 w 14849"/>
                    <a:gd name="T19" fmla="*/ 0 h 5768"/>
                    <a:gd name="T20" fmla="*/ 0 w 14849"/>
                    <a:gd name="T21" fmla="*/ 0 h 576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849"/>
                    <a:gd name="T34" fmla="*/ 0 h 5768"/>
                    <a:gd name="T35" fmla="*/ 14849 w 14849"/>
                    <a:gd name="T36" fmla="*/ 5768 h 576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849" h="5768">
                      <a:moveTo>
                        <a:pt x="0" y="2695"/>
                      </a:moveTo>
                      <a:lnTo>
                        <a:pt x="3516" y="5768"/>
                      </a:lnTo>
                      <a:lnTo>
                        <a:pt x="14849" y="2508"/>
                      </a:lnTo>
                      <a:lnTo>
                        <a:pt x="11063" y="41"/>
                      </a:lnTo>
                      <a:lnTo>
                        <a:pt x="10932" y="0"/>
                      </a:lnTo>
                      <a:lnTo>
                        <a:pt x="10813" y="6"/>
                      </a:lnTo>
                      <a:lnTo>
                        <a:pt x="10667" y="41"/>
                      </a:lnTo>
                      <a:lnTo>
                        <a:pt x="0" y="2695"/>
                      </a:lnTo>
                      <a:close/>
                    </a:path>
                  </a:pathLst>
                </a:custGeom>
                <a:solidFill>
                  <a:srgbClr val="F7F2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24" name="Freeform 107"/>
                <p:cNvSpPr>
                  <a:spLocks noChangeAspect="1"/>
                </p:cNvSpPr>
                <p:nvPr/>
              </p:nvSpPr>
              <p:spPr bwMode="auto">
                <a:xfrm>
                  <a:off x="2364" y="2841"/>
                  <a:ext cx="1848" cy="684"/>
                </a:xfrm>
                <a:custGeom>
                  <a:avLst/>
                  <a:gdLst>
                    <a:gd name="T0" fmla="*/ 0 w 12930"/>
                    <a:gd name="T1" fmla="*/ 0 h 4789"/>
                    <a:gd name="T2" fmla="*/ 0 w 12930"/>
                    <a:gd name="T3" fmla="*/ 0 h 4789"/>
                    <a:gd name="T4" fmla="*/ 0 w 12930"/>
                    <a:gd name="T5" fmla="*/ 0 h 4789"/>
                    <a:gd name="T6" fmla="*/ 0 w 12930"/>
                    <a:gd name="T7" fmla="*/ 0 h 4789"/>
                    <a:gd name="T8" fmla="*/ 0 w 12930"/>
                    <a:gd name="T9" fmla="*/ 0 h 4789"/>
                    <a:gd name="T10" fmla="*/ 0 w 12930"/>
                    <a:gd name="T11" fmla="*/ 0 h 478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930"/>
                    <a:gd name="T19" fmla="*/ 0 h 4789"/>
                    <a:gd name="T20" fmla="*/ 12930 w 12930"/>
                    <a:gd name="T21" fmla="*/ 4789 h 478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930" h="4789">
                      <a:moveTo>
                        <a:pt x="0" y="2573"/>
                      </a:moveTo>
                      <a:lnTo>
                        <a:pt x="2413" y="4789"/>
                      </a:lnTo>
                      <a:lnTo>
                        <a:pt x="12930" y="1837"/>
                      </a:lnTo>
                      <a:lnTo>
                        <a:pt x="10123" y="0"/>
                      </a:lnTo>
                      <a:lnTo>
                        <a:pt x="0" y="2573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25" name="Freeform 108"/>
                <p:cNvSpPr>
                  <a:spLocks noChangeAspect="1"/>
                </p:cNvSpPr>
                <p:nvPr/>
              </p:nvSpPr>
              <p:spPr bwMode="auto">
                <a:xfrm>
                  <a:off x="2364" y="2841"/>
                  <a:ext cx="1848" cy="684"/>
                </a:xfrm>
                <a:custGeom>
                  <a:avLst/>
                  <a:gdLst>
                    <a:gd name="T0" fmla="*/ 0 w 12931"/>
                    <a:gd name="T1" fmla="*/ 0 h 4790"/>
                    <a:gd name="T2" fmla="*/ 0 w 12931"/>
                    <a:gd name="T3" fmla="*/ 0 h 4790"/>
                    <a:gd name="T4" fmla="*/ 0 w 12931"/>
                    <a:gd name="T5" fmla="*/ 0 h 4790"/>
                    <a:gd name="T6" fmla="*/ 0 w 12931"/>
                    <a:gd name="T7" fmla="*/ 0 h 4790"/>
                    <a:gd name="T8" fmla="*/ 0 w 12931"/>
                    <a:gd name="T9" fmla="*/ 0 h 4790"/>
                    <a:gd name="T10" fmla="*/ 0 w 12931"/>
                    <a:gd name="T11" fmla="*/ 0 h 479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931"/>
                    <a:gd name="T19" fmla="*/ 0 h 4790"/>
                    <a:gd name="T20" fmla="*/ 12931 w 12931"/>
                    <a:gd name="T21" fmla="*/ 4790 h 479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931" h="4790">
                      <a:moveTo>
                        <a:pt x="0" y="2575"/>
                      </a:moveTo>
                      <a:lnTo>
                        <a:pt x="2414" y="4790"/>
                      </a:lnTo>
                      <a:lnTo>
                        <a:pt x="12931" y="1837"/>
                      </a:lnTo>
                      <a:lnTo>
                        <a:pt x="10123" y="0"/>
                      </a:lnTo>
                      <a:lnTo>
                        <a:pt x="0" y="257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26" name="Freeform 109"/>
                <p:cNvSpPr>
                  <a:spLocks noChangeAspect="1"/>
                </p:cNvSpPr>
                <p:nvPr/>
              </p:nvSpPr>
              <p:spPr bwMode="auto">
                <a:xfrm>
                  <a:off x="2183" y="3148"/>
                  <a:ext cx="2132" cy="468"/>
                </a:xfrm>
                <a:custGeom>
                  <a:avLst/>
                  <a:gdLst>
                    <a:gd name="T0" fmla="*/ 0 w 14927"/>
                    <a:gd name="T1" fmla="*/ 0 h 3281"/>
                    <a:gd name="T2" fmla="*/ 0 w 14927"/>
                    <a:gd name="T3" fmla="*/ 0 h 3281"/>
                    <a:gd name="T4" fmla="*/ 0 w 14927"/>
                    <a:gd name="T5" fmla="*/ 0 h 3281"/>
                    <a:gd name="T6" fmla="*/ 0 w 14927"/>
                    <a:gd name="T7" fmla="*/ 0 h 32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927"/>
                    <a:gd name="T13" fmla="*/ 0 h 3281"/>
                    <a:gd name="T14" fmla="*/ 14927 w 14927"/>
                    <a:gd name="T15" fmla="*/ 3281 h 32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927" h="3281">
                      <a:moveTo>
                        <a:pt x="0" y="595"/>
                      </a:moveTo>
                      <a:lnTo>
                        <a:pt x="2437" y="2520"/>
                      </a:lnTo>
                      <a:lnTo>
                        <a:pt x="3567" y="3281"/>
                      </a:lnTo>
                      <a:lnTo>
                        <a:pt x="14927" y="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27" name="Freeform 110"/>
                <p:cNvSpPr>
                  <a:spLocks noChangeAspect="1"/>
                </p:cNvSpPr>
                <p:nvPr/>
              </p:nvSpPr>
              <p:spPr bwMode="auto">
                <a:xfrm>
                  <a:off x="2183" y="2757"/>
                  <a:ext cx="2132" cy="868"/>
                </a:xfrm>
                <a:custGeom>
                  <a:avLst/>
                  <a:gdLst>
                    <a:gd name="T0" fmla="*/ 0 w 14927"/>
                    <a:gd name="T1" fmla="*/ 0 h 6078"/>
                    <a:gd name="T2" fmla="*/ 0 w 14927"/>
                    <a:gd name="T3" fmla="*/ 0 h 6078"/>
                    <a:gd name="T4" fmla="*/ 0 w 14927"/>
                    <a:gd name="T5" fmla="*/ 0 h 6078"/>
                    <a:gd name="T6" fmla="*/ 0 w 14927"/>
                    <a:gd name="T7" fmla="*/ 0 h 6078"/>
                    <a:gd name="T8" fmla="*/ 0 w 14927"/>
                    <a:gd name="T9" fmla="*/ 0 h 6078"/>
                    <a:gd name="T10" fmla="*/ 0 w 14927"/>
                    <a:gd name="T11" fmla="*/ 0 h 6078"/>
                    <a:gd name="T12" fmla="*/ 0 w 14927"/>
                    <a:gd name="T13" fmla="*/ 0 h 6078"/>
                    <a:gd name="T14" fmla="*/ 0 w 14927"/>
                    <a:gd name="T15" fmla="*/ 0 h 6078"/>
                    <a:gd name="T16" fmla="*/ 0 w 14927"/>
                    <a:gd name="T17" fmla="*/ 0 h 6078"/>
                    <a:gd name="T18" fmla="*/ 0 w 14927"/>
                    <a:gd name="T19" fmla="*/ 0 h 6078"/>
                    <a:gd name="T20" fmla="*/ 0 w 14927"/>
                    <a:gd name="T21" fmla="*/ 0 h 6078"/>
                    <a:gd name="T22" fmla="*/ 0 w 14927"/>
                    <a:gd name="T23" fmla="*/ 0 h 6078"/>
                    <a:gd name="T24" fmla="*/ 0 w 14927"/>
                    <a:gd name="T25" fmla="*/ 0 h 6078"/>
                    <a:gd name="T26" fmla="*/ 0 w 14927"/>
                    <a:gd name="T27" fmla="*/ 0 h 6078"/>
                    <a:gd name="T28" fmla="*/ 0 w 14927"/>
                    <a:gd name="T29" fmla="*/ 0 h 6078"/>
                    <a:gd name="T30" fmla="*/ 0 w 14927"/>
                    <a:gd name="T31" fmla="*/ 0 h 6078"/>
                    <a:gd name="T32" fmla="*/ 0 w 14927"/>
                    <a:gd name="T33" fmla="*/ 0 h 6078"/>
                    <a:gd name="T34" fmla="*/ 0 w 14927"/>
                    <a:gd name="T35" fmla="*/ 0 h 6078"/>
                    <a:gd name="T36" fmla="*/ 0 w 14927"/>
                    <a:gd name="T37" fmla="*/ 0 h 6078"/>
                    <a:gd name="T38" fmla="*/ 0 w 14927"/>
                    <a:gd name="T39" fmla="*/ 0 h 6078"/>
                    <a:gd name="T40" fmla="*/ 0 w 14927"/>
                    <a:gd name="T41" fmla="*/ 0 h 6078"/>
                    <a:gd name="T42" fmla="*/ 0 w 14927"/>
                    <a:gd name="T43" fmla="*/ 0 h 6078"/>
                    <a:gd name="T44" fmla="*/ 0 w 14927"/>
                    <a:gd name="T45" fmla="*/ 0 h 6078"/>
                    <a:gd name="T46" fmla="*/ 0 w 14927"/>
                    <a:gd name="T47" fmla="*/ 0 h 6078"/>
                    <a:gd name="T48" fmla="*/ 0 w 14927"/>
                    <a:gd name="T49" fmla="*/ 0 h 6078"/>
                    <a:gd name="T50" fmla="*/ 0 w 14927"/>
                    <a:gd name="T51" fmla="*/ 0 h 6078"/>
                    <a:gd name="T52" fmla="*/ 0 w 14927"/>
                    <a:gd name="T53" fmla="*/ 0 h 607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927"/>
                    <a:gd name="T82" fmla="*/ 0 h 6078"/>
                    <a:gd name="T83" fmla="*/ 14927 w 14927"/>
                    <a:gd name="T84" fmla="*/ 6078 h 607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927" h="6078">
                      <a:moveTo>
                        <a:pt x="54" y="2695"/>
                      </a:moveTo>
                      <a:lnTo>
                        <a:pt x="21" y="2716"/>
                      </a:lnTo>
                      <a:lnTo>
                        <a:pt x="4" y="2746"/>
                      </a:lnTo>
                      <a:lnTo>
                        <a:pt x="0" y="2783"/>
                      </a:lnTo>
                      <a:lnTo>
                        <a:pt x="0" y="3378"/>
                      </a:lnTo>
                      <a:lnTo>
                        <a:pt x="7" y="3427"/>
                      </a:lnTo>
                      <a:lnTo>
                        <a:pt x="25" y="3467"/>
                      </a:lnTo>
                      <a:lnTo>
                        <a:pt x="56" y="3503"/>
                      </a:lnTo>
                      <a:lnTo>
                        <a:pt x="2373" y="5343"/>
                      </a:lnTo>
                      <a:lnTo>
                        <a:pt x="3565" y="6078"/>
                      </a:lnTo>
                      <a:lnTo>
                        <a:pt x="14898" y="2805"/>
                      </a:lnTo>
                      <a:lnTo>
                        <a:pt x="14927" y="2731"/>
                      </a:lnTo>
                      <a:lnTo>
                        <a:pt x="14927" y="2595"/>
                      </a:lnTo>
                      <a:lnTo>
                        <a:pt x="14898" y="2508"/>
                      </a:lnTo>
                      <a:lnTo>
                        <a:pt x="11112" y="41"/>
                      </a:lnTo>
                      <a:lnTo>
                        <a:pt x="10981" y="0"/>
                      </a:lnTo>
                      <a:lnTo>
                        <a:pt x="10862" y="6"/>
                      </a:lnTo>
                      <a:lnTo>
                        <a:pt x="10716" y="41"/>
                      </a:lnTo>
                      <a:lnTo>
                        <a:pt x="54" y="269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28" name="Freeform 111"/>
                <p:cNvSpPr>
                  <a:spLocks noChangeAspect="1"/>
                </p:cNvSpPr>
                <p:nvPr/>
              </p:nvSpPr>
              <p:spPr bwMode="auto">
                <a:xfrm>
                  <a:off x="2183" y="2757"/>
                  <a:ext cx="2132" cy="869"/>
                </a:xfrm>
                <a:custGeom>
                  <a:avLst/>
                  <a:gdLst>
                    <a:gd name="T0" fmla="*/ 0 w 14927"/>
                    <a:gd name="T1" fmla="*/ 0 h 6078"/>
                    <a:gd name="T2" fmla="*/ 0 w 14927"/>
                    <a:gd name="T3" fmla="*/ 0 h 6078"/>
                    <a:gd name="T4" fmla="*/ 0 w 14927"/>
                    <a:gd name="T5" fmla="*/ 0 h 6078"/>
                    <a:gd name="T6" fmla="*/ 0 w 14927"/>
                    <a:gd name="T7" fmla="*/ 0 h 6078"/>
                    <a:gd name="T8" fmla="*/ 0 w 14927"/>
                    <a:gd name="T9" fmla="*/ 0 h 6078"/>
                    <a:gd name="T10" fmla="*/ 0 w 14927"/>
                    <a:gd name="T11" fmla="*/ 0 h 6078"/>
                    <a:gd name="T12" fmla="*/ 0 w 14927"/>
                    <a:gd name="T13" fmla="*/ 0 h 6078"/>
                    <a:gd name="T14" fmla="*/ 0 w 14927"/>
                    <a:gd name="T15" fmla="*/ 0 h 6078"/>
                    <a:gd name="T16" fmla="*/ 0 w 14927"/>
                    <a:gd name="T17" fmla="*/ 0 h 6078"/>
                    <a:gd name="T18" fmla="*/ 0 w 14927"/>
                    <a:gd name="T19" fmla="*/ 0 h 6078"/>
                    <a:gd name="T20" fmla="*/ 0 w 14927"/>
                    <a:gd name="T21" fmla="*/ 0 h 6078"/>
                    <a:gd name="T22" fmla="*/ 0 w 14927"/>
                    <a:gd name="T23" fmla="*/ 0 h 6078"/>
                    <a:gd name="T24" fmla="*/ 0 w 14927"/>
                    <a:gd name="T25" fmla="*/ 0 h 6078"/>
                    <a:gd name="T26" fmla="*/ 0 w 14927"/>
                    <a:gd name="T27" fmla="*/ 0 h 6078"/>
                    <a:gd name="T28" fmla="*/ 0 w 14927"/>
                    <a:gd name="T29" fmla="*/ 0 h 6078"/>
                    <a:gd name="T30" fmla="*/ 0 w 14927"/>
                    <a:gd name="T31" fmla="*/ 0 h 6078"/>
                    <a:gd name="T32" fmla="*/ 0 w 14927"/>
                    <a:gd name="T33" fmla="*/ 0 h 6078"/>
                    <a:gd name="T34" fmla="*/ 0 w 14927"/>
                    <a:gd name="T35" fmla="*/ 0 h 6078"/>
                    <a:gd name="T36" fmla="*/ 0 w 14927"/>
                    <a:gd name="T37" fmla="*/ 0 h 6078"/>
                    <a:gd name="T38" fmla="*/ 0 w 14927"/>
                    <a:gd name="T39" fmla="*/ 0 h 6078"/>
                    <a:gd name="T40" fmla="*/ 0 w 14927"/>
                    <a:gd name="T41" fmla="*/ 0 h 6078"/>
                    <a:gd name="T42" fmla="*/ 0 w 14927"/>
                    <a:gd name="T43" fmla="*/ 0 h 6078"/>
                    <a:gd name="T44" fmla="*/ 0 w 14927"/>
                    <a:gd name="T45" fmla="*/ 0 h 6078"/>
                    <a:gd name="T46" fmla="*/ 0 w 14927"/>
                    <a:gd name="T47" fmla="*/ 0 h 6078"/>
                    <a:gd name="T48" fmla="*/ 0 w 14927"/>
                    <a:gd name="T49" fmla="*/ 0 h 6078"/>
                    <a:gd name="T50" fmla="*/ 0 w 14927"/>
                    <a:gd name="T51" fmla="*/ 0 h 6078"/>
                    <a:gd name="T52" fmla="*/ 0 w 14927"/>
                    <a:gd name="T53" fmla="*/ 0 h 607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927"/>
                    <a:gd name="T82" fmla="*/ 0 h 6078"/>
                    <a:gd name="T83" fmla="*/ 14927 w 14927"/>
                    <a:gd name="T84" fmla="*/ 6078 h 607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927" h="6078">
                      <a:moveTo>
                        <a:pt x="54" y="2694"/>
                      </a:moveTo>
                      <a:lnTo>
                        <a:pt x="21" y="2716"/>
                      </a:lnTo>
                      <a:lnTo>
                        <a:pt x="4" y="2745"/>
                      </a:lnTo>
                      <a:lnTo>
                        <a:pt x="0" y="2782"/>
                      </a:lnTo>
                      <a:lnTo>
                        <a:pt x="0" y="3378"/>
                      </a:lnTo>
                      <a:lnTo>
                        <a:pt x="7" y="3427"/>
                      </a:lnTo>
                      <a:lnTo>
                        <a:pt x="25" y="3468"/>
                      </a:lnTo>
                      <a:lnTo>
                        <a:pt x="56" y="3503"/>
                      </a:lnTo>
                      <a:lnTo>
                        <a:pt x="2373" y="5342"/>
                      </a:lnTo>
                      <a:lnTo>
                        <a:pt x="3564" y="6078"/>
                      </a:lnTo>
                      <a:lnTo>
                        <a:pt x="14898" y="2805"/>
                      </a:lnTo>
                      <a:lnTo>
                        <a:pt x="14927" y="2730"/>
                      </a:lnTo>
                      <a:lnTo>
                        <a:pt x="14927" y="2594"/>
                      </a:lnTo>
                      <a:lnTo>
                        <a:pt x="14898" y="2507"/>
                      </a:lnTo>
                      <a:lnTo>
                        <a:pt x="11112" y="41"/>
                      </a:lnTo>
                      <a:lnTo>
                        <a:pt x="10980" y="0"/>
                      </a:lnTo>
                      <a:lnTo>
                        <a:pt x="10861" y="5"/>
                      </a:lnTo>
                      <a:lnTo>
                        <a:pt x="10715" y="41"/>
                      </a:lnTo>
                      <a:lnTo>
                        <a:pt x="54" y="269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29" name="Freeform 112"/>
                <p:cNvSpPr>
                  <a:spLocks noChangeAspect="1" noEditPoints="1"/>
                </p:cNvSpPr>
                <p:nvPr/>
              </p:nvSpPr>
              <p:spPr bwMode="auto">
                <a:xfrm>
                  <a:off x="2440" y="2924"/>
                  <a:ext cx="1704" cy="583"/>
                </a:xfrm>
                <a:custGeom>
                  <a:avLst/>
                  <a:gdLst>
                    <a:gd name="T0" fmla="*/ 0 w 11923"/>
                    <a:gd name="T1" fmla="*/ 0 h 4082"/>
                    <a:gd name="T2" fmla="*/ 0 w 11923"/>
                    <a:gd name="T3" fmla="*/ 0 h 4082"/>
                    <a:gd name="T4" fmla="*/ 0 w 11923"/>
                    <a:gd name="T5" fmla="*/ 0 h 4082"/>
                    <a:gd name="T6" fmla="*/ 0 w 11923"/>
                    <a:gd name="T7" fmla="*/ 0 h 4082"/>
                    <a:gd name="T8" fmla="*/ 0 w 11923"/>
                    <a:gd name="T9" fmla="*/ 0 h 4082"/>
                    <a:gd name="T10" fmla="*/ 0 w 11923"/>
                    <a:gd name="T11" fmla="*/ 0 h 4082"/>
                    <a:gd name="T12" fmla="*/ 0 w 11923"/>
                    <a:gd name="T13" fmla="*/ 0 h 4082"/>
                    <a:gd name="T14" fmla="*/ 0 w 11923"/>
                    <a:gd name="T15" fmla="*/ 0 h 4082"/>
                    <a:gd name="T16" fmla="*/ 0 w 11923"/>
                    <a:gd name="T17" fmla="*/ 0 h 4082"/>
                    <a:gd name="T18" fmla="*/ 0 w 11923"/>
                    <a:gd name="T19" fmla="*/ 0 h 4082"/>
                    <a:gd name="T20" fmla="*/ 0 w 11923"/>
                    <a:gd name="T21" fmla="*/ 0 h 4082"/>
                    <a:gd name="T22" fmla="*/ 0 w 11923"/>
                    <a:gd name="T23" fmla="*/ 0 h 4082"/>
                    <a:gd name="T24" fmla="*/ 0 w 11923"/>
                    <a:gd name="T25" fmla="*/ 0 h 4082"/>
                    <a:gd name="T26" fmla="*/ 0 w 11923"/>
                    <a:gd name="T27" fmla="*/ 0 h 4082"/>
                    <a:gd name="T28" fmla="*/ 0 w 11923"/>
                    <a:gd name="T29" fmla="*/ 0 h 4082"/>
                    <a:gd name="T30" fmla="*/ 0 w 11923"/>
                    <a:gd name="T31" fmla="*/ 0 h 4082"/>
                    <a:gd name="T32" fmla="*/ 0 w 11923"/>
                    <a:gd name="T33" fmla="*/ 0 h 4082"/>
                    <a:gd name="T34" fmla="*/ 0 w 11923"/>
                    <a:gd name="T35" fmla="*/ 0 h 4082"/>
                    <a:gd name="T36" fmla="*/ 0 w 11923"/>
                    <a:gd name="T37" fmla="*/ 0 h 4082"/>
                    <a:gd name="T38" fmla="*/ 0 w 11923"/>
                    <a:gd name="T39" fmla="*/ 0 h 4082"/>
                    <a:gd name="T40" fmla="*/ 0 w 11923"/>
                    <a:gd name="T41" fmla="*/ 0 h 4082"/>
                    <a:gd name="T42" fmla="*/ 0 w 11923"/>
                    <a:gd name="T43" fmla="*/ 0 h 4082"/>
                    <a:gd name="T44" fmla="*/ 0 w 11923"/>
                    <a:gd name="T45" fmla="*/ 0 h 4082"/>
                    <a:gd name="T46" fmla="*/ 0 w 11923"/>
                    <a:gd name="T47" fmla="*/ 0 h 4082"/>
                    <a:gd name="T48" fmla="*/ 0 w 11923"/>
                    <a:gd name="T49" fmla="*/ 0 h 4082"/>
                    <a:gd name="T50" fmla="*/ 0 w 11923"/>
                    <a:gd name="T51" fmla="*/ 0 h 4082"/>
                    <a:gd name="T52" fmla="*/ 0 w 11923"/>
                    <a:gd name="T53" fmla="*/ 0 h 4082"/>
                    <a:gd name="T54" fmla="*/ 0 w 11923"/>
                    <a:gd name="T55" fmla="*/ 0 h 4082"/>
                    <a:gd name="T56" fmla="*/ 0 w 11923"/>
                    <a:gd name="T57" fmla="*/ 0 h 4082"/>
                    <a:gd name="T58" fmla="*/ 0 w 11923"/>
                    <a:gd name="T59" fmla="*/ 0 h 4082"/>
                    <a:gd name="T60" fmla="*/ 0 w 11923"/>
                    <a:gd name="T61" fmla="*/ 0 h 4082"/>
                    <a:gd name="T62" fmla="*/ 0 w 11923"/>
                    <a:gd name="T63" fmla="*/ 0 h 4082"/>
                    <a:gd name="T64" fmla="*/ 0 w 11923"/>
                    <a:gd name="T65" fmla="*/ 0 h 4082"/>
                    <a:gd name="T66" fmla="*/ 0 w 11923"/>
                    <a:gd name="T67" fmla="*/ 0 h 4082"/>
                    <a:gd name="T68" fmla="*/ 0 w 11923"/>
                    <a:gd name="T69" fmla="*/ 0 h 4082"/>
                    <a:gd name="T70" fmla="*/ 0 w 11923"/>
                    <a:gd name="T71" fmla="*/ 0 h 4082"/>
                    <a:gd name="T72" fmla="*/ 0 w 11923"/>
                    <a:gd name="T73" fmla="*/ 0 h 4082"/>
                    <a:gd name="T74" fmla="*/ 0 w 11923"/>
                    <a:gd name="T75" fmla="*/ 0 h 4082"/>
                    <a:gd name="T76" fmla="*/ 0 w 11923"/>
                    <a:gd name="T77" fmla="*/ 0 h 4082"/>
                    <a:gd name="T78" fmla="*/ 0 w 11923"/>
                    <a:gd name="T79" fmla="*/ 0 h 4082"/>
                    <a:gd name="T80" fmla="*/ 0 w 11923"/>
                    <a:gd name="T81" fmla="*/ 0 h 4082"/>
                    <a:gd name="T82" fmla="*/ 0 w 11923"/>
                    <a:gd name="T83" fmla="*/ 0 h 4082"/>
                    <a:gd name="T84" fmla="*/ 0 w 11923"/>
                    <a:gd name="T85" fmla="*/ 0 h 4082"/>
                    <a:gd name="T86" fmla="*/ 0 w 11923"/>
                    <a:gd name="T87" fmla="*/ 0 h 4082"/>
                    <a:gd name="T88" fmla="*/ 0 w 11923"/>
                    <a:gd name="T89" fmla="*/ 0 h 4082"/>
                    <a:gd name="T90" fmla="*/ 0 w 11923"/>
                    <a:gd name="T91" fmla="*/ 0 h 4082"/>
                    <a:gd name="T92" fmla="*/ 0 w 11923"/>
                    <a:gd name="T93" fmla="*/ 0 h 4082"/>
                    <a:gd name="T94" fmla="*/ 0 w 11923"/>
                    <a:gd name="T95" fmla="*/ 0 h 4082"/>
                    <a:gd name="T96" fmla="*/ 0 w 11923"/>
                    <a:gd name="T97" fmla="*/ 0 h 4082"/>
                    <a:gd name="T98" fmla="*/ 0 w 11923"/>
                    <a:gd name="T99" fmla="*/ 0 h 4082"/>
                    <a:gd name="T100" fmla="*/ 0 w 11923"/>
                    <a:gd name="T101" fmla="*/ 0 h 4082"/>
                    <a:gd name="T102" fmla="*/ 0 w 11923"/>
                    <a:gd name="T103" fmla="*/ 0 h 4082"/>
                    <a:gd name="T104" fmla="*/ 0 w 11923"/>
                    <a:gd name="T105" fmla="*/ 0 h 4082"/>
                    <a:gd name="T106" fmla="*/ 0 w 11923"/>
                    <a:gd name="T107" fmla="*/ 0 h 4082"/>
                    <a:gd name="T108" fmla="*/ 0 w 11923"/>
                    <a:gd name="T109" fmla="*/ 0 h 4082"/>
                    <a:gd name="T110" fmla="*/ 0 w 11923"/>
                    <a:gd name="T111" fmla="*/ 0 h 4082"/>
                    <a:gd name="T112" fmla="*/ 0 w 11923"/>
                    <a:gd name="T113" fmla="*/ 0 h 4082"/>
                    <a:gd name="T114" fmla="*/ 0 w 11923"/>
                    <a:gd name="T115" fmla="*/ 0 h 408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1923"/>
                    <a:gd name="T175" fmla="*/ 0 h 4082"/>
                    <a:gd name="T176" fmla="*/ 11923 w 11923"/>
                    <a:gd name="T177" fmla="*/ 4082 h 408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1923" h="4082">
                      <a:moveTo>
                        <a:pt x="8666" y="396"/>
                      </a:moveTo>
                      <a:lnTo>
                        <a:pt x="10316" y="1726"/>
                      </a:lnTo>
                      <a:lnTo>
                        <a:pt x="11923" y="1269"/>
                      </a:lnTo>
                      <a:lnTo>
                        <a:pt x="10158" y="0"/>
                      </a:lnTo>
                      <a:lnTo>
                        <a:pt x="8666" y="396"/>
                      </a:lnTo>
                      <a:close/>
                      <a:moveTo>
                        <a:pt x="565" y="2735"/>
                      </a:moveTo>
                      <a:lnTo>
                        <a:pt x="2024" y="4082"/>
                      </a:lnTo>
                      <a:lnTo>
                        <a:pt x="8297" y="2284"/>
                      </a:lnTo>
                      <a:lnTo>
                        <a:pt x="6718" y="1011"/>
                      </a:lnTo>
                      <a:lnTo>
                        <a:pt x="565" y="2735"/>
                      </a:lnTo>
                      <a:close/>
                      <a:moveTo>
                        <a:pt x="7798" y="1392"/>
                      </a:moveTo>
                      <a:lnTo>
                        <a:pt x="8988" y="1050"/>
                      </a:lnTo>
                      <a:lnTo>
                        <a:pt x="8304" y="550"/>
                      </a:lnTo>
                      <a:lnTo>
                        <a:pt x="7139" y="858"/>
                      </a:lnTo>
                      <a:lnTo>
                        <a:pt x="7798" y="1392"/>
                      </a:lnTo>
                      <a:close/>
                      <a:moveTo>
                        <a:pt x="6932" y="696"/>
                      </a:moveTo>
                      <a:lnTo>
                        <a:pt x="8105" y="394"/>
                      </a:lnTo>
                      <a:lnTo>
                        <a:pt x="7754" y="130"/>
                      </a:lnTo>
                      <a:lnTo>
                        <a:pt x="6602" y="416"/>
                      </a:lnTo>
                      <a:lnTo>
                        <a:pt x="6932" y="696"/>
                      </a:lnTo>
                      <a:close/>
                      <a:moveTo>
                        <a:pt x="8491" y="1508"/>
                      </a:moveTo>
                      <a:lnTo>
                        <a:pt x="8808" y="1773"/>
                      </a:lnTo>
                      <a:lnTo>
                        <a:pt x="8401" y="1886"/>
                      </a:lnTo>
                      <a:lnTo>
                        <a:pt x="8730" y="2149"/>
                      </a:lnTo>
                      <a:lnTo>
                        <a:pt x="9891" y="1815"/>
                      </a:lnTo>
                      <a:lnTo>
                        <a:pt x="9531" y="1564"/>
                      </a:lnTo>
                      <a:lnTo>
                        <a:pt x="9173" y="1659"/>
                      </a:lnTo>
                      <a:lnTo>
                        <a:pt x="8878" y="1409"/>
                      </a:lnTo>
                      <a:lnTo>
                        <a:pt x="8491" y="1508"/>
                      </a:lnTo>
                      <a:close/>
                      <a:moveTo>
                        <a:pt x="0" y="2204"/>
                      </a:moveTo>
                      <a:lnTo>
                        <a:pt x="305" y="2485"/>
                      </a:lnTo>
                      <a:lnTo>
                        <a:pt x="695" y="2380"/>
                      </a:lnTo>
                      <a:lnTo>
                        <a:pt x="368" y="2102"/>
                      </a:lnTo>
                      <a:lnTo>
                        <a:pt x="0" y="2204"/>
                      </a:lnTo>
                      <a:close/>
                      <a:moveTo>
                        <a:pt x="732" y="2024"/>
                      </a:moveTo>
                      <a:lnTo>
                        <a:pt x="1018" y="2293"/>
                      </a:lnTo>
                      <a:lnTo>
                        <a:pt x="2692" y="1837"/>
                      </a:lnTo>
                      <a:lnTo>
                        <a:pt x="2366" y="1579"/>
                      </a:lnTo>
                      <a:lnTo>
                        <a:pt x="732" y="2024"/>
                      </a:lnTo>
                      <a:close/>
                      <a:moveTo>
                        <a:pt x="2555" y="1525"/>
                      </a:moveTo>
                      <a:lnTo>
                        <a:pt x="2851" y="1792"/>
                      </a:lnTo>
                      <a:lnTo>
                        <a:pt x="4522" y="1335"/>
                      </a:lnTo>
                      <a:lnTo>
                        <a:pt x="4217" y="1064"/>
                      </a:lnTo>
                      <a:lnTo>
                        <a:pt x="2555" y="1525"/>
                      </a:lnTo>
                      <a:close/>
                      <a:moveTo>
                        <a:pt x="4359" y="1033"/>
                      </a:moveTo>
                      <a:lnTo>
                        <a:pt x="4647" y="1303"/>
                      </a:lnTo>
                      <a:lnTo>
                        <a:pt x="6309" y="846"/>
                      </a:lnTo>
                      <a:lnTo>
                        <a:pt x="6006" y="591"/>
                      </a:lnTo>
                      <a:lnTo>
                        <a:pt x="4359" y="10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30" name="Freeform 113"/>
                <p:cNvSpPr>
                  <a:spLocks noChangeAspect="1"/>
                </p:cNvSpPr>
                <p:nvPr/>
              </p:nvSpPr>
              <p:spPr bwMode="auto">
                <a:xfrm>
                  <a:off x="3679" y="2924"/>
                  <a:ext cx="465" cy="246"/>
                </a:xfrm>
                <a:custGeom>
                  <a:avLst/>
                  <a:gdLst>
                    <a:gd name="T0" fmla="*/ 0 w 3257"/>
                    <a:gd name="T1" fmla="*/ 0 h 1727"/>
                    <a:gd name="T2" fmla="*/ 0 w 3257"/>
                    <a:gd name="T3" fmla="*/ 0 h 1727"/>
                    <a:gd name="T4" fmla="*/ 0 w 3257"/>
                    <a:gd name="T5" fmla="*/ 0 h 1727"/>
                    <a:gd name="T6" fmla="*/ 0 w 3257"/>
                    <a:gd name="T7" fmla="*/ 0 h 1727"/>
                    <a:gd name="T8" fmla="*/ 0 w 3257"/>
                    <a:gd name="T9" fmla="*/ 0 h 1727"/>
                    <a:gd name="T10" fmla="*/ 0 w 3257"/>
                    <a:gd name="T11" fmla="*/ 0 h 17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57"/>
                    <a:gd name="T19" fmla="*/ 0 h 1727"/>
                    <a:gd name="T20" fmla="*/ 3257 w 3257"/>
                    <a:gd name="T21" fmla="*/ 1727 h 17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57" h="1727">
                      <a:moveTo>
                        <a:pt x="0" y="397"/>
                      </a:moveTo>
                      <a:lnTo>
                        <a:pt x="1650" y="1727"/>
                      </a:lnTo>
                      <a:lnTo>
                        <a:pt x="3257" y="1269"/>
                      </a:lnTo>
                      <a:lnTo>
                        <a:pt x="1491" y="0"/>
                      </a:lnTo>
                      <a:lnTo>
                        <a:pt x="0" y="397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31" name="Freeform 114"/>
                <p:cNvSpPr>
                  <a:spLocks noChangeAspect="1"/>
                </p:cNvSpPr>
                <p:nvPr/>
              </p:nvSpPr>
              <p:spPr bwMode="auto">
                <a:xfrm>
                  <a:off x="2521" y="3068"/>
                  <a:ext cx="1105" cy="439"/>
                </a:xfrm>
                <a:custGeom>
                  <a:avLst/>
                  <a:gdLst>
                    <a:gd name="T0" fmla="*/ 0 w 7733"/>
                    <a:gd name="T1" fmla="*/ 0 h 3070"/>
                    <a:gd name="T2" fmla="*/ 0 w 7733"/>
                    <a:gd name="T3" fmla="*/ 0 h 3070"/>
                    <a:gd name="T4" fmla="*/ 0 w 7733"/>
                    <a:gd name="T5" fmla="*/ 0 h 3070"/>
                    <a:gd name="T6" fmla="*/ 0 w 7733"/>
                    <a:gd name="T7" fmla="*/ 0 h 3070"/>
                    <a:gd name="T8" fmla="*/ 0 w 7733"/>
                    <a:gd name="T9" fmla="*/ 0 h 3070"/>
                    <a:gd name="T10" fmla="*/ 0 w 7733"/>
                    <a:gd name="T11" fmla="*/ 0 h 30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33"/>
                    <a:gd name="T19" fmla="*/ 0 h 3070"/>
                    <a:gd name="T20" fmla="*/ 7733 w 7733"/>
                    <a:gd name="T21" fmla="*/ 3070 h 307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33" h="3070">
                      <a:moveTo>
                        <a:pt x="0" y="1724"/>
                      </a:moveTo>
                      <a:lnTo>
                        <a:pt x="1459" y="3070"/>
                      </a:lnTo>
                      <a:lnTo>
                        <a:pt x="7733" y="1272"/>
                      </a:lnTo>
                      <a:lnTo>
                        <a:pt x="6153" y="0"/>
                      </a:lnTo>
                      <a:lnTo>
                        <a:pt x="0" y="172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32" name="Freeform 115"/>
                <p:cNvSpPr>
                  <a:spLocks noChangeAspect="1"/>
                </p:cNvSpPr>
                <p:nvPr/>
              </p:nvSpPr>
              <p:spPr bwMode="auto">
                <a:xfrm>
                  <a:off x="3460" y="3002"/>
                  <a:ext cx="264" cy="120"/>
                </a:xfrm>
                <a:custGeom>
                  <a:avLst/>
                  <a:gdLst>
                    <a:gd name="T0" fmla="*/ 0 w 1849"/>
                    <a:gd name="T1" fmla="*/ 0 h 841"/>
                    <a:gd name="T2" fmla="*/ 0 w 1849"/>
                    <a:gd name="T3" fmla="*/ 0 h 841"/>
                    <a:gd name="T4" fmla="*/ 0 w 1849"/>
                    <a:gd name="T5" fmla="*/ 0 h 841"/>
                    <a:gd name="T6" fmla="*/ 0 w 1849"/>
                    <a:gd name="T7" fmla="*/ 0 h 841"/>
                    <a:gd name="T8" fmla="*/ 0 w 1849"/>
                    <a:gd name="T9" fmla="*/ 0 h 841"/>
                    <a:gd name="T10" fmla="*/ 0 w 1849"/>
                    <a:gd name="T11" fmla="*/ 0 h 8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49"/>
                    <a:gd name="T19" fmla="*/ 0 h 841"/>
                    <a:gd name="T20" fmla="*/ 1849 w 1849"/>
                    <a:gd name="T21" fmla="*/ 841 h 84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49" h="841">
                      <a:moveTo>
                        <a:pt x="659" y="841"/>
                      </a:moveTo>
                      <a:lnTo>
                        <a:pt x="1849" y="499"/>
                      </a:lnTo>
                      <a:lnTo>
                        <a:pt x="1166" y="0"/>
                      </a:lnTo>
                      <a:lnTo>
                        <a:pt x="0" y="307"/>
                      </a:lnTo>
                      <a:lnTo>
                        <a:pt x="659" y="841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33" name="Freeform 116"/>
                <p:cNvSpPr>
                  <a:spLocks noChangeAspect="1"/>
                </p:cNvSpPr>
                <p:nvPr/>
              </p:nvSpPr>
              <p:spPr bwMode="auto">
                <a:xfrm>
                  <a:off x="3384" y="2942"/>
                  <a:ext cx="214" cy="81"/>
                </a:xfrm>
                <a:custGeom>
                  <a:avLst/>
                  <a:gdLst>
                    <a:gd name="T0" fmla="*/ 0 w 1504"/>
                    <a:gd name="T1" fmla="*/ 0 h 566"/>
                    <a:gd name="T2" fmla="*/ 0 w 1504"/>
                    <a:gd name="T3" fmla="*/ 0 h 566"/>
                    <a:gd name="T4" fmla="*/ 0 w 1504"/>
                    <a:gd name="T5" fmla="*/ 0 h 566"/>
                    <a:gd name="T6" fmla="*/ 0 w 1504"/>
                    <a:gd name="T7" fmla="*/ 0 h 566"/>
                    <a:gd name="T8" fmla="*/ 0 w 1504"/>
                    <a:gd name="T9" fmla="*/ 0 h 566"/>
                    <a:gd name="T10" fmla="*/ 0 w 1504"/>
                    <a:gd name="T11" fmla="*/ 0 h 56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04"/>
                    <a:gd name="T19" fmla="*/ 0 h 566"/>
                    <a:gd name="T20" fmla="*/ 1504 w 1504"/>
                    <a:gd name="T21" fmla="*/ 566 h 56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04" h="566">
                      <a:moveTo>
                        <a:pt x="330" y="566"/>
                      </a:moveTo>
                      <a:lnTo>
                        <a:pt x="1504" y="264"/>
                      </a:lnTo>
                      <a:lnTo>
                        <a:pt x="1152" y="0"/>
                      </a:lnTo>
                      <a:lnTo>
                        <a:pt x="0" y="286"/>
                      </a:lnTo>
                      <a:lnTo>
                        <a:pt x="330" y="566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34" name="Freeform 117"/>
                <p:cNvSpPr>
                  <a:spLocks noChangeAspect="1"/>
                </p:cNvSpPr>
                <p:nvPr/>
              </p:nvSpPr>
              <p:spPr bwMode="auto">
                <a:xfrm>
                  <a:off x="3641" y="3125"/>
                  <a:ext cx="212" cy="106"/>
                </a:xfrm>
                <a:custGeom>
                  <a:avLst/>
                  <a:gdLst>
                    <a:gd name="T0" fmla="*/ 0 w 1490"/>
                    <a:gd name="T1" fmla="*/ 0 h 740"/>
                    <a:gd name="T2" fmla="*/ 0 w 1490"/>
                    <a:gd name="T3" fmla="*/ 0 h 740"/>
                    <a:gd name="T4" fmla="*/ 0 w 1490"/>
                    <a:gd name="T5" fmla="*/ 0 h 740"/>
                    <a:gd name="T6" fmla="*/ 0 w 1490"/>
                    <a:gd name="T7" fmla="*/ 0 h 740"/>
                    <a:gd name="T8" fmla="*/ 0 w 1490"/>
                    <a:gd name="T9" fmla="*/ 0 h 740"/>
                    <a:gd name="T10" fmla="*/ 0 w 1490"/>
                    <a:gd name="T11" fmla="*/ 0 h 740"/>
                    <a:gd name="T12" fmla="*/ 0 w 1490"/>
                    <a:gd name="T13" fmla="*/ 0 h 740"/>
                    <a:gd name="T14" fmla="*/ 0 w 1490"/>
                    <a:gd name="T15" fmla="*/ 0 h 740"/>
                    <a:gd name="T16" fmla="*/ 0 w 1490"/>
                    <a:gd name="T17" fmla="*/ 0 h 740"/>
                    <a:gd name="T18" fmla="*/ 0 w 1490"/>
                    <a:gd name="T19" fmla="*/ 0 h 7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90"/>
                    <a:gd name="T31" fmla="*/ 0 h 740"/>
                    <a:gd name="T32" fmla="*/ 1490 w 1490"/>
                    <a:gd name="T33" fmla="*/ 740 h 74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90" h="740">
                      <a:moveTo>
                        <a:pt x="91" y="98"/>
                      </a:moveTo>
                      <a:lnTo>
                        <a:pt x="408" y="363"/>
                      </a:lnTo>
                      <a:lnTo>
                        <a:pt x="0" y="476"/>
                      </a:lnTo>
                      <a:lnTo>
                        <a:pt x="329" y="740"/>
                      </a:lnTo>
                      <a:lnTo>
                        <a:pt x="1490" y="406"/>
                      </a:lnTo>
                      <a:lnTo>
                        <a:pt x="1131" y="155"/>
                      </a:lnTo>
                      <a:lnTo>
                        <a:pt x="772" y="250"/>
                      </a:lnTo>
                      <a:lnTo>
                        <a:pt x="478" y="0"/>
                      </a:lnTo>
                      <a:lnTo>
                        <a:pt x="91" y="98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35" name="Freeform 118"/>
                <p:cNvSpPr>
                  <a:spLocks noChangeAspect="1"/>
                </p:cNvSpPr>
                <p:nvPr/>
              </p:nvSpPr>
              <p:spPr bwMode="auto">
                <a:xfrm>
                  <a:off x="2440" y="3224"/>
                  <a:ext cx="100" cy="55"/>
                </a:xfrm>
                <a:custGeom>
                  <a:avLst/>
                  <a:gdLst>
                    <a:gd name="T0" fmla="*/ 0 w 697"/>
                    <a:gd name="T1" fmla="*/ 0 h 383"/>
                    <a:gd name="T2" fmla="*/ 0 w 697"/>
                    <a:gd name="T3" fmla="*/ 0 h 383"/>
                    <a:gd name="T4" fmla="*/ 0 w 697"/>
                    <a:gd name="T5" fmla="*/ 0 h 383"/>
                    <a:gd name="T6" fmla="*/ 0 w 697"/>
                    <a:gd name="T7" fmla="*/ 0 h 383"/>
                    <a:gd name="T8" fmla="*/ 0 w 697"/>
                    <a:gd name="T9" fmla="*/ 0 h 383"/>
                    <a:gd name="T10" fmla="*/ 0 w 697"/>
                    <a:gd name="T11" fmla="*/ 0 h 38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97"/>
                    <a:gd name="T19" fmla="*/ 0 h 383"/>
                    <a:gd name="T20" fmla="*/ 697 w 697"/>
                    <a:gd name="T21" fmla="*/ 383 h 38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97" h="383">
                      <a:moveTo>
                        <a:pt x="0" y="101"/>
                      </a:moveTo>
                      <a:lnTo>
                        <a:pt x="305" y="383"/>
                      </a:lnTo>
                      <a:lnTo>
                        <a:pt x="697" y="278"/>
                      </a:lnTo>
                      <a:lnTo>
                        <a:pt x="369" y="0"/>
                      </a:lnTo>
                      <a:lnTo>
                        <a:pt x="0" y="101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36" name="Freeform 119"/>
                <p:cNvSpPr>
                  <a:spLocks noChangeAspect="1"/>
                </p:cNvSpPr>
                <p:nvPr/>
              </p:nvSpPr>
              <p:spPr bwMode="auto">
                <a:xfrm>
                  <a:off x="2545" y="3149"/>
                  <a:ext cx="280" cy="102"/>
                </a:xfrm>
                <a:custGeom>
                  <a:avLst/>
                  <a:gdLst>
                    <a:gd name="T0" fmla="*/ 0 w 1960"/>
                    <a:gd name="T1" fmla="*/ 0 h 715"/>
                    <a:gd name="T2" fmla="*/ 0 w 1960"/>
                    <a:gd name="T3" fmla="*/ 0 h 715"/>
                    <a:gd name="T4" fmla="*/ 0 w 1960"/>
                    <a:gd name="T5" fmla="*/ 0 h 715"/>
                    <a:gd name="T6" fmla="*/ 0 w 1960"/>
                    <a:gd name="T7" fmla="*/ 0 h 715"/>
                    <a:gd name="T8" fmla="*/ 0 w 1960"/>
                    <a:gd name="T9" fmla="*/ 0 h 715"/>
                    <a:gd name="T10" fmla="*/ 0 w 1960"/>
                    <a:gd name="T11" fmla="*/ 0 h 7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60"/>
                    <a:gd name="T19" fmla="*/ 0 h 715"/>
                    <a:gd name="T20" fmla="*/ 1960 w 1960"/>
                    <a:gd name="T21" fmla="*/ 715 h 7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60" h="715">
                      <a:moveTo>
                        <a:pt x="0" y="445"/>
                      </a:moveTo>
                      <a:lnTo>
                        <a:pt x="286" y="715"/>
                      </a:lnTo>
                      <a:lnTo>
                        <a:pt x="1960" y="258"/>
                      </a:lnTo>
                      <a:lnTo>
                        <a:pt x="1633" y="0"/>
                      </a:lnTo>
                      <a:lnTo>
                        <a:pt x="0" y="44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37" name="Freeform 120"/>
                <p:cNvSpPr>
                  <a:spLocks noChangeAspect="1"/>
                </p:cNvSpPr>
                <p:nvPr/>
              </p:nvSpPr>
              <p:spPr bwMode="auto">
                <a:xfrm>
                  <a:off x="2806" y="3076"/>
                  <a:ext cx="280" cy="104"/>
                </a:xfrm>
                <a:custGeom>
                  <a:avLst/>
                  <a:gdLst>
                    <a:gd name="T0" fmla="*/ 0 w 1966"/>
                    <a:gd name="T1" fmla="*/ 0 h 728"/>
                    <a:gd name="T2" fmla="*/ 0 w 1966"/>
                    <a:gd name="T3" fmla="*/ 0 h 728"/>
                    <a:gd name="T4" fmla="*/ 0 w 1966"/>
                    <a:gd name="T5" fmla="*/ 0 h 728"/>
                    <a:gd name="T6" fmla="*/ 0 w 1966"/>
                    <a:gd name="T7" fmla="*/ 0 h 728"/>
                    <a:gd name="T8" fmla="*/ 0 w 1966"/>
                    <a:gd name="T9" fmla="*/ 0 h 728"/>
                    <a:gd name="T10" fmla="*/ 0 w 1966"/>
                    <a:gd name="T11" fmla="*/ 0 h 7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66"/>
                    <a:gd name="T19" fmla="*/ 0 h 728"/>
                    <a:gd name="T20" fmla="*/ 1966 w 1966"/>
                    <a:gd name="T21" fmla="*/ 728 h 7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66" h="728">
                      <a:moveTo>
                        <a:pt x="0" y="461"/>
                      </a:moveTo>
                      <a:lnTo>
                        <a:pt x="295" y="728"/>
                      </a:lnTo>
                      <a:lnTo>
                        <a:pt x="1966" y="272"/>
                      </a:lnTo>
                      <a:lnTo>
                        <a:pt x="1661" y="0"/>
                      </a:lnTo>
                      <a:lnTo>
                        <a:pt x="0" y="461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38" name="Freeform 121"/>
                <p:cNvSpPr>
                  <a:spLocks noChangeAspect="1"/>
                </p:cNvSpPr>
                <p:nvPr/>
              </p:nvSpPr>
              <p:spPr bwMode="auto">
                <a:xfrm>
                  <a:off x="3063" y="3008"/>
                  <a:ext cx="279" cy="102"/>
                </a:xfrm>
                <a:custGeom>
                  <a:avLst/>
                  <a:gdLst>
                    <a:gd name="T0" fmla="*/ 0 w 1950"/>
                    <a:gd name="T1" fmla="*/ 0 h 713"/>
                    <a:gd name="T2" fmla="*/ 0 w 1950"/>
                    <a:gd name="T3" fmla="*/ 0 h 713"/>
                    <a:gd name="T4" fmla="*/ 0 w 1950"/>
                    <a:gd name="T5" fmla="*/ 0 h 713"/>
                    <a:gd name="T6" fmla="*/ 0 w 1950"/>
                    <a:gd name="T7" fmla="*/ 0 h 713"/>
                    <a:gd name="T8" fmla="*/ 0 w 1950"/>
                    <a:gd name="T9" fmla="*/ 0 h 713"/>
                    <a:gd name="T10" fmla="*/ 0 w 1950"/>
                    <a:gd name="T11" fmla="*/ 0 h 7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50"/>
                    <a:gd name="T19" fmla="*/ 0 h 713"/>
                    <a:gd name="T20" fmla="*/ 1950 w 1950"/>
                    <a:gd name="T21" fmla="*/ 713 h 7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50" h="713">
                      <a:moveTo>
                        <a:pt x="0" y="442"/>
                      </a:moveTo>
                      <a:lnTo>
                        <a:pt x="288" y="713"/>
                      </a:lnTo>
                      <a:lnTo>
                        <a:pt x="1950" y="255"/>
                      </a:lnTo>
                      <a:lnTo>
                        <a:pt x="1648" y="0"/>
                      </a:lnTo>
                      <a:lnTo>
                        <a:pt x="0" y="44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39" name="Freeform 122"/>
                <p:cNvSpPr>
                  <a:spLocks noChangeAspect="1"/>
                </p:cNvSpPr>
                <p:nvPr/>
              </p:nvSpPr>
              <p:spPr bwMode="auto">
                <a:xfrm>
                  <a:off x="2447" y="3208"/>
                  <a:ext cx="88" cy="69"/>
                </a:xfrm>
                <a:custGeom>
                  <a:avLst/>
                  <a:gdLst>
                    <a:gd name="T0" fmla="*/ 0 w 615"/>
                    <a:gd name="T1" fmla="*/ 0 h 480"/>
                    <a:gd name="T2" fmla="*/ 0 w 615"/>
                    <a:gd name="T3" fmla="*/ 0 h 480"/>
                    <a:gd name="T4" fmla="*/ 0 w 615"/>
                    <a:gd name="T5" fmla="*/ 0 h 480"/>
                    <a:gd name="T6" fmla="*/ 0 w 615"/>
                    <a:gd name="T7" fmla="*/ 0 h 480"/>
                    <a:gd name="T8" fmla="*/ 0 w 615"/>
                    <a:gd name="T9" fmla="*/ 0 h 480"/>
                    <a:gd name="T10" fmla="*/ 0 w 615"/>
                    <a:gd name="T11" fmla="*/ 0 h 480"/>
                    <a:gd name="T12" fmla="*/ 0 w 615"/>
                    <a:gd name="T13" fmla="*/ 0 h 480"/>
                    <a:gd name="T14" fmla="*/ 0 w 615"/>
                    <a:gd name="T15" fmla="*/ 0 h 48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15"/>
                    <a:gd name="T25" fmla="*/ 0 h 480"/>
                    <a:gd name="T26" fmla="*/ 615 w 615"/>
                    <a:gd name="T27" fmla="*/ 480 h 48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15" h="480">
                      <a:moveTo>
                        <a:pt x="160" y="52"/>
                      </a:moveTo>
                      <a:lnTo>
                        <a:pt x="365" y="0"/>
                      </a:lnTo>
                      <a:lnTo>
                        <a:pt x="534" y="144"/>
                      </a:lnTo>
                      <a:lnTo>
                        <a:pt x="615" y="384"/>
                      </a:lnTo>
                      <a:lnTo>
                        <a:pt x="261" y="480"/>
                      </a:lnTo>
                      <a:lnTo>
                        <a:pt x="0" y="232"/>
                      </a:lnTo>
                      <a:lnTo>
                        <a:pt x="160" y="5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40" name="Freeform 123"/>
                <p:cNvSpPr>
                  <a:spLocks noChangeAspect="1"/>
                </p:cNvSpPr>
                <p:nvPr/>
              </p:nvSpPr>
              <p:spPr bwMode="auto">
                <a:xfrm>
                  <a:off x="2447" y="3208"/>
                  <a:ext cx="88" cy="69"/>
                </a:xfrm>
                <a:custGeom>
                  <a:avLst/>
                  <a:gdLst>
                    <a:gd name="T0" fmla="*/ 0 w 615"/>
                    <a:gd name="T1" fmla="*/ 0 h 480"/>
                    <a:gd name="T2" fmla="*/ 0 w 615"/>
                    <a:gd name="T3" fmla="*/ 0 h 480"/>
                    <a:gd name="T4" fmla="*/ 0 w 615"/>
                    <a:gd name="T5" fmla="*/ 0 h 480"/>
                    <a:gd name="T6" fmla="*/ 0 w 615"/>
                    <a:gd name="T7" fmla="*/ 0 h 480"/>
                    <a:gd name="T8" fmla="*/ 0 w 615"/>
                    <a:gd name="T9" fmla="*/ 0 h 480"/>
                    <a:gd name="T10" fmla="*/ 0 w 615"/>
                    <a:gd name="T11" fmla="*/ 0 h 480"/>
                    <a:gd name="T12" fmla="*/ 0 w 615"/>
                    <a:gd name="T13" fmla="*/ 0 h 480"/>
                    <a:gd name="T14" fmla="*/ 0 w 615"/>
                    <a:gd name="T15" fmla="*/ 0 h 48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15"/>
                    <a:gd name="T25" fmla="*/ 0 h 480"/>
                    <a:gd name="T26" fmla="*/ 615 w 615"/>
                    <a:gd name="T27" fmla="*/ 480 h 48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15" h="480">
                      <a:moveTo>
                        <a:pt x="159" y="53"/>
                      </a:moveTo>
                      <a:lnTo>
                        <a:pt x="364" y="0"/>
                      </a:lnTo>
                      <a:lnTo>
                        <a:pt x="534" y="144"/>
                      </a:lnTo>
                      <a:lnTo>
                        <a:pt x="615" y="385"/>
                      </a:lnTo>
                      <a:lnTo>
                        <a:pt x="261" y="480"/>
                      </a:lnTo>
                      <a:lnTo>
                        <a:pt x="0" y="232"/>
                      </a:lnTo>
                      <a:lnTo>
                        <a:pt x="159" y="53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41" name="Freeform 124"/>
                <p:cNvSpPr>
                  <a:spLocks noChangeAspect="1"/>
                </p:cNvSpPr>
                <p:nvPr/>
              </p:nvSpPr>
              <p:spPr bwMode="auto">
                <a:xfrm>
                  <a:off x="2471" y="3209"/>
                  <a:ext cx="50" cy="27"/>
                </a:xfrm>
                <a:custGeom>
                  <a:avLst/>
                  <a:gdLst>
                    <a:gd name="T0" fmla="*/ 0 w 350"/>
                    <a:gd name="T1" fmla="*/ 0 h 191"/>
                    <a:gd name="T2" fmla="*/ 0 w 350"/>
                    <a:gd name="T3" fmla="*/ 0 h 191"/>
                    <a:gd name="T4" fmla="*/ 0 w 350"/>
                    <a:gd name="T5" fmla="*/ 0 h 191"/>
                    <a:gd name="T6" fmla="*/ 0 w 350"/>
                    <a:gd name="T7" fmla="*/ 0 h 191"/>
                    <a:gd name="T8" fmla="*/ 0 w 350"/>
                    <a:gd name="T9" fmla="*/ 0 h 191"/>
                    <a:gd name="T10" fmla="*/ 0 w 350"/>
                    <a:gd name="T11" fmla="*/ 0 h 19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0"/>
                    <a:gd name="T19" fmla="*/ 0 h 191"/>
                    <a:gd name="T20" fmla="*/ 350 w 350"/>
                    <a:gd name="T21" fmla="*/ 191 h 19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0" h="191">
                      <a:moveTo>
                        <a:pt x="0" y="48"/>
                      </a:moveTo>
                      <a:lnTo>
                        <a:pt x="146" y="191"/>
                      </a:lnTo>
                      <a:lnTo>
                        <a:pt x="350" y="138"/>
                      </a:lnTo>
                      <a:lnTo>
                        <a:pt x="191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42" name="Freeform 125"/>
                <p:cNvSpPr>
                  <a:spLocks noChangeAspect="1" noEditPoints="1"/>
                </p:cNvSpPr>
                <p:nvPr/>
              </p:nvSpPr>
              <p:spPr bwMode="auto">
                <a:xfrm>
                  <a:off x="2549" y="3131"/>
                  <a:ext cx="271" cy="118"/>
                </a:xfrm>
                <a:custGeom>
                  <a:avLst/>
                  <a:gdLst>
                    <a:gd name="T0" fmla="*/ 0 w 1899"/>
                    <a:gd name="T1" fmla="*/ 0 h 830"/>
                    <a:gd name="T2" fmla="*/ 0 w 1899"/>
                    <a:gd name="T3" fmla="*/ 0 h 830"/>
                    <a:gd name="T4" fmla="*/ 0 w 1899"/>
                    <a:gd name="T5" fmla="*/ 0 h 830"/>
                    <a:gd name="T6" fmla="*/ 0 w 1899"/>
                    <a:gd name="T7" fmla="*/ 0 h 830"/>
                    <a:gd name="T8" fmla="*/ 0 w 1899"/>
                    <a:gd name="T9" fmla="*/ 0 h 830"/>
                    <a:gd name="T10" fmla="*/ 0 w 1899"/>
                    <a:gd name="T11" fmla="*/ 0 h 830"/>
                    <a:gd name="T12" fmla="*/ 0 w 1899"/>
                    <a:gd name="T13" fmla="*/ 0 h 830"/>
                    <a:gd name="T14" fmla="*/ 0 w 1899"/>
                    <a:gd name="T15" fmla="*/ 0 h 830"/>
                    <a:gd name="T16" fmla="*/ 0 w 1899"/>
                    <a:gd name="T17" fmla="*/ 0 h 830"/>
                    <a:gd name="T18" fmla="*/ 0 w 1899"/>
                    <a:gd name="T19" fmla="*/ 0 h 830"/>
                    <a:gd name="T20" fmla="*/ 0 w 1899"/>
                    <a:gd name="T21" fmla="*/ 0 h 830"/>
                    <a:gd name="T22" fmla="*/ 0 w 1899"/>
                    <a:gd name="T23" fmla="*/ 0 h 830"/>
                    <a:gd name="T24" fmla="*/ 0 w 1899"/>
                    <a:gd name="T25" fmla="*/ 0 h 830"/>
                    <a:gd name="T26" fmla="*/ 0 w 1899"/>
                    <a:gd name="T27" fmla="*/ 0 h 830"/>
                    <a:gd name="T28" fmla="*/ 0 w 1899"/>
                    <a:gd name="T29" fmla="*/ 0 h 830"/>
                    <a:gd name="T30" fmla="*/ 0 w 1899"/>
                    <a:gd name="T31" fmla="*/ 0 h 830"/>
                    <a:gd name="T32" fmla="*/ 0 w 1899"/>
                    <a:gd name="T33" fmla="*/ 0 h 830"/>
                    <a:gd name="T34" fmla="*/ 0 w 1899"/>
                    <a:gd name="T35" fmla="*/ 0 h 830"/>
                    <a:gd name="T36" fmla="*/ 0 w 1899"/>
                    <a:gd name="T37" fmla="*/ 0 h 830"/>
                    <a:gd name="T38" fmla="*/ 0 w 1899"/>
                    <a:gd name="T39" fmla="*/ 0 h 830"/>
                    <a:gd name="T40" fmla="*/ 0 w 1899"/>
                    <a:gd name="T41" fmla="*/ 0 h 830"/>
                    <a:gd name="T42" fmla="*/ 0 w 1899"/>
                    <a:gd name="T43" fmla="*/ 0 h 830"/>
                    <a:gd name="T44" fmla="*/ 0 w 1899"/>
                    <a:gd name="T45" fmla="*/ 0 h 830"/>
                    <a:gd name="T46" fmla="*/ 0 w 1899"/>
                    <a:gd name="T47" fmla="*/ 0 h 830"/>
                    <a:gd name="T48" fmla="*/ 0 w 1899"/>
                    <a:gd name="T49" fmla="*/ 0 h 830"/>
                    <a:gd name="T50" fmla="*/ 0 w 1899"/>
                    <a:gd name="T51" fmla="*/ 0 h 830"/>
                    <a:gd name="T52" fmla="*/ 0 w 1899"/>
                    <a:gd name="T53" fmla="*/ 0 h 830"/>
                    <a:gd name="T54" fmla="*/ 0 w 1899"/>
                    <a:gd name="T55" fmla="*/ 0 h 830"/>
                    <a:gd name="T56" fmla="*/ 0 w 1899"/>
                    <a:gd name="T57" fmla="*/ 0 h 830"/>
                    <a:gd name="T58" fmla="*/ 0 w 1899"/>
                    <a:gd name="T59" fmla="*/ 0 h 830"/>
                    <a:gd name="T60" fmla="*/ 0 w 1899"/>
                    <a:gd name="T61" fmla="*/ 0 h 830"/>
                    <a:gd name="T62" fmla="*/ 0 w 1899"/>
                    <a:gd name="T63" fmla="*/ 0 h 830"/>
                    <a:gd name="T64" fmla="*/ 0 w 1899"/>
                    <a:gd name="T65" fmla="*/ 0 h 830"/>
                    <a:gd name="T66" fmla="*/ 0 w 1899"/>
                    <a:gd name="T67" fmla="*/ 0 h 830"/>
                    <a:gd name="T68" fmla="*/ 0 w 1899"/>
                    <a:gd name="T69" fmla="*/ 0 h 830"/>
                    <a:gd name="T70" fmla="*/ 0 w 1899"/>
                    <a:gd name="T71" fmla="*/ 0 h 830"/>
                    <a:gd name="T72" fmla="*/ 0 w 1899"/>
                    <a:gd name="T73" fmla="*/ 0 h 830"/>
                    <a:gd name="T74" fmla="*/ 0 w 1899"/>
                    <a:gd name="T75" fmla="*/ 0 h 83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899"/>
                    <a:gd name="T115" fmla="*/ 0 h 830"/>
                    <a:gd name="T116" fmla="*/ 1899 w 1899"/>
                    <a:gd name="T117" fmla="*/ 830 h 83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899" h="830">
                      <a:moveTo>
                        <a:pt x="1444" y="51"/>
                      </a:moveTo>
                      <a:lnTo>
                        <a:pt x="1648" y="0"/>
                      </a:lnTo>
                      <a:lnTo>
                        <a:pt x="1815" y="142"/>
                      </a:lnTo>
                      <a:lnTo>
                        <a:pt x="1899" y="383"/>
                      </a:lnTo>
                      <a:lnTo>
                        <a:pt x="1545" y="478"/>
                      </a:lnTo>
                      <a:lnTo>
                        <a:pt x="1424" y="364"/>
                      </a:lnTo>
                      <a:lnTo>
                        <a:pt x="1389" y="260"/>
                      </a:lnTo>
                      <a:lnTo>
                        <a:pt x="1310" y="194"/>
                      </a:lnTo>
                      <a:lnTo>
                        <a:pt x="1444" y="51"/>
                      </a:lnTo>
                      <a:close/>
                      <a:moveTo>
                        <a:pt x="1017" y="169"/>
                      </a:moveTo>
                      <a:lnTo>
                        <a:pt x="1222" y="118"/>
                      </a:lnTo>
                      <a:lnTo>
                        <a:pt x="1389" y="260"/>
                      </a:lnTo>
                      <a:lnTo>
                        <a:pt x="1473" y="501"/>
                      </a:lnTo>
                      <a:lnTo>
                        <a:pt x="1119" y="596"/>
                      </a:lnTo>
                      <a:lnTo>
                        <a:pt x="1005" y="489"/>
                      </a:lnTo>
                      <a:lnTo>
                        <a:pt x="969" y="376"/>
                      </a:lnTo>
                      <a:lnTo>
                        <a:pt x="887" y="312"/>
                      </a:lnTo>
                      <a:lnTo>
                        <a:pt x="1017" y="169"/>
                      </a:lnTo>
                      <a:close/>
                      <a:moveTo>
                        <a:pt x="594" y="284"/>
                      </a:moveTo>
                      <a:lnTo>
                        <a:pt x="799" y="232"/>
                      </a:lnTo>
                      <a:lnTo>
                        <a:pt x="969" y="376"/>
                      </a:lnTo>
                      <a:lnTo>
                        <a:pt x="1050" y="617"/>
                      </a:lnTo>
                      <a:lnTo>
                        <a:pt x="696" y="712"/>
                      </a:lnTo>
                      <a:lnTo>
                        <a:pt x="566" y="589"/>
                      </a:lnTo>
                      <a:lnTo>
                        <a:pt x="533" y="494"/>
                      </a:lnTo>
                      <a:lnTo>
                        <a:pt x="462" y="432"/>
                      </a:lnTo>
                      <a:lnTo>
                        <a:pt x="594" y="284"/>
                      </a:lnTo>
                      <a:close/>
                      <a:moveTo>
                        <a:pt x="159" y="402"/>
                      </a:moveTo>
                      <a:lnTo>
                        <a:pt x="364" y="351"/>
                      </a:lnTo>
                      <a:lnTo>
                        <a:pt x="533" y="494"/>
                      </a:lnTo>
                      <a:lnTo>
                        <a:pt x="615" y="735"/>
                      </a:lnTo>
                      <a:lnTo>
                        <a:pt x="263" y="830"/>
                      </a:lnTo>
                      <a:lnTo>
                        <a:pt x="0" y="580"/>
                      </a:lnTo>
                      <a:lnTo>
                        <a:pt x="159" y="402"/>
                      </a:lnTo>
                      <a:close/>
                    </a:path>
                  </a:pathLst>
                </a:custGeom>
                <a:solidFill>
                  <a:srgbClr val="B7B2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43" name="Freeform 126"/>
                <p:cNvSpPr>
                  <a:spLocks noChangeAspect="1"/>
                </p:cNvSpPr>
                <p:nvPr/>
              </p:nvSpPr>
              <p:spPr bwMode="auto">
                <a:xfrm>
                  <a:off x="2736" y="3131"/>
                  <a:ext cx="84" cy="68"/>
                </a:xfrm>
                <a:custGeom>
                  <a:avLst/>
                  <a:gdLst>
                    <a:gd name="T0" fmla="*/ 0 w 588"/>
                    <a:gd name="T1" fmla="*/ 0 h 479"/>
                    <a:gd name="T2" fmla="*/ 0 w 588"/>
                    <a:gd name="T3" fmla="*/ 0 h 479"/>
                    <a:gd name="T4" fmla="*/ 0 w 588"/>
                    <a:gd name="T5" fmla="*/ 0 h 479"/>
                    <a:gd name="T6" fmla="*/ 0 w 588"/>
                    <a:gd name="T7" fmla="*/ 0 h 479"/>
                    <a:gd name="T8" fmla="*/ 0 w 588"/>
                    <a:gd name="T9" fmla="*/ 0 h 479"/>
                    <a:gd name="T10" fmla="*/ 0 w 588"/>
                    <a:gd name="T11" fmla="*/ 0 h 479"/>
                    <a:gd name="T12" fmla="*/ 0 w 588"/>
                    <a:gd name="T13" fmla="*/ 0 h 479"/>
                    <a:gd name="T14" fmla="*/ 0 w 588"/>
                    <a:gd name="T15" fmla="*/ 0 h 479"/>
                    <a:gd name="T16" fmla="*/ 0 w 588"/>
                    <a:gd name="T17" fmla="*/ 0 h 479"/>
                    <a:gd name="T18" fmla="*/ 0 w 588"/>
                    <a:gd name="T19" fmla="*/ 0 h 47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88"/>
                    <a:gd name="T31" fmla="*/ 0 h 479"/>
                    <a:gd name="T32" fmla="*/ 588 w 588"/>
                    <a:gd name="T33" fmla="*/ 479 h 47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88" h="479">
                      <a:moveTo>
                        <a:pt x="133" y="51"/>
                      </a:moveTo>
                      <a:lnTo>
                        <a:pt x="338" y="0"/>
                      </a:lnTo>
                      <a:lnTo>
                        <a:pt x="505" y="142"/>
                      </a:lnTo>
                      <a:lnTo>
                        <a:pt x="588" y="384"/>
                      </a:lnTo>
                      <a:lnTo>
                        <a:pt x="234" y="479"/>
                      </a:lnTo>
                      <a:lnTo>
                        <a:pt x="113" y="364"/>
                      </a:lnTo>
                      <a:lnTo>
                        <a:pt x="78" y="261"/>
                      </a:lnTo>
                      <a:lnTo>
                        <a:pt x="0" y="194"/>
                      </a:lnTo>
                      <a:lnTo>
                        <a:pt x="133" y="51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44" name="Freeform 127"/>
                <p:cNvSpPr>
                  <a:spLocks noChangeAspect="1"/>
                </p:cNvSpPr>
                <p:nvPr/>
              </p:nvSpPr>
              <p:spPr bwMode="auto">
                <a:xfrm>
                  <a:off x="2676" y="3147"/>
                  <a:ext cx="84" cy="69"/>
                </a:xfrm>
                <a:custGeom>
                  <a:avLst/>
                  <a:gdLst>
                    <a:gd name="T0" fmla="*/ 0 w 586"/>
                    <a:gd name="T1" fmla="*/ 0 h 479"/>
                    <a:gd name="T2" fmla="*/ 0 w 586"/>
                    <a:gd name="T3" fmla="*/ 0 h 479"/>
                    <a:gd name="T4" fmla="*/ 0 w 586"/>
                    <a:gd name="T5" fmla="*/ 0 h 479"/>
                    <a:gd name="T6" fmla="*/ 0 w 586"/>
                    <a:gd name="T7" fmla="*/ 0 h 479"/>
                    <a:gd name="T8" fmla="*/ 0 w 586"/>
                    <a:gd name="T9" fmla="*/ 0 h 479"/>
                    <a:gd name="T10" fmla="*/ 0 w 586"/>
                    <a:gd name="T11" fmla="*/ 0 h 479"/>
                    <a:gd name="T12" fmla="*/ 0 w 586"/>
                    <a:gd name="T13" fmla="*/ 0 h 479"/>
                    <a:gd name="T14" fmla="*/ 0 w 586"/>
                    <a:gd name="T15" fmla="*/ 0 h 479"/>
                    <a:gd name="T16" fmla="*/ 0 w 586"/>
                    <a:gd name="T17" fmla="*/ 0 h 479"/>
                    <a:gd name="T18" fmla="*/ 0 w 586"/>
                    <a:gd name="T19" fmla="*/ 0 h 47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86"/>
                    <a:gd name="T31" fmla="*/ 0 h 479"/>
                    <a:gd name="T32" fmla="*/ 586 w 586"/>
                    <a:gd name="T33" fmla="*/ 479 h 47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86" h="479">
                      <a:moveTo>
                        <a:pt x="130" y="51"/>
                      </a:moveTo>
                      <a:lnTo>
                        <a:pt x="335" y="0"/>
                      </a:lnTo>
                      <a:lnTo>
                        <a:pt x="501" y="143"/>
                      </a:lnTo>
                      <a:lnTo>
                        <a:pt x="586" y="384"/>
                      </a:lnTo>
                      <a:lnTo>
                        <a:pt x="231" y="479"/>
                      </a:lnTo>
                      <a:lnTo>
                        <a:pt x="118" y="372"/>
                      </a:lnTo>
                      <a:lnTo>
                        <a:pt x="82" y="258"/>
                      </a:lnTo>
                      <a:lnTo>
                        <a:pt x="0" y="194"/>
                      </a:lnTo>
                      <a:lnTo>
                        <a:pt x="130" y="51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45" name="Freeform 128"/>
                <p:cNvSpPr>
                  <a:spLocks noChangeAspect="1"/>
                </p:cNvSpPr>
                <p:nvPr/>
              </p:nvSpPr>
              <p:spPr bwMode="auto">
                <a:xfrm>
                  <a:off x="2615" y="3164"/>
                  <a:ext cx="84" cy="68"/>
                </a:xfrm>
                <a:custGeom>
                  <a:avLst/>
                  <a:gdLst>
                    <a:gd name="T0" fmla="*/ 0 w 588"/>
                    <a:gd name="T1" fmla="*/ 0 h 480"/>
                    <a:gd name="T2" fmla="*/ 0 w 588"/>
                    <a:gd name="T3" fmla="*/ 0 h 480"/>
                    <a:gd name="T4" fmla="*/ 0 w 588"/>
                    <a:gd name="T5" fmla="*/ 0 h 480"/>
                    <a:gd name="T6" fmla="*/ 0 w 588"/>
                    <a:gd name="T7" fmla="*/ 0 h 480"/>
                    <a:gd name="T8" fmla="*/ 0 w 588"/>
                    <a:gd name="T9" fmla="*/ 0 h 480"/>
                    <a:gd name="T10" fmla="*/ 0 w 588"/>
                    <a:gd name="T11" fmla="*/ 0 h 480"/>
                    <a:gd name="T12" fmla="*/ 0 w 588"/>
                    <a:gd name="T13" fmla="*/ 0 h 480"/>
                    <a:gd name="T14" fmla="*/ 0 w 588"/>
                    <a:gd name="T15" fmla="*/ 0 h 480"/>
                    <a:gd name="T16" fmla="*/ 0 w 588"/>
                    <a:gd name="T17" fmla="*/ 0 h 480"/>
                    <a:gd name="T18" fmla="*/ 0 w 588"/>
                    <a:gd name="T19" fmla="*/ 0 h 4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88"/>
                    <a:gd name="T31" fmla="*/ 0 h 480"/>
                    <a:gd name="T32" fmla="*/ 588 w 588"/>
                    <a:gd name="T33" fmla="*/ 480 h 4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88" h="480">
                      <a:moveTo>
                        <a:pt x="132" y="52"/>
                      </a:moveTo>
                      <a:lnTo>
                        <a:pt x="337" y="0"/>
                      </a:lnTo>
                      <a:lnTo>
                        <a:pt x="507" y="143"/>
                      </a:lnTo>
                      <a:lnTo>
                        <a:pt x="588" y="384"/>
                      </a:lnTo>
                      <a:lnTo>
                        <a:pt x="233" y="480"/>
                      </a:lnTo>
                      <a:lnTo>
                        <a:pt x="103" y="357"/>
                      </a:lnTo>
                      <a:lnTo>
                        <a:pt x="71" y="261"/>
                      </a:lnTo>
                      <a:lnTo>
                        <a:pt x="0" y="200"/>
                      </a:lnTo>
                      <a:lnTo>
                        <a:pt x="132" y="5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46" name="Freeform 129"/>
                <p:cNvSpPr>
                  <a:spLocks noChangeAspect="1"/>
                </p:cNvSpPr>
                <p:nvPr/>
              </p:nvSpPr>
              <p:spPr bwMode="auto">
                <a:xfrm>
                  <a:off x="2549" y="3181"/>
                  <a:ext cx="88" cy="68"/>
                </a:xfrm>
                <a:custGeom>
                  <a:avLst/>
                  <a:gdLst>
                    <a:gd name="T0" fmla="*/ 0 w 615"/>
                    <a:gd name="T1" fmla="*/ 0 h 480"/>
                    <a:gd name="T2" fmla="*/ 0 w 615"/>
                    <a:gd name="T3" fmla="*/ 0 h 480"/>
                    <a:gd name="T4" fmla="*/ 0 w 615"/>
                    <a:gd name="T5" fmla="*/ 0 h 480"/>
                    <a:gd name="T6" fmla="*/ 0 w 615"/>
                    <a:gd name="T7" fmla="*/ 0 h 480"/>
                    <a:gd name="T8" fmla="*/ 0 w 615"/>
                    <a:gd name="T9" fmla="*/ 0 h 480"/>
                    <a:gd name="T10" fmla="*/ 0 w 615"/>
                    <a:gd name="T11" fmla="*/ 0 h 480"/>
                    <a:gd name="T12" fmla="*/ 0 w 615"/>
                    <a:gd name="T13" fmla="*/ 0 h 480"/>
                    <a:gd name="T14" fmla="*/ 0 w 615"/>
                    <a:gd name="T15" fmla="*/ 0 h 48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15"/>
                    <a:gd name="T25" fmla="*/ 0 h 480"/>
                    <a:gd name="T26" fmla="*/ 615 w 615"/>
                    <a:gd name="T27" fmla="*/ 480 h 48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15" h="480">
                      <a:moveTo>
                        <a:pt x="160" y="52"/>
                      </a:moveTo>
                      <a:lnTo>
                        <a:pt x="365" y="0"/>
                      </a:lnTo>
                      <a:lnTo>
                        <a:pt x="534" y="143"/>
                      </a:lnTo>
                      <a:lnTo>
                        <a:pt x="615" y="384"/>
                      </a:lnTo>
                      <a:lnTo>
                        <a:pt x="264" y="480"/>
                      </a:lnTo>
                      <a:lnTo>
                        <a:pt x="0" y="229"/>
                      </a:lnTo>
                      <a:lnTo>
                        <a:pt x="160" y="5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47" name="Freeform 130"/>
                <p:cNvSpPr>
                  <a:spLocks noChangeAspect="1" noEditPoints="1"/>
                </p:cNvSpPr>
                <p:nvPr/>
              </p:nvSpPr>
              <p:spPr bwMode="auto">
                <a:xfrm>
                  <a:off x="2573" y="3132"/>
                  <a:ext cx="234" cy="77"/>
                </a:xfrm>
                <a:custGeom>
                  <a:avLst/>
                  <a:gdLst>
                    <a:gd name="T0" fmla="*/ 0 w 1636"/>
                    <a:gd name="T1" fmla="*/ 0 h 541"/>
                    <a:gd name="T2" fmla="*/ 0 w 1636"/>
                    <a:gd name="T3" fmla="*/ 0 h 541"/>
                    <a:gd name="T4" fmla="*/ 0 w 1636"/>
                    <a:gd name="T5" fmla="*/ 0 h 541"/>
                    <a:gd name="T6" fmla="*/ 0 w 1636"/>
                    <a:gd name="T7" fmla="*/ 0 h 541"/>
                    <a:gd name="T8" fmla="*/ 0 w 1636"/>
                    <a:gd name="T9" fmla="*/ 0 h 541"/>
                    <a:gd name="T10" fmla="*/ 0 w 1636"/>
                    <a:gd name="T11" fmla="*/ 0 h 541"/>
                    <a:gd name="T12" fmla="*/ 0 w 1636"/>
                    <a:gd name="T13" fmla="*/ 0 h 541"/>
                    <a:gd name="T14" fmla="*/ 0 w 1636"/>
                    <a:gd name="T15" fmla="*/ 0 h 541"/>
                    <a:gd name="T16" fmla="*/ 0 w 1636"/>
                    <a:gd name="T17" fmla="*/ 0 h 541"/>
                    <a:gd name="T18" fmla="*/ 0 w 1636"/>
                    <a:gd name="T19" fmla="*/ 0 h 541"/>
                    <a:gd name="T20" fmla="*/ 0 w 1636"/>
                    <a:gd name="T21" fmla="*/ 0 h 541"/>
                    <a:gd name="T22" fmla="*/ 0 w 1636"/>
                    <a:gd name="T23" fmla="*/ 0 h 541"/>
                    <a:gd name="T24" fmla="*/ 0 w 1636"/>
                    <a:gd name="T25" fmla="*/ 0 h 541"/>
                    <a:gd name="T26" fmla="*/ 0 w 1636"/>
                    <a:gd name="T27" fmla="*/ 0 h 541"/>
                    <a:gd name="T28" fmla="*/ 0 w 1636"/>
                    <a:gd name="T29" fmla="*/ 0 h 541"/>
                    <a:gd name="T30" fmla="*/ 0 w 1636"/>
                    <a:gd name="T31" fmla="*/ 0 h 541"/>
                    <a:gd name="T32" fmla="*/ 0 w 1636"/>
                    <a:gd name="T33" fmla="*/ 0 h 541"/>
                    <a:gd name="T34" fmla="*/ 0 w 1636"/>
                    <a:gd name="T35" fmla="*/ 0 h 541"/>
                    <a:gd name="T36" fmla="*/ 0 w 1636"/>
                    <a:gd name="T37" fmla="*/ 0 h 541"/>
                    <a:gd name="T38" fmla="*/ 0 w 1636"/>
                    <a:gd name="T39" fmla="*/ 0 h 541"/>
                    <a:gd name="T40" fmla="*/ 0 w 1636"/>
                    <a:gd name="T41" fmla="*/ 0 h 541"/>
                    <a:gd name="T42" fmla="*/ 0 w 1636"/>
                    <a:gd name="T43" fmla="*/ 0 h 541"/>
                    <a:gd name="T44" fmla="*/ 0 w 1636"/>
                    <a:gd name="T45" fmla="*/ 0 h 541"/>
                    <a:gd name="T46" fmla="*/ 0 w 1636"/>
                    <a:gd name="T47" fmla="*/ 0 h 54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636"/>
                    <a:gd name="T73" fmla="*/ 0 h 541"/>
                    <a:gd name="T74" fmla="*/ 1636 w 1636"/>
                    <a:gd name="T75" fmla="*/ 541 h 54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636" h="541">
                      <a:moveTo>
                        <a:pt x="1283" y="50"/>
                      </a:moveTo>
                      <a:lnTo>
                        <a:pt x="1432" y="189"/>
                      </a:lnTo>
                      <a:lnTo>
                        <a:pt x="1636" y="137"/>
                      </a:lnTo>
                      <a:lnTo>
                        <a:pt x="1477" y="0"/>
                      </a:lnTo>
                      <a:lnTo>
                        <a:pt x="1283" y="50"/>
                      </a:lnTo>
                      <a:close/>
                      <a:moveTo>
                        <a:pt x="856" y="166"/>
                      </a:moveTo>
                      <a:lnTo>
                        <a:pt x="1007" y="309"/>
                      </a:lnTo>
                      <a:lnTo>
                        <a:pt x="1210" y="256"/>
                      </a:lnTo>
                      <a:lnTo>
                        <a:pt x="1051" y="118"/>
                      </a:lnTo>
                      <a:lnTo>
                        <a:pt x="856" y="166"/>
                      </a:lnTo>
                      <a:close/>
                      <a:moveTo>
                        <a:pt x="436" y="282"/>
                      </a:moveTo>
                      <a:lnTo>
                        <a:pt x="584" y="425"/>
                      </a:lnTo>
                      <a:lnTo>
                        <a:pt x="787" y="371"/>
                      </a:lnTo>
                      <a:lnTo>
                        <a:pt x="628" y="233"/>
                      </a:lnTo>
                      <a:lnTo>
                        <a:pt x="436" y="282"/>
                      </a:lnTo>
                      <a:close/>
                      <a:moveTo>
                        <a:pt x="0" y="398"/>
                      </a:moveTo>
                      <a:lnTo>
                        <a:pt x="150" y="541"/>
                      </a:lnTo>
                      <a:lnTo>
                        <a:pt x="354" y="487"/>
                      </a:lnTo>
                      <a:lnTo>
                        <a:pt x="195" y="349"/>
                      </a:lnTo>
                      <a:lnTo>
                        <a:pt x="0" y="398"/>
                      </a:lnTo>
                      <a:close/>
                    </a:path>
                  </a:pathLst>
                </a:custGeom>
                <a:solidFill>
                  <a:srgbClr val="F7F2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48" name="Freeform 131"/>
                <p:cNvSpPr>
                  <a:spLocks noChangeAspect="1" noEditPoints="1"/>
                </p:cNvSpPr>
                <p:nvPr/>
              </p:nvSpPr>
              <p:spPr bwMode="auto">
                <a:xfrm>
                  <a:off x="2810" y="3059"/>
                  <a:ext cx="271" cy="118"/>
                </a:xfrm>
                <a:custGeom>
                  <a:avLst/>
                  <a:gdLst>
                    <a:gd name="T0" fmla="*/ 0 w 1899"/>
                    <a:gd name="T1" fmla="*/ 0 h 830"/>
                    <a:gd name="T2" fmla="*/ 0 w 1899"/>
                    <a:gd name="T3" fmla="*/ 0 h 830"/>
                    <a:gd name="T4" fmla="*/ 0 w 1899"/>
                    <a:gd name="T5" fmla="*/ 0 h 830"/>
                    <a:gd name="T6" fmla="*/ 0 w 1899"/>
                    <a:gd name="T7" fmla="*/ 0 h 830"/>
                    <a:gd name="T8" fmla="*/ 0 w 1899"/>
                    <a:gd name="T9" fmla="*/ 0 h 830"/>
                    <a:gd name="T10" fmla="*/ 0 w 1899"/>
                    <a:gd name="T11" fmla="*/ 0 h 830"/>
                    <a:gd name="T12" fmla="*/ 0 w 1899"/>
                    <a:gd name="T13" fmla="*/ 0 h 830"/>
                    <a:gd name="T14" fmla="*/ 0 w 1899"/>
                    <a:gd name="T15" fmla="*/ 0 h 830"/>
                    <a:gd name="T16" fmla="*/ 0 w 1899"/>
                    <a:gd name="T17" fmla="*/ 0 h 830"/>
                    <a:gd name="T18" fmla="*/ 0 w 1899"/>
                    <a:gd name="T19" fmla="*/ 0 h 830"/>
                    <a:gd name="T20" fmla="*/ 0 w 1899"/>
                    <a:gd name="T21" fmla="*/ 0 h 830"/>
                    <a:gd name="T22" fmla="*/ 0 w 1899"/>
                    <a:gd name="T23" fmla="*/ 0 h 830"/>
                    <a:gd name="T24" fmla="*/ 0 w 1899"/>
                    <a:gd name="T25" fmla="*/ 0 h 830"/>
                    <a:gd name="T26" fmla="*/ 0 w 1899"/>
                    <a:gd name="T27" fmla="*/ 0 h 830"/>
                    <a:gd name="T28" fmla="*/ 0 w 1899"/>
                    <a:gd name="T29" fmla="*/ 0 h 830"/>
                    <a:gd name="T30" fmla="*/ 0 w 1899"/>
                    <a:gd name="T31" fmla="*/ 0 h 830"/>
                    <a:gd name="T32" fmla="*/ 0 w 1899"/>
                    <a:gd name="T33" fmla="*/ 0 h 830"/>
                    <a:gd name="T34" fmla="*/ 0 w 1899"/>
                    <a:gd name="T35" fmla="*/ 0 h 830"/>
                    <a:gd name="T36" fmla="*/ 0 w 1899"/>
                    <a:gd name="T37" fmla="*/ 0 h 830"/>
                    <a:gd name="T38" fmla="*/ 0 w 1899"/>
                    <a:gd name="T39" fmla="*/ 0 h 830"/>
                    <a:gd name="T40" fmla="*/ 0 w 1899"/>
                    <a:gd name="T41" fmla="*/ 0 h 830"/>
                    <a:gd name="T42" fmla="*/ 0 w 1899"/>
                    <a:gd name="T43" fmla="*/ 0 h 830"/>
                    <a:gd name="T44" fmla="*/ 0 w 1899"/>
                    <a:gd name="T45" fmla="*/ 0 h 830"/>
                    <a:gd name="T46" fmla="*/ 0 w 1899"/>
                    <a:gd name="T47" fmla="*/ 0 h 830"/>
                    <a:gd name="T48" fmla="*/ 0 w 1899"/>
                    <a:gd name="T49" fmla="*/ 0 h 830"/>
                    <a:gd name="T50" fmla="*/ 0 w 1899"/>
                    <a:gd name="T51" fmla="*/ 0 h 830"/>
                    <a:gd name="T52" fmla="*/ 0 w 1899"/>
                    <a:gd name="T53" fmla="*/ 0 h 830"/>
                    <a:gd name="T54" fmla="*/ 0 w 1899"/>
                    <a:gd name="T55" fmla="*/ 0 h 830"/>
                    <a:gd name="T56" fmla="*/ 0 w 1899"/>
                    <a:gd name="T57" fmla="*/ 0 h 830"/>
                    <a:gd name="T58" fmla="*/ 0 w 1899"/>
                    <a:gd name="T59" fmla="*/ 0 h 830"/>
                    <a:gd name="T60" fmla="*/ 0 w 1899"/>
                    <a:gd name="T61" fmla="*/ 0 h 830"/>
                    <a:gd name="T62" fmla="*/ 0 w 1899"/>
                    <a:gd name="T63" fmla="*/ 0 h 830"/>
                    <a:gd name="T64" fmla="*/ 0 w 1899"/>
                    <a:gd name="T65" fmla="*/ 0 h 830"/>
                    <a:gd name="T66" fmla="*/ 0 w 1899"/>
                    <a:gd name="T67" fmla="*/ 0 h 830"/>
                    <a:gd name="T68" fmla="*/ 0 w 1899"/>
                    <a:gd name="T69" fmla="*/ 0 h 830"/>
                    <a:gd name="T70" fmla="*/ 0 w 1899"/>
                    <a:gd name="T71" fmla="*/ 0 h 830"/>
                    <a:gd name="T72" fmla="*/ 0 w 1899"/>
                    <a:gd name="T73" fmla="*/ 0 h 830"/>
                    <a:gd name="T74" fmla="*/ 0 w 1899"/>
                    <a:gd name="T75" fmla="*/ 0 h 83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899"/>
                    <a:gd name="T115" fmla="*/ 0 h 830"/>
                    <a:gd name="T116" fmla="*/ 1899 w 1899"/>
                    <a:gd name="T117" fmla="*/ 830 h 83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899" h="830">
                      <a:moveTo>
                        <a:pt x="1445" y="51"/>
                      </a:moveTo>
                      <a:lnTo>
                        <a:pt x="1648" y="0"/>
                      </a:lnTo>
                      <a:lnTo>
                        <a:pt x="1815" y="142"/>
                      </a:lnTo>
                      <a:lnTo>
                        <a:pt x="1899" y="384"/>
                      </a:lnTo>
                      <a:lnTo>
                        <a:pt x="1545" y="479"/>
                      </a:lnTo>
                      <a:lnTo>
                        <a:pt x="1424" y="363"/>
                      </a:lnTo>
                      <a:lnTo>
                        <a:pt x="1390" y="261"/>
                      </a:lnTo>
                      <a:lnTo>
                        <a:pt x="1310" y="194"/>
                      </a:lnTo>
                      <a:lnTo>
                        <a:pt x="1445" y="51"/>
                      </a:lnTo>
                      <a:close/>
                      <a:moveTo>
                        <a:pt x="1018" y="169"/>
                      </a:moveTo>
                      <a:lnTo>
                        <a:pt x="1223" y="117"/>
                      </a:lnTo>
                      <a:lnTo>
                        <a:pt x="1390" y="261"/>
                      </a:lnTo>
                      <a:lnTo>
                        <a:pt x="1473" y="502"/>
                      </a:lnTo>
                      <a:lnTo>
                        <a:pt x="1119" y="597"/>
                      </a:lnTo>
                      <a:lnTo>
                        <a:pt x="1006" y="489"/>
                      </a:lnTo>
                      <a:lnTo>
                        <a:pt x="970" y="376"/>
                      </a:lnTo>
                      <a:lnTo>
                        <a:pt x="888" y="312"/>
                      </a:lnTo>
                      <a:lnTo>
                        <a:pt x="1018" y="169"/>
                      </a:lnTo>
                      <a:close/>
                      <a:moveTo>
                        <a:pt x="596" y="285"/>
                      </a:moveTo>
                      <a:lnTo>
                        <a:pt x="799" y="233"/>
                      </a:lnTo>
                      <a:lnTo>
                        <a:pt x="970" y="376"/>
                      </a:lnTo>
                      <a:lnTo>
                        <a:pt x="1051" y="617"/>
                      </a:lnTo>
                      <a:lnTo>
                        <a:pt x="696" y="712"/>
                      </a:lnTo>
                      <a:lnTo>
                        <a:pt x="566" y="590"/>
                      </a:lnTo>
                      <a:lnTo>
                        <a:pt x="534" y="494"/>
                      </a:lnTo>
                      <a:lnTo>
                        <a:pt x="462" y="433"/>
                      </a:lnTo>
                      <a:lnTo>
                        <a:pt x="596" y="285"/>
                      </a:lnTo>
                      <a:close/>
                      <a:moveTo>
                        <a:pt x="160" y="403"/>
                      </a:moveTo>
                      <a:lnTo>
                        <a:pt x="364" y="351"/>
                      </a:lnTo>
                      <a:lnTo>
                        <a:pt x="534" y="494"/>
                      </a:lnTo>
                      <a:lnTo>
                        <a:pt x="615" y="734"/>
                      </a:lnTo>
                      <a:lnTo>
                        <a:pt x="263" y="830"/>
                      </a:lnTo>
                      <a:lnTo>
                        <a:pt x="0" y="580"/>
                      </a:lnTo>
                      <a:lnTo>
                        <a:pt x="160" y="40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49" name="Freeform 132"/>
                <p:cNvSpPr>
                  <a:spLocks noChangeAspect="1"/>
                </p:cNvSpPr>
                <p:nvPr/>
              </p:nvSpPr>
              <p:spPr bwMode="auto">
                <a:xfrm>
                  <a:off x="2997" y="3059"/>
                  <a:ext cx="84" cy="68"/>
                </a:xfrm>
                <a:custGeom>
                  <a:avLst/>
                  <a:gdLst>
                    <a:gd name="T0" fmla="*/ 0 w 588"/>
                    <a:gd name="T1" fmla="*/ 0 h 479"/>
                    <a:gd name="T2" fmla="*/ 0 w 588"/>
                    <a:gd name="T3" fmla="*/ 0 h 479"/>
                    <a:gd name="T4" fmla="*/ 0 w 588"/>
                    <a:gd name="T5" fmla="*/ 0 h 479"/>
                    <a:gd name="T6" fmla="*/ 0 w 588"/>
                    <a:gd name="T7" fmla="*/ 0 h 479"/>
                    <a:gd name="T8" fmla="*/ 0 w 588"/>
                    <a:gd name="T9" fmla="*/ 0 h 479"/>
                    <a:gd name="T10" fmla="*/ 0 w 588"/>
                    <a:gd name="T11" fmla="*/ 0 h 479"/>
                    <a:gd name="T12" fmla="*/ 0 w 588"/>
                    <a:gd name="T13" fmla="*/ 0 h 479"/>
                    <a:gd name="T14" fmla="*/ 0 w 588"/>
                    <a:gd name="T15" fmla="*/ 0 h 479"/>
                    <a:gd name="T16" fmla="*/ 0 w 588"/>
                    <a:gd name="T17" fmla="*/ 0 h 479"/>
                    <a:gd name="T18" fmla="*/ 0 w 588"/>
                    <a:gd name="T19" fmla="*/ 0 h 47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88"/>
                    <a:gd name="T31" fmla="*/ 0 h 479"/>
                    <a:gd name="T32" fmla="*/ 588 w 588"/>
                    <a:gd name="T33" fmla="*/ 479 h 47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88" h="479">
                      <a:moveTo>
                        <a:pt x="134" y="52"/>
                      </a:moveTo>
                      <a:lnTo>
                        <a:pt x="338" y="0"/>
                      </a:lnTo>
                      <a:lnTo>
                        <a:pt x="505" y="142"/>
                      </a:lnTo>
                      <a:lnTo>
                        <a:pt x="588" y="384"/>
                      </a:lnTo>
                      <a:lnTo>
                        <a:pt x="234" y="479"/>
                      </a:lnTo>
                      <a:lnTo>
                        <a:pt x="114" y="364"/>
                      </a:lnTo>
                      <a:lnTo>
                        <a:pt x="80" y="261"/>
                      </a:lnTo>
                      <a:lnTo>
                        <a:pt x="0" y="195"/>
                      </a:lnTo>
                      <a:lnTo>
                        <a:pt x="134" y="5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50" name="Freeform 133"/>
                <p:cNvSpPr>
                  <a:spLocks noChangeAspect="1"/>
                </p:cNvSpPr>
                <p:nvPr/>
              </p:nvSpPr>
              <p:spPr bwMode="auto">
                <a:xfrm>
                  <a:off x="2937" y="3076"/>
                  <a:ext cx="83" cy="68"/>
                </a:xfrm>
                <a:custGeom>
                  <a:avLst/>
                  <a:gdLst>
                    <a:gd name="T0" fmla="*/ 0 w 586"/>
                    <a:gd name="T1" fmla="*/ 0 h 480"/>
                    <a:gd name="T2" fmla="*/ 0 w 586"/>
                    <a:gd name="T3" fmla="*/ 0 h 480"/>
                    <a:gd name="T4" fmla="*/ 0 w 586"/>
                    <a:gd name="T5" fmla="*/ 0 h 480"/>
                    <a:gd name="T6" fmla="*/ 0 w 586"/>
                    <a:gd name="T7" fmla="*/ 0 h 480"/>
                    <a:gd name="T8" fmla="*/ 0 w 586"/>
                    <a:gd name="T9" fmla="*/ 0 h 480"/>
                    <a:gd name="T10" fmla="*/ 0 w 586"/>
                    <a:gd name="T11" fmla="*/ 0 h 480"/>
                    <a:gd name="T12" fmla="*/ 0 w 586"/>
                    <a:gd name="T13" fmla="*/ 0 h 480"/>
                    <a:gd name="T14" fmla="*/ 0 w 586"/>
                    <a:gd name="T15" fmla="*/ 0 h 480"/>
                    <a:gd name="T16" fmla="*/ 0 w 586"/>
                    <a:gd name="T17" fmla="*/ 0 h 480"/>
                    <a:gd name="T18" fmla="*/ 0 w 586"/>
                    <a:gd name="T19" fmla="*/ 0 h 4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86"/>
                    <a:gd name="T31" fmla="*/ 0 h 480"/>
                    <a:gd name="T32" fmla="*/ 586 w 586"/>
                    <a:gd name="T33" fmla="*/ 480 h 4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86" h="480">
                      <a:moveTo>
                        <a:pt x="130" y="53"/>
                      </a:moveTo>
                      <a:lnTo>
                        <a:pt x="336" y="0"/>
                      </a:lnTo>
                      <a:lnTo>
                        <a:pt x="503" y="144"/>
                      </a:lnTo>
                      <a:lnTo>
                        <a:pt x="586" y="385"/>
                      </a:lnTo>
                      <a:lnTo>
                        <a:pt x="231" y="480"/>
                      </a:lnTo>
                      <a:lnTo>
                        <a:pt x="118" y="372"/>
                      </a:lnTo>
                      <a:lnTo>
                        <a:pt x="82" y="260"/>
                      </a:lnTo>
                      <a:lnTo>
                        <a:pt x="0" y="196"/>
                      </a:lnTo>
                      <a:lnTo>
                        <a:pt x="130" y="53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51" name="Freeform 134"/>
                <p:cNvSpPr>
                  <a:spLocks noChangeAspect="1"/>
                </p:cNvSpPr>
                <p:nvPr/>
              </p:nvSpPr>
              <p:spPr bwMode="auto">
                <a:xfrm>
                  <a:off x="2876" y="3092"/>
                  <a:ext cx="84" cy="69"/>
                </a:xfrm>
                <a:custGeom>
                  <a:avLst/>
                  <a:gdLst>
                    <a:gd name="T0" fmla="*/ 0 w 588"/>
                    <a:gd name="T1" fmla="*/ 0 h 480"/>
                    <a:gd name="T2" fmla="*/ 0 w 588"/>
                    <a:gd name="T3" fmla="*/ 0 h 480"/>
                    <a:gd name="T4" fmla="*/ 0 w 588"/>
                    <a:gd name="T5" fmla="*/ 0 h 480"/>
                    <a:gd name="T6" fmla="*/ 0 w 588"/>
                    <a:gd name="T7" fmla="*/ 0 h 480"/>
                    <a:gd name="T8" fmla="*/ 0 w 588"/>
                    <a:gd name="T9" fmla="*/ 0 h 480"/>
                    <a:gd name="T10" fmla="*/ 0 w 588"/>
                    <a:gd name="T11" fmla="*/ 0 h 480"/>
                    <a:gd name="T12" fmla="*/ 0 w 588"/>
                    <a:gd name="T13" fmla="*/ 0 h 480"/>
                    <a:gd name="T14" fmla="*/ 0 w 588"/>
                    <a:gd name="T15" fmla="*/ 0 h 480"/>
                    <a:gd name="T16" fmla="*/ 0 w 588"/>
                    <a:gd name="T17" fmla="*/ 0 h 480"/>
                    <a:gd name="T18" fmla="*/ 0 w 588"/>
                    <a:gd name="T19" fmla="*/ 0 h 4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88"/>
                    <a:gd name="T31" fmla="*/ 0 h 480"/>
                    <a:gd name="T32" fmla="*/ 588 w 588"/>
                    <a:gd name="T33" fmla="*/ 480 h 4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88" h="480">
                      <a:moveTo>
                        <a:pt x="133" y="52"/>
                      </a:moveTo>
                      <a:lnTo>
                        <a:pt x="337" y="0"/>
                      </a:lnTo>
                      <a:lnTo>
                        <a:pt x="507" y="144"/>
                      </a:lnTo>
                      <a:lnTo>
                        <a:pt x="588" y="385"/>
                      </a:lnTo>
                      <a:lnTo>
                        <a:pt x="233" y="480"/>
                      </a:lnTo>
                      <a:lnTo>
                        <a:pt x="103" y="357"/>
                      </a:lnTo>
                      <a:lnTo>
                        <a:pt x="71" y="262"/>
                      </a:lnTo>
                      <a:lnTo>
                        <a:pt x="0" y="200"/>
                      </a:lnTo>
                      <a:lnTo>
                        <a:pt x="133" y="5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52" name="Freeform 135"/>
                <p:cNvSpPr>
                  <a:spLocks noChangeAspect="1"/>
                </p:cNvSpPr>
                <p:nvPr/>
              </p:nvSpPr>
              <p:spPr bwMode="auto">
                <a:xfrm>
                  <a:off x="2810" y="3109"/>
                  <a:ext cx="88" cy="69"/>
                </a:xfrm>
                <a:custGeom>
                  <a:avLst/>
                  <a:gdLst>
                    <a:gd name="T0" fmla="*/ 0 w 615"/>
                    <a:gd name="T1" fmla="*/ 0 h 479"/>
                    <a:gd name="T2" fmla="*/ 0 w 615"/>
                    <a:gd name="T3" fmla="*/ 0 h 479"/>
                    <a:gd name="T4" fmla="*/ 0 w 615"/>
                    <a:gd name="T5" fmla="*/ 0 h 479"/>
                    <a:gd name="T6" fmla="*/ 0 w 615"/>
                    <a:gd name="T7" fmla="*/ 0 h 479"/>
                    <a:gd name="T8" fmla="*/ 0 w 615"/>
                    <a:gd name="T9" fmla="*/ 0 h 479"/>
                    <a:gd name="T10" fmla="*/ 0 w 615"/>
                    <a:gd name="T11" fmla="*/ 0 h 479"/>
                    <a:gd name="T12" fmla="*/ 0 w 615"/>
                    <a:gd name="T13" fmla="*/ 0 h 479"/>
                    <a:gd name="T14" fmla="*/ 0 w 615"/>
                    <a:gd name="T15" fmla="*/ 0 h 47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15"/>
                    <a:gd name="T25" fmla="*/ 0 h 479"/>
                    <a:gd name="T26" fmla="*/ 615 w 615"/>
                    <a:gd name="T27" fmla="*/ 479 h 47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15" h="479">
                      <a:moveTo>
                        <a:pt x="160" y="51"/>
                      </a:moveTo>
                      <a:lnTo>
                        <a:pt x="365" y="0"/>
                      </a:lnTo>
                      <a:lnTo>
                        <a:pt x="534" y="143"/>
                      </a:lnTo>
                      <a:lnTo>
                        <a:pt x="615" y="383"/>
                      </a:lnTo>
                      <a:lnTo>
                        <a:pt x="264" y="479"/>
                      </a:lnTo>
                      <a:lnTo>
                        <a:pt x="0" y="229"/>
                      </a:lnTo>
                      <a:lnTo>
                        <a:pt x="160" y="51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53" name="Freeform 136"/>
                <p:cNvSpPr>
                  <a:spLocks noChangeAspect="1" noEditPoints="1"/>
                </p:cNvSpPr>
                <p:nvPr/>
              </p:nvSpPr>
              <p:spPr bwMode="auto">
                <a:xfrm>
                  <a:off x="2834" y="3060"/>
                  <a:ext cx="234" cy="77"/>
                </a:xfrm>
                <a:custGeom>
                  <a:avLst/>
                  <a:gdLst>
                    <a:gd name="T0" fmla="*/ 0 w 1636"/>
                    <a:gd name="T1" fmla="*/ 0 h 541"/>
                    <a:gd name="T2" fmla="*/ 0 w 1636"/>
                    <a:gd name="T3" fmla="*/ 0 h 541"/>
                    <a:gd name="T4" fmla="*/ 0 w 1636"/>
                    <a:gd name="T5" fmla="*/ 0 h 541"/>
                    <a:gd name="T6" fmla="*/ 0 w 1636"/>
                    <a:gd name="T7" fmla="*/ 0 h 541"/>
                    <a:gd name="T8" fmla="*/ 0 w 1636"/>
                    <a:gd name="T9" fmla="*/ 0 h 541"/>
                    <a:gd name="T10" fmla="*/ 0 w 1636"/>
                    <a:gd name="T11" fmla="*/ 0 h 541"/>
                    <a:gd name="T12" fmla="*/ 0 w 1636"/>
                    <a:gd name="T13" fmla="*/ 0 h 541"/>
                    <a:gd name="T14" fmla="*/ 0 w 1636"/>
                    <a:gd name="T15" fmla="*/ 0 h 541"/>
                    <a:gd name="T16" fmla="*/ 0 w 1636"/>
                    <a:gd name="T17" fmla="*/ 0 h 541"/>
                    <a:gd name="T18" fmla="*/ 0 w 1636"/>
                    <a:gd name="T19" fmla="*/ 0 h 541"/>
                    <a:gd name="T20" fmla="*/ 0 w 1636"/>
                    <a:gd name="T21" fmla="*/ 0 h 541"/>
                    <a:gd name="T22" fmla="*/ 0 w 1636"/>
                    <a:gd name="T23" fmla="*/ 0 h 541"/>
                    <a:gd name="T24" fmla="*/ 0 w 1636"/>
                    <a:gd name="T25" fmla="*/ 0 h 541"/>
                    <a:gd name="T26" fmla="*/ 0 w 1636"/>
                    <a:gd name="T27" fmla="*/ 0 h 541"/>
                    <a:gd name="T28" fmla="*/ 0 w 1636"/>
                    <a:gd name="T29" fmla="*/ 0 h 541"/>
                    <a:gd name="T30" fmla="*/ 0 w 1636"/>
                    <a:gd name="T31" fmla="*/ 0 h 541"/>
                    <a:gd name="T32" fmla="*/ 0 w 1636"/>
                    <a:gd name="T33" fmla="*/ 0 h 541"/>
                    <a:gd name="T34" fmla="*/ 0 w 1636"/>
                    <a:gd name="T35" fmla="*/ 0 h 541"/>
                    <a:gd name="T36" fmla="*/ 0 w 1636"/>
                    <a:gd name="T37" fmla="*/ 0 h 541"/>
                    <a:gd name="T38" fmla="*/ 0 w 1636"/>
                    <a:gd name="T39" fmla="*/ 0 h 541"/>
                    <a:gd name="T40" fmla="*/ 0 w 1636"/>
                    <a:gd name="T41" fmla="*/ 0 h 541"/>
                    <a:gd name="T42" fmla="*/ 0 w 1636"/>
                    <a:gd name="T43" fmla="*/ 0 h 541"/>
                    <a:gd name="T44" fmla="*/ 0 w 1636"/>
                    <a:gd name="T45" fmla="*/ 0 h 541"/>
                    <a:gd name="T46" fmla="*/ 0 w 1636"/>
                    <a:gd name="T47" fmla="*/ 0 h 54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636"/>
                    <a:gd name="T73" fmla="*/ 0 h 541"/>
                    <a:gd name="T74" fmla="*/ 1636 w 1636"/>
                    <a:gd name="T75" fmla="*/ 541 h 54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636" h="541">
                      <a:moveTo>
                        <a:pt x="1283" y="49"/>
                      </a:moveTo>
                      <a:lnTo>
                        <a:pt x="1432" y="190"/>
                      </a:lnTo>
                      <a:lnTo>
                        <a:pt x="1636" y="138"/>
                      </a:lnTo>
                      <a:lnTo>
                        <a:pt x="1477" y="0"/>
                      </a:lnTo>
                      <a:lnTo>
                        <a:pt x="1283" y="49"/>
                      </a:lnTo>
                      <a:close/>
                      <a:moveTo>
                        <a:pt x="858" y="167"/>
                      </a:moveTo>
                      <a:lnTo>
                        <a:pt x="1007" y="310"/>
                      </a:lnTo>
                      <a:lnTo>
                        <a:pt x="1210" y="256"/>
                      </a:lnTo>
                      <a:lnTo>
                        <a:pt x="1051" y="118"/>
                      </a:lnTo>
                      <a:lnTo>
                        <a:pt x="858" y="167"/>
                      </a:lnTo>
                      <a:close/>
                      <a:moveTo>
                        <a:pt x="436" y="283"/>
                      </a:moveTo>
                      <a:lnTo>
                        <a:pt x="584" y="426"/>
                      </a:lnTo>
                      <a:lnTo>
                        <a:pt x="788" y="372"/>
                      </a:lnTo>
                      <a:lnTo>
                        <a:pt x="628" y="233"/>
                      </a:lnTo>
                      <a:lnTo>
                        <a:pt x="436" y="283"/>
                      </a:lnTo>
                      <a:close/>
                      <a:moveTo>
                        <a:pt x="0" y="398"/>
                      </a:moveTo>
                      <a:lnTo>
                        <a:pt x="151" y="541"/>
                      </a:lnTo>
                      <a:lnTo>
                        <a:pt x="355" y="487"/>
                      </a:lnTo>
                      <a:lnTo>
                        <a:pt x="195" y="349"/>
                      </a:lnTo>
                      <a:lnTo>
                        <a:pt x="0" y="398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54" name="Freeform 137"/>
                <p:cNvSpPr>
                  <a:spLocks noChangeAspect="1" noEditPoints="1"/>
                </p:cNvSpPr>
                <p:nvPr/>
              </p:nvSpPr>
              <p:spPr bwMode="auto">
                <a:xfrm>
                  <a:off x="3067" y="2989"/>
                  <a:ext cx="271" cy="118"/>
                </a:xfrm>
                <a:custGeom>
                  <a:avLst/>
                  <a:gdLst>
                    <a:gd name="T0" fmla="*/ 0 w 1900"/>
                    <a:gd name="T1" fmla="*/ 0 h 831"/>
                    <a:gd name="T2" fmla="*/ 0 w 1900"/>
                    <a:gd name="T3" fmla="*/ 0 h 831"/>
                    <a:gd name="T4" fmla="*/ 0 w 1900"/>
                    <a:gd name="T5" fmla="*/ 0 h 831"/>
                    <a:gd name="T6" fmla="*/ 0 w 1900"/>
                    <a:gd name="T7" fmla="*/ 0 h 831"/>
                    <a:gd name="T8" fmla="*/ 0 w 1900"/>
                    <a:gd name="T9" fmla="*/ 0 h 831"/>
                    <a:gd name="T10" fmla="*/ 0 w 1900"/>
                    <a:gd name="T11" fmla="*/ 0 h 831"/>
                    <a:gd name="T12" fmla="*/ 0 w 1900"/>
                    <a:gd name="T13" fmla="*/ 0 h 831"/>
                    <a:gd name="T14" fmla="*/ 0 w 1900"/>
                    <a:gd name="T15" fmla="*/ 0 h 831"/>
                    <a:gd name="T16" fmla="*/ 0 w 1900"/>
                    <a:gd name="T17" fmla="*/ 0 h 831"/>
                    <a:gd name="T18" fmla="*/ 0 w 1900"/>
                    <a:gd name="T19" fmla="*/ 0 h 831"/>
                    <a:gd name="T20" fmla="*/ 0 w 1900"/>
                    <a:gd name="T21" fmla="*/ 0 h 831"/>
                    <a:gd name="T22" fmla="*/ 0 w 1900"/>
                    <a:gd name="T23" fmla="*/ 0 h 831"/>
                    <a:gd name="T24" fmla="*/ 0 w 1900"/>
                    <a:gd name="T25" fmla="*/ 0 h 831"/>
                    <a:gd name="T26" fmla="*/ 0 w 1900"/>
                    <a:gd name="T27" fmla="*/ 0 h 831"/>
                    <a:gd name="T28" fmla="*/ 0 w 1900"/>
                    <a:gd name="T29" fmla="*/ 0 h 831"/>
                    <a:gd name="T30" fmla="*/ 0 w 1900"/>
                    <a:gd name="T31" fmla="*/ 0 h 831"/>
                    <a:gd name="T32" fmla="*/ 0 w 1900"/>
                    <a:gd name="T33" fmla="*/ 0 h 831"/>
                    <a:gd name="T34" fmla="*/ 0 w 1900"/>
                    <a:gd name="T35" fmla="*/ 0 h 831"/>
                    <a:gd name="T36" fmla="*/ 0 w 1900"/>
                    <a:gd name="T37" fmla="*/ 0 h 831"/>
                    <a:gd name="T38" fmla="*/ 0 w 1900"/>
                    <a:gd name="T39" fmla="*/ 0 h 831"/>
                    <a:gd name="T40" fmla="*/ 0 w 1900"/>
                    <a:gd name="T41" fmla="*/ 0 h 831"/>
                    <a:gd name="T42" fmla="*/ 0 w 1900"/>
                    <a:gd name="T43" fmla="*/ 0 h 831"/>
                    <a:gd name="T44" fmla="*/ 0 w 1900"/>
                    <a:gd name="T45" fmla="*/ 0 h 831"/>
                    <a:gd name="T46" fmla="*/ 0 w 1900"/>
                    <a:gd name="T47" fmla="*/ 0 h 831"/>
                    <a:gd name="T48" fmla="*/ 0 w 1900"/>
                    <a:gd name="T49" fmla="*/ 0 h 831"/>
                    <a:gd name="T50" fmla="*/ 0 w 1900"/>
                    <a:gd name="T51" fmla="*/ 0 h 831"/>
                    <a:gd name="T52" fmla="*/ 0 w 1900"/>
                    <a:gd name="T53" fmla="*/ 0 h 831"/>
                    <a:gd name="T54" fmla="*/ 0 w 1900"/>
                    <a:gd name="T55" fmla="*/ 0 h 831"/>
                    <a:gd name="T56" fmla="*/ 0 w 1900"/>
                    <a:gd name="T57" fmla="*/ 0 h 831"/>
                    <a:gd name="T58" fmla="*/ 0 w 1900"/>
                    <a:gd name="T59" fmla="*/ 0 h 831"/>
                    <a:gd name="T60" fmla="*/ 0 w 1900"/>
                    <a:gd name="T61" fmla="*/ 0 h 831"/>
                    <a:gd name="T62" fmla="*/ 0 w 1900"/>
                    <a:gd name="T63" fmla="*/ 0 h 831"/>
                    <a:gd name="T64" fmla="*/ 0 w 1900"/>
                    <a:gd name="T65" fmla="*/ 0 h 831"/>
                    <a:gd name="T66" fmla="*/ 0 w 1900"/>
                    <a:gd name="T67" fmla="*/ 0 h 831"/>
                    <a:gd name="T68" fmla="*/ 0 w 1900"/>
                    <a:gd name="T69" fmla="*/ 0 h 831"/>
                    <a:gd name="T70" fmla="*/ 0 w 1900"/>
                    <a:gd name="T71" fmla="*/ 0 h 831"/>
                    <a:gd name="T72" fmla="*/ 0 w 1900"/>
                    <a:gd name="T73" fmla="*/ 0 h 831"/>
                    <a:gd name="T74" fmla="*/ 0 w 1900"/>
                    <a:gd name="T75" fmla="*/ 0 h 83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900"/>
                    <a:gd name="T115" fmla="*/ 0 h 831"/>
                    <a:gd name="T116" fmla="*/ 1900 w 1900"/>
                    <a:gd name="T117" fmla="*/ 831 h 83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900" h="831">
                      <a:moveTo>
                        <a:pt x="1444" y="51"/>
                      </a:moveTo>
                      <a:lnTo>
                        <a:pt x="1649" y="0"/>
                      </a:lnTo>
                      <a:lnTo>
                        <a:pt x="1815" y="143"/>
                      </a:lnTo>
                      <a:lnTo>
                        <a:pt x="1900" y="384"/>
                      </a:lnTo>
                      <a:lnTo>
                        <a:pt x="1546" y="479"/>
                      </a:lnTo>
                      <a:lnTo>
                        <a:pt x="1424" y="363"/>
                      </a:lnTo>
                      <a:lnTo>
                        <a:pt x="1390" y="261"/>
                      </a:lnTo>
                      <a:lnTo>
                        <a:pt x="1311" y="194"/>
                      </a:lnTo>
                      <a:lnTo>
                        <a:pt x="1444" y="51"/>
                      </a:lnTo>
                      <a:close/>
                      <a:moveTo>
                        <a:pt x="1018" y="169"/>
                      </a:moveTo>
                      <a:lnTo>
                        <a:pt x="1223" y="117"/>
                      </a:lnTo>
                      <a:lnTo>
                        <a:pt x="1390" y="261"/>
                      </a:lnTo>
                      <a:lnTo>
                        <a:pt x="1474" y="502"/>
                      </a:lnTo>
                      <a:lnTo>
                        <a:pt x="1119" y="597"/>
                      </a:lnTo>
                      <a:lnTo>
                        <a:pt x="1006" y="489"/>
                      </a:lnTo>
                      <a:lnTo>
                        <a:pt x="969" y="376"/>
                      </a:lnTo>
                      <a:lnTo>
                        <a:pt x="888" y="312"/>
                      </a:lnTo>
                      <a:lnTo>
                        <a:pt x="1018" y="169"/>
                      </a:lnTo>
                      <a:close/>
                      <a:moveTo>
                        <a:pt x="595" y="285"/>
                      </a:moveTo>
                      <a:lnTo>
                        <a:pt x="800" y="233"/>
                      </a:lnTo>
                      <a:lnTo>
                        <a:pt x="969" y="376"/>
                      </a:lnTo>
                      <a:lnTo>
                        <a:pt x="1051" y="617"/>
                      </a:lnTo>
                      <a:lnTo>
                        <a:pt x="696" y="713"/>
                      </a:lnTo>
                      <a:lnTo>
                        <a:pt x="566" y="590"/>
                      </a:lnTo>
                      <a:lnTo>
                        <a:pt x="534" y="494"/>
                      </a:lnTo>
                      <a:lnTo>
                        <a:pt x="463" y="433"/>
                      </a:lnTo>
                      <a:lnTo>
                        <a:pt x="595" y="285"/>
                      </a:lnTo>
                      <a:close/>
                      <a:moveTo>
                        <a:pt x="160" y="403"/>
                      </a:moveTo>
                      <a:lnTo>
                        <a:pt x="364" y="351"/>
                      </a:lnTo>
                      <a:lnTo>
                        <a:pt x="534" y="494"/>
                      </a:lnTo>
                      <a:lnTo>
                        <a:pt x="614" y="734"/>
                      </a:lnTo>
                      <a:lnTo>
                        <a:pt x="264" y="831"/>
                      </a:lnTo>
                      <a:lnTo>
                        <a:pt x="0" y="580"/>
                      </a:lnTo>
                      <a:lnTo>
                        <a:pt x="160" y="403"/>
                      </a:lnTo>
                      <a:close/>
                    </a:path>
                  </a:pathLst>
                </a:custGeom>
                <a:solidFill>
                  <a:srgbClr val="B7B2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55" name="Freeform 138"/>
                <p:cNvSpPr>
                  <a:spLocks noChangeAspect="1"/>
                </p:cNvSpPr>
                <p:nvPr/>
              </p:nvSpPr>
              <p:spPr bwMode="auto">
                <a:xfrm>
                  <a:off x="3254" y="2989"/>
                  <a:ext cx="84" cy="68"/>
                </a:xfrm>
                <a:custGeom>
                  <a:avLst/>
                  <a:gdLst>
                    <a:gd name="T0" fmla="*/ 0 w 588"/>
                    <a:gd name="T1" fmla="*/ 0 h 479"/>
                    <a:gd name="T2" fmla="*/ 0 w 588"/>
                    <a:gd name="T3" fmla="*/ 0 h 479"/>
                    <a:gd name="T4" fmla="*/ 0 w 588"/>
                    <a:gd name="T5" fmla="*/ 0 h 479"/>
                    <a:gd name="T6" fmla="*/ 0 w 588"/>
                    <a:gd name="T7" fmla="*/ 0 h 479"/>
                    <a:gd name="T8" fmla="*/ 0 w 588"/>
                    <a:gd name="T9" fmla="*/ 0 h 479"/>
                    <a:gd name="T10" fmla="*/ 0 w 588"/>
                    <a:gd name="T11" fmla="*/ 0 h 479"/>
                    <a:gd name="T12" fmla="*/ 0 w 588"/>
                    <a:gd name="T13" fmla="*/ 0 h 479"/>
                    <a:gd name="T14" fmla="*/ 0 w 588"/>
                    <a:gd name="T15" fmla="*/ 0 h 479"/>
                    <a:gd name="T16" fmla="*/ 0 w 588"/>
                    <a:gd name="T17" fmla="*/ 0 h 479"/>
                    <a:gd name="T18" fmla="*/ 0 w 588"/>
                    <a:gd name="T19" fmla="*/ 0 h 47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88"/>
                    <a:gd name="T31" fmla="*/ 0 h 479"/>
                    <a:gd name="T32" fmla="*/ 588 w 588"/>
                    <a:gd name="T33" fmla="*/ 479 h 47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88" h="479">
                      <a:moveTo>
                        <a:pt x="133" y="52"/>
                      </a:moveTo>
                      <a:lnTo>
                        <a:pt x="338" y="0"/>
                      </a:lnTo>
                      <a:lnTo>
                        <a:pt x="504" y="143"/>
                      </a:lnTo>
                      <a:lnTo>
                        <a:pt x="588" y="384"/>
                      </a:lnTo>
                      <a:lnTo>
                        <a:pt x="234" y="479"/>
                      </a:lnTo>
                      <a:lnTo>
                        <a:pt x="113" y="364"/>
                      </a:lnTo>
                      <a:lnTo>
                        <a:pt x="78" y="261"/>
                      </a:lnTo>
                      <a:lnTo>
                        <a:pt x="0" y="195"/>
                      </a:lnTo>
                      <a:lnTo>
                        <a:pt x="133" y="52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56" name="Freeform 139"/>
                <p:cNvSpPr>
                  <a:spLocks noChangeAspect="1"/>
                </p:cNvSpPr>
                <p:nvPr/>
              </p:nvSpPr>
              <p:spPr bwMode="auto">
                <a:xfrm>
                  <a:off x="3194" y="3005"/>
                  <a:ext cx="83" cy="69"/>
                </a:xfrm>
                <a:custGeom>
                  <a:avLst/>
                  <a:gdLst>
                    <a:gd name="T0" fmla="*/ 0 w 586"/>
                    <a:gd name="T1" fmla="*/ 0 h 480"/>
                    <a:gd name="T2" fmla="*/ 0 w 586"/>
                    <a:gd name="T3" fmla="*/ 0 h 480"/>
                    <a:gd name="T4" fmla="*/ 0 w 586"/>
                    <a:gd name="T5" fmla="*/ 0 h 480"/>
                    <a:gd name="T6" fmla="*/ 0 w 586"/>
                    <a:gd name="T7" fmla="*/ 0 h 480"/>
                    <a:gd name="T8" fmla="*/ 0 w 586"/>
                    <a:gd name="T9" fmla="*/ 0 h 480"/>
                    <a:gd name="T10" fmla="*/ 0 w 586"/>
                    <a:gd name="T11" fmla="*/ 0 h 480"/>
                    <a:gd name="T12" fmla="*/ 0 w 586"/>
                    <a:gd name="T13" fmla="*/ 0 h 480"/>
                    <a:gd name="T14" fmla="*/ 0 w 586"/>
                    <a:gd name="T15" fmla="*/ 0 h 480"/>
                    <a:gd name="T16" fmla="*/ 0 w 586"/>
                    <a:gd name="T17" fmla="*/ 0 h 480"/>
                    <a:gd name="T18" fmla="*/ 0 w 586"/>
                    <a:gd name="T19" fmla="*/ 0 h 4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86"/>
                    <a:gd name="T31" fmla="*/ 0 h 480"/>
                    <a:gd name="T32" fmla="*/ 586 w 586"/>
                    <a:gd name="T33" fmla="*/ 480 h 4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86" h="480">
                      <a:moveTo>
                        <a:pt x="130" y="53"/>
                      </a:moveTo>
                      <a:lnTo>
                        <a:pt x="334" y="0"/>
                      </a:lnTo>
                      <a:lnTo>
                        <a:pt x="501" y="144"/>
                      </a:lnTo>
                      <a:lnTo>
                        <a:pt x="586" y="385"/>
                      </a:lnTo>
                      <a:lnTo>
                        <a:pt x="231" y="480"/>
                      </a:lnTo>
                      <a:lnTo>
                        <a:pt x="118" y="372"/>
                      </a:lnTo>
                      <a:lnTo>
                        <a:pt x="81" y="260"/>
                      </a:lnTo>
                      <a:lnTo>
                        <a:pt x="0" y="196"/>
                      </a:lnTo>
                      <a:lnTo>
                        <a:pt x="130" y="53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57" name="Freeform 140"/>
                <p:cNvSpPr>
                  <a:spLocks noChangeAspect="1"/>
                </p:cNvSpPr>
                <p:nvPr/>
              </p:nvSpPr>
              <p:spPr bwMode="auto">
                <a:xfrm>
                  <a:off x="3133" y="3022"/>
                  <a:ext cx="84" cy="68"/>
                </a:xfrm>
                <a:custGeom>
                  <a:avLst/>
                  <a:gdLst>
                    <a:gd name="T0" fmla="*/ 0 w 589"/>
                    <a:gd name="T1" fmla="*/ 0 h 479"/>
                    <a:gd name="T2" fmla="*/ 0 w 589"/>
                    <a:gd name="T3" fmla="*/ 0 h 479"/>
                    <a:gd name="T4" fmla="*/ 0 w 589"/>
                    <a:gd name="T5" fmla="*/ 0 h 479"/>
                    <a:gd name="T6" fmla="*/ 0 w 589"/>
                    <a:gd name="T7" fmla="*/ 0 h 479"/>
                    <a:gd name="T8" fmla="*/ 0 w 589"/>
                    <a:gd name="T9" fmla="*/ 0 h 479"/>
                    <a:gd name="T10" fmla="*/ 0 w 589"/>
                    <a:gd name="T11" fmla="*/ 0 h 479"/>
                    <a:gd name="T12" fmla="*/ 0 w 589"/>
                    <a:gd name="T13" fmla="*/ 0 h 479"/>
                    <a:gd name="T14" fmla="*/ 0 w 589"/>
                    <a:gd name="T15" fmla="*/ 0 h 479"/>
                    <a:gd name="T16" fmla="*/ 0 w 589"/>
                    <a:gd name="T17" fmla="*/ 0 h 479"/>
                    <a:gd name="T18" fmla="*/ 0 w 589"/>
                    <a:gd name="T19" fmla="*/ 0 h 47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89"/>
                    <a:gd name="T31" fmla="*/ 0 h 479"/>
                    <a:gd name="T32" fmla="*/ 589 w 589"/>
                    <a:gd name="T33" fmla="*/ 479 h 47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89" h="479">
                      <a:moveTo>
                        <a:pt x="133" y="51"/>
                      </a:moveTo>
                      <a:lnTo>
                        <a:pt x="338" y="0"/>
                      </a:lnTo>
                      <a:lnTo>
                        <a:pt x="507" y="143"/>
                      </a:lnTo>
                      <a:lnTo>
                        <a:pt x="589" y="384"/>
                      </a:lnTo>
                      <a:lnTo>
                        <a:pt x="234" y="479"/>
                      </a:lnTo>
                      <a:lnTo>
                        <a:pt x="104" y="356"/>
                      </a:lnTo>
                      <a:lnTo>
                        <a:pt x="72" y="261"/>
                      </a:lnTo>
                      <a:lnTo>
                        <a:pt x="0" y="199"/>
                      </a:lnTo>
                      <a:lnTo>
                        <a:pt x="133" y="51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58" name="Freeform 141"/>
                <p:cNvSpPr>
                  <a:spLocks noChangeAspect="1"/>
                </p:cNvSpPr>
                <p:nvPr/>
              </p:nvSpPr>
              <p:spPr bwMode="auto">
                <a:xfrm>
                  <a:off x="3067" y="3039"/>
                  <a:ext cx="87" cy="68"/>
                </a:xfrm>
                <a:custGeom>
                  <a:avLst/>
                  <a:gdLst>
                    <a:gd name="T0" fmla="*/ 0 w 615"/>
                    <a:gd name="T1" fmla="*/ 0 h 479"/>
                    <a:gd name="T2" fmla="*/ 0 w 615"/>
                    <a:gd name="T3" fmla="*/ 0 h 479"/>
                    <a:gd name="T4" fmla="*/ 0 w 615"/>
                    <a:gd name="T5" fmla="*/ 0 h 479"/>
                    <a:gd name="T6" fmla="*/ 0 w 615"/>
                    <a:gd name="T7" fmla="*/ 0 h 479"/>
                    <a:gd name="T8" fmla="*/ 0 w 615"/>
                    <a:gd name="T9" fmla="*/ 0 h 479"/>
                    <a:gd name="T10" fmla="*/ 0 w 615"/>
                    <a:gd name="T11" fmla="*/ 0 h 479"/>
                    <a:gd name="T12" fmla="*/ 0 w 615"/>
                    <a:gd name="T13" fmla="*/ 0 h 479"/>
                    <a:gd name="T14" fmla="*/ 0 w 615"/>
                    <a:gd name="T15" fmla="*/ 0 h 47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15"/>
                    <a:gd name="T25" fmla="*/ 0 h 479"/>
                    <a:gd name="T26" fmla="*/ 615 w 615"/>
                    <a:gd name="T27" fmla="*/ 479 h 47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15" h="479">
                      <a:moveTo>
                        <a:pt x="161" y="51"/>
                      </a:moveTo>
                      <a:lnTo>
                        <a:pt x="365" y="0"/>
                      </a:lnTo>
                      <a:lnTo>
                        <a:pt x="535" y="143"/>
                      </a:lnTo>
                      <a:lnTo>
                        <a:pt x="615" y="383"/>
                      </a:lnTo>
                      <a:lnTo>
                        <a:pt x="264" y="479"/>
                      </a:lnTo>
                      <a:lnTo>
                        <a:pt x="0" y="229"/>
                      </a:lnTo>
                      <a:lnTo>
                        <a:pt x="161" y="51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59" name="Freeform 142"/>
                <p:cNvSpPr>
                  <a:spLocks noChangeAspect="1" noEditPoints="1"/>
                </p:cNvSpPr>
                <p:nvPr/>
              </p:nvSpPr>
              <p:spPr bwMode="auto">
                <a:xfrm>
                  <a:off x="3091" y="2990"/>
                  <a:ext cx="234" cy="77"/>
                </a:xfrm>
                <a:custGeom>
                  <a:avLst/>
                  <a:gdLst>
                    <a:gd name="T0" fmla="*/ 0 w 1636"/>
                    <a:gd name="T1" fmla="*/ 0 h 541"/>
                    <a:gd name="T2" fmla="*/ 0 w 1636"/>
                    <a:gd name="T3" fmla="*/ 0 h 541"/>
                    <a:gd name="T4" fmla="*/ 0 w 1636"/>
                    <a:gd name="T5" fmla="*/ 0 h 541"/>
                    <a:gd name="T6" fmla="*/ 0 w 1636"/>
                    <a:gd name="T7" fmla="*/ 0 h 541"/>
                    <a:gd name="T8" fmla="*/ 0 w 1636"/>
                    <a:gd name="T9" fmla="*/ 0 h 541"/>
                    <a:gd name="T10" fmla="*/ 0 w 1636"/>
                    <a:gd name="T11" fmla="*/ 0 h 541"/>
                    <a:gd name="T12" fmla="*/ 0 w 1636"/>
                    <a:gd name="T13" fmla="*/ 0 h 541"/>
                    <a:gd name="T14" fmla="*/ 0 w 1636"/>
                    <a:gd name="T15" fmla="*/ 0 h 541"/>
                    <a:gd name="T16" fmla="*/ 0 w 1636"/>
                    <a:gd name="T17" fmla="*/ 0 h 541"/>
                    <a:gd name="T18" fmla="*/ 0 w 1636"/>
                    <a:gd name="T19" fmla="*/ 0 h 541"/>
                    <a:gd name="T20" fmla="*/ 0 w 1636"/>
                    <a:gd name="T21" fmla="*/ 0 h 541"/>
                    <a:gd name="T22" fmla="*/ 0 w 1636"/>
                    <a:gd name="T23" fmla="*/ 0 h 541"/>
                    <a:gd name="T24" fmla="*/ 0 w 1636"/>
                    <a:gd name="T25" fmla="*/ 0 h 541"/>
                    <a:gd name="T26" fmla="*/ 0 w 1636"/>
                    <a:gd name="T27" fmla="*/ 0 h 541"/>
                    <a:gd name="T28" fmla="*/ 0 w 1636"/>
                    <a:gd name="T29" fmla="*/ 0 h 541"/>
                    <a:gd name="T30" fmla="*/ 0 w 1636"/>
                    <a:gd name="T31" fmla="*/ 0 h 541"/>
                    <a:gd name="T32" fmla="*/ 0 w 1636"/>
                    <a:gd name="T33" fmla="*/ 0 h 541"/>
                    <a:gd name="T34" fmla="*/ 0 w 1636"/>
                    <a:gd name="T35" fmla="*/ 0 h 541"/>
                    <a:gd name="T36" fmla="*/ 0 w 1636"/>
                    <a:gd name="T37" fmla="*/ 0 h 541"/>
                    <a:gd name="T38" fmla="*/ 0 w 1636"/>
                    <a:gd name="T39" fmla="*/ 0 h 541"/>
                    <a:gd name="T40" fmla="*/ 0 w 1636"/>
                    <a:gd name="T41" fmla="*/ 0 h 541"/>
                    <a:gd name="T42" fmla="*/ 0 w 1636"/>
                    <a:gd name="T43" fmla="*/ 0 h 541"/>
                    <a:gd name="T44" fmla="*/ 0 w 1636"/>
                    <a:gd name="T45" fmla="*/ 0 h 541"/>
                    <a:gd name="T46" fmla="*/ 0 w 1636"/>
                    <a:gd name="T47" fmla="*/ 0 h 54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636"/>
                    <a:gd name="T73" fmla="*/ 0 h 541"/>
                    <a:gd name="T74" fmla="*/ 1636 w 1636"/>
                    <a:gd name="T75" fmla="*/ 541 h 54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636" h="541">
                      <a:moveTo>
                        <a:pt x="1282" y="49"/>
                      </a:moveTo>
                      <a:lnTo>
                        <a:pt x="1432" y="190"/>
                      </a:lnTo>
                      <a:lnTo>
                        <a:pt x="1636" y="138"/>
                      </a:lnTo>
                      <a:lnTo>
                        <a:pt x="1477" y="0"/>
                      </a:lnTo>
                      <a:lnTo>
                        <a:pt x="1282" y="49"/>
                      </a:lnTo>
                      <a:close/>
                      <a:moveTo>
                        <a:pt x="855" y="167"/>
                      </a:moveTo>
                      <a:lnTo>
                        <a:pt x="1006" y="310"/>
                      </a:lnTo>
                      <a:lnTo>
                        <a:pt x="1210" y="256"/>
                      </a:lnTo>
                      <a:lnTo>
                        <a:pt x="1050" y="118"/>
                      </a:lnTo>
                      <a:lnTo>
                        <a:pt x="855" y="167"/>
                      </a:lnTo>
                      <a:close/>
                      <a:moveTo>
                        <a:pt x="435" y="283"/>
                      </a:moveTo>
                      <a:lnTo>
                        <a:pt x="583" y="426"/>
                      </a:lnTo>
                      <a:lnTo>
                        <a:pt x="787" y="372"/>
                      </a:lnTo>
                      <a:lnTo>
                        <a:pt x="628" y="234"/>
                      </a:lnTo>
                      <a:lnTo>
                        <a:pt x="435" y="283"/>
                      </a:lnTo>
                      <a:close/>
                      <a:moveTo>
                        <a:pt x="0" y="398"/>
                      </a:moveTo>
                      <a:lnTo>
                        <a:pt x="150" y="541"/>
                      </a:lnTo>
                      <a:lnTo>
                        <a:pt x="354" y="487"/>
                      </a:lnTo>
                      <a:lnTo>
                        <a:pt x="194" y="349"/>
                      </a:lnTo>
                      <a:lnTo>
                        <a:pt x="0" y="398"/>
                      </a:lnTo>
                      <a:close/>
                    </a:path>
                  </a:pathLst>
                </a:custGeom>
                <a:solidFill>
                  <a:srgbClr val="F7F2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60" name="Freeform 143"/>
                <p:cNvSpPr>
                  <a:spLocks noChangeAspect="1"/>
                </p:cNvSpPr>
                <p:nvPr/>
              </p:nvSpPr>
              <p:spPr bwMode="auto">
                <a:xfrm>
                  <a:off x="3291" y="3047"/>
                  <a:ext cx="144" cy="82"/>
                </a:xfrm>
                <a:custGeom>
                  <a:avLst/>
                  <a:gdLst>
                    <a:gd name="T0" fmla="*/ 0 w 1006"/>
                    <a:gd name="T1" fmla="*/ 0 h 578"/>
                    <a:gd name="T2" fmla="*/ 0 w 1006"/>
                    <a:gd name="T3" fmla="*/ 0 h 578"/>
                    <a:gd name="T4" fmla="*/ 0 w 1006"/>
                    <a:gd name="T5" fmla="*/ 0 h 578"/>
                    <a:gd name="T6" fmla="*/ 0 w 1006"/>
                    <a:gd name="T7" fmla="*/ 0 h 578"/>
                    <a:gd name="T8" fmla="*/ 0 w 1006"/>
                    <a:gd name="T9" fmla="*/ 0 h 578"/>
                    <a:gd name="T10" fmla="*/ 0 w 1006"/>
                    <a:gd name="T11" fmla="*/ 0 h 578"/>
                    <a:gd name="T12" fmla="*/ 0 w 1006"/>
                    <a:gd name="T13" fmla="*/ 0 h 578"/>
                    <a:gd name="T14" fmla="*/ 0 w 1006"/>
                    <a:gd name="T15" fmla="*/ 0 h 578"/>
                    <a:gd name="T16" fmla="*/ 0 w 1006"/>
                    <a:gd name="T17" fmla="*/ 0 h 578"/>
                    <a:gd name="T18" fmla="*/ 0 w 1006"/>
                    <a:gd name="T19" fmla="*/ 0 h 57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6"/>
                    <a:gd name="T31" fmla="*/ 0 h 578"/>
                    <a:gd name="T32" fmla="*/ 1006 w 1006"/>
                    <a:gd name="T33" fmla="*/ 578 h 57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6" h="578">
                      <a:moveTo>
                        <a:pt x="127" y="170"/>
                      </a:moveTo>
                      <a:lnTo>
                        <a:pt x="728" y="0"/>
                      </a:lnTo>
                      <a:lnTo>
                        <a:pt x="886" y="135"/>
                      </a:lnTo>
                      <a:lnTo>
                        <a:pt x="1006" y="359"/>
                      </a:lnTo>
                      <a:lnTo>
                        <a:pt x="226" y="578"/>
                      </a:lnTo>
                      <a:lnTo>
                        <a:pt x="101" y="460"/>
                      </a:lnTo>
                      <a:lnTo>
                        <a:pt x="68" y="369"/>
                      </a:lnTo>
                      <a:lnTo>
                        <a:pt x="0" y="312"/>
                      </a:lnTo>
                      <a:lnTo>
                        <a:pt x="127" y="17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61" name="Freeform 144"/>
                <p:cNvSpPr>
                  <a:spLocks noChangeAspect="1"/>
                </p:cNvSpPr>
                <p:nvPr/>
              </p:nvSpPr>
              <p:spPr bwMode="auto">
                <a:xfrm>
                  <a:off x="3291" y="3047"/>
                  <a:ext cx="144" cy="83"/>
                </a:xfrm>
                <a:custGeom>
                  <a:avLst/>
                  <a:gdLst>
                    <a:gd name="T0" fmla="*/ 0 w 1007"/>
                    <a:gd name="T1" fmla="*/ 0 h 579"/>
                    <a:gd name="T2" fmla="*/ 0 w 1007"/>
                    <a:gd name="T3" fmla="*/ 0 h 579"/>
                    <a:gd name="T4" fmla="*/ 0 w 1007"/>
                    <a:gd name="T5" fmla="*/ 0 h 579"/>
                    <a:gd name="T6" fmla="*/ 0 w 1007"/>
                    <a:gd name="T7" fmla="*/ 0 h 579"/>
                    <a:gd name="T8" fmla="*/ 0 w 1007"/>
                    <a:gd name="T9" fmla="*/ 0 h 579"/>
                    <a:gd name="T10" fmla="*/ 0 w 1007"/>
                    <a:gd name="T11" fmla="*/ 0 h 579"/>
                    <a:gd name="T12" fmla="*/ 0 w 1007"/>
                    <a:gd name="T13" fmla="*/ 0 h 579"/>
                    <a:gd name="T14" fmla="*/ 0 w 1007"/>
                    <a:gd name="T15" fmla="*/ 0 h 579"/>
                    <a:gd name="T16" fmla="*/ 0 w 1007"/>
                    <a:gd name="T17" fmla="*/ 0 h 579"/>
                    <a:gd name="T18" fmla="*/ 0 w 1007"/>
                    <a:gd name="T19" fmla="*/ 0 h 57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7"/>
                    <a:gd name="T31" fmla="*/ 0 h 579"/>
                    <a:gd name="T32" fmla="*/ 1007 w 1007"/>
                    <a:gd name="T33" fmla="*/ 579 h 57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7" h="579">
                      <a:moveTo>
                        <a:pt x="128" y="170"/>
                      </a:moveTo>
                      <a:lnTo>
                        <a:pt x="728" y="0"/>
                      </a:lnTo>
                      <a:lnTo>
                        <a:pt x="886" y="136"/>
                      </a:lnTo>
                      <a:lnTo>
                        <a:pt x="1007" y="360"/>
                      </a:lnTo>
                      <a:lnTo>
                        <a:pt x="226" y="579"/>
                      </a:lnTo>
                      <a:lnTo>
                        <a:pt x="101" y="461"/>
                      </a:lnTo>
                      <a:lnTo>
                        <a:pt x="68" y="369"/>
                      </a:lnTo>
                      <a:lnTo>
                        <a:pt x="0" y="312"/>
                      </a:lnTo>
                      <a:lnTo>
                        <a:pt x="128" y="17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62" name="Freeform 145"/>
                <p:cNvSpPr>
                  <a:spLocks noChangeAspect="1"/>
                </p:cNvSpPr>
                <p:nvPr/>
              </p:nvSpPr>
              <p:spPr bwMode="auto">
                <a:xfrm>
                  <a:off x="3311" y="3048"/>
                  <a:ext cx="105" cy="43"/>
                </a:xfrm>
                <a:custGeom>
                  <a:avLst/>
                  <a:gdLst>
                    <a:gd name="T0" fmla="*/ 0 w 735"/>
                    <a:gd name="T1" fmla="*/ 0 h 300"/>
                    <a:gd name="T2" fmla="*/ 0 w 735"/>
                    <a:gd name="T3" fmla="*/ 0 h 300"/>
                    <a:gd name="T4" fmla="*/ 0 w 735"/>
                    <a:gd name="T5" fmla="*/ 0 h 300"/>
                    <a:gd name="T6" fmla="*/ 0 w 735"/>
                    <a:gd name="T7" fmla="*/ 0 h 300"/>
                    <a:gd name="T8" fmla="*/ 0 w 735"/>
                    <a:gd name="T9" fmla="*/ 0 h 300"/>
                    <a:gd name="T10" fmla="*/ 0 w 735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35"/>
                    <a:gd name="T19" fmla="*/ 0 h 300"/>
                    <a:gd name="T20" fmla="*/ 735 w 735"/>
                    <a:gd name="T21" fmla="*/ 300 h 3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35" h="300">
                      <a:moveTo>
                        <a:pt x="0" y="168"/>
                      </a:moveTo>
                      <a:lnTo>
                        <a:pt x="143" y="300"/>
                      </a:lnTo>
                      <a:lnTo>
                        <a:pt x="735" y="126"/>
                      </a:lnTo>
                      <a:lnTo>
                        <a:pt x="590" y="0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63" name="Freeform 146"/>
                <p:cNvSpPr>
                  <a:spLocks noChangeAspect="1" noEditPoints="1"/>
                </p:cNvSpPr>
                <p:nvPr/>
              </p:nvSpPr>
              <p:spPr bwMode="auto">
                <a:xfrm>
                  <a:off x="2525" y="3081"/>
                  <a:ext cx="787" cy="268"/>
                </a:xfrm>
                <a:custGeom>
                  <a:avLst/>
                  <a:gdLst>
                    <a:gd name="T0" fmla="*/ 0 w 5505"/>
                    <a:gd name="T1" fmla="*/ 0 h 1876"/>
                    <a:gd name="T2" fmla="*/ 0 w 5505"/>
                    <a:gd name="T3" fmla="*/ 0 h 1876"/>
                    <a:gd name="T4" fmla="*/ 0 w 5505"/>
                    <a:gd name="T5" fmla="*/ 0 h 1876"/>
                    <a:gd name="T6" fmla="*/ 0 w 5505"/>
                    <a:gd name="T7" fmla="*/ 0 h 1876"/>
                    <a:gd name="T8" fmla="*/ 0 w 5505"/>
                    <a:gd name="T9" fmla="*/ 0 h 1876"/>
                    <a:gd name="T10" fmla="*/ 0 w 5505"/>
                    <a:gd name="T11" fmla="*/ 0 h 1876"/>
                    <a:gd name="T12" fmla="*/ 0 w 5505"/>
                    <a:gd name="T13" fmla="*/ 0 h 1876"/>
                    <a:gd name="T14" fmla="*/ 0 w 5505"/>
                    <a:gd name="T15" fmla="*/ 0 h 1876"/>
                    <a:gd name="T16" fmla="*/ 0 w 5505"/>
                    <a:gd name="T17" fmla="*/ 0 h 1876"/>
                    <a:gd name="T18" fmla="*/ 0 w 5505"/>
                    <a:gd name="T19" fmla="*/ 0 h 1876"/>
                    <a:gd name="T20" fmla="*/ 0 w 5505"/>
                    <a:gd name="T21" fmla="*/ 0 h 1876"/>
                    <a:gd name="T22" fmla="*/ 0 w 5505"/>
                    <a:gd name="T23" fmla="*/ 0 h 1876"/>
                    <a:gd name="T24" fmla="*/ 0 w 5505"/>
                    <a:gd name="T25" fmla="*/ 0 h 1876"/>
                    <a:gd name="T26" fmla="*/ 0 w 5505"/>
                    <a:gd name="T27" fmla="*/ 0 h 1876"/>
                    <a:gd name="T28" fmla="*/ 0 w 5505"/>
                    <a:gd name="T29" fmla="*/ 0 h 1876"/>
                    <a:gd name="T30" fmla="*/ 0 w 5505"/>
                    <a:gd name="T31" fmla="*/ 0 h 1876"/>
                    <a:gd name="T32" fmla="*/ 0 w 5505"/>
                    <a:gd name="T33" fmla="*/ 0 h 1876"/>
                    <a:gd name="T34" fmla="*/ 0 w 5505"/>
                    <a:gd name="T35" fmla="*/ 0 h 1876"/>
                    <a:gd name="T36" fmla="*/ 0 w 5505"/>
                    <a:gd name="T37" fmla="*/ 0 h 1876"/>
                    <a:gd name="T38" fmla="*/ 0 w 5505"/>
                    <a:gd name="T39" fmla="*/ 0 h 1876"/>
                    <a:gd name="T40" fmla="*/ 0 w 5505"/>
                    <a:gd name="T41" fmla="*/ 0 h 1876"/>
                    <a:gd name="T42" fmla="*/ 0 w 5505"/>
                    <a:gd name="T43" fmla="*/ 0 h 1876"/>
                    <a:gd name="T44" fmla="*/ 0 w 5505"/>
                    <a:gd name="T45" fmla="*/ 0 h 1876"/>
                    <a:gd name="T46" fmla="*/ 0 w 5505"/>
                    <a:gd name="T47" fmla="*/ 0 h 1876"/>
                    <a:gd name="T48" fmla="*/ 0 w 5505"/>
                    <a:gd name="T49" fmla="*/ 0 h 1876"/>
                    <a:gd name="T50" fmla="*/ 0 w 5505"/>
                    <a:gd name="T51" fmla="*/ 0 h 1876"/>
                    <a:gd name="T52" fmla="*/ 0 w 5505"/>
                    <a:gd name="T53" fmla="*/ 0 h 1876"/>
                    <a:gd name="T54" fmla="*/ 0 w 5505"/>
                    <a:gd name="T55" fmla="*/ 0 h 1876"/>
                    <a:gd name="T56" fmla="*/ 0 w 5505"/>
                    <a:gd name="T57" fmla="*/ 0 h 1876"/>
                    <a:gd name="T58" fmla="*/ 0 w 5505"/>
                    <a:gd name="T59" fmla="*/ 0 h 1876"/>
                    <a:gd name="T60" fmla="*/ 0 w 5505"/>
                    <a:gd name="T61" fmla="*/ 0 h 1876"/>
                    <a:gd name="T62" fmla="*/ 0 w 5505"/>
                    <a:gd name="T63" fmla="*/ 0 h 1876"/>
                    <a:gd name="T64" fmla="*/ 0 w 5505"/>
                    <a:gd name="T65" fmla="*/ 0 h 1876"/>
                    <a:gd name="T66" fmla="*/ 0 w 5505"/>
                    <a:gd name="T67" fmla="*/ 0 h 1876"/>
                    <a:gd name="T68" fmla="*/ 0 w 5505"/>
                    <a:gd name="T69" fmla="*/ 0 h 1876"/>
                    <a:gd name="T70" fmla="*/ 0 w 5505"/>
                    <a:gd name="T71" fmla="*/ 0 h 1876"/>
                    <a:gd name="T72" fmla="*/ 0 w 5505"/>
                    <a:gd name="T73" fmla="*/ 0 h 1876"/>
                    <a:gd name="T74" fmla="*/ 0 w 5505"/>
                    <a:gd name="T75" fmla="*/ 0 h 1876"/>
                    <a:gd name="T76" fmla="*/ 0 w 5505"/>
                    <a:gd name="T77" fmla="*/ 0 h 1876"/>
                    <a:gd name="T78" fmla="*/ 0 w 5505"/>
                    <a:gd name="T79" fmla="*/ 0 h 1876"/>
                    <a:gd name="T80" fmla="*/ 0 w 5505"/>
                    <a:gd name="T81" fmla="*/ 0 h 1876"/>
                    <a:gd name="T82" fmla="*/ 0 w 5505"/>
                    <a:gd name="T83" fmla="*/ 0 h 187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505"/>
                    <a:gd name="T127" fmla="*/ 0 h 1876"/>
                    <a:gd name="T128" fmla="*/ 5505 w 5505"/>
                    <a:gd name="T129" fmla="*/ 1876 h 187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505" h="1876">
                      <a:moveTo>
                        <a:pt x="4664" y="167"/>
                      </a:moveTo>
                      <a:lnTo>
                        <a:pt x="4861" y="116"/>
                      </a:lnTo>
                      <a:lnTo>
                        <a:pt x="5023" y="248"/>
                      </a:lnTo>
                      <a:lnTo>
                        <a:pt x="5099" y="480"/>
                      </a:lnTo>
                      <a:lnTo>
                        <a:pt x="4762" y="575"/>
                      </a:lnTo>
                      <a:lnTo>
                        <a:pt x="4647" y="468"/>
                      </a:lnTo>
                      <a:lnTo>
                        <a:pt x="4612" y="369"/>
                      </a:lnTo>
                      <a:lnTo>
                        <a:pt x="4537" y="305"/>
                      </a:lnTo>
                      <a:lnTo>
                        <a:pt x="4664" y="167"/>
                      </a:lnTo>
                      <a:close/>
                      <a:moveTo>
                        <a:pt x="4256" y="288"/>
                      </a:moveTo>
                      <a:lnTo>
                        <a:pt x="4450" y="236"/>
                      </a:lnTo>
                      <a:lnTo>
                        <a:pt x="4612" y="369"/>
                      </a:lnTo>
                      <a:lnTo>
                        <a:pt x="4691" y="601"/>
                      </a:lnTo>
                      <a:lnTo>
                        <a:pt x="4354" y="696"/>
                      </a:lnTo>
                      <a:lnTo>
                        <a:pt x="4246" y="593"/>
                      </a:lnTo>
                      <a:lnTo>
                        <a:pt x="4208" y="484"/>
                      </a:lnTo>
                      <a:lnTo>
                        <a:pt x="4133" y="423"/>
                      </a:lnTo>
                      <a:lnTo>
                        <a:pt x="4256" y="288"/>
                      </a:lnTo>
                      <a:close/>
                      <a:moveTo>
                        <a:pt x="3852" y="407"/>
                      </a:moveTo>
                      <a:lnTo>
                        <a:pt x="4047" y="352"/>
                      </a:lnTo>
                      <a:lnTo>
                        <a:pt x="4208" y="484"/>
                      </a:lnTo>
                      <a:lnTo>
                        <a:pt x="4288" y="719"/>
                      </a:lnTo>
                      <a:lnTo>
                        <a:pt x="3948" y="814"/>
                      </a:lnTo>
                      <a:lnTo>
                        <a:pt x="3825" y="696"/>
                      </a:lnTo>
                      <a:lnTo>
                        <a:pt x="3790" y="605"/>
                      </a:lnTo>
                      <a:lnTo>
                        <a:pt x="3722" y="548"/>
                      </a:lnTo>
                      <a:lnTo>
                        <a:pt x="3852" y="407"/>
                      </a:lnTo>
                      <a:close/>
                      <a:moveTo>
                        <a:pt x="3435" y="523"/>
                      </a:moveTo>
                      <a:lnTo>
                        <a:pt x="3631" y="470"/>
                      </a:lnTo>
                      <a:lnTo>
                        <a:pt x="3790" y="605"/>
                      </a:lnTo>
                      <a:lnTo>
                        <a:pt x="3872" y="833"/>
                      </a:lnTo>
                      <a:lnTo>
                        <a:pt x="3532" y="932"/>
                      </a:lnTo>
                      <a:lnTo>
                        <a:pt x="3424" y="833"/>
                      </a:lnTo>
                      <a:lnTo>
                        <a:pt x="3387" y="721"/>
                      </a:lnTo>
                      <a:lnTo>
                        <a:pt x="3314" y="657"/>
                      </a:lnTo>
                      <a:lnTo>
                        <a:pt x="3435" y="523"/>
                      </a:lnTo>
                      <a:close/>
                      <a:moveTo>
                        <a:pt x="3029" y="639"/>
                      </a:moveTo>
                      <a:lnTo>
                        <a:pt x="3225" y="584"/>
                      </a:lnTo>
                      <a:lnTo>
                        <a:pt x="3387" y="719"/>
                      </a:lnTo>
                      <a:lnTo>
                        <a:pt x="3463" y="949"/>
                      </a:lnTo>
                      <a:lnTo>
                        <a:pt x="3126" y="1048"/>
                      </a:lnTo>
                      <a:lnTo>
                        <a:pt x="3012" y="937"/>
                      </a:lnTo>
                      <a:lnTo>
                        <a:pt x="2976" y="839"/>
                      </a:lnTo>
                      <a:lnTo>
                        <a:pt x="2900" y="777"/>
                      </a:lnTo>
                      <a:lnTo>
                        <a:pt x="3029" y="639"/>
                      </a:lnTo>
                      <a:close/>
                      <a:moveTo>
                        <a:pt x="2622" y="757"/>
                      </a:moveTo>
                      <a:lnTo>
                        <a:pt x="2814" y="706"/>
                      </a:lnTo>
                      <a:lnTo>
                        <a:pt x="2976" y="839"/>
                      </a:lnTo>
                      <a:lnTo>
                        <a:pt x="3055" y="1072"/>
                      </a:lnTo>
                      <a:lnTo>
                        <a:pt x="2721" y="1166"/>
                      </a:lnTo>
                      <a:lnTo>
                        <a:pt x="2610" y="1062"/>
                      </a:lnTo>
                      <a:lnTo>
                        <a:pt x="2573" y="956"/>
                      </a:lnTo>
                      <a:lnTo>
                        <a:pt x="2496" y="892"/>
                      </a:lnTo>
                      <a:lnTo>
                        <a:pt x="2622" y="757"/>
                      </a:lnTo>
                      <a:close/>
                      <a:moveTo>
                        <a:pt x="2216" y="875"/>
                      </a:moveTo>
                      <a:lnTo>
                        <a:pt x="2411" y="821"/>
                      </a:lnTo>
                      <a:lnTo>
                        <a:pt x="2573" y="956"/>
                      </a:lnTo>
                      <a:lnTo>
                        <a:pt x="2652" y="1187"/>
                      </a:lnTo>
                      <a:lnTo>
                        <a:pt x="2313" y="1284"/>
                      </a:lnTo>
                      <a:lnTo>
                        <a:pt x="2189" y="1166"/>
                      </a:lnTo>
                      <a:lnTo>
                        <a:pt x="2157" y="1074"/>
                      </a:lnTo>
                      <a:lnTo>
                        <a:pt x="2088" y="1018"/>
                      </a:lnTo>
                      <a:lnTo>
                        <a:pt x="2216" y="875"/>
                      </a:lnTo>
                      <a:close/>
                      <a:moveTo>
                        <a:pt x="1797" y="993"/>
                      </a:moveTo>
                      <a:lnTo>
                        <a:pt x="1995" y="939"/>
                      </a:lnTo>
                      <a:lnTo>
                        <a:pt x="2157" y="1074"/>
                      </a:lnTo>
                      <a:lnTo>
                        <a:pt x="2236" y="1304"/>
                      </a:lnTo>
                      <a:lnTo>
                        <a:pt x="1896" y="1402"/>
                      </a:lnTo>
                      <a:lnTo>
                        <a:pt x="1771" y="1284"/>
                      </a:lnTo>
                      <a:lnTo>
                        <a:pt x="1736" y="1192"/>
                      </a:lnTo>
                      <a:lnTo>
                        <a:pt x="1672" y="1136"/>
                      </a:lnTo>
                      <a:lnTo>
                        <a:pt x="1797" y="993"/>
                      </a:lnTo>
                      <a:close/>
                      <a:moveTo>
                        <a:pt x="1382" y="1114"/>
                      </a:moveTo>
                      <a:lnTo>
                        <a:pt x="1577" y="1060"/>
                      </a:lnTo>
                      <a:lnTo>
                        <a:pt x="1740" y="1192"/>
                      </a:lnTo>
                      <a:lnTo>
                        <a:pt x="1818" y="1424"/>
                      </a:lnTo>
                      <a:lnTo>
                        <a:pt x="1480" y="1523"/>
                      </a:lnTo>
                      <a:lnTo>
                        <a:pt x="1362" y="1412"/>
                      </a:lnTo>
                      <a:lnTo>
                        <a:pt x="1331" y="1316"/>
                      </a:lnTo>
                      <a:lnTo>
                        <a:pt x="1257" y="1249"/>
                      </a:lnTo>
                      <a:lnTo>
                        <a:pt x="1382" y="1114"/>
                      </a:lnTo>
                      <a:close/>
                      <a:moveTo>
                        <a:pt x="976" y="1232"/>
                      </a:moveTo>
                      <a:lnTo>
                        <a:pt x="1170" y="1178"/>
                      </a:lnTo>
                      <a:lnTo>
                        <a:pt x="1331" y="1316"/>
                      </a:lnTo>
                      <a:lnTo>
                        <a:pt x="1410" y="1544"/>
                      </a:lnTo>
                      <a:lnTo>
                        <a:pt x="1073" y="1641"/>
                      </a:lnTo>
                      <a:lnTo>
                        <a:pt x="964" y="1537"/>
                      </a:lnTo>
                      <a:lnTo>
                        <a:pt x="927" y="1429"/>
                      </a:lnTo>
                      <a:lnTo>
                        <a:pt x="851" y="1369"/>
                      </a:lnTo>
                      <a:lnTo>
                        <a:pt x="976" y="1232"/>
                      </a:lnTo>
                      <a:close/>
                      <a:moveTo>
                        <a:pt x="570" y="1348"/>
                      </a:moveTo>
                      <a:lnTo>
                        <a:pt x="764" y="1296"/>
                      </a:lnTo>
                      <a:lnTo>
                        <a:pt x="927" y="1429"/>
                      </a:lnTo>
                      <a:lnTo>
                        <a:pt x="1006" y="1660"/>
                      </a:lnTo>
                      <a:lnTo>
                        <a:pt x="666" y="1758"/>
                      </a:lnTo>
                      <a:lnTo>
                        <a:pt x="541" y="1641"/>
                      </a:lnTo>
                      <a:lnTo>
                        <a:pt x="509" y="1547"/>
                      </a:lnTo>
                      <a:lnTo>
                        <a:pt x="442" y="1492"/>
                      </a:lnTo>
                      <a:lnTo>
                        <a:pt x="570" y="1348"/>
                      </a:lnTo>
                      <a:close/>
                      <a:moveTo>
                        <a:pt x="152" y="1468"/>
                      </a:moveTo>
                      <a:lnTo>
                        <a:pt x="349" y="1414"/>
                      </a:lnTo>
                      <a:lnTo>
                        <a:pt x="509" y="1547"/>
                      </a:lnTo>
                      <a:lnTo>
                        <a:pt x="590" y="1780"/>
                      </a:lnTo>
                      <a:lnTo>
                        <a:pt x="251" y="1876"/>
                      </a:lnTo>
                      <a:lnTo>
                        <a:pt x="0" y="1641"/>
                      </a:lnTo>
                      <a:lnTo>
                        <a:pt x="152" y="1468"/>
                      </a:lnTo>
                      <a:close/>
                      <a:moveTo>
                        <a:pt x="5067" y="52"/>
                      </a:moveTo>
                      <a:lnTo>
                        <a:pt x="5265" y="0"/>
                      </a:lnTo>
                      <a:lnTo>
                        <a:pt x="5423" y="135"/>
                      </a:lnTo>
                      <a:lnTo>
                        <a:pt x="5505" y="364"/>
                      </a:lnTo>
                      <a:lnTo>
                        <a:pt x="5166" y="462"/>
                      </a:lnTo>
                      <a:lnTo>
                        <a:pt x="5057" y="362"/>
                      </a:lnTo>
                      <a:lnTo>
                        <a:pt x="5021" y="248"/>
                      </a:lnTo>
                      <a:lnTo>
                        <a:pt x="4947" y="187"/>
                      </a:lnTo>
                      <a:lnTo>
                        <a:pt x="5067" y="52"/>
                      </a:lnTo>
                      <a:close/>
                    </a:path>
                  </a:pathLst>
                </a:custGeom>
                <a:solidFill>
                  <a:srgbClr val="B7B2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64" name="Freeform 147"/>
                <p:cNvSpPr>
                  <a:spLocks noChangeAspect="1"/>
                </p:cNvSpPr>
                <p:nvPr/>
              </p:nvSpPr>
              <p:spPr bwMode="auto">
                <a:xfrm>
                  <a:off x="3174" y="3097"/>
                  <a:ext cx="80" cy="66"/>
                </a:xfrm>
                <a:custGeom>
                  <a:avLst/>
                  <a:gdLst>
                    <a:gd name="T0" fmla="*/ 0 w 563"/>
                    <a:gd name="T1" fmla="*/ 0 h 459"/>
                    <a:gd name="T2" fmla="*/ 0 w 563"/>
                    <a:gd name="T3" fmla="*/ 0 h 459"/>
                    <a:gd name="T4" fmla="*/ 0 w 563"/>
                    <a:gd name="T5" fmla="*/ 0 h 459"/>
                    <a:gd name="T6" fmla="*/ 0 w 563"/>
                    <a:gd name="T7" fmla="*/ 0 h 459"/>
                    <a:gd name="T8" fmla="*/ 0 w 563"/>
                    <a:gd name="T9" fmla="*/ 0 h 459"/>
                    <a:gd name="T10" fmla="*/ 0 w 563"/>
                    <a:gd name="T11" fmla="*/ 0 h 459"/>
                    <a:gd name="T12" fmla="*/ 0 w 563"/>
                    <a:gd name="T13" fmla="*/ 0 h 459"/>
                    <a:gd name="T14" fmla="*/ 0 w 563"/>
                    <a:gd name="T15" fmla="*/ 0 h 459"/>
                    <a:gd name="T16" fmla="*/ 0 w 563"/>
                    <a:gd name="T17" fmla="*/ 0 h 459"/>
                    <a:gd name="T18" fmla="*/ 0 w 563"/>
                    <a:gd name="T19" fmla="*/ 0 h 45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3"/>
                    <a:gd name="T31" fmla="*/ 0 h 459"/>
                    <a:gd name="T32" fmla="*/ 563 w 563"/>
                    <a:gd name="T33" fmla="*/ 459 h 45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3" h="459">
                      <a:moveTo>
                        <a:pt x="128" y="52"/>
                      </a:moveTo>
                      <a:lnTo>
                        <a:pt x="324" y="0"/>
                      </a:lnTo>
                      <a:lnTo>
                        <a:pt x="486" y="133"/>
                      </a:lnTo>
                      <a:lnTo>
                        <a:pt x="563" y="364"/>
                      </a:lnTo>
                      <a:lnTo>
                        <a:pt x="226" y="459"/>
                      </a:lnTo>
                      <a:lnTo>
                        <a:pt x="111" y="352"/>
                      </a:lnTo>
                      <a:lnTo>
                        <a:pt x="76" y="253"/>
                      </a:lnTo>
                      <a:lnTo>
                        <a:pt x="0" y="190"/>
                      </a:lnTo>
                      <a:lnTo>
                        <a:pt x="128" y="52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65" name="Freeform 148"/>
                <p:cNvSpPr>
                  <a:spLocks noChangeAspect="1"/>
                </p:cNvSpPr>
                <p:nvPr/>
              </p:nvSpPr>
              <p:spPr bwMode="auto">
                <a:xfrm>
                  <a:off x="3116" y="3114"/>
                  <a:ext cx="80" cy="66"/>
                </a:xfrm>
                <a:custGeom>
                  <a:avLst/>
                  <a:gdLst>
                    <a:gd name="T0" fmla="*/ 0 w 558"/>
                    <a:gd name="T1" fmla="*/ 0 h 460"/>
                    <a:gd name="T2" fmla="*/ 0 w 558"/>
                    <a:gd name="T3" fmla="*/ 0 h 460"/>
                    <a:gd name="T4" fmla="*/ 0 w 558"/>
                    <a:gd name="T5" fmla="*/ 0 h 460"/>
                    <a:gd name="T6" fmla="*/ 0 w 558"/>
                    <a:gd name="T7" fmla="*/ 0 h 460"/>
                    <a:gd name="T8" fmla="*/ 0 w 558"/>
                    <a:gd name="T9" fmla="*/ 0 h 460"/>
                    <a:gd name="T10" fmla="*/ 0 w 558"/>
                    <a:gd name="T11" fmla="*/ 0 h 460"/>
                    <a:gd name="T12" fmla="*/ 0 w 558"/>
                    <a:gd name="T13" fmla="*/ 0 h 460"/>
                    <a:gd name="T14" fmla="*/ 0 w 558"/>
                    <a:gd name="T15" fmla="*/ 0 h 460"/>
                    <a:gd name="T16" fmla="*/ 0 w 558"/>
                    <a:gd name="T17" fmla="*/ 0 h 460"/>
                    <a:gd name="T18" fmla="*/ 0 w 558"/>
                    <a:gd name="T19" fmla="*/ 0 h 46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8"/>
                    <a:gd name="T31" fmla="*/ 0 h 460"/>
                    <a:gd name="T32" fmla="*/ 558 w 558"/>
                    <a:gd name="T33" fmla="*/ 460 h 46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8" h="460">
                      <a:moveTo>
                        <a:pt x="123" y="51"/>
                      </a:moveTo>
                      <a:lnTo>
                        <a:pt x="317" y="0"/>
                      </a:lnTo>
                      <a:lnTo>
                        <a:pt x="480" y="132"/>
                      </a:lnTo>
                      <a:lnTo>
                        <a:pt x="558" y="364"/>
                      </a:lnTo>
                      <a:lnTo>
                        <a:pt x="222" y="460"/>
                      </a:lnTo>
                      <a:lnTo>
                        <a:pt x="114" y="356"/>
                      </a:lnTo>
                      <a:lnTo>
                        <a:pt x="76" y="248"/>
                      </a:lnTo>
                      <a:lnTo>
                        <a:pt x="0" y="187"/>
                      </a:lnTo>
                      <a:lnTo>
                        <a:pt x="123" y="51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66" name="Freeform 149"/>
                <p:cNvSpPr>
                  <a:spLocks noChangeAspect="1"/>
                </p:cNvSpPr>
                <p:nvPr/>
              </p:nvSpPr>
              <p:spPr bwMode="auto">
                <a:xfrm>
                  <a:off x="3057" y="3131"/>
                  <a:ext cx="81" cy="66"/>
                </a:xfrm>
                <a:custGeom>
                  <a:avLst/>
                  <a:gdLst>
                    <a:gd name="T0" fmla="*/ 0 w 566"/>
                    <a:gd name="T1" fmla="*/ 0 h 463"/>
                    <a:gd name="T2" fmla="*/ 0 w 566"/>
                    <a:gd name="T3" fmla="*/ 0 h 463"/>
                    <a:gd name="T4" fmla="*/ 0 w 566"/>
                    <a:gd name="T5" fmla="*/ 0 h 463"/>
                    <a:gd name="T6" fmla="*/ 0 w 566"/>
                    <a:gd name="T7" fmla="*/ 0 h 463"/>
                    <a:gd name="T8" fmla="*/ 0 w 566"/>
                    <a:gd name="T9" fmla="*/ 0 h 463"/>
                    <a:gd name="T10" fmla="*/ 0 w 566"/>
                    <a:gd name="T11" fmla="*/ 0 h 463"/>
                    <a:gd name="T12" fmla="*/ 0 w 566"/>
                    <a:gd name="T13" fmla="*/ 0 h 463"/>
                    <a:gd name="T14" fmla="*/ 0 w 566"/>
                    <a:gd name="T15" fmla="*/ 0 h 463"/>
                    <a:gd name="T16" fmla="*/ 0 w 566"/>
                    <a:gd name="T17" fmla="*/ 0 h 463"/>
                    <a:gd name="T18" fmla="*/ 0 w 566"/>
                    <a:gd name="T19" fmla="*/ 0 h 4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6"/>
                    <a:gd name="T31" fmla="*/ 0 h 463"/>
                    <a:gd name="T32" fmla="*/ 566 w 566"/>
                    <a:gd name="T33" fmla="*/ 463 h 4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6" h="463">
                      <a:moveTo>
                        <a:pt x="130" y="55"/>
                      </a:moveTo>
                      <a:lnTo>
                        <a:pt x="326" y="0"/>
                      </a:lnTo>
                      <a:lnTo>
                        <a:pt x="487" y="133"/>
                      </a:lnTo>
                      <a:lnTo>
                        <a:pt x="566" y="367"/>
                      </a:lnTo>
                      <a:lnTo>
                        <a:pt x="227" y="463"/>
                      </a:lnTo>
                      <a:lnTo>
                        <a:pt x="104" y="345"/>
                      </a:lnTo>
                      <a:lnTo>
                        <a:pt x="69" y="254"/>
                      </a:lnTo>
                      <a:lnTo>
                        <a:pt x="0" y="197"/>
                      </a:lnTo>
                      <a:lnTo>
                        <a:pt x="130" y="55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67" name="Freeform 150"/>
                <p:cNvSpPr>
                  <a:spLocks noChangeAspect="1"/>
                </p:cNvSpPr>
                <p:nvPr/>
              </p:nvSpPr>
              <p:spPr bwMode="auto">
                <a:xfrm>
                  <a:off x="2999" y="3148"/>
                  <a:ext cx="80" cy="66"/>
                </a:xfrm>
                <a:custGeom>
                  <a:avLst/>
                  <a:gdLst>
                    <a:gd name="T0" fmla="*/ 0 w 558"/>
                    <a:gd name="T1" fmla="*/ 0 h 463"/>
                    <a:gd name="T2" fmla="*/ 0 w 558"/>
                    <a:gd name="T3" fmla="*/ 0 h 463"/>
                    <a:gd name="T4" fmla="*/ 0 w 558"/>
                    <a:gd name="T5" fmla="*/ 0 h 463"/>
                    <a:gd name="T6" fmla="*/ 0 w 558"/>
                    <a:gd name="T7" fmla="*/ 0 h 463"/>
                    <a:gd name="T8" fmla="*/ 0 w 558"/>
                    <a:gd name="T9" fmla="*/ 0 h 463"/>
                    <a:gd name="T10" fmla="*/ 0 w 558"/>
                    <a:gd name="T11" fmla="*/ 0 h 463"/>
                    <a:gd name="T12" fmla="*/ 0 w 558"/>
                    <a:gd name="T13" fmla="*/ 0 h 463"/>
                    <a:gd name="T14" fmla="*/ 0 w 558"/>
                    <a:gd name="T15" fmla="*/ 0 h 463"/>
                    <a:gd name="T16" fmla="*/ 0 w 558"/>
                    <a:gd name="T17" fmla="*/ 0 h 463"/>
                    <a:gd name="T18" fmla="*/ 0 w 558"/>
                    <a:gd name="T19" fmla="*/ 0 h 4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8"/>
                    <a:gd name="T31" fmla="*/ 0 h 463"/>
                    <a:gd name="T32" fmla="*/ 558 w 558"/>
                    <a:gd name="T33" fmla="*/ 463 h 4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8" h="463">
                      <a:moveTo>
                        <a:pt x="120" y="54"/>
                      </a:moveTo>
                      <a:lnTo>
                        <a:pt x="317" y="0"/>
                      </a:lnTo>
                      <a:lnTo>
                        <a:pt x="476" y="136"/>
                      </a:lnTo>
                      <a:lnTo>
                        <a:pt x="558" y="365"/>
                      </a:lnTo>
                      <a:lnTo>
                        <a:pt x="218" y="463"/>
                      </a:lnTo>
                      <a:lnTo>
                        <a:pt x="110" y="365"/>
                      </a:lnTo>
                      <a:lnTo>
                        <a:pt x="73" y="252"/>
                      </a:lnTo>
                      <a:lnTo>
                        <a:pt x="0" y="187"/>
                      </a:lnTo>
                      <a:lnTo>
                        <a:pt x="120" y="5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68" name="Freeform 151"/>
                <p:cNvSpPr>
                  <a:spLocks noChangeAspect="1"/>
                </p:cNvSpPr>
                <p:nvPr/>
              </p:nvSpPr>
              <p:spPr bwMode="auto">
                <a:xfrm>
                  <a:off x="2940" y="3164"/>
                  <a:ext cx="80" cy="66"/>
                </a:xfrm>
                <a:custGeom>
                  <a:avLst/>
                  <a:gdLst>
                    <a:gd name="T0" fmla="*/ 0 w 563"/>
                    <a:gd name="T1" fmla="*/ 0 h 463"/>
                    <a:gd name="T2" fmla="*/ 0 w 563"/>
                    <a:gd name="T3" fmla="*/ 0 h 463"/>
                    <a:gd name="T4" fmla="*/ 0 w 563"/>
                    <a:gd name="T5" fmla="*/ 0 h 463"/>
                    <a:gd name="T6" fmla="*/ 0 w 563"/>
                    <a:gd name="T7" fmla="*/ 0 h 463"/>
                    <a:gd name="T8" fmla="*/ 0 w 563"/>
                    <a:gd name="T9" fmla="*/ 0 h 463"/>
                    <a:gd name="T10" fmla="*/ 0 w 563"/>
                    <a:gd name="T11" fmla="*/ 0 h 463"/>
                    <a:gd name="T12" fmla="*/ 0 w 563"/>
                    <a:gd name="T13" fmla="*/ 0 h 463"/>
                    <a:gd name="T14" fmla="*/ 0 w 563"/>
                    <a:gd name="T15" fmla="*/ 0 h 463"/>
                    <a:gd name="T16" fmla="*/ 0 w 563"/>
                    <a:gd name="T17" fmla="*/ 0 h 463"/>
                    <a:gd name="T18" fmla="*/ 0 w 563"/>
                    <a:gd name="T19" fmla="*/ 0 h 4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3"/>
                    <a:gd name="T31" fmla="*/ 0 h 463"/>
                    <a:gd name="T32" fmla="*/ 563 w 563"/>
                    <a:gd name="T33" fmla="*/ 463 h 4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3" h="463">
                      <a:moveTo>
                        <a:pt x="128" y="55"/>
                      </a:moveTo>
                      <a:lnTo>
                        <a:pt x="325" y="0"/>
                      </a:lnTo>
                      <a:lnTo>
                        <a:pt x="487" y="134"/>
                      </a:lnTo>
                      <a:lnTo>
                        <a:pt x="563" y="364"/>
                      </a:lnTo>
                      <a:lnTo>
                        <a:pt x="226" y="463"/>
                      </a:lnTo>
                      <a:lnTo>
                        <a:pt x="111" y="352"/>
                      </a:lnTo>
                      <a:lnTo>
                        <a:pt x="76" y="255"/>
                      </a:lnTo>
                      <a:lnTo>
                        <a:pt x="0" y="193"/>
                      </a:lnTo>
                      <a:lnTo>
                        <a:pt x="128" y="55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69" name="Freeform 152"/>
                <p:cNvSpPr>
                  <a:spLocks noChangeAspect="1"/>
                </p:cNvSpPr>
                <p:nvPr/>
              </p:nvSpPr>
              <p:spPr bwMode="auto">
                <a:xfrm>
                  <a:off x="2882" y="3181"/>
                  <a:ext cx="80" cy="66"/>
                </a:xfrm>
                <a:custGeom>
                  <a:avLst/>
                  <a:gdLst>
                    <a:gd name="T0" fmla="*/ 0 w 558"/>
                    <a:gd name="T1" fmla="*/ 0 h 460"/>
                    <a:gd name="T2" fmla="*/ 0 w 558"/>
                    <a:gd name="T3" fmla="*/ 0 h 460"/>
                    <a:gd name="T4" fmla="*/ 0 w 558"/>
                    <a:gd name="T5" fmla="*/ 0 h 460"/>
                    <a:gd name="T6" fmla="*/ 0 w 558"/>
                    <a:gd name="T7" fmla="*/ 0 h 460"/>
                    <a:gd name="T8" fmla="*/ 0 w 558"/>
                    <a:gd name="T9" fmla="*/ 0 h 460"/>
                    <a:gd name="T10" fmla="*/ 0 w 558"/>
                    <a:gd name="T11" fmla="*/ 0 h 460"/>
                    <a:gd name="T12" fmla="*/ 0 w 558"/>
                    <a:gd name="T13" fmla="*/ 0 h 460"/>
                    <a:gd name="T14" fmla="*/ 0 w 558"/>
                    <a:gd name="T15" fmla="*/ 0 h 460"/>
                    <a:gd name="T16" fmla="*/ 0 w 558"/>
                    <a:gd name="T17" fmla="*/ 0 h 460"/>
                    <a:gd name="T18" fmla="*/ 0 w 558"/>
                    <a:gd name="T19" fmla="*/ 0 h 46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8"/>
                    <a:gd name="T31" fmla="*/ 0 h 460"/>
                    <a:gd name="T32" fmla="*/ 558 w 558"/>
                    <a:gd name="T33" fmla="*/ 460 h 46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8" h="460">
                      <a:moveTo>
                        <a:pt x="126" y="52"/>
                      </a:moveTo>
                      <a:lnTo>
                        <a:pt x="318" y="0"/>
                      </a:lnTo>
                      <a:lnTo>
                        <a:pt x="480" y="134"/>
                      </a:lnTo>
                      <a:lnTo>
                        <a:pt x="558" y="366"/>
                      </a:lnTo>
                      <a:lnTo>
                        <a:pt x="225" y="460"/>
                      </a:lnTo>
                      <a:lnTo>
                        <a:pt x="114" y="357"/>
                      </a:lnTo>
                      <a:lnTo>
                        <a:pt x="76" y="252"/>
                      </a:lnTo>
                      <a:lnTo>
                        <a:pt x="0" y="186"/>
                      </a:lnTo>
                      <a:lnTo>
                        <a:pt x="126" y="52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70" name="Freeform 153"/>
                <p:cNvSpPr>
                  <a:spLocks noChangeAspect="1"/>
                </p:cNvSpPr>
                <p:nvPr/>
              </p:nvSpPr>
              <p:spPr bwMode="auto">
                <a:xfrm>
                  <a:off x="2824" y="3198"/>
                  <a:ext cx="80" cy="66"/>
                </a:xfrm>
                <a:custGeom>
                  <a:avLst/>
                  <a:gdLst>
                    <a:gd name="T0" fmla="*/ 0 w 565"/>
                    <a:gd name="T1" fmla="*/ 0 h 462"/>
                    <a:gd name="T2" fmla="*/ 0 w 565"/>
                    <a:gd name="T3" fmla="*/ 0 h 462"/>
                    <a:gd name="T4" fmla="*/ 0 w 565"/>
                    <a:gd name="T5" fmla="*/ 0 h 462"/>
                    <a:gd name="T6" fmla="*/ 0 w 565"/>
                    <a:gd name="T7" fmla="*/ 0 h 462"/>
                    <a:gd name="T8" fmla="*/ 0 w 565"/>
                    <a:gd name="T9" fmla="*/ 0 h 462"/>
                    <a:gd name="T10" fmla="*/ 0 w 565"/>
                    <a:gd name="T11" fmla="*/ 0 h 462"/>
                    <a:gd name="T12" fmla="*/ 0 w 565"/>
                    <a:gd name="T13" fmla="*/ 0 h 462"/>
                    <a:gd name="T14" fmla="*/ 0 w 565"/>
                    <a:gd name="T15" fmla="*/ 0 h 462"/>
                    <a:gd name="T16" fmla="*/ 0 w 565"/>
                    <a:gd name="T17" fmla="*/ 0 h 462"/>
                    <a:gd name="T18" fmla="*/ 0 w 565"/>
                    <a:gd name="T19" fmla="*/ 0 h 46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5"/>
                    <a:gd name="T31" fmla="*/ 0 h 462"/>
                    <a:gd name="T32" fmla="*/ 565 w 565"/>
                    <a:gd name="T33" fmla="*/ 462 h 46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5" h="462">
                      <a:moveTo>
                        <a:pt x="129" y="54"/>
                      </a:moveTo>
                      <a:lnTo>
                        <a:pt x="324" y="0"/>
                      </a:lnTo>
                      <a:lnTo>
                        <a:pt x="485" y="136"/>
                      </a:lnTo>
                      <a:lnTo>
                        <a:pt x="565" y="366"/>
                      </a:lnTo>
                      <a:lnTo>
                        <a:pt x="225" y="462"/>
                      </a:lnTo>
                      <a:lnTo>
                        <a:pt x="101" y="344"/>
                      </a:lnTo>
                      <a:lnTo>
                        <a:pt x="69" y="253"/>
                      </a:lnTo>
                      <a:lnTo>
                        <a:pt x="0" y="196"/>
                      </a:lnTo>
                      <a:lnTo>
                        <a:pt x="129" y="5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71" name="Freeform 154"/>
                <p:cNvSpPr>
                  <a:spLocks noChangeAspect="1"/>
                </p:cNvSpPr>
                <p:nvPr/>
              </p:nvSpPr>
              <p:spPr bwMode="auto">
                <a:xfrm>
                  <a:off x="2764" y="3215"/>
                  <a:ext cx="81" cy="66"/>
                </a:xfrm>
                <a:custGeom>
                  <a:avLst/>
                  <a:gdLst>
                    <a:gd name="T0" fmla="*/ 0 w 565"/>
                    <a:gd name="T1" fmla="*/ 0 h 463"/>
                    <a:gd name="T2" fmla="*/ 0 w 565"/>
                    <a:gd name="T3" fmla="*/ 0 h 463"/>
                    <a:gd name="T4" fmla="*/ 0 w 565"/>
                    <a:gd name="T5" fmla="*/ 0 h 463"/>
                    <a:gd name="T6" fmla="*/ 0 w 565"/>
                    <a:gd name="T7" fmla="*/ 0 h 463"/>
                    <a:gd name="T8" fmla="*/ 0 w 565"/>
                    <a:gd name="T9" fmla="*/ 0 h 463"/>
                    <a:gd name="T10" fmla="*/ 0 w 565"/>
                    <a:gd name="T11" fmla="*/ 0 h 463"/>
                    <a:gd name="T12" fmla="*/ 0 w 565"/>
                    <a:gd name="T13" fmla="*/ 0 h 463"/>
                    <a:gd name="T14" fmla="*/ 0 w 565"/>
                    <a:gd name="T15" fmla="*/ 0 h 463"/>
                    <a:gd name="T16" fmla="*/ 0 w 565"/>
                    <a:gd name="T17" fmla="*/ 0 h 463"/>
                    <a:gd name="T18" fmla="*/ 0 w 565"/>
                    <a:gd name="T19" fmla="*/ 0 h 4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5"/>
                    <a:gd name="T31" fmla="*/ 0 h 463"/>
                    <a:gd name="T32" fmla="*/ 565 w 565"/>
                    <a:gd name="T33" fmla="*/ 463 h 4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5" h="463">
                      <a:moveTo>
                        <a:pt x="127" y="54"/>
                      </a:moveTo>
                      <a:lnTo>
                        <a:pt x="323" y="0"/>
                      </a:lnTo>
                      <a:lnTo>
                        <a:pt x="485" y="135"/>
                      </a:lnTo>
                      <a:lnTo>
                        <a:pt x="565" y="364"/>
                      </a:lnTo>
                      <a:lnTo>
                        <a:pt x="224" y="463"/>
                      </a:lnTo>
                      <a:lnTo>
                        <a:pt x="99" y="344"/>
                      </a:lnTo>
                      <a:lnTo>
                        <a:pt x="66" y="253"/>
                      </a:lnTo>
                      <a:lnTo>
                        <a:pt x="0" y="196"/>
                      </a:lnTo>
                      <a:lnTo>
                        <a:pt x="127" y="5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72" name="Freeform 155"/>
                <p:cNvSpPr>
                  <a:spLocks noChangeAspect="1"/>
                </p:cNvSpPr>
                <p:nvPr/>
              </p:nvSpPr>
              <p:spPr bwMode="auto">
                <a:xfrm>
                  <a:off x="2705" y="3232"/>
                  <a:ext cx="80" cy="66"/>
                </a:xfrm>
                <a:custGeom>
                  <a:avLst/>
                  <a:gdLst>
                    <a:gd name="T0" fmla="*/ 0 w 561"/>
                    <a:gd name="T1" fmla="*/ 0 h 463"/>
                    <a:gd name="T2" fmla="*/ 0 w 561"/>
                    <a:gd name="T3" fmla="*/ 0 h 463"/>
                    <a:gd name="T4" fmla="*/ 0 w 561"/>
                    <a:gd name="T5" fmla="*/ 0 h 463"/>
                    <a:gd name="T6" fmla="*/ 0 w 561"/>
                    <a:gd name="T7" fmla="*/ 0 h 463"/>
                    <a:gd name="T8" fmla="*/ 0 w 561"/>
                    <a:gd name="T9" fmla="*/ 0 h 463"/>
                    <a:gd name="T10" fmla="*/ 0 w 561"/>
                    <a:gd name="T11" fmla="*/ 0 h 463"/>
                    <a:gd name="T12" fmla="*/ 0 w 561"/>
                    <a:gd name="T13" fmla="*/ 0 h 463"/>
                    <a:gd name="T14" fmla="*/ 0 w 561"/>
                    <a:gd name="T15" fmla="*/ 0 h 463"/>
                    <a:gd name="T16" fmla="*/ 0 w 561"/>
                    <a:gd name="T17" fmla="*/ 0 h 463"/>
                    <a:gd name="T18" fmla="*/ 0 w 561"/>
                    <a:gd name="T19" fmla="*/ 0 h 4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1"/>
                    <a:gd name="T31" fmla="*/ 0 h 463"/>
                    <a:gd name="T32" fmla="*/ 561 w 561"/>
                    <a:gd name="T33" fmla="*/ 463 h 4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1" h="463">
                      <a:moveTo>
                        <a:pt x="125" y="55"/>
                      </a:moveTo>
                      <a:lnTo>
                        <a:pt x="319" y="0"/>
                      </a:lnTo>
                      <a:lnTo>
                        <a:pt x="482" y="133"/>
                      </a:lnTo>
                      <a:lnTo>
                        <a:pt x="561" y="365"/>
                      </a:lnTo>
                      <a:lnTo>
                        <a:pt x="223" y="463"/>
                      </a:lnTo>
                      <a:lnTo>
                        <a:pt x="105" y="353"/>
                      </a:lnTo>
                      <a:lnTo>
                        <a:pt x="74" y="256"/>
                      </a:lnTo>
                      <a:lnTo>
                        <a:pt x="0" y="190"/>
                      </a:lnTo>
                      <a:lnTo>
                        <a:pt x="125" y="55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73" name="Freeform 156"/>
                <p:cNvSpPr>
                  <a:spLocks noChangeAspect="1"/>
                </p:cNvSpPr>
                <p:nvPr/>
              </p:nvSpPr>
              <p:spPr bwMode="auto">
                <a:xfrm>
                  <a:off x="2647" y="3249"/>
                  <a:ext cx="80" cy="66"/>
                </a:xfrm>
                <a:custGeom>
                  <a:avLst/>
                  <a:gdLst>
                    <a:gd name="T0" fmla="*/ 0 w 558"/>
                    <a:gd name="T1" fmla="*/ 0 h 463"/>
                    <a:gd name="T2" fmla="*/ 0 w 558"/>
                    <a:gd name="T3" fmla="*/ 0 h 463"/>
                    <a:gd name="T4" fmla="*/ 0 w 558"/>
                    <a:gd name="T5" fmla="*/ 0 h 463"/>
                    <a:gd name="T6" fmla="*/ 0 w 558"/>
                    <a:gd name="T7" fmla="*/ 0 h 463"/>
                    <a:gd name="T8" fmla="*/ 0 w 558"/>
                    <a:gd name="T9" fmla="*/ 0 h 463"/>
                    <a:gd name="T10" fmla="*/ 0 w 558"/>
                    <a:gd name="T11" fmla="*/ 0 h 463"/>
                    <a:gd name="T12" fmla="*/ 0 w 558"/>
                    <a:gd name="T13" fmla="*/ 0 h 463"/>
                    <a:gd name="T14" fmla="*/ 0 w 558"/>
                    <a:gd name="T15" fmla="*/ 0 h 463"/>
                    <a:gd name="T16" fmla="*/ 0 w 558"/>
                    <a:gd name="T17" fmla="*/ 0 h 463"/>
                    <a:gd name="T18" fmla="*/ 0 w 558"/>
                    <a:gd name="T19" fmla="*/ 0 h 4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8"/>
                    <a:gd name="T31" fmla="*/ 0 h 463"/>
                    <a:gd name="T32" fmla="*/ 558 w 558"/>
                    <a:gd name="T33" fmla="*/ 463 h 4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8" h="463">
                      <a:moveTo>
                        <a:pt x="125" y="55"/>
                      </a:moveTo>
                      <a:lnTo>
                        <a:pt x="319" y="0"/>
                      </a:lnTo>
                      <a:lnTo>
                        <a:pt x="480" y="138"/>
                      </a:lnTo>
                      <a:lnTo>
                        <a:pt x="558" y="367"/>
                      </a:lnTo>
                      <a:lnTo>
                        <a:pt x="221" y="463"/>
                      </a:lnTo>
                      <a:lnTo>
                        <a:pt x="113" y="360"/>
                      </a:lnTo>
                      <a:lnTo>
                        <a:pt x="76" y="251"/>
                      </a:lnTo>
                      <a:lnTo>
                        <a:pt x="0" y="192"/>
                      </a:lnTo>
                      <a:lnTo>
                        <a:pt x="125" y="55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74" name="Freeform 157"/>
                <p:cNvSpPr>
                  <a:spLocks noChangeAspect="1"/>
                </p:cNvSpPr>
                <p:nvPr/>
              </p:nvSpPr>
              <p:spPr bwMode="auto">
                <a:xfrm>
                  <a:off x="2589" y="3266"/>
                  <a:ext cx="80" cy="66"/>
                </a:xfrm>
                <a:custGeom>
                  <a:avLst/>
                  <a:gdLst>
                    <a:gd name="T0" fmla="*/ 0 w 563"/>
                    <a:gd name="T1" fmla="*/ 0 h 462"/>
                    <a:gd name="T2" fmla="*/ 0 w 563"/>
                    <a:gd name="T3" fmla="*/ 0 h 462"/>
                    <a:gd name="T4" fmla="*/ 0 w 563"/>
                    <a:gd name="T5" fmla="*/ 0 h 462"/>
                    <a:gd name="T6" fmla="*/ 0 w 563"/>
                    <a:gd name="T7" fmla="*/ 0 h 462"/>
                    <a:gd name="T8" fmla="*/ 0 w 563"/>
                    <a:gd name="T9" fmla="*/ 0 h 462"/>
                    <a:gd name="T10" fmla="*/ 0 w 563"/>
                    <a:gd name="T11" fmla="*/ 0 h 462"/>
                    <a:gd name="T12" fmla="*/ 0 w 563"/>
                    <a:gd name="T13" fmla="*/ 0 h 462"/>
                    <a:gd name="T14" fmla="*/ 0 w 563"/>
                    <a:gd name="T15" fmla="*/ 0 h 462"/>
                    <a:gd name="T16" fmla="*/ 0 w 563"/>
                    <a:gd name="T17" fmla="*/ 0 h 462"/>
                    <a:gd name="T18" fmla="*/ 0 w 563"/>
                    <a:gd name="T19" fmla="*/ 0 h 46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3"/>
                    <a:gd name="T31" fmla="*/ 0 h 462"/>
                    <a:gd name="T32" fmla="*/ 563 w 563"/>
                    <a:gd name="T33" fmla="*/ 462 h 46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3" h="462">
                      <a:moveTo>
                        <a:pt x="128" y="52"/>
                      </a:moveTo>
                      <a:lnTo>
                        <a:pt x="322" y="0"/>
                      </a:lnTo>
                      <a:lnTo>
                        <a:pt x="485" y="133"/>
                      </a:lnTo>
                      <a:lnTo>
                        <a:pt x="563" y="365"/>
                      </a:lnTo>
                      <a:lnTo>
                        <a:pt x="224" y="462"/>
                      </a:lnTo>
                      <a:lnTo>
                        <a:pt x="99" y="345"/>
                      </a:lnTo>
                      <a:lnTo>
                        <a:pt x="67" y="251"/>
                      </a:lnTo>
                      <a:lnTo>
                        <a:pt x="0" y="197"/>
                      </a:lnTo>
                      <a:lnTo>
                        <a:pt x="128" y="52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75" name="Freeform 158"/>
                <p:cNvSpPr>
                  <a:spLocks noChangeAspect="1"/>
                </p:cNvSpPr>
                <p:nvPr/>
              </p:nvSpPr>
              <p:spPr bwMode="auto">
                <a:xfrm>
                  <a:off x="2526" y="3283"/>
                  <a:ext cx="84" cy="66"/>
                </a:xfrm>
                <a:custGeom>
                  <a:avLst/>
                  <a:gdLst>
                    <a:gd name="T0" fmla="*/ 0 w 590"/>
                    <a:gd name="T1" fmla="*/ 0 h 461"/>
                    <a:gd name="T2" fmla="*/ 0 w 590"/>
                    <a:gd name="T3" fmla="*/ 0 h 461"/>
                    <a:gd name="T4" fmla="*/ 0 w 590"/>
                    <a:gd name="T5" fmla="*/ 0 h 461"/>
                    <a:gd name="T6" fmla="*/ 0 w 590"/>
                    <a:gd name="T7" fmla="*/ 0 h 461"/>
                    <a:gd name="T8" fmla="*/ 0 w 590"/>
                    <a:gd name="T9" fmla="*/ 0 h 461"/>
                    <a:gd name="T10" fmla="*/ 0 w 590"/>
                    <a:gd name="T11" fmla="*/ 0 h 461"/>
                    <a:gd name="T12" fmla="*/ 0 w 590"/>
                    <a:gd name="T13" fmla="*/ 0 h 461"/>
                    <a:gd name="T14" fmla="*/ 0 w 590"/>
                    <a:gd name="T15" fmla="*/ 0 h 4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90"/>
                    <a:gd name="T25" fmla="*/ 0 h 461"/>
                    <a:gd name="T26" fmla="*/ 590 w 590"/>
                    <a:gd name="T27" fmla="*/ 461 h 46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90" h="461">
                      <a:moveTo>
                        <a:pt x="151" y="54"/>
                      </a:moveTo>
                      <a:lnTo>
                        <a:pt x="349" y="0"/>
                      </a:lnTo>
                      <a:lnTo>
                        <a:pt x="509" y="132"/>
                      </a:lnTo>
                      <a:lnTo>
                        <a:pt x="590" y="366"/>
                      </a:lnTo>
                      <a:lnTo>
                        <a:pt x="250" y="461"/>
                      </a:lnTo>
                      <a:lnTo>
                        <a:pt x="0" y="226"/>
                      </a:lnTo>
                      <a:lnTo>
                        <a:pt x="151" y="5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76" name="Freeform 159"/>
                <p:cNvSpPr>
                  <a:spLocks noChangeAspect="1"/>
                </p:cNvSpPr>
                <p:nvPr/>
              </p:nvSpPr>
              <p:spPr bwMode="auto">
                <a:xfrm>
                  <a:off x="3232" y="3081"/>
                  <a:ext cx="80" cy="66"/>
                </a:xfrm>
                <a:custGeom>
                  <a:avLst/>
                  <a:gdLst>
                    <a:gd name="T0" fmla="*/ 0 w 559"/>
                    <a:gd name="T1" fmla="*/ 0 h 461"/>
                    <a:gd name="T2" fmla="*/ 0 w 559"/>
                    <a:gd name="T3" fmla="*/ 0 h 461"/>
                    <a:gd name="T4" fmla="*/ 0 w 559"/>
                    <a:gd name="T5" fmla="*/ 0 h 461"/>
                    <a:gd name="T6" fmla="*/ 0 w 559"/>
                    <a:gd name="T7" fmla="*/ 0 h 461"/>
                    <a:gd name="T8" fmla="*/ 0 w 559"/>
                    <a:gd name="T9" fmla="*/ 0 h 461"/>
                    <a:gd name="T10" fmla="*/ 0 w 559"/>
                    <a:gd name="T11" fmla="*/ 0 h 461"/>
                    <a:gd name="T12" fmla="*/ 0 w 559"/>
                    <a:gd name="T13" fmla="*/ 0 h 461"/>
                    <a:gd name="T14" fmla="*/ 0 w 559"/>
                    <a:gd name="T15" fmla="*/ 0 h 461"/>
                    <a:gd name="T16" fmla="*/ 0 w 559"/>
                    <a:gd name="T17" fmla="*/ 0 h 461"/>
                    <a:gd name="T18" fmla="*/ 0 w 559"/>
                    <a:gd name="T19" fmla="*/ 0 h 46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9"/>
                    <a:gd name="T31" fmla="*/ 0 h 461"/>
                    <a:gd name="T32" fmla="*/ 559 w 559"/>
                    <a:gd name="T33" fmla="*/ 461 h 46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9" h="461">
                      <a:moveTo>
                        <a:pt x="120" y="51"/>
                      </a:moveTo>
                      <a:lnTo>
                        <a:pt x="318" y="0"/>
                      </a:lnTo>
                      <a:lnTo>
                        <a:pt x="477" y="135"/>
                      </a:lnTo>
                      <a:lnTo>
                        <a:pt x="559" y="363"/>
                      </a:lnTo>
                      <a:lnTo>
                        <a:pt x="219" y="461"/>
                      </a:lnTo>
                      <a:lnTo>
                        <a:pt x="111" y="361"/>
                      </a:lnTo>
                      <a:lnTo>
                        <a:pt x="74" y="248"/>
                      </a:lnTo>
                      <a:lnTo>
                        <a:pt x="0" y="186"/>
                      </a:lnTo>
                      <a:lnTo>
                        <a:pt x="120" y="51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77" name="Freeform 160"/>
                <p:cNvSpPr>
                  <a:spLocks noChangeAspect="1" noEditPoints="1"/>
                </p:cNvSpPr>
                <p:nvPr/>
              </p:nvSpPr>
              <p:spPr bwMode="auto">
                <a:xfrm>
                  <a:off x="2549" y="3082"/>
                  <a:ext cx="749" cy="228"/>
                </a:xfrm>
                <a:custGeom>
                  <a:avLst/>
                  <a:gdLst>
                    <a:gd name="T0" fmla="*/ 0 w 5249"/>
                    <a:gd name="T1" fmla="*/ 0 h 1598"/>
                    <a:gd name="T2" fmla="*/ 0 w 5249"/>
                    <a:gd name="T3" fmla="*/ 0 h 1598"/>
                    <a:gd name="T4" fmla="*/ 0 w 5249"/>
                    <a:gd name="T5" fmla="*/ 0 h 1598"/>
                    <a:gd name="T6" fmla="*/ 0 w 5249"/>
                    <a:gd name="T7" fmla="*/ 0 h 1598"/>
                    <a:gd name="T8" fmla="*/ 0 w 5249"/>
                    <a:gd name="T9" fmla="*/ 0 h 1598"/>
                    <a:gd name="T10" fmla="*/ 0 w 5249"/>
                    <a:gd name="T11" fmla="*/ 0 h 1598"/>
                    <a:gd name="T12" fmla="*/ 0 w 5249"/>
                    <a:gd name="T13" fmla="*/ 0 h 1598"/>
                    <a:gd name="T14" fmla="*/ 0 w 5249"/>
                    <a:gd name="T15" fmla="*/ 0 h 1598"/>
                    <a:gd name="T16" fmla="*/ 0 w 5249"/>
                    <a:gd name="T17" fmla="*/ 0 h 1598"/>
                    <a:gd name="T18" fmla="*/ 0 w 5249"/>
                    <a:gd name="T19" fmla="*/ 0 h 1598"/>
                    <a:gd name="T20" fmla="*/ 0 w 5249"/>
                    <a:gd name="T21" fmla="*/ 0 h 1598"/>
                    <a:gd name="T22" fmla="*/ 0 w 5249"/>
                    <a:gd name="T23" fmla="*/ 0 h 1598"/>
                    <a:gd name="T24" fmla="*/ 0 w 5249"/>
                    <a:gd name="T25" fmla="*/ 0 h 1598"/>
                    <a:gd name="T26" fmla="*/ 0 w 5249"/>
                    <a:gd name="T27" fmla="*/ 0 h 1598"/>
                    <a:gd name="T28" fmla="*/ 0 w 5249"/>
                    <a:gd name="T29" fmla="*/ 0 h 1598"/>
                    <a:gd name="T30" fmla="*/ 0 w 5249"/>
                    <a:gd name="T31" fmla="*/ 0 h 1598"/>
                    <a:gd name="T32" fmla="*/ 0 w 5249"/>
                    <a:gd name="T33" fmla="*/ 0 h 1598"/>
                    <a:gd name="T34" fmla="*/ 0 w 5249"/>
                    <a:gd name="T35" fmla="*/ 0 h 1598"/>
                    <a:gd name="T36" fmla="*/ 0 w 5249"/>
                    <a:gd name="T37" fmla="*/ 0 h 1598"/>
                    <a:gd name="T38" fmla="*/ 0 w 5249"/>
                    <a:gd name="T39" fmla="*/ 0 h 1598"/>
                    <a:gd name="T40" fmla="*/ 0 w 5249"/>
                    <a:gd name="T41" fmla="*/ 0 h 1598"/>
                    <a:gd name="T42" fmla="*/ 0 w 5249"/>
                    <a:gd name="T43" fmla="*/ 0 h 1598"/>
                    <a:gd name="T44" fmla="*/ 0 w 5249"/>
                    <a:gd name="T45" fmla="*/ 0 h 1598"/>
                    <a:gd name="T46" fmla="*/ 0 w 5249"/>
                    <a:gd name="T47" fmla="*/ 0 h 1598"/>
                    <a:gd name="T48" fmla="*/ 0 w 5249"/>
                    <a:gd name="T49" fmla="*/ 0 h 1598"/>
                    <a:gd name="T50" fmla="*/ 0 w 5249"/>
                    <a:gd name="T51" fmla="*/ 0 h 1598"/>
                    <a:gd name="T52" fmla="*/ 0 w 5249"/>
                    <a:gd name="T53" fmla="*/ 0 h 1598"/>
                    <a:gd name="T54" fmla="*/ 0 w 5249"/>
                    <a:gd name="T55" fmla="*/ 0 h 1598"/>
                    <a:gd name="T56" fmla="*/ 0 w 5249"/>
                    <a:gd name="T57" fmla="*/ 0 h 1598"/>
                    <a:gd name="T58" fmla="*/ 0 w 5249"/>
                    <a:gd name="T59" fmla="*/ 0 h 1598"/>
                    <a:gd name="T60" fmla="*/ 0 w 5249"/>
                    <a:gd name="T61" fmla="*/ 0 h 1598"/>
                    <a:gd name="T62" fmla="*/ 0 w 5249"/>
                    <a:gd name="T63" fmla="*/ 0 h 1598"/>
                    <a:gd name="T64" fmla="*/ 0 w 5249"/>
                    <a:gd name="T65" fmla="*/ 0 h 1598"/>
                    <a:gd name="T66" fmla="*/ 0 w 5249"/>
                    <a:gd name="T67" fmla="*/ 0 h 1598"/>
                    <a:gd name="T68" fmla="*/ 0 w 5249"/>
                    <a:gd name="T69" fmla="*/ 0 h 1598"/>
                    <a:gd name="T70" fmla="*/ 0 w 5249"/>
                    <a:gd name="T71" fmla="*/ 0 h 1598"/>
                    <a:gd name="T72" fmla="*/ 0 w 5249"/>
                    <a:gd name="T73" fmla="*/ 0 h 1598"/>
                    <a:gd name="T74" fmla="*/ 0 w 5249"/>
                    <a:gd name="T75" fmla="*/ 0 h 1598"/>
                    <a:gd name="T76" fmla="*/ 0 w 5249"/>
                    <a:gd name="T77" fmla="*/ 0 h 159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249"/>
                    <a:gd name="T118" fmla="*/ 0 h 1598"/>
                    <a:gd name="T119" fmla="*/ 5249 w 5249"/>
                    <a:gd name="T120" fmla="*/ 1598 h 159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249" h="1598">
                      <a:moveTo>
                        <a:pt x="4911" y="49"/>
                      </a:moveTo>
                      <a:lnTo>
                        <a:pt x="5055" y="183"/>
                      </a:lnTo>
                      <a:lnTo>
                        <a:pt x="5249" y="130"/>
                      </a:lnTo>
                      <a:lnTo>
                        <a:pt x="5098" y="0"/>
                      </a:lnTo>
                      <a:lnTo>
                        <a:pt x="4911" y="49"/>
                      </a:lnTo>
                      <a:close/>
                      <a:moveTo>
                        <a:pt x="4509" y="164"/>
                      </a:moveTo>
                      <a:lnTo>
                        <a:pt x="4654" y="297"/>
                      </a:lnTo>
                      <a:lnTo>
                        <a:pt x="4849" y="243"/>
                      </a:lnTo>
                      <a:lnTo>
                        <a:pt x="4696" y="115"/>
                      </a:lnTo>
                      <a:lnTo>
                        <a:pt x="4509" y="164"/>
                      </a:lnTo>
                      <a:close/>
                      <a:moveTo>
                        <a:pt x="4101" y="282"/>
                      </a:moveTo>
                      <a:lnTo>
                        <a:pt x="4246" y="418"/>
                      </a:lnTo>
                      <a:lnTo>
                        <a:pt x="4440" y="363"/>
                      </a:lnTo>
                      <a:lnTo>
                        <a:pt x="4288" y="233"/>
                      </a:lnTo>
                      <a:lnTo>
                        <a:pt x="4101" y="282"/>
                      </a:lnTo>
                      <a:close/>
                      <a:moveTo>
                        <a:pt x="3698" y="401"/>
                      </a:moveTo>
                      <a:lnTo>
                        <a:pt x="3840" y="536"/>
                      </a:lnTo>
                      <a:lnTo>
                        <a:pt x="4037" y="479"/>
                      </a:lnTo>
                      <a:lnTo>
                        <a:pt x="3883" y="351"/>
                      </a:lnTo>
                      <a:lnTo>
                        <a:pt x="3698" y="401"/>
                      </a:lnTo>
                      <a:close/>
                      <a:moveTo>
                        <a:pt x="3280" y="521"/>
                      </a:moveTo>
                      <a:lnTo>
                        <a:pt x="3424" y="654"/>
                      </a:lnTo>
                      <a:lnTo>
                        <a:pt x="3618" y="600"/>
                      </a:lnTo>
                      <a:lnTo>
                        <a:pt x="3467" y="469"/>
                      </a:lnTo>
                      <a:lnTo>
                        <a:pt x="3280" y="521"/>
                      </a:lnTo>
                      <a:close/>
                      <a:moveTo>
                        <a:pt x="2874" y="633"/>
                      </a:moveTo>
                      <a:lnTo>
                        <a:pt x="3016" y="769"/>
                      </a:lnTo>
                      <a:lnTo>
                        <a:pt x="3213" y="715"/>
                      </a:lnTo>
                      <a:lnTo>
                        <a:pt x="3061" y="588"/>
                      </a:lnTo>
                      <a:lnTo>
                        <a:pt x="2874" y="633"/>
                      </a:lnTo>
                      <a:close/>
                      <a:moveTo>
                        <a:pt x="2465" y="754"/>
                      </a:moveTo>
                      <a:lnTo>
                        <a:pt x="2608" y="890"/>
                      </a:lnTo>
                      <a:lnTo>
                        <a:pt x="2805" y="836"/>
                      </a:lnTo>
                      <a:lnTo>
                        <a:pt x="2652" y="706"/>
                      </a:lnTo>
                      <a:lnTo>
                        <a:pt x="2465" y="754"/>
                      </a:lnTo>
                      <a:close/>
                      <a:moveTo>
                        <a:pt x="2062" y="872"/>
                      </a:moveTo>
                      <a:lnTo>
                        <a:pt x="2204" y="1005"/>
                      </a:lnTo>
                      <a:lnTo>
                        <a:pt x="2399" y="951"/>
                      </a:lnTo>
                      <a:lnTo>
                        <a:pt x="2247" y="820"/>
                      </a:lnTo>
                      <a:lnTo>
                        <a:pt x="2062" y="872"/>
                      </a:lnTo>
                      <a:close/>
                      <a:moveTo>
                        <a:pt x="1644" y="991"/>
                      </a:moveTo>
                      <a:lnTo>
                        <a:pt x="1786" y="1125"/>
                      </a:lnTo>
                      <a:lnTo>
                        <a:pt x="1983" y="1068"/>
                      </a:lnTo>
                      <a:lnTo>
                        <a:pt x="1828" y="941"/>
                      </a:lnTo>
                      <a:lnTo>
                        <a:pt x="1644" y="991"/>
                      </a:lnTo>
                      <a:close/>
                      <a:moveTo>
                        <a:pt x="1228" y="1109"/>
                      </a:moveTo>
                      <a:lnTo>
                        <a:pt x="1370" y="1243"/>
                      </a:lnTo>
                      <a:lnTo>
                        <a:pt x="1567" y="1186"/>
                      </a:lnTo>
                      <a:lnTo>
                        <a:pt x="1412" y="1056"/>
                      </a:lnTo>
                      <a:lnTo>
                        <a:pt x="1228" y="1109"/>
                      </a:lnTo>
                      <a:close/>
                      <a:moveTo>
                        <a:pt x="821" y="1229"/>
                      </a:moveTo>
                      <a:lnTo>
                        <a:pt x="964" y="1359"/>
                      </a:lnTo>
                      <a:lnTo>
                        <a:pt x="1159" y="1308"/>
                      </a:lnTo>
                      <a:lnTo>
                        <a:pt x="1006" y="1177"/>
                      </a:lnTo>
                      <a:lnTo>
                        <a:pt x="821" y="1229"/>
                      </a:lnTo>
                      <a:close/>
                      <a:moveTo>
                        <a:pt x="415" y="1345"/>
                      </a:moveTo>
                      <a:lnTo>
                        <a:pt x="559" y="1477"/>
                      </a:lnTo>
                      <a:lnTo>
                        <a:pt x="756" y="1423"/>
                      </a:lnTo>
                      <a:lnTo>
                        <a:pt x="602" y="1296"/>
                      </a:lnTo>
                      <a:lnTo>
                        <a:pt x="415" y="1345"/>
                      </a:lnTo>
                      <a:close/>
                      <a:moveTo>
                        <a:pt x="0" y="1463"/>
                      </a:moveTo>
                      <a:lnTo>
                        <a:pt x="143" y="1598"/>
                      </a:lnTo>
                      <a:lnTo>
                        <a:pt x="340" y="1544"/>
                      </a:lnTo>
                      <a:lnTo>
                        <a:pt x="185" y="1414"/>
                      </a:lnTo>
                      <a:lnTo>
                        <a:pt x="0" y="1463"/>
                      </a:lnTo>
                      <a:close/>
                    </a:path>
                  </a:pathLst>
                </a:custGeom>
                <a:solidFill>
                  <a:srgbClr val="F7F2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78" name="Freeform 161"/>
                <p:cNvSpPr>
                  <a:spLocks noChangeAspect="1"/>
                </p:cNvSpPr>
                <p:nvPr/>
              </p:nvSpPr>
              <p:spPr bwMode="auto">
                <a:xfrm>
                  <a:off x="3810" y="2840"/>
                  <a:ext cx="401" cy="263"/>
                </a:xfrm>
                <a:custGeom>
                  <a:avLst/>
                  <a:gdLst>
                    <a:gd name="T0" fmla="*/ 0 w 2808"/>
                    <a:gd name="T1" fmla="*/ 0 h 1840"/>
                    <a:gd name="T2" fmla="*/ 0 w 2808"/>
                    <a:gd name="T3" fmla="*/ 0 h 1840"/>
                    <a:gd name="T4" fmla="*/ 0 w 2808"/>
                    <a:gd name="T5" fmla="*/ 0 h 1840"/>
                    <a:gd name="T6" fmla="*/ 0 w 2808"/>
                    <a:gd name="T7" fmla="*/ 0 h 1840"/>
                    <a:gd name="T8" fmla="*/ 0 w 2808"/>
                    <a:gd name="T9" fmla="*/ 0 h 1840"/>
                    <a:gd name="T10" fmla="*/ 0 w 2808"/>
                    <a:gd name="T11" fmla="*/ 0 h 1840"/>
                    <a:gd name="T12" fmla="*/ 0 w 2808"/>
                    <a:gd name="T13" fmla="*/ 0 h 1840"/>
                    <a:gd name="T14" fmla="*/ 0 w 2808"/>
                    <a:gd name="T15" fmla="*/ 0 h 1840"/>
                    <a:gd name="T16" fmla="*/ 0 w 2808"/>
                    <a:gd name="T17" fmla="*/ 0 h 1840"/>
                    <a:gd name="T18" fmla="*/ 0 w 2808"/>
                    <a:gd name="T19" fmla="*/ 0 h 1840"/>
                    <a:gd name="T20" fmla="*/ 0 w 2808"/>
                    <a:gd name="T21" fmla="*/ 0 h 1840"/>
                    <a:gd name="T22" fmla="*/ 0 w 2808"/>
                    <a:gd name="T23" fmla="*/ 0 h 1840"/>
                    <a:gd name="T24" fmla="*/ 0 w 2808"/>
                    <a:gd name="T25" fmla="*/ 0 h 1840"/>
                    <a:gd name="T26" fmla="*/ 0 w 2808"/>
                    <a:gd name="T27" fmla="*/ 0 h 1840"/>
                    <a:gd name="T28" fmla="*/ 0 w 2808"/>
                    <a:gd name="T29" fmla="*/ 0 h 1840"/>
                    <a:gd name="T30" fmla="*/ 0 w 2808"/>
                    <a:gd name="T31" fmla="*/ 0 h 1840"/>
                    <a:gd name="T32" fmla="*/ 0 w 2808"/>
                    <a:gd name="T33" fmla="*/ 0 h 18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08"/>
                    <a:gd name="T52" fmla="*/ 0 h 1840"/>
                    <a:gd name="T53" fmla="*/ 2808 w 2808"/>
                    <a:gd name="T54" fmla="*/ 1840 h 184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08" h="1840">
                      <a:moveTo>
                        <a:pt x="2808" y="1840"/>
                      </a:moveTo>
                      <a:lnTo>
                        <a:pt x="2572" y="1722"/>
                      </a:lnTo>
                      <a:lnTo>
                        <a:pt x="2337" y="1599"/>
                      </a:lnTo>
                      <a:lnTo>
                        <a:pt x="2103" y="1471"/>
                      </a:lnTo>
                      <a:lnTo>
                        <a:pt x="1871" y="1339"/>
                      </a:lnTo>
                      <a:lnTo>
                        <a:pt x="1642" y="1204"/>
                      </a:lnTo>
                      <a:lnTo>
                        <a:pt x="1418" y="1064"/>
                      </a:lnTo>
                      <a:lnTo>
                        <a:pt x="1196" y="922"/>
                      </a:lnTo>
                      <a:lnTo>
                        <a:pt x="979" y="775"/>
                      </a:lnTo>
                      <a:lnTo>
                        <a:pt x="770" y="625"/>
                      </a:lnTo>
                      <a:lnTo>
                        <a:pt x="566" y="473"/>
                      </a:lnTo>
                      <a:lnTo>
                        <a:pt x="369" y="318"/>
                      </a:lnTo>
                      <a:lnTo>
                        <a:pt x="180" y="160"/>
                      </a:lnTo>
                      <a:lnTo>
                        <a:pt x="0" y="0"/>
                      </a:lnTo>
                      <a:lnTo>
                        <a:pt x="2808" y="1840"/>
                      </a:lnTo>
                      <a:close/>
                    </a:path>
                  </a:pathLst>
                </a:custGeom>
                <a:solidFill>
                  <a:srgbClr val="B7B2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79" name="Freeform 162"/>
                <p:cNvSpPr>
                  <a:spLocks noChangeAspect="1"/>
                </p:cNvSpPr>
                <p:nvPr/>
              </p:nvSpPr>
              <p:spPr bwMode="auto">
                <a:xfrm>
                  <a:off x="3810" y="2840"/>
                  <a:ext cx="401" cy="263"/>
                </a:xfrm>
                <a:custGeom>
                  <a:avLst/>
                  <a:gdLst>
                    <a:gd name="T0" fmla="*/ 0 w 2807"/>
                    <a:gd name="T1" fmla="*/ 0 h 1839"/>
                    <a:gd name="T2" fmla="*/ 0 w 2807"/>
                    <a:gd name="T3" fmla="*/ 0 h 1839"/>
                    <a:gd name="T4" fmla="*/ 0 w 2807"/>
                    <a:gd name="T5" fmla="*/ 0 h 1839"/>
                    <a:gd name="T6" fmla="*/ 0 w 2807"/>
                    <a:gd name="T7" fmla="*/ 0 h 1839"/>
                    <a:gd name="T8" fmla="*/ 0 w 2807"/>
                    <a:gd name="T9" fmla="*/ 0 h 1839"/>
                    <a:gd name="T10" fmla="*/ 0 w 2807"/>
                    <a:gd name="T11" fmla="*/ 0 h 1839"/>
                    <a:gd name="T12" fmla="*/ 0 w 2807"/>
                    <a:gd name="T13" fmla="*/ 0 h 1839"/>
                    <a:gd name="T14" fmla="*/ 0 w 2807"/>
                    <a:gd name="T15" fmla="*/ 0 h 1839"/>
                    <a:gd name="T16" fmla="*/ 0 w 2807"/>
                    <a:gd name="T17" fmla="*/ 0 h 1839"/>
                    <a:gd name="T18" fmla="*/ 0 w 2807"/>
                    <a:gd name="T19" fmla="*/ 0 h 1839"/>
                    <a:gd name="T20" fmla="*/ 0 w 2807"/>
                    <a:gd name="T21" fmla="*/ 0 h 1839"/>
                    <a:gd name="T22" fmla="*/ 0 w 2807"/>
                    <a:gd name="T23" fmla="*/ 0 h 1839"/>
                    <a:gd name="T24" fmla="*/ 0 w 2807"/>
                    <a:gd name="T25" fmla="*/ 0 h 1839"/>
                    <a:gd name="T26" fmla="*/ 0 w 2807"/>
                    <a:gd name="T27" fmla="*/ 0 h 1839"/>
                    <a:gd name="T28" fmla="*/ 0 w 2807"/>
                    <a:gd name="T29" fmla="*/ 0 h 1839"/>
                    <a:gd name="T30" fmla="*/ 0 w 2807"/>
                    <a:gd name="T31" fmla="*/ 0 h 1839"/>
                    <a:gd name="T32" fmla="*/ 0 w 2807"/>
                    <a:gd name="T33" fmla="*/ 0 h 183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07"/>
                    <a:gd name="T52" fmla="*/ 0 h 1839"/>
                    <a:gd name="T53" fmla="*/ 2807 w 2807"/>
                    <a:gd name="T54" fmla="*/ 1839 h 183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07" h="1839">
                      <a:moveTo>
                        <a:pt x="2807" y="1839"/>
                      </a:moveTo>
                      <a:lnTo>
                        <a:pt x="2571" y="1721"/>
                      </a:lnTo>
                      <a:lnTo>
                        <a:pt x="2336" y="1598"/>
                      </a:lnTo>
                      <a:lnTo>
                        <a:pt x="2103" y="1471"/>
                      </a:lnTo>
                      <a:lnTo>
                        <a:pt x="1871" y="1338"/>
                      </a:lnTo>
                      <a:lnTo>
                        <a:pt x="1642" y="1203"/>
                      </a:lnTo>
                      <a:lnTo>
                        <a:pt x="1417" y="1064"/>
                      </a:lnTo>
                      <a:lnTo>
                        <a:pt x="1196" y="921"/>
                      </a:lnTo>
                      <a:lnTo>
                        <a:pt x="979" y="774"/>
                      </a:lnTo>
                      <a:lnTo>
                        <a:pt x="770" y="625"/>
                      </a:lnTo>
                      <a:lnTo>
                        <a:pt x="566" y="472"/>
                      </a:lnTo>
                      <a:lnTo>
                        <a:pt x="368" y="318"/>
                      </a:lnTo>
                      <a:lnTo>
                        <a:pt x="180" y="159"/>
                      </a:lnTo>
                      <a:lnTo>
                        <a:pt x="0" y="0"/>
                      </a:lnTo>
                      <a:lnTo>
                        <a:pt x="2807" y="1839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80" name="Freeform 163"/>
                <p:cNvSpPr>
                  <a:spLocks noChangeAspect="1" noEditPoints="1"/>
                </p:cNvSpPr>
                <p:nvPr/>
              </p:nvSpPr>
              <p:spPr bwMode="auto">
                <a:xfrm>
                  <a:off x="3683" y="2895"/>
                  <a:ext cx="270" cy="123"/>
                </a:xfrm>
                <a:custGeom>
                  <a:avLst/>
                  <a:gdLst>
                    <a:gd name="T0" fmla="*/ 0 w 1892"/>
                    <a:gd name="T1" fmla="*/ 0 h 860"/>
                    <a:gd name="T2" fmla="*/ 0 w 1892"/>
                    <a:gd name="T3" fmla="*/ 0 h 860"/>
                    <a:gd name="T4" fmla="*/ 0 w 1892"/>
                    <a:gd name="T5" fmla="*/ 0 h 860"/>
                    <a:gd name="T6" fmla="*/ 0 w 1892"/>
                    <a:gd name="T7" fmla="*/ 0 h 860"/>
                    <a:gd name="T8" fmla="*/ 0 w 1892"/>
                    <a:gd name="T9" fmla="*/ 0 h 860"/>
                    <a:gd name="T10" fmla="*/ 0 w 1892"/>
                    <a:gd name="T11" fmla="*/ 0 h 860"/>
                    <a:gd name="T12" fmla="*/ 0 w 1892"/>
                    <a:gd name="T13" fmla="*/ 0 h 860"/>
                    <a:gd name="T14" fmla="*/ 0 w 1892"/>
                    <a:gd name="T15" fmla="*/ 0 h 860"/>
                    <a:gd name="T16" fmla="*/ 0 w 1892"/>
                    <a:gd name="T17" fmla="*/ 0 h 860"/>
                    <a:gd name="T18" fmla="*/ 0 w 1892"/>
                    <a:gd name="T19" fmla="*/ 0 h 860"/>
                    <a:gd name="T20" fmla="*/ 0 w 1892"/>
                    <a:gd name="T21" fmla="*/ 0 h 860"/>
                    <a:gd name="T22" fmla="*/ 0 w 1892"/>
                    <a:gd name="T23" fmla="*/ 0 h 860"/>
                    <a:gd name="T24" fmla="*/ 0 w 1892"/>
                    <a:gd name="T25" fmla="*/ 0 h 860"/>
                    <a:gd name="T26" fmla="*/ 0 w 1892"/>
                    <a:gd name="T27" fmla="*/ 0 h 860"/>
                    <a:gd name="T28" fmla="*/ 0 w 1892"/>
                    <a:gd name="T29" fmla="*/ 0 h 860"/>
                    <a:gd name="T30" fmla="*/ 0 w 1892"/>
                    <a:gd name="T31" fmla="*/ 0 h 860"/>
                    <a:gd name="T32" fmla="*/ 0 w 1892"/>
                    <a:gd name="T33" fmla="*/ 0 h 860"/>
                    <a:gd name="T34" fmla="*/ 0 w 1892"/>
                    <a:gd name="T35" fmla="*/ 0 h 860"/>
                    <a:gd name="T36" fmla="*/ 0 w 1892"/>
                    <a:gd name="T37" fmla="*/ 0 h 860"/>
                    <a:gd name="T38" fmla="*/ 0 w 1892"/>
                    <a:gd name="T39" fmla="*/ 0 h 860"/>
                    <a:gd name="T40" fmla="*/ 0 w 1892"/>
                    <a:gd name="T41" fmla="*/ 0 h 860"/>
                    <a:gd name="T42" fmla="*/ 0 w 1892"/>
                    <a:gd name="T43" fmla="*/ 0 h 860"/>
                    <a:gd name="T44" fmla="*/ 0 w 1892"/>
                    <a:gd name="T45" fmla="*/ 0 h 860"/>
                    <a:gd name="T46" fmla="*/ 0 w 1892"/>
                    <a:gd name="T47" fmla="*/ 0 h 860"/>
                    <a:gd name="T48" fmla="*/ 0 w 1892"/>
                    <a:gd name="T49" fmla="*/ 0 h 860"/>
                    <a:gd name="T50" fmla="*/ 0 w 1892"/>
                    <a:gd name="T51" fmla="*/ 0 h 860"/>
                    <a:gd name="T52" fmla="*/ 0 w 1892"/>
                    <a:gd name="T53" fmla="*/ 0 h 860"/>
                    <a:gd name="T54" fmla="*/ 0 w 1892"/>
                    <a:gd name="T55" fmla="*/ 0 h 860"/>
                    <a:gd name="T56" fmla="*/ 0 w 1892"/>
                    <a:gd name="T57" fmla="*/ 0 h 860"/>
                    <a:gd name="T58" fmla="*/ 0 w 1892"/>
                    <a:gd name="T59" fmla="*/ 0 h 860"/>
                    <a:gd name="T60" fmla="*/ 0 w 1892"/>
                    <a:gd name="T61" fmla="*/ 0 h 860"/>
                    <a:gd name="T62" fmla="*/ 0 w 1892"/>
                    <a:gd name="T63" fmla="*/ 0 h 860"/>
                    <a:gd name="T64" fmla="*/ 0 w 1892"/>
                    <a:gd name="T65" fmla="*/ 0 h 860"/>
                    <a:gd name="T66" fmla="*/ 0 w 1892"/>
                    <a:gd name="T67" fmla="*/ 0 h 860"/>
                    <a:gd name="T68" fmla="*/ 0 w 1892"/>
                    <a:gd name="T69" fmla="*/ 0 h 860"/>
                    <a:gd name="T70" fmla="*/ 0 w 1892"/>
                    <a:gd name="T71" fmla="*/ 0 h 860"/>
                    <a:gd name="T72" fmla="*/ 0 w 1892"/>
                    <a:gd name="T73" fmla="*/ 0 h 860"/>
                    <a:gd name="T74" fmla="*/ 0 w 1892"/>
                    <a:gd name="T75" fmla="*/ 0 h 86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892"/>
                    <a:gd name="T115" fmla="*/ 0 h 860"/>
                    <a:gd name="T116" fmla="*/ 1892 w 1892"/>
                    <a:gd name="T117" fmla="*/ 860 h 86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892" h="860">
                      <a:moveTo>
                        <a:pt x="1355" y="54"/>
                      </a:moveTo>
                      <a:lnTo>
                        <a:pt x="1552" y="0"/>
                      </a:lnTo>
                      <a:lnTo>
                        <a:pt x="1756" y="147"/>
                      </a:lnTo>
                      <a:lnTo>
                        <a:pt x="1892" y="395"/>
                      </a:lnTo>
                      <a:lnTo>
                        <a:pt x="1552" y="494"/>
                      </a:lnTo>
                      <a:lnTo>
                        <a:pt x="1405" y="375"/>
                      </a:lnTo>
                      <a:lnTo>
                        <a:pt x="1348" y="269"/>
                      </a:lnTo>
                      <a:lnTo>
                        <a:pt x="1252" y="201"/>
                      </a:lnTo>
                      <a:lnTo>
                        <a:pt x="1355" y="54"/>
                      </a:lnTo>
                      <a:close/>
                      <a:moveTo>
                        <a:pt x="949" y="176"/>
                      </a:moveTo>
                      <a:lnTo>
                        <a:pt x="1143" y="123"/>
                      </a:lnTo>
                      <a:lnTo>
                        <a:pt x="1348" y="269"/>
                      </a:lnTo>
                      <a:lnTo>
                        <a:pt x="1484" y="518"/>
                      </a:lnTo>
                      <a:lnTo>
                        <a:pt x="1143" y="619"/>
                      </a:lnTo>
                      <a:lnTo>
                        <a:pt x="1006" y="506"/>
                      </a:lnTo>
                      <a:lnTo>
                        <a:pt x="942" y="391"/>
                      </a:lnTo>
                      <a:lnTo>
                        <a:pt x="849" y="322"/>
                      </a:lnTo>
                      <a:lnTo>
                        <a:pt x="949" y="176"/>
                      </a:lnTo>
                      <a:close/>
                      <a:moveTo>
                        <a:pt x="544" y="298"/>
                      </a:moveTo>
                      <a:lnTo>
                        <a:pt x="740" y="243"/>
                      </a:lnTo>
                      <a:lnTo>
                        <a:pt x="942" y="391"/>
                      </a:lnTo>
                      <a:lnTo>
                        <a:pt x="1080" y="639"/>
                      </a:lnTo>
                      <a:lnTo>
                        <a:pt x="740" y="737"/>
                      </a:lnTo>
                      <a:lnTo>
                        <a:pt x="581" y="610"/>
                      </a:lnTo>
                      <a:lnTo>
                        <a:pt x="526" y="511"/>
                      </a:lnTo>
                      <a:lnTo>
                        <a:pt x="438" y="449"/>
                      </a:lnTo>
                      <a:lnTo>
                        <a:pt x="544" y="298"/>
                      </a:lnTo>
                      <a:close/>
                      <a:moveTo>
                        <a:pt x="126" y="418"/>
                      </a:moveTo>
                      <a:lnTo>
                        <a:pt x="322" y="363"/>
                      </a:lnTo>
                      <a:lnTo>
                        <a:pt x="526" y="511"/>
                      </a:lnTo>
                      <a:lnTo>
                        <a:pt x="662" y="759"/>
                      </a:lnTo>
                      <a:lnTo>
                        <a:pt x="322" y="860"/>
                      </a:lnTo>
                      <a:lnTo>
                        <a:pt x="0" y="603"/>
                      </a:lnTo>
                      <a:lnTo>
                        <a:pt x="126" y="41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81" name="Freeform 164"/>
                <p:cNvSpPr>
                  <a:spLocks noChangeAspect="1"/>
                </p:cNvSpPr>
                <p:nvPr/>
              </p:nvSpPr>
              <p:spPr bwMode="auto">
                <a:xfrm>
                  <a:off x="3862" y="2895"/>
                  <a:ext cx="91" cy="71"/>
                </a:xfrm>
                <a:custGeom>
                  <a:avLst/>
                  <a:gdLst>
                    <a:gd name="T0" fmla="*/ 0 w 641"/>
                    <a:gd name="T1" fmla="*/ 0 h 495"/>
                    <a:gd name="T2" fmla="*/ 0 w 641"/>
                    <a:gd name="T3" fmla="*/ 0 h 495"/>
                    <a:gd name="T4" fmla="*/ 0 w 641"/>
                    <a:gd name="T5" fmla="*/ 0 h 495"/>
                    <a:gd name="T6" fmla="*/ 0 w 641"/>
                    <a:gd name="T7" fmla="*/ 0 h 495"/>
                    <a:gd name="T8" fmla="*/ 0 w 641"/>
                    <a:gd name="T9" fmla="*/ 0 h 495"/>
                    <a:gd name="T10" fmla="*/ 0 w 641"/>
                    <a:gd name="T11" fmla="*/ 0 h 495"/>
                    <a:gd name="T12" fmla="*/ 0 w 641"/>
                    <a:gd name="T13" fmla="*/ 0 h 495"/>
                    <a:gd name="T14" fmla="*/ 0 w 641"/>
                    <a:gd name="T15" fmla="*/ 0 h 495"/>
                    <a:gd name="T16" fmla="*/ 0 w 641"/>
                    <a:gd name="T17" fmla="*/ 0 h 495"/>
                    <a:gd name="T18" fmla="*/ 0 w 641"/>
                    <a:gd name="T19" fmla="*/ 0 h 4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1"/>
                    <a:gd name="T31" fmla="*/ 0 h 495"/>
                    <a:gd name="T32" fmla="*/ 641 w 641"/>
                    <a:gd name="T33" fmla="*/ 495 h 49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1" h="495">
                      <a:moveTo>
                        <a:pt x="104" y="54"/>
                      </a:moveTo>
                      <a:lnTo>
                        <a:pt x="300" y="0"/>
                      </a:lnTo>
                      <a:lnTo>
                        <a:pt x="505" y="147"/>
                      </a:lnTo>
                      <a:lnTo>
                        <a:pt x="641" y="396"/>
                      </a:lnTo>
                      <a:lnTo>
                        <a:pt x="300" y="495"/>
                      </a:lnTo>
                      <a:lnTo>
                        <a:pt x="153" y="376"/>
                      </a:lnTo>
                      <a:lnTo>
                        <a:pt x="96" y="270"/>
                      </a:lnTo>
                      <a:lnTo>
                        <a:pt x="0" y="202"/>
                      </a:lnTo>
                      <a:lnTo>
                        <a:pt x="104" y="5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82" name="Freeform 165"/>
                <p:cNvSpPr>
                  <a:spLocks noChangeAspect="1"/>
                </p:cNvSpPr>
                <p:nvPr/>
              </p:nvSpPr>
              <p:spPr bwMode="auto">
                <a:xfrm>
                  <a:off x="3804" y="2913"/>
                  <a:ext cx="91" cy="71"/>
                </a:xfrm>
                <a:custGeom>
                  <a:avLst/>
                  <a:gdLst>
                    <a:gd name="T0" fmla="*/ 0 w 635"/>
                    <a:gd name="T1" fmla="*/ 0 h 497"/>
                    <a:gd name="T2" fmla="*/ 0 w 635"/>
                    <a:gd name="T3" fmla="*/ 0 h 497"/>
                    <a:gd name="T4" fmla="*/ 0 w 635"/>
                    <a:gd name="T5" fmla="*/ 0 h 497"/>
                    <a:gd name="T6" fmla="*/ 0 w 635"/>
                    <a:gd name="T7" fmla="*/ 0 h 497"/>
                    <a:gd name="T8" fmla="*/ 0 w 635"/>
                    <a:gd name="T9" fmla="*/ 0 h 497"/>
                    <a:gd name="T10" fmla="*/ 0 w 635"/>
                    <a:gd name="T11" fmla="*/ 0 h 497"/>
                    <a:gd name="T12" fmla="*/ 0 w 635"/>
                    <a:gd name="T13" fmla="*/ 0 h 497"/>
                    <a:gd name="T14" fmla="*/ 0 w 635"/>
                    <a:gd name="T15" fmla="*/ 0 h 497"/>
                    <a:gd name="T16" fmla="*/ 0 w 635"/>
                    <a:gd name="T17" fmla="*/ 0 h 497"/>
                    <a:gd name="T18" fmla="*/ 0 w 635"/>
                    <a:gd name="T19" fmla="*/ 0 h 49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35"/>
                    <a:gd name="T31" fmla="*/ 0 h 497"/>
                    <a:gd name="T32" fmla="*/ 635 w 635"/>
                    <a:gd name="T33" fmla="*/ 497 h 49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35" h="497">
                      <a:moveTo>
                        <a:pt x="100" y="54"/>
                      </a:moveTo>
                      <a:lnTo>
                        <a:pt x="295" y="0"/>
                      </a:lnTo>
                      <a:lnTo>
                        <a:pt x="499" y="147"/>
                      </a:lnTo>
                      <a:lnTo>
                        <a:pt x="635" y="396"/>
                      </a:lnTo>
                      <a:lnTo>
                        <a:pt x="295" y="497"/>
                      </a:lnTo>
                      <a:lnTo>
                        <a:pt x="157" y="384"/>
                      </a:lnTo>
                      <a:lnTo>
                        <a:pt x="93" y="268"/>
                      </a:lnTo>
                      <a:lnTo>
                        <a:pt x="0" y="199"/>
                      </a:lnTo>
                      <a:lnTo>
                        <a:pt x="100" y="5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83" name="Freeform 166"/>
                <p:cNvSpPr>
                  <a:spLocks noChangeAspect="1"/>
                </p:cNvSpPr>
                <p:nvPr/>
              </p:nvSpPr>
              <p:spPr bwMode="auto">
                <a:xfrm>
                  <a:off x="3746" y="2930"/>
                  <a:ext cx="91" cy="71"/>
                </a:xfrm>
                <a:custGeom>
                  <a:avLst/>
                  <a:gdLst>
                    <a:gd name="T0" fmla="*/ 0 w 642"/>
                    <a:gd name="T1" fmla="*/ 0 h 495"/>
                    <a:gd name="T2" fmla="*/ 0 w 642"/>
                    <a:gd name="T3" fmla="*/ 0 h 495"/>
                    <a:gd name="T4" fmla="*/ 0 w 642"/>
                    <a:gd name="T5" fmla="*/ 0 h 495"/>
                    <a:gd name="T6" fmla="*/ 0 w 642"/>
                    <a:gd name="T7" fmla="*/ 0 h 495"/>
                    <a:gd name="T8" fmla="*/ 0 w 642"/>
                    <a:gd name="T9" fmla="*/ 0 h 495"/>
                    <a:gd name="T10" fmla="*/ 0 w 642"/>
                    <a:gd name="T11" fmla="*/ 0 h 495"/>
                    <a:gd name="T12" fmla="*/ 0 w 642"/>
                    <a:gd name="T13" fmla="*/ 0 h 495"/>
                    <a:gd name="T14" fmla="*/ 0 w 642"/>
                    <a:gd name="T15" fmla="*/ 0 h 495"/>
                    <a:gd name="T16" fmla="*/ 0 w 642"/>
                    <a:gd name="T17" fmla="*/ 0 h 495"/>
                    <a:gd name="T18" fmla="*/ 0 w 642"/>
                    <a:gd name="T19" fmla="*/ 0 h 4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2"/>
                    <a:gd name="T31" fmla="*/ 0 h 495"/>
                    <a:gd name="T32" fmla="*/ 642 w 642"/>
                    <a:gd name="T33" fmla="*/ 495 h 49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2" h="495">
                      <a:moveTo>
                        <a:pt x="106" y="55"/>
                      </a:moveTo>
                      <a:lnTo>
                        <a:pt x="303" y="0"/>
                      </a:lnTo>
                      <a:lnTo>
                        <a:pt x="504" y="148"/>
                      </a:lnTo>
                      <a:lnTo>
                        <a:pt x="642" y="396"/>
                      </a:lnTo>
                      <a:lnTo>
                        <a:pt x="303" y="495"/>
                      </a:lnTo>
                      <a:lnTo>
                        <a:pt x="143" y="367"/>
                      </a:lnTo>
                      <a:lnTo>
                        <a:pt x="88" y="268"/>
                      </a:lnTo>
                      <a:lnTo>
                        <a:pt x="0" y="207"/>
                      </a:lnTo>
                      <a:lnTo>
                        <a:pt x="106" y="5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84" name="Freeform 167"/>
                <p:cNvSpPr>
                  <a:spLocks noChangeAspect="1"/>
                </p:cNvSpPr>
                <p:nvPr/>
              </p:nvSpPr>
              <p:spPr bwMode="auto">
                <a:xfrm>
                  <a:off x="3683" y="2947"/>
                  <a:ext cx="95" cy="71"/>
                </a:xfrm>
                <a:custGeom>
                  <a:avLst/>
                  <a:gdLst>
                    <a:gd name="T0" fmla="*/ 0 w 661"/>
                    <a:gd name="T1" fmla="*/ 0 h 497"/>
                    <a:gd name="T2" fmla="*/ 0 w 661"/>
                    <a:gd name="T3" fmla="*/ 0 h 497"/>
                    <a:gd name="T4" fmla="*/ 0 w 661"/>
                    <a:gd name="T5" fmla="*/ 0 h 497"/>
                    <a:gd name="T6" fmla="*/ 0 w 661"/>
                    <a:gd name="T7" fmla="*/ 0 h 497"/>
                    <a:gd name="T8" fmla="*/ 0 w 661"/>
                    <a:gd name="T9" fmla="*/ 0 h 497"/>
                    <a:gd name="T10" fmla="*/ 0 w 661"/>
                    <a:gd name="T11" fmla="*/ 0 h 497"/>
                    <a:gd name="T12" fmla="*/ 0 w 661"/>
                    <a:gd name="T13" fmla="*/ 0 h 497"/>
                    <a:gd name="T14" fmla="*/ 0 w 661"/>
                    <a:gd name="T15" fmla="*/ 0 h 49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61"/>
                    <a:gd name="T25" fmla="*/ 0 h 497"/>
                    <a:gd name="T26" fmla="*/ 661 w 661"/>
                    <a:gd name="T27" fmla="*/ 497 h 49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61" h="497">
                      <a:moveTo>
                        <a:pt x="125" y="54"/>
                      </a:moveTo>
                      <a:lnTo>
                        <a:pt x="322" y="0"/>
                      </a:lnTo>
                      <a:lnTo>
                        <a:pt x="525" y="147"/>
                      </a:lnTo>
                      <a:lnTo>
                        <a:pt x="661" y="395"/>
                      </a:lnTo>
                      <a:lnTo>
                        <a:pt x="322" y="497"/>
                      </a:lnTo>
                      <a:lnTo>
                        <a:pt x="0" y="239"/>
                      </a:lnTo>
                      <a:lnTo>
                        <a:pt x="125" y="5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85" name="Freeform 168"/>
                <p:cNvSpPr>
                  <a:spLocks noChangeAspect="1"/>
                </p:cNvSpPr>
                <p:nvPr/>
              </p:nvSpPr>
              <p:spPr bwMode="auto">
                <a:xfrm>
                  <a:off x="3906" y="2932"/>
                  <a:ext cx="140" cy="108"/>
                </a:xfrm>
                <a:custGeom>
                  <a:avLst/>
                  <a:gdLst>
                    <a:gd name="T0" fmla="*/ 0 w 976"/>
                    <a:gd name="T1" fmla="*/ 0 h 756"/>
                    <a:gd name="T2" fmla="*/ 0 w 976"/>
                    <a:gd name="T3" fmla="*/ 0 h 756"/>
                    <a:gd name="T4" fmla="*/ 0 w 976"/>
                    <a:gd name="T5" fmla="*/ 0 h 756"/>
                    <a:gd name="T6" fmla="*/ 0 w 976"/>
                    <a:gd name="T7" fmla="*/ 0 h 756"/>
                    <a:gd name="T8" fmla="*/ 0 w 976"/>
                    <a:gd name="T9" fmla="*/ 0 h 756"/>
                    <a:gd name="T10" fmla="*/ 0 w 976"/>
                    <a:gd name="T11" fmla="*/ 0 h 756"/>
                    <a:gd name="T12" fmla="*/ 0 w 976"/>
                    <a:gd name="T13" fmla="*/ 0 h 756"/>
                    <a:gd name="T14" fmla="*/ 0 w 976"/>
                    <a:gd name="T15" fmla="*/ 0 h 7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6"/>
                    <a:gd name="T25" fmla="*/ 0 h 756"/>
                    <a:gd name="T26" fmla="*/ 976 w 976"/>
                    <a:gd name="T27" fmla="*/ 756 h 7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6" h="756">
                      <a:moveTo>
                        <a:pt x="647" y="756"/>
                      </a:moveTo>
                      <a:lnTo>
                        <a:pt x="0" y="240"/>
                      </a:lnTo>
                      <a:lnTo>
                        <a:pt x="123" y="55"/>
                      </a:lnTo>
                      <a:lnTo>
                        <a:pt x="325" y="0"/>
                      </a:lnTo>
                      <a:lnTo>
                        <a:pt x="844" y="407"/>
                      </a:lnTo>
                      <a:lnTo>
                        <a:pt x="976" y="655"/>
                      </a:lnTo>
                      <a:lnTo>
                        <a:pt x="647" y="75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86" name="Freeform 169"/>
                <p:cNvSpPr>
                  <a:spLocks noChangeAspect="1"/>
                </p:cNvSpPr>
                <p:nvPr/>
              </p:nvSpPr>
              <p:spPr bwMode="auto">
                <a:xfrm>
                  <a:off x="3906" y="2932"/>
                  <a:ext cx="140" cy="108"/>
                </a:xfrm>
                <a:custGeom>
                  <a:avLst/>
                  <a:gdLst>
                    <a:gd name="T0" fmla="*/ 0 w 976"/>
                    <a:gd name="T1" fmla="*/ 0 h 755"/>
                    <a:gd name="T2" fmla="*/ 0 w 976"/>
                    <a:gd name="T3" fmla="*/ 0 h 755"/>
                    <a:gd name="T4" fmla="*/ 0 w 976"/>
                    <a:gd name="T5" fmla="*/ 0 h 755"/>
                    <a:gd name="T6" fmla="*/ 0 w 976"/>
                    <a:gd name="T7" fmla="*/ 0 h 755"/>
                    <a:gd name="T8" fmla="*/ 0 w 976"/>
                    <a:gd name="T9" fmla="*/ 0 h 755"/>
                    <a:gd name="T10" fmla="*/ 0 w 976"/>
                    <a:gd name="T11" fmla="*/ 0 h 755"/>
                    <a:gd name="T12" fmla="*/ 0 w 976"/>
                    <a:gd name="T13" fmla="*/ 0 h 755"/>
                    <a:gd name="T14" fmla="*/ 0 w 976"/>
                    <a:gd name="T15" fmla="*/ 0 h 75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6"/>
                    <a:gd name="T25" fmla="*/ 0 h 755"/>
                    <a:gd name="T26" fmla="*/ 976 w 976"/>
                    <a:gd name="T27" fmla="*/ 755 h 75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6" h="755">
                      <a:moveTo>
                        <a:pt x="647" y="755"/>
                      </a:moveTo>
                      <a:lnTo>
                        <a:pt x="0" y="239"/>
                      </a:lnTo>
                      <a:lnTo>
                        <a:pt x="122" y="54"/>
                      </a:lnTo>
                      <a:lnTo>
                        <a:pt x="325" y="0"/>
                      </a:lnTo>
                      <a:lnTo>
                        <a:pt x="843" y="406"/>
                      </a:lnTo>
                      <a:lnTo>
                        <a:pt x="976" y="655"/>
                      </a:lnTo>
                      <a:lnTo>
                        <a:pt x="647" y="75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87" name="Freeform 170"/>
                <p:cNvSpPr>
                  <a:spLocks noChangeAspect="1"/>
                </p:cNvSpPr>
                <p:nvPr/>
              </p:nvSpPr>
              <p:spPr bwMode="auto">
                <a:xfrm>
                  <a:off x="3999" y="3007"/>
                  <a:ext cx="143" cy="110"/>
                </a:xfrm>
                <a:custGeom>
                  <a:avLst/>
                  <a:gdLst>
                    <a:gd name="T0" fmla="*/ 0 w 1000"/>
                    <a:gd name="T1" fmla="*/ 0 h 769"/>
                    <a:gd name="T2" fmla="*/ 0 w 1000"/>
                    <a:gd name="T3" fmla="*/ 0 h 769"/>
                    <a:gd name="T4" fmla="*/ 0 w 1000"/>
                    <a:gd name="T5" fmla="*/ 0 h 769"/>
                    <a:gd name="T6" fmla="*/ 0 w 1000"/>
                    <a:gd name="T7" fmla="*/ 0 h 769"/>
                    <a:gd name="T8" fmla="*/ 0 w 1000"/>
                    <a:gd name="T9" fmla="*/ 0 h 769"/>
                    <a:gd name="T10" fmla="*/ 0 w 1000"/>
                    <a:gd name="T11" fmla="*/ 0 h 769"/>
                    <a:gd name="T12" fmla="*/ 0 w 1000"/>
                    <a:gd name="T13" fmla="*/ 0 h 769"/>
                    <a:gd name="T14" fmla="*/ 0 w 1000"/>
                    <a:gd name="T15" fmla="*/ 0 h 76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00"/>
                    <a:gd name="T25" fmla="*/ 0 h 769"/>
                    <a:gd name="T26" fmla="*/ 1000 w 1000"/>
                    <a:gd name="T27" fmla="*/ 769 h 76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00" h="769">
                      <a:moveTo>
                        <a:pt x="660" y="769"/>
                      </a:moveTo>
                      <a:lnTo>
                        <a:pt x="0" y="238"/>
                      </a:lnTo>
                      <a:lnTo>
                        <a:pt x="123" y="53"/>
                      </a:lnTo>
                      <a:lnTo>
                        <a:pt x="325" y="0"/>
                      </a:lnTo>
                      <a:lnTo>
                        <a:pt x="844" y="405"/>
                      </a:lnTo>
                      <a:lnTo>
                        <a:pt x="1000" y="679"/>
                      </a:lnTo>
                      <a:lnTo>
                        <a:pt x="660" y="76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88" name="Freeform 171"/>
                <p:cNvSpPr>
                  <a:spLocks noChangeAspect="1"/>
                </p:cNvSpPr>
                <p:nvPr/>
              </p:nvSpPr>
              <p:spPr bwMode="auto">
                <a:xfrm>
                  <a:off x="3999" y="3007"/>
                  <a:ext cx="143" cy="110"/>
                </a:xfrm>
                <a:custGeom>
                  <a:avLst/>
                  <a:gdLst>
                    <a:gd name="T0" fmla="*/ 0 w 999"/>
                    <a:gd name="T1" fmla="*/ 0 h 770"/>
                    <a:gd name="T2" fmla="*/ 0 w 999"/>
                    <a:gd name="T3" fmla="*/ 0 h 770"/>
                    <a:gd name="T4" fmla="*/ 0 w 999"/>
                    <a:gd name="T5" fmla="*/ 0 h 770"/>
                    <a:gd name="T6" fmla="*/ 0 w 999"/>
                    <a:gd name="T7" fmla="*/ 0 h 770"/>
                    <a:gd name="T8" fmla="*/ 0 w 999"/>
                    <a:gd name="T9" fmla="*/ 0 h 770"/>
                    <a:gd name="T10" fmla="*/ 0 w 999"/>
                    <a:gd name="T11" fmla="*/ 0 h 770"/>
                    <a:gd name="T12" fmla="*/ 0 w 999"/>
                    <a:gd name="T13" fmla="*/ 0 h 770"/>
                    <a:gd name="T14" fmla="*/ 0 w 999"/>
                    <a:gd name="T15" fmla="*/ 0 h 77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99"/>
                    <a:gd name="T25" fmla="*/ 0 h 770"/>
                    <a:gd name="T26" fmla="*/ 999 w 999"/>
                    <a:gd name="T27" fmla="*/ 770 h 77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99" h="770">
                      <a:moveTo>
                        <a:pt x="660" y="770"/>
                      </a:moveTo>
                      <a:lnTo>
                        <a:pt x="0" y="238"/>
                      </a:lnTo>
                      <a:lnTo>
                        <a:pt x="123" y="55"/>
                      </a:lnTo>
                      <a:lnTo>
                        <a:pt x="324" y="0"/>
                      </a:lnTo>
                      <a:lnTo>
                        <a:pt x="844" y="405"/>
                      </a:lnTo>
                      <a:lnTo>
                        <a:pt x="999" y="679"/>
                      </a:lnTo>
                      <a:lnTo>
                        <a:pt x="660" y="77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89" name="Freeform 172"/>
                <p:cNvSpPr>
                  <a:spLocks noChangeAspect="1" noEditPoints="1"/>
                </p:cNvSpPr>
                <p:nvPr/>
              </p:nvSpPr>
              <p:spPr bwMode="auto">
                <a:xfrm>
                  <a:off x="3702" y="2896"/>
                  <a:ext cx="416" cy="177"/>
                </a:xfrm>
                <a:custGeom>
                  <a:avLst/>
                  <a:gdLst>
                    <a:gd name="T0" fmla="*/ 0 w 2912"/>
                    <a:gd name="T1" fmla="*/ 0 h 1241"/>
                    <a:gd name="T2" fmla="*/ 0 w 2912"/>
                    <a:gd name="T3" fmla="*/ 0 h 1241"/>
                    <a:gd name="T4" fmla="*/ 0 w 2912"/>
                    <a:gd name="T5" fmla="*/ 0 h 1241"/>
                    <a:gd name="T6" fmla="*/ 0 w 2912"/>
                    <a:gd name="T7" fmla="*/ 0 h 1241"/>
                    <a:gd name="T8" fmla="*/ 0 w 2912"/>
                    <a:gd name="T9" fmla="*/ 0 h 1241"/>
                    <a:gd name="T10" fmla="*/ 0 w 2912"/>
                    <a:gd name="T11" fmla="*/ 0 h 1241"/>
                    <a:gd name="T12" fmla="*/ 0 w 2912"/>
                    <a:gd name="T13" fmla="*/ 0 h 1241"/>
                    <a:gd name="T14" fmla="*/ 0 w 2912"/>
                    <a:gd name="T15" fmla="*/ 0 h 1241"/>
                    <a:gd name="T16" fmla="*/ 0 w 2912"/>
                    <a:gd name="T17" fmla="*/ 0 h 1241"/>
                    <a:gd name="T18" fmla="*/ 0 w 2912"/>
                    <a:gd name="T19" fmla="*/ 0 h 1241"/>
                    <a:gd name="T20" fmla="*/ 0 w 2912"/>
                    <a:gd name="T21" fmla="*/ 0 h 1241"/>
                    <a:gd name="T22" fmla="*/ 0 w 2912"/>
                    <a:gd name="T23" fmla="*/ 0 h 1241"/>
                    <a:gd name="T24" fmla="*/ 0 w 2912"/>
                    <a:gd name="T25" fmla="*/ 0 h 1241"/>
                    <a:gd name="T26" fmla="*/ 0 w 2912"/>
                    <a:gd name="T27" fmla="*/ 0 h 1241"/>
                    <a:gd name="T28" fmla="*/ 0 w 2912"/>
                    <a:gd name="T29" fmla="*/ 0 h 1241"/>
                    <a:gd name="T30" fmla="*/ 0 w 2912"/>
                    <a:gd name="T31" fmla="*/ 0 h 1241"/>
                    <a:gd name="T32" fmla="*/ 0 w 2912"/>
                    <a:gd name="T33" fmla="*/ 0 h 1241"/>
                    <a:gd name="T34" fmla="*/ 0 w 2912"/>
                    <a:gd name="T35" fmla="*/ 0 h 1241"/>
                    <a:gd name="T36" fmla="*/ 0 w 2912"/>
                    <a:gd name="T37" fmla="*/ 0 h 1241"/>
                    <a:gd name="T38" fmla="*/ 0 w 2912"/>
                    <a:gd name="T39" fmla="*/ 0 h 1241"/>
                    <a:gd name="T40" fmla="*/ 0 w 2912"/>
                    <a:gd name="T41" fmla="*/ 0 h 1241"/>
                    <a:gd name="T42" fmla="*/ 0 w 2912"/>
                    <a:gd name="T43" fmla="*/ 0 h 1241"/>
                    <a:gd name="T44" fmla="*/ 0 w 2912"/>
                    <a:gd name="T45" fmla="*/ 0 h 1241"/>
                    <a:gd name="T46" fmla="*/ 0 w 2912"/>
                    <a:gd name="T47" fmla="*/ 0 h 1241"/>
                    <a:gd name="T48" fmla="*/ 0 w 2912"/>
                    <a:gd name="T49" fmla="*/ 0 h 1241"/>
                    <a:gd name="T50" fmla="*/ 0 w 2912"/>
                    <a:gd name="T51" fmla="*/ 0 h 1241"/>
                    <a:gd name="T52" fmla="*/ 0 w 2912"/>
                    <a:gd name="T53" fmla="*/ 0 h 1241"/>
                    <a:gd name="T54" fmla="*/ 0 w 2912"/>
                    <a:gd name="T55" fmla="*/ 0 h 1241"/>
                    <a:gd name="T56" fmla="*/ 0 w 2912"/>
                    <a:gd name="T57" fmla="*/ 0 h 1241"/>
                    <a:gd name="T58" fmla="*/ 0 w 2912"/>
                    <a:gd name="T59" fmla="*/ 0 h 1241"/>
                    <a:gd name="T60" fmla="*/ 0 w 2912"/>
                    <a:gd name="T61" fmla="*/ 0 h 1241"/>
                    <a:gd name="T62" fmla="*/ 0 w 2912"/>
                    <a:gd name="T63" fmla="*/ 0 h 1241"/>
                    <a:gd name="T64" fmla="*/ 0 w 2912"/>
                    <a:gd name="T65" fmla="*/ 0 h 1241"/>
                    <a:gd name="T66" fmla="*/ 0 w 2912"/>
                    <a:gd name="T67" fmla="*/ 0 h 1241"/>
                    <a:gd name="T68" fmla="*/ 0 w 2912"/>
                    <a:gd name="T69" fmla="*/ 0 h 1241"/>
                    <a:gd name="T70" fmla="*/ 0 w 2912"/>
                    <a:gd name="T71" fmla="*/ 0 h 124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912"/>
                    <a:gd name="T109" fmla="*/ 0 h 1241"/>
                    <a:gd name="T110" fmla="*/ 2912 w 2912"/>
                    <a:gd name="T111" fmla="*/ 1241 h 124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912" h="1241">
                      <a:moveTo>
                        <a:pt x="2204" y="836"/>
                      </a:moveTo>
                      <a:lnTo>
                        <a:pt x="2725" y="1241"/>
                      </a:lnTo>
                      <a:lnTo>
                        <a:pt x="2912" y="1185"/>
                      </a:lnTo>
                      <a:lnTo>
                        <a:pt x="2403" y="785"/>
                      </a:lnTo>
                      <a:lnTo>
                        <a:pt x="2204" y="836"/>
                      </a:lnTo>
                      <a:close/>
                      <a:moveTo>
                        <a:pt x="1554" y="314"/>
                      </a:moveTo>
                      <a:lnTo>
                        <a:pt x="2074" y="718"/>
                      </a:lnTo>
                      <a:lnTo>
                        <a:pt x="2261" y="661"/>
                      </a:lnTo>
                      <a:lnTo>
                        <a:pt x="1754" y="260"/>
                      </a:lnTo>
                      <a:lnTo>
                        <a:pt x="1554" y="314"/>
                      </a:lnTo>
                      <a:close/>
                      <a:moveTo>
                        <a:pt x="1230" y="49"/>
                      </a:moveTo>
                      <a:lnTo>
                        <a:pt x="1414" y="196"/>
                      </a:lnTo>
                      <a:lnTo>
                        <a:pt x="1608" y="142"/>
                      </a:lnTo>
                      <a:lnTo>
                        <a:pt x="1416" y="0"/>
                      </a:lnTo>
                      <a:lnTo>
                        <a:pt x="1230" y="49"/>
                      </a:lnTo>
                      <a:close/>
                      <a:moveTo>
                        <a:pt x="822" y="174"/>
                      </a:moveTo>
                      <a:lnTo>
                        <a:pt x="1005" y="319"/>
                      </a:lnTo>
                      <a:lnTo>
                        <a:pt x="1201" y="264"/>
                      </a:lnTo>
                      <a:lnTo>
                        <a:pt x="1008" y="122"/>
                      </a:lnTo>
                      <a:lnTo>
                        <a:pt x="822" y="174"/>
                      </a:lnTo>
                      <a:close/>
                      <a:moveTo>
                        <a:pt x="419" y="295"/>
                      </a:moveTo>
                      <a:lnTo>
                        <a:pt x="600" y="439"/>
                      </a:lnTo>
                      <a:lnTo>
                        <a:pt x="797" y="383"/>
                      </a:lnTo>
                      <a:lnTo>
                        <a:pt x="603" y="243"/>
                      </a:lnTo>
                      <a:lnTo>
                        <a:pt x="419" y="295"/>
                      </a:lnTo>
                      <a:close/>
                      <a:moveTo>
                        <a:pt x="0" y="415"/>
                      </a:moveTo>
                      <a:lnTo>
                        <a:pt x="184" y="562"/>
                      </a:lnTo>
                      <a:lnTo>
                        <a:pt x="379" y="506"/>
                      </a:lnTo>
                      <a:lnTo>
                        <a:pt x="187" y="363"/>
                      </a:lnTo>
                      <a:lnTo>
                        <a:pt x="0" y="415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90" name="Freeform 173"/>
                <p:cNvSpPr>
                  <a:spLocks noChangeAspect="1" noEditPoints="1"/>
                </p:cNvSpPr>
                <p:nvPr/>
              </p:nvSpPr>
              <p:spPr bwMode="auto">
                <a:xfrm>
                  <a:off x="3730" y="2950"/>
                  <a:ext cx="212" cy="106"/>
                </a:xfrm>
                <a:custGeom>
                  <a:avLst/>
                  <a:gdLst>
                    <a:gd name="T0" fmla="*/ 0 w 1483"/>
                    <a:gd name="T1" fmla="*/ 0 h 737"/>
                    <a:gd name="T2" fmla="*/ 0 w 1483"/>
                    <a:gd name="T3" fmla="*/ 0 h 737"/>
                    <a:gd name="T4" fmla="*/ 0 w 1483"/>
                    <a:gd name="T5" fmla="*/ 0 h 737"/>
                    <a:gd name="T6" fmla="*/ 0 w 1483"/>
                    <a:gd name="T7" fmla="*/ 0 h 737"/>
                    <a:gd name="T8" fmla="*/ 0 w 1483"/>
                    <a:gd name="T9" fmla="*/ 0 h 737"/>
                    <a:gd name="T10" fmla="*/ 0 w 1483"/>
                    <a:gd name="T11" fmla="*/ 0 h 737"/>
                    <a:gd name="T12" fmla="*/ 0 w 1483"/>
                    <a:gd name="T13" fmla="*/ 0 h 737"/>
                    <a:gd name="T14" fmla="*/ 0 w 1483"/>
                    <a:gd name="T15" fmla="*/ 0 h 737"/>
                    <a:gd name="T16" fmla="*/ 0 w 1483"/>
                    <a:gd name="T17" fmla="*/ 0 h 737"/>
                    <a:gd name="T18" fmla="*/ 0 w 1483"/>
                    <a:gd name="T19" fmla="*/ 0 h 737"/>
                    <a:gd name="T20" fmla="*/ 0 w 1483"/>
                    <a:gd name="T21" fmla="*/ 0 h 737"/>
                    <a:gd name="T22" fmla="*/ 0 w 1483"/>
                    <a:gd name="T23" fmla="*/ 0 h 737"/>
                    <a:gd name="T24" fmla="*/ 0 w 1483"/>
                    <a:gd name="T25" fmla="*/ 0 h 737"/>
                    <a:gd name="T26" fmla="*/ 0 w 1483"/>
                    <a:gd name="T27" fmla="*/ 0 h 737"/>
                    <a:gd name="T28" fmla="*/ 0 w 1483"/>
                    <a:gd name="T29" fmla="*/ 0 h 737"/>
                    <a:gd name="T30" fmla="*/ 0 w 1483"/>
                    <a:gd name="T31" fmla="*/ 0 h 737"/>
                    <a:gd name="T32" fmla="*/ 0 w 1483"/>
                    <a:gd name="T33" fmla="*/ 0 h 737"/>
                    <a:gd name="T34" fmla="*/ 0 w 1483"/>
                    <a:gd name="T35" fmla="*/ 0 h 737"/>
                    <a:gd name="T36" fmla="*/ 0 w 1483"/>
                    <a:gd name="T37" fmla="*/ 0 h 737"/>
                    <a:gd name="T38" fmla="*/ 0 w 1483"/>
                    <a:gd name="T39" fmla="*/ 0 h 737"/>
                    <a:gd name="T40" fmla="*/ 0 w 1483"/>
                    <a:gd name="T41" fmla="*/ 0 h 737"/>
                    <a:gd name="T42" fmla="*/ 0 w 1483"/>
                    <a:gd name="T43" fmla="*/ 0 h 737"/>
                    <a:gd name="T44" fmla="*/ 0 w 1483"/>
                    <a:gd name="T45" fmla="*/ 0 h 737"/>
                    <a:gd name="T46" fmla="*/ 0 w 1483"/>
                    <a:gd name="T47" fmla="*/ 0 h 737"/>
                    <a:gd name="T48" fmla="*/ 0 w 1483"/>
                    <a:gd name="T49" fmla="*/ 0 h 737"/>
                    <a:gd name="T50" fmla="*/ 0 w 1483"/>
                    <a:gd name="T51" fmla="*/ 0 h 737"/>
                    <a:gd name="T52" fmla="*/ 0 w 1483"/>
                    <a:gd name="T53" fmla="*/ 0 h 737"/>
                    <a:gd name="T54" fmla="*/ 0 w 1483"/>
                    <a:gd name="T55" fmla="*/ 0 h 73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483"/>
                    <a:gd name="T85" fmla="*/ 0 h 737"/>
                    <a:gd name="T86" fmla="*/ 1483 w 1483"/>
                    <a:gd name="T87" fmla="*/ 737 h 73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483" h="737">
                      <a:moveTo>
                        <a:pt x="950" y="54"/>
                      </a:moveTo>
                      <a:lnTo>
                        <a:pt x="1145" y="0"/>
                      </a:lnTo>
                      <a:lnTo>
                        <a:pt x="1348" y="148"/>
                      </a:lnTo>
                      <a:lnTo>
                        <a:pt x="1483" y="396"/>
                      </a:lnTo>
                      <a:lnTo>
                        <a:pt x="1145" y="496"/>
                      </a:lnTo>
                      <a:lnTo>
                        <a:pt x="1007" y="383"/>
                      </a:lnTo>
                      <a:lnTo>
                        <a:pt x="942" y="268"/>
                      </a:lnTo>
                      <a:lnTo>
                        <a:pt x="849" y="199"/>
                      </a:lnTo>
                      <a:lnTo>
                        <a:pt x="950" y="54"/>
                      </a:lnTo>
                      <a:close/>
                      <a:moveTo>
                        <a:pt x="544" y="174"/>
                      </a:moveTo>
                      <a:lnTo>
                        <a:pt x="741" y="120"/>
                      </a:lnTo>
                      <a:lnTo>
                        <a:pt x="942" y="268"/>
                      </a:lnTo>
                      <a:lnTo>
                        <a:pt x="1080" y="517"/>
                      </a:lnTo>
                      <a:lnTo>
                        <a:pt x="741" y="615"/>
                      </a:lnTo>
                      <a:lnTo>
                        <a:pt x="581" y="486"/>
                      </a:lnTo>
                      <a:lnTo>
                        <a:pt x="527" y="387"/>
                      </a:lnTo>
                      <a:lnTo>
                        <a:pt x="438" y="326"/>
                      </a:lnTo>
                      <a:lnTo>
                        <a:pt x="544" y="174"/>
                      </a:lnTo>
                      <a:close/>
                      <a:moveTo>
                        <a:pt x="126" y="294"/>
                      </a:moveTo>
                      <a:lnTo>
                        <a:pt x="322" y="241"/>
                      </a:lnTo>
                      <a:lnTo>
                        <a:pt x="527" y="387"/>
                      </a:lnTo>
                      <a:lnTo>
                        <a:pt x="662" y="637"/>
                      </a:lnTo>
                      <a:lnTo>
                        <a:pt x="322" y="737"/>
                      </a:lnTo>
                      <a:lnTo>
                        <a:pt x="0" y="479"/>
                      </a:lnTo>
                      <a:lnTo>
                        <a:pt x="126" y="294"/>
                      </a:lnTo>
                      <a:close/>
                    </a:path>
                  </a:pathLst>
                </a:custGeom>
                <a:solidFill>
                  <a:srgbClr val="B7B2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91" name="Freeform 174"/>
                <p:cNvSpPr>
                  <a:spLocks noChangeAspect="1"/>
                </p:cNvSpPr>
                <p:nvPr/>
              </p:nvSpPr>
              <p:spPr bwMode="auto">
                <a:xfrm>
                  <a:off x="3851" y="2950"/>
                  <a:ext cx="91" cy="71"/>
                </a:xfrm>
                <a:custGeom>
                  <a:avLst/>
                  <a:gdLst>
                    <a:gd name="T0" fmla="*/ 0 w 634"/>
                    <a:gd name="T1" fmla="*/ 0 h 496"/>
                    <a:gd name="T2" fmla="*/ 0 w 634"/>
                    <a:gd name="T3" fmla="*/ 0 h 496"/>
                    <a:gd name="T4" fmla="*/ 0 w 634"/>
                    <a:gd name="T5" fmla="*/ 0 h 496"/>
                    <a:gd name="T6" fmla="*/ 0 w 634"/>
                    <a:gd name="T7" fmla="*/ 0 h 496"/>
                    <a:gd name="T8" fmla="*/ 0 w 634"/>
                    <a:gd name="T9" fmla="*/ 0 h 496"/>
                    <a:gd name="T10" fmla="*/ 0 w 634"/>
                    <a:gd name="T11" fmla="*/ 0 h 496"/>
                    <a:gd name="T12" fmla="*/ 0 w 634"/>
                    <a:gd name="T13" fmla="*/ 0 h 496"/>
                    <a:gd name="T14" fmla="*/ 0 w 634"/>
                    <a:gd name="T15" fmla="*/ 0 h 496"/>
                    <a:gd name="T16" fmla="*/ 0 w 634"/>
                    <a:gd name="T17" fmla="*/ 0 h 496"/>
                    <a:gd name="T18" fmla="*/ 0 w 634"/>
                    <a:gd name="T19" fmla="*/ 0 h 49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34"/>
                    <a:gd name="T31" fmla="*/ 0 h 496"/>
                    <a:gd name="T32" fmla="*/ 634 w 634"/>
                    <a:gd name="T33" fmla="*/ 496 h 49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34" h="496">
                      <a:moveTo>
                        <a:pt x="101" y="54"/>
                      </a:moveTo>
                      <a:lnTo>
                        <a:pt x="295" y="0"/>
                      </a:lnTo>
                      <a:lnTo>
                        <a:pt x="499" y="148"/>
                      </a:lnTo>
                      <a:lnTo>
                        <a:pt x="634" y="396"/>
                      </a:lnTo>
                      <a:lnTo>
                        <a:pt x="295" y="496"/>
                      </a:lnTo>
                      <a:lnTo>
                        <a:pt x="157" y="383"/>
                      </a:lnTo>
                      <a:lnTo>
                        <a:pt x="94" y="268"/>
                      </a:lnTo>
                      <a:lnTo>
                        <a:pt x="0" y="199"/>
                      </a:lnTo>
                      <a:lnTo>
                        <a:pt x="101" y="5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92" name="Freeform 175"/>
                <p:cNvSpPr>
                  <a:spLocks noChangeAspect="1"/>
                </p:cNvSpPr>
                <p:nvPr/>
              </p:nvSpPr>
              <p:spPr bwMode="auto">
                <a:xfrm>
                  <a:off x="3792" y="2968"/>
                  <a:ext cx="92" cy="70"/>
                </a:xfrm>
                <a:custGeom>
                  <a:avLst/>
                  <a:gdLst>
                    <a:gd name="T0" fmla="*/ 0 w 642"/>
                    <a:gd name="T1" fmla="*/ 0 h 494"/>
                    <a:gd name="T2" fmla="*/ 0 w 642"/>
                    <a:gd name="T3" fmla="*/ 0 h 494"/>
                    <a:gd name="T4" fmla="*/ 0 w 642"/>
                    <a:gd name="T5" fmla="*/ 0 h 494"/>
                    <a:gd name="T6" fmla="*/ 0 w 642"/>
                    <a:gd name="T7" fmla="*/ 0 h 494"/>
                    <a:gd name="T8" fmla="*/ 0 w 642"/>
                    <a:gd name="T9" fmla="*/ 0 h 494"/>
                    <a:gd name="T10" fmla="*/ 0 w 642"/>
                    <a:gd name="T11" fmla="*/ 0 h 494"/>
                    <a:gd name="T12" fmla="*/ 0 w 642"/>
                    <a:gd name="T13" fmla="*/ 0 h 494"/>
                    <a:gd name="T14" fmla="*/ 0 w 642"/>
                    <a:gd name="T15" fmla="*/ 0 h 494"/>
                    <a:gd name="T16" fmla="*/ 0 w 642"/>
                    <a:gd name="T17" fmla="*/ 0 h 494"/>
                    <a:gd name="T18" fmla="*/ 0 w 642"/>
                    <a:gd name="T19" fmla="*/ 0 h 49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2"/>
                    <a:gd name="T31" fmla="*/ 0 h 494"/>
                    <a:gd name="T32" fmla="*/ 642 w 642"/>
                    <a:gd name="T33" fmla="*/ 494 h 49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2" h="494">
                      <a:moveTo>
                        <a:pt x="106" y="53"/>
                      </a:moveTo>
                      <a:lnTo>
                        <a:pt x="302" y="0"/>
                      </a:lnTo>
                      <a:lnTo>
                        <a:pt x="505" y="147"/>
                      </a:lnTo>
                      <a:lnTo>
                        <a:pt x="642" y="396"/>
                      </a:lnTo>
                      <a:lnTo>
                        <a:pt x="302" y="494"/>
                      </a:lnTo>
                      <a:lnTo>
                        <a:pt x="143" y="366"/>
                      </a:lnTo>
                      <a:lnTo>
                        <a:pt x="89" y="267"/>
                      </a:lnTo>
                      <a:lnTo>
                        <a:pt x="0" y="207"/>
                      </a:lnTo>
                      <a:lnTo>
                        <a:pt x="106" y="53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93" name="Freeform 176"/>
                <p:cNvSpPr>
                  <a:spLocks noChangeAspect="1"/>
                </p:cNvSpPr>
                <p:nvPr/>
              </p:nvSpPr>
              <p:spPr bwMode="auto">
                <a:xfrm>
                  <a:off x="3730" y="2985"/>
                  <a:ext cx="94" cy="71"/>
                </a:xfrm>
                <a:custGeom>
                  <a:avLst/>
                  <a:gdLst>
                    <a:gd name="T0" fmla="*/ 0 w 663"/>
                    <a:gd name="T1" fmla="*/ 0 h 497"/>
                    <a:gd name="T2" fmla="*/ 0 w 663"/>
                    <a:gd name="T3" fmla="*/ 0 h 497"/>
                    <a:gd name="T4" fmla="*/ 0 w 663"/>
                    <a:gd name="T5" fmla="*/ 0 h 497"/>
                    <a:gd name="T6" fmla="*/ 0 w 663"/>
                    <a:gd name="T7" fmla="*/ 0 h 497"/>
                    <a:gd name="T8" fmla="*/ 0 w 663"/>
                    <a:gd name="T9" fmla="*/ 0 h 497"/>
                    <a:gd name="T10" fmla="*/ 0 w 663"/>
                    <a:gd name="T11" fmla="*/ 0 h 497"/>
                    <a:gd name="T12" fmla="*/ 0 w 663"/>
                    <a:gd name="T13" fmla="*/ 0 h 497"/>
                    <a:gd name="T14" fmla="*/ 0 w 663"/>
                    <a:gd name="T15" fmla="*/ 0 h 49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63"/>
                    <a:gd name="T25" fmla="*/ 0 h 497"/>
                    <a:gd name="T26" fmla="*/ 663 w 663"/>
                    <a:gd name="T27" fmla="*/ 497 h 49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63" h="497">
                      <a:moveTo>
                        <a:pt x="126" y="54"/>
                      </a:moveTo>
                      <a:lnTo>
                        <a:pt x="322" y="0"/>
                      </a:lnTo>
                      <a:lnTo>
                        <a:pt x="528" y="147"/>
                      </a:lnTo>
                      <a:lnTo>
                        <a:pt x="663" y="397"/>
                      </a:lnTo>
                      <a:lnTo>
                        <a:pt x="322" y="497"/>
                      </a:lnTo>
                      <a:lnTo>
                        <a:pt x="0" y="238"/>
                      </a:lnTo>
                      <a:lnTo>
                        <a:pt x="126" y="5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94" name="Freeform 177"/>
                <p:cNvSpPr>
                  <a:spLocks noChangeAspect="1" noEditPoints="1"/>
                </p:cNvSpPr>
                <p:nvPr/>
              </p:nvSpPr>
              <p:spPr bwMode="auto">
                <a:xfrm>
                  <a:off x="3776" y="2987"/>
                  <a:ext cx="212" cy="105"/>
                </a:xfrm>
                <a:custGeom>
                  <a:avLst/>
                  <a:gdLst>
                    <a:gd name="T0" fmla="*/ 0 w 1483"/>
                    <a:gd name="T1" fmla="*/ 0 h 738"/>
                    <a:gd name="T2" fmla="*/ 0 w 1483"/>
                    <a:gd name="T3" fmla="*/ 0 h 738"/>
                    <a:gd name="T4" fmla="*/ 0 w 1483"/>
                    <a:gd name="T5" fmla="*/ 0 h 738"/>
                    <a:gd name="T6" fmla="*/ 0 w 1483"/>
                    <a:gd name="T7" fmla="*/ 0 h 738"/>
                    <a:gd name="T8" fmla="*/ 0 w 1483"/>
                    <a:gd name="T9" fmla="*/ 0 h 738"/>
                    <a:gd name="T10" fmla="*/ 0 w 1483"/>
                    <a:gd name="T11" fmla="*/ 0 h 738"/>
                    <a:gd name="T12" fmla="*/ 0 w 1483"/>
                    <a:gd name="T13" fmla="*/ 0 h 738"/>
                    <a:gd name="T14" fmla="*/ 0 w 1483"/>
                    <a:gd name="T15" fmla="*/ 0 h 738"/>
                    <a:gd name="T16" fmla="*/ 0 w 1483"/>
                    <a:gd name="T17" fmla="*/ 0 h 738"/>
                    <a:gd name="T18" fmla="*/ 0 w 1483"/>
                    <a:gd name="T19" fmla="*/ 0 h 738"/>
                    <a:gd name="T20" fmla="*/ 0 w 1483"/>
                    <a:gd name="T21" fmla="*/ 0 h 738"/>
                    <a:gd name="T22" fmla="*/ 0 w 1483"/>
                    <a:gd name="T23" fmla="*/ 0 h 738"/>
                    <a:gd name="T24" fmla="*/ 0 w 1483"/>
                    <a:gd name="T25" fmla="*/ 0 h 738"/>
                    <a:gd name="T26" fmla="*/ 0 w 1483"/>
                    <a:gd name="T27" fmla="*/ 0 h 738"/>
                    <a:gd name="T28" fmla="*/ 0 w 1483"/>
                    <a:gd name="T29" fmla="*/ 0 h 738"/>
                    <a:gd name="T30" fmla="*/ 0 w 1483"/>
                    <a:gd name="T31" fmla="*/ 0 h 738"/>
                    <a:gd name="T32" fmla="*/ 0 w 1483"/>
                    <a:gd name="T33" fmla="*/ 0 h 738"/>
                    <a:gd name="T34" fmla="*/ 0 w 1483"/>
                    <a:gd name="T35" fmla="*/ 0 h 738"/>
                    <a:gd name="T36" fmla="*/ 0 w 1483"/>
                    <a:gd name="T37" fmla="*/ 0 h 738"/>
                    <a:gd name="T38" fmla="*/ 0 w 1483"/>
                    <a:gd name="T39" fmla="*/ 0 h 738"/>
                    <a:gd name="T40" fmla="*/ 0 w 1483"/>
                    <a:gd name="T41" fmla="*/ 0 h 738"/>
                    <a:gd name="T42" fmla="*/ 0 w 1483"/>
                    <a:gd name="T43" fmla="*/ 0 h 738"/>
                    <a:gd name="T44" fmla="*/ 0 w 1483"/>
                    <a:gd name="T45" fmla="*/ 0 h 738"/>
                    <a:gd name="T46" fmla="*/ 0 w 1483"/>
                    <a:gd name="T47" fmla="*/ 0 h 738"/>
                    <a:gd name="T48" fmla="*/ 0 w 1483"/>
                    <a:gd name="T49" fmla="*/ 0 h 738"/>
                    <a:gd name="T50" fmla="*/ 0 w 1483"/>
                    <a:gd name="T51" fmla="*/ 0 h 738"/>
                    <a:gd name="T52" fmla="*/ 0 w 1483"/>
                    <a:gd name="T53" fmla="*/ 0 h 738"/>
                    <a:gd name="T54" fmla="*/ 0 w 1483"/>
                    <a:gd name="T55" fmla="*/ 0 h 73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483"/>
                    <a:gd name="T85" fmla="*/ 0 h 738"/>
                    <a:gd name="T86" fmla="*/ 1483 w 1483"/>
                    <a:gd name="T87" fmla="*/ 738 h 73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483" h="738">
                      <a:moveTo>
                        <a:pt x="950" y="55"/>
                      </a:moveTo>
                      <a:lnTo>
                        <a:pt x="1144" y="0"/>
                      </a:lnTo>
                      <a:lnTo>
                        <a:pt x="1348" y="149"/>
                      </a:lnTo>
                      <a:lnTo>
                        <a:pt x="1483" y="397"/>
                      </a:lnTo>
                      <a:lnTo>
                        <a:pt x="1144" y="497"/>
                      </a:lnTo>
                      <a:lnTo>
                        <a:pt x="1007" y="385"/>
                      </a:lnTo>
                      <a:lnTo>
                        <a:pt x="942" y="269"/>
                      </a:lnTo>
                      <a:lnTo>
                        <a:pt x="848" y="200"/>
                      </a:lnTo>
                      <a:lnTo>
                        <a:pt x="950" y="55"/>
                      </a:lnTo>
                      <a:close/>
                      <a:moveTo>
                        <a:pt x="543" y="175"/>
                      </a:moveTo>
                      <a:lnTo>
                        <a:pt x="741" y="121"/>
                      </a:lnTo>
                      <a:lnTo>
                        <a:pt x="942" y="269"/>
                      </a:lnTo>
                      <a:lnTo>
                        <a:pt x="1079" y="517"/>
                      </a:lnTo>
                      <a:lnTo>
                        <a:pt x="741" y="615"/>
                      </a:lnTo>
                      <a:lnTo>
                        <a:pt x="580" y="488"/>
                      </a:lnTo>
                      <a:lnTo>
                        <a:pt x="527" y="390"/>
                      </a:lnTo>
                      <a:lnTo>
                        <a:pt x="438" y="328"/>
                      </a:lnTo>
                      <a:lnTo>
                        <a:pt x="543" y="175"/>
                      </a:lnTo>
                      <a:close/>
                      <a:moveTo>
                        <a:pt x="125" y="296"/>
                      </a:moveTo>
                      <a:lnTo>
                        <a:pt x="323" y="241"/>
                      </a:lnTo>
                      <a:lnTo>
                        <a:pt x="527" y="390"/>
                      </a:lnTo>
                      <a:lnTo>
                        <a:pt x="661" y="638"/>
                      </a:lnTo>
                      <a:lnTo>
                        <a:pt x="323" y="738"/>
                      </a:lnTo>
                      <a:lnTo>
                        <a:pt x="0" y="480"/>
                      </a:lnTo>
                      <a:lnTo>
                        <a:pt x="125" y="296"/>
                      </a:lnTo>
                      <a:close/>
                    </a:path>
                  </a:pathLst>
                </a:custGeom>
                <a:solidFill>
                  <a:srgbClr val="B7B2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95" name="Freeform 178"/>
                <p:cNvSpPr>
                  <a:spLocks noChangeAspect="1"/>
                </p:cNvSpPr>
                <p:nvPr/>
              </p:nvSpPr>
              <p:spPr bwMode="auto">
                <a:xfrm>
                  <a:off x="3897" y="2987"/>
                  <a:ext cx="91" cy="71"/>
                </a:xfrm>
                <a:custGeom>
                  <a:avLst/>
                  <a:gdLst>
                    <a:gd name="T0" fmla="*/ 0 w 635"/>
                    <a:gd name="T1" fmla="*/ 0 h 497"/>
                    <a:gd name="T2" fmla="*/ 0 w 635"/>
                    <a:gd name="T3" fmla="*/ 0 h 497"/>
                    <a:gd name="T4" fmla="*/ 0 w 635"/>
                    <a:gd name="T5" fmla="*/ 0 h 497"/>
                    <a:gd name="T6" fmla="*/ 0 w 635"/>
                    <a:gd name="T7" fmla="*/ 0 h 497"/>
                    <a:gd name="T8" fmla="*/ 0 w 635"/>
                    <a:gd name="T9" fmla="*/ 0 h 497"/>
                    <a:gd name="T10" fmla="*/ 0 w 635"/>
                    <a:gd name="T11" fmla="*/ 0 h 497"/>
                    <a:gd name="T12" fmla="*/ 0 w 635"/>
                    <a:gd name="T13" fmla="*/ 0 h 497"/>
                    <a:gd name="T14" fmla="*/ 0 w 635"/>
                    <a:gd name="T15" fmla="*/ 0 h 497"/>
                    <a:gd name="T16" fmla="*/ 0 w 635"/>
                    <a:gd name="T17" fmla="*/ 0 h 497"/>
                    <a:gd name="T18" fmla="*/ 0 w 635"/>
                    <a:gd name="T19" fmla="*/ 0 h 49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35"/>
                    <a:gd name="T31" fmla="*/ 0 h 497"/>
                    <a:gd name="T32" fmla="*/ 635 w 635"/>
                    <a:gd name="T33" fmla="*/ 497 h 49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35" h="497">
                      <a:moveTo>
                        <a:pt x="101" y="54"/>
                      </a:moveTo>
                      <a:lnTo>
                        <a:pt x="295" y="0"/>
                      </a:lnTo>
                      <a:lnTo>
                        <a:pt x="500" y="148"/>
                      </a:lnTo>
                      <a:lnTo>
                        <a:pt x="635" y="396"/>
                      </a:lnTo>
                      <a:lnTo>
                        <a:pt x="295" y="497"/>
                      </a:lnTo>
                      <a:lnTo>
                        <a:pt x="158" y="384"/>
                      </a:lnTo>
                      <a:lnTo>
                        <a:pt x="94" y="269"/>
                      </a:lnTo>
                      <a:lnTo>
                        <a:pt x="0" y="200"/>
                      </a:lnTo>
                      <a:lnTo>
                        <a:pt x="101" y="5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96" name="Freeform 179"/>
                <p:cNvSpPr>
                  <a:spLocks noChangeAspect="1"/>
                </p:cNvSpPr>
                <p:nvPr/>
              </p:nvSpPr>
              <p:spPr bwMode="auto">
                <a:xfrm>
                  <a:off x="3839" y="3004"/>
                  <a:ext cx="91" cy="71"/>
                </a:xfrm>
                <a:custGeom>
                  <a:avLst/>
                  <a:gdLst>
                    <a:gd name="T0" fmla="*/ 0 w 641"/>
                    <a:gd name="T1" fmla="*/ 0 h 495"/>
                    <a:gd name="T2" fmla="*/ 0 w 641"/>
                    <a:gd name="T3" fmla="*/ 0 h 495"/>
                    <a:gd name="T4" fmla="*/ 0 w 641"/>
                    <a:gd name="T5" fmla="*/ 0 h 495"/>
                    <a:gd name="T6" fmla="*/ 0 w 641"/>
                    <a:gd name="T7" fmla="*/ 0 h 495"/>
                    <a:gd name="T8" fmla="*/ 0 w 641"/>
                    <a:gd name="T9" fmla="*/ 0 h 495"/>
                    <a:gd name="T10" fmla="*/ 0 w 641"/>
                    <a:gd name="T11" fmla="*/ 0 h 495"/>
                    <a:gd name="T12" fmla="*/ 0 w 641"/>
                    <a:gd name="T13" fmla="*/ 0 h 495"/>
                    <a:gd name="T14" fmla="*/ 0 w 641"/>
                    <a:gd name="T15" fmla="*/ 0 h 495"/>
                    <a:gd name="T16" fmla="*/ 0 w 641"/>
                    <a:gd name="T17" fmla="*/ 0 h 495"/>
                    <a:gd name="T18" fmla="*/ 0 w 641"/>
                    <a:gd name="T19" fmla="*/ 0 h 4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1"/>
                    <a:gd name="T31" fmla="*/ 0 h 495"/>
                    <a:gd name="T32" fmla="*/ 641 w 641"/>
                    <a:gd name="T33" fmla="*/ 495 h 49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1" h="495">
                      <a:moveTo>
                        <a:pt x="105" y="55"/>
                      </a:moveTo>
                      <a:lnTo>
                        <a:pt x="302" y="0"/>
                      </a:lnTo>
                      <a:lnTo>
                        <a:pt x="504" y="149"/>
                      </a:lnTo>
                      <a:lnTo>
                        <a:pt x="641" y="397"/>
                      </a:lnTo>
                      <a:lnTo>
                        <a:pt x="302" y="495"/>
                      </a:lnTo>
                      <a:lnTo>
                        <a:pt x="142" y="367"/>
                      </a:lnTo>
                      <a:lnTo>
                        <a:pt x="88" y="269"/>
                      </a:lnTo>
                      <a:lnTo>
                        <a:pt x="0" y="207"/>
                      </a:lnTo>
                      <a:lnTo>
                        <a:pt x="105" y="5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97" name="Freeform 180"/>
                <p:cNvSpPr>
                  <a:spLocks noChangeAspect="1"/>
                </p:cNvSpPr>
                <p:nvPr/>
              </p:nvSpPr>
              <p:spPr bwMode="auto">
                <a:xfrm>
                  <a:off x="3776" y="3022"/>
                  <a:ext cx="95" cy="70"/>
                </a:xfrm>
                <a:custGeom>
                  <a:avLst/>
                  <a:gdLst>
                    <a:gd name="T0" fmla="*/ 0 w 662"/>
                    <a:gd name="T1" fmla="*/ 0 h 496"/>
                    <a:gd name="T2" fmla="*/ 0 w 662"/>
                    <a:gd name="T3" fmla="*/ 0 h 496"/>
                    <a:gd name="T4" fmla="*/ 0 w 662"/>
                    <a:gd name="T5" fmla="*/ 0 h 496"/>
                    <a:gd name="T6" fmla="*/ 0 w 662"/>
                    <a:gd name="T7" fmla="*/ 0 h 496"/>
                    <a:gd name="T8" fmla="*/ 0 w 662"/>
                    <a:gd name="T9" fmla="*/ 0 h 496"/>
                    <a:gd name="T10" fmla="*/ 0 w 662"/>
                    <a:gd name="T11" fmla="*/ 0 h 496"/>
                    <a:gd name="T12" fmla="*/ 0 w 662"/>
                    <a:gd name="T13" fmla="*/ 0 h 496"/>
                    <a:gd name="T14" fmla="*/ 0 w 662"/>
                    <a:gd name="T15" fmla="*/ 0 h 4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62"/>
                    <a:gd name="T25" fmla="*/ 0 h 496"/>
                    <a:gd name="T26" fmla="*/ 662 w 662"/>
                    <a:gd name="T27" fmla="*/ 496 h 49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62" h="496">
                      <a:moveTo>
                        <a:pt x="126" y="54"/>
                      </a:moveTo>
                      <a:lnTo>
                        <a:pt x="323" y="0"/>
                      </a:lnTo>
                      <a:lnTo>
                        <a:pt x="527" y="148"/>
                      </a:lnTo>
                      <a:lnTo>
                        <a:pt x="662" y="396"/>
                      </a:lnTo>
                      <a:lnTo>
                        <a:pt x="323" y="496"/>
                      </a:lnTo>
                      <a:lnTo>
                        <a:pt x="0" y="239"/>
                      </a:lnTo>
                      <a:lnTo>
                        <a:pt x="126" y="5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98" name="Freeform 181"/>
                <p:cNvSpPr>
                  <a:spLocks noChangeAspect="1" noEditPoints="1"/>
                </p:cNvSpPr>
                <p:nvPr/>
              </p:nvSpPr>
              <p:spPr bwMode="auto">
                <a:xfrm>
                  <a:off x="3823" y="3025"/>
                  <a:ext cx="212" cy="106"/>
                </a:xfrm>
                <a:custGeom>
                  <a:avLst/>
                  <a:gdLst>
                    <a:gd name="T0" fmla="*/ 0 w 1482"/>
                    <a:gd name="T1" fmla="*/ 0 h 738"/>
                    <a:gd name="T2" fmla="*/ 0 w 1482"/>
                    <a:gd name="T3" fmla="*/ 0 h 738"/>
                    <a:gd name="T4" fmla="*/ 0 w 1482"/>
                    <a:gd name="T5" fmla="*/ 0 h 738"/>
                    <a:gd name="T6" fmla="*/ 0 w 1482"/>
                    <a:gd name="T7" fmla="*/ 0 h 738"/>
                    <a:gd name="T8" fmla="*/ 0 w 1482"/>
                    <a:gd name="T9" fmla="*/ 0 h 738"/>
                    <a:gd name="T10" fmla="*/ 0 w 1482"/>
                    <a:gd name="T11" fmla="*/ 0 h 738"/>
                    <a:gd name="T12" fmla="*/ 0 w 1482"/>
                    <a:gd name="T13" fmla="*/ 0 h 738"/>
                    <a:gd name="T14" fmla="*/ 0 w 1482"/>
                    <a:gd name="T15" fmla="*/ 0 h 738"/>
                    <a:gd name="T16" fmla="*/ 0 w 1482"/>
                    <a:gd name="T17" fmla="*/ 0 h 738"/>
                    <a:gd name="T18" fmla="*/ 0 w 1482"/>
                    <a:gd name="T19" fmla="*/ 0 h 738"/>
                    <a:gd name="T20" fmla="*/ 0 w 1482"/>
                    <a:gd name="T21" fmla="*/ 0 h 738"/>
                    <a:gd name="T22" fmla="*/ 0 w 1482"/>
                    <a:gd name="T23" fmla="*/ 0 h 738"/>
                    <a:gd name="T24" fmla="*/ 0 w 1482"/>
                    <a:gd name="T25" fmla="*/ 0 h 738"/>
                    <a:gd name="T26" fmla="*/ 0 w 1482"/>
                    <a:gd name="T27" fmla="*/ 0 h 738"/>
                    <a:gd name="T28" fmla="*/ 0 w 1482"/>
                    <a:gd name="T29" fmla="*/ 0 h 738"/>
                    <a:gd name="T30" fmla="*/ 0 w 1482"/>
                    <a:gd name="T31" fmla="*/ 0 h 738"/>
                    <a:gd name="T32" fmla="*/ 0 w 1482"/>
                    <a:gd name="T33" fmla="*/ 0 h 738"/>
                    <a:gd name="T34" fmla="*/ 0 w 1482"/>
                    <a:gd name="T35" fmla="*/ 0 h 738"/>
                    <a:gd name="T36" fmla="*/ 0 w 1482"/>
                    <a:gd name="T37" fmla="*/ 0 h 738"/>
                    <a:gd name="T38" fmla="*/ 0 w 1482"/>
                    <a:gd name="T39" fmla="*/ 0 h 738"/>
                    <a:gd name="T40" fmla="*/ 0 w 1482"/>
                    <a:gd name="T41" fmla="*/ 0 h 738"/>
                    <a:gd name="T42" fmla="*/ 0 w 1482"/>
                    <a:gd name="T43" fmla="*/ 0 h 738"/>
                    <a:gd name="T44" fmla="*/ 0 w 1482"/>
                    <a:gd name="T45" fmla="*/ 0 h 738"/>
                    <a:gd name="T46" fmla="*/ 0 w 1482"/>
                    <a:gd name="T47" fmla="*/ 0 h 738"/>
                    <a:gd name="T48" fmla="*/ 0 w 1482"/>
                    <a:gd name="T49" fmla="*/ 0 h 738"/>
                    <a:gd name="T50" fmla="*/ 0 w 1482"/>
                    <a:gd name="T51" fmla="*/ 0 h 738"/>
                    <a:gd name="T52" fmla="*/ 0 w 1482"/>
                    <a:gd name="T53" fmla="*/ 0 h 738"/>
                    <a:gd name="T54" fmla="*/ 0 w 1482"/>
                    <a:gd name="T55" fmla="*/ 0 h 73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482"/>
                    <a:gd name="T85" fmla="*/ 0 h 738"/>
                    <a:gd name="T86" fmla="*/ 1482 w 1482"/>
                    <a:gd name="T87" fmla="*/ 738 h 73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482" h="738">
                      <a:moveTo>
                        <a:pt x="948" y="54"/>
                      </a:moveTo>
                      <a:lnTo>
                        <a:pt x="1143" y="0"/>
                      </a:lnTo>
                      <a:lnTo>
                        <a:pt x="1347" y="147"/>
                      </a:lnTo>
                      <a:lnTo>
                        <a:pt x="1482" y="396"/>
                      </a:lnTo>
                      <a:lnTo>
                        <a:pt x="1143" y="497"/>
                      </a:lnTo>
                      <a:lnTo>
                        <a:pt x="1005" y="384"/>
                      </a:lnTo>
                      <a:lnTo>
                        <a:pt x="941" y="267"/>
                      </a:lnTo>
                      <a:lnTo>
                        <a:pt x="848" y="199"/>
                      </a:lnTo>
                      <a:lnTo>
                        <a:pt x="948" y="54"/>
                      </a:lnTo>
                      <a:close/>
                      <a:moveTo>
                        <a:pt x="543" y="174"/>
                      </a:moveTo>
                      <a:lnTo>
                        <a:pt x="739" y="120"/>
                      </a:lnTo>
                      <a:lnTo>
                        <a:pt x="941" y="267"/>
                      </a:lnTo>
                      <a:lnTo>
                        <a:pt x="1079" y="516"/>
                      </a:lnTo>
                      <a:lnTo>
                        <a:pt x="739" y="615"/>
                      </a:lnTo>
                      <a:lnTo>
                        <a:pt x="580" y="487"/>
                      </a:lnTo>
                      <a:lnTo>
                        <a:pt x="525" y="388"/>
                      </a:lnTo>
                      <a:lnTo>
                        <a:pt x="437" y="327"/>
                      </a:lnTo>
                      <a:lnTo>
                        <a:pt x="543" y="174"/>
                      </a:lnTo>
                      <a:close/>
                      <a:moveTo>
                        <a:pt x="125" y="294"/>
                      </a:moveTo>
                      <a:lnTo>
                        <a:pt x="321" y="241"/>
                      </a:lnTo>
                      <a:lnTo>
                        <a:pt x="525" y="388"/>
                      </a:lnTo>
                      <a:lnTo>
                        <a:pt x="661" y="636"/>
                      </a:lnTo>
                      <a:lnTo>
                        <a:pt x="321" y="738"/>
                      </a:lnTo>
                      <a:lnTo>
                        <a:pt x="0" y="478"/>
                      </a:lnTo>
                      <a:lnTo>
                        <a:pt x="125" y="294"/>
                      </a:lnTo>
                      <a:close/>
                    </a:path>
                  </a:pathLst>
                </a:custGeom>
                <a:solidFill>
                  <a:srgbClr val="B7B2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199" name="Freeform 182"/>
                <p:cNvSpPr>
                  <a:spLocks noChangeAspect="1"/>
                </p:cNvSpPr>
                <p:nvPr/>
              </p:nvSpPr>
              <p:spPr bwMode="auto">
                <a:xfrm>
                  <a:off x="3944" y="3025"/>
                  <a:ext cx="91" cy="71"/>
                </a:xfrm>
                <a:custGeom>
                  <a:avLst/>
                  <a:gdLst>
                    <a:gd name="T0" fmla="*/ 0 w 634"/>
                    <a:gd name="T1" fmla="*/ 0 h 497"/>
                    <a:gd name="T2" fmla="*/ 0 w 634"/>
                    <a:gd name="T3" fmla="*/ 0 h 497"/>
                    <a:gd name="T4" fmla="*/ 0 w 634"/>
                    <a:gd name="T5" fmla="*/ 0 h 497"/>
                    <a:gd name="T6" fmla="*/ 0 w 634"/>
                    <a:gd name="T7" fmla="*/ 0 h 497"/>
                    <a:gd name="T8" fmla="*/ 0 w 634"/>
                    <a:gd name="T9" fmla="*/ 0 h 497"/>
                    <a:gd name="T10" fmla="*/ 0 w 634"/>
                    <a:gd name="T11" fmla="*/ 0 h 497"/>
                    <a:gd name="T12" fmla="*/ 0 w 634"/>
                    <a:gd name="T13" fmla="*/ 0 h 497"/>
                    <a:gd name="T14" fmla="*/ 0 w 634"/>
                    <a:gd name="T15" fmla="*/ 0 h 497"/>
                    <a:gd name="T16" fmla="*/ 0 w 634"/>
                    <a:gd name="T17" fmla="*/ 0 h 497"/>
                    <a:gd name="T18" fmla="*/ 0 w 634"/>
                    <a:gd name="T19" fmla="*/ 0 h 49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34"/>
                    <a:gd name="T31" fmla="*/ 0 h 497"/>
                    <a:gd name="T32" fmla="*/ 634 w 634"/>
                    <a:gd name="T33" fmla="*/ 497 h 49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34" h="497">
                      <a:moveTo>
                        <a:pt x="101" y="54"/>
                      </a:moveTo>
                      <a:lnTo>
                        <a:pt x="296" y="0"/>
                      </a:lnTo>
                      <a:lnTo>
                        <a:pt x="500" y="147"/>
                      </a:lnTo>
                      <a:lnTo>
                        <a:pt x="634" y="396"/>
                      </a:lnTo>
                      <a:lnTo>
                        <a:pt x="296" y="497"/>
                      </a:lnTo>
                      <a:lnTo>
                        <a:pt x="158" y="384"/>
                      </a:lnTo>
                      <a:lnTo>
                        <a:pt x="93" y="268"/>
                      </a:lnTo>
                      <a:lnTo>
                        <a:pt x="0" y="199"/>
                      </a:lnTo>
                      <a:lnTo>
                        <a:pt x="101" y="5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00" name="Freeform 183"/>
                <p:cNvSpPr>
                  <a:spLocks noChangeAspect="1"/>
                </p:cNvSpPr>
                <p:nvPr/>
              </p:nvSpPr>
              <p:spPr bwMode="auto">
                <a:xfrm>
                  <a:off x="3885" y="3042"/>
                  <a:ext cx="92" cy="71"/>
                </a:xfrm>
                <a:custGeom>
                  <a:avLst/>
                  <a:gdLst>
                    <a:gd name="T0" fmla="*/ 0 w 643"/>
                    <a:gd name="T1" fmla="*/ 0 h 494"/>
                    <a:gd name="T2" fmla="*/ 0 w 643"/>
                    <a:gd name="T3" fmla="*/ 0 h 494"/>
                    <a:gd name="T4" fmla="*/ 0 w 643"/>
                    <a:gd name="T5" fmla="*/ 0 h 494"/>
                    <a:gd name="T6" fmla="*/ 0 w 643"/>
                    <a:gd name="T7" fmla="*/ 0 h 494"/>
                    <a:gd name="T8" fmla="*/ 0 w 643"/>
                    <a:gd name="T9" fmla="*/ 0 h 494"/>
                    <a:gd name="T10" fmla="*/ 0 w 643"/>
                    <a:gd name="T11" fmla="*/ 0 h 494"/>
                    <a:gd name="T12" fmla="*/ 0 w 643"/>
                    <a:gd name="T13" fmla="*/ 0 h 494"/>
                    <a:gd name="T14" fmla="*/ 0 w 643"/>
                    <a:gd name="T15" fmla="*/ 0 h 494"/>
                    <a:gd name="T16" fmla="*/ 0 w 643"/>
                    <a:gd name="T17" fmla="*/ 0 h 494"/>
                    <a:gd name="T18" fmla="*/ 0 w 643"/>
                    <a:gd name="T19" fmla="*/ 0 h 49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3"/>
                    <a:gd name="T31" fmla="*/ 0 h 494"/>
                    <a:gd name="T32" fmla="*/ 643 w 643"/>
                    <a:gd name="T33" fmla="*/ 494 h 49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3" h="494">
                      <a:moveTo>
                        <a:pt x="106" y="54"/>
                      </a:moveTo>
                      <a:lnTo>
                        <a:pt x="303" y="0"/>
                      </a:lnTo>
                      <a:lnTo>
                        <a:pt x="504" y="147"/>
                      </a:lnTo>
                      <a:lnTo>
                        <a:pt x="643" y="395"/>
                      </a:lnTo>
                      <a:lnTo>
                        <a:pt x="303" y="494"/>
                      </a:lnTo>
                      <a:lnTo>
                        <a:pt x="143" y="367"/>
                      </a:lnTo>
                      <a:lnTo>
                        <a:pt x="89" y="268"/>
                      </a:lnTo>
                      <a:lnTo>
                        <a:pt x="0" y="206"/>
                      </a:lnTo>
                      <a:lnTo>
                        <a:pt x="106" y="5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01" name="Freeform 184"/>
                <p:cNvSpPr>
                  <a:spLocks noChangeAspect="1"/>
                </p:cNvSpPr>
                <p:nvPr/>
              </p:nvSpPr>
              <p:spPr bwMode="auto">
                <a:xfrm>
                  <a:off x="3823" y="3060"/>
                  <a:ext cx="94" cy="71"/>
                </a:xfrm>
                <a:custGeom>
                  <a:avLst/>
                  <a:gdLst>
                    <a:gd name="T0" fmla="*/ 0 w 661"/>
                    <a:gd name="T1" fmla="*/ 0 h 497"/>
                    <a:gd name="T2" fmla="*/ 0 w 661"/>
                    <a:gd name="T3" fmla="*/ 0 h 497"/>
                    <a:gd name="T4" fmla="*/ 0 w 661"/>
                    <a:gd name="T5" fmla="*/ 0 h 497"/>
                    <a:gd name="T6" fmla="*/ 0 w 661"/>
                    <a:gd name="T7" fmla="*/ 0 h 497"/>
                    <a:gd name="T8" fmla="*/ 0 w 661"/>
                    <a:gd name="T9" fmla="*/ 0 h 497"/>
                    <a:gd name="T10" fmla="*/ 0 w 661"/>
                    <a:gd name="T11" fmla="*/ 0 h 497"/>
                    <a:gd name="T12" fmla="*/ 0 w 661"/>
                    <a:gd name="T13" fmla="*/ 0 h 497"/>
                    <a:gd name="T14" fmla="*/ 0 w 661"/>
                    <a:gd name="T15" fmla="*/ 0 h 49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61"/>
                    <a:gd name="T25" fmla="*/ 0 h 497"/>
                    <a:gd name="T26" fmla="*/ 661 w 661"/>
                    <a:gd name="T27" fmla="*/ 497 h 49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61" h="497">
                      <a:moveTo>
                        <a:pt x="125" y="54"/>
                      </a:moveTo>
                      <a:lnTo>
                        <a:pt x="322" y="0"/>
                      </a:lnTo>
                      <a:lnTo>
                        <a:pt x="526" y="148"/>
                      </a:lnTo>
                      <a:lnTo>
                        <a:pt x="661" y="396"/>
                      </a:lnTo>
                      <a:lnTo>
                        <a:pt x="322" y="497"/>
                      </a:lnTo>
                      <a:lnTo>
                        <a:pt x="0" y="238"/>
                      </a:lnTo>
                      <a:lnTo>
                        <a:pt x="125" y="5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02" name="Freeform 185"/>
                <p:cNvSpPr>
                  <a:spLocks noChangeAspect="1" noEditPoints="1"/>
                </p:cNvSpPr>
                <p:nvPr/>
              </p:nvSpPr>
              <p:spPr bwMode="auto">
                <a:xfrm>
                  <a:off x="3869" y="3062"/>
                  <a:ext cx="213" cy="106"/>
                </a:xfrm>
                <a:custGeom>
                  <a:avLst/>
                  <a:gdLst>
                    <a:gd name="T0" fmla="*/ 0 w 1492"/>
                    <a:gd name="T1" fmla="*/ 0 h 743"/>
                    <a:gd name="T2" fmla="*/ 0 w 1492"/>
                    <a:gd name="T3" fmla="*/ 0 h 743"/>
                    <a:gd name="T4" fmla="*/ 0 w 1492"/>
                    <a:gd name="T5" fmla="*/ 0 h 743"/>
                    <a:gd name="T6" fmla="*/ 0 w 1492"/>
                    <a:gd name="T7" fmla="*/ 0 h 743"/>
                    <a:gd name="T8" fmla="*/ 0 w 1492"/>
                    <a:gd name="T9" fmla="*/ 0 h 743"/>
                    <a:gd name="T10" fmla="*/ 0 w 1492"/>
                    <a:gd name="T11" fmla="*/ 0 h 743"/>
                    <a:gd name="T12" fmla="*/ 0 w 1492"/>
                    <a:gd name="T13" fmla="*/ 0 h 743"/>
                    <a:gd name="T14" fmla="*/ 0 w 1492"/>
                    <a:gd name="T15" fmla="*/ 0 h 743"/>
                    <a:gd name="T16" fmla="*/ 0 w 1492"/>
                    <a:gd name="T17" fmla="*/ 0 h 743"/>
                    <a:gd name="T18" fmla="*/ 0 w 1492"/>
                    <a:gd name="T19" fmla="*/ 0 h 743"/>
                    <a:gd name="T20" fmla="*/ 0 w 1492"/>
                    <a:gd name="T21" fmla="*/ 0 h 743"/>
                    <a:gd name="T22" fmla="*/ 0 w 1492"/>
                    <a:gd name="T23" fmla="*/ 0 h 743"/>
                    <a:gd name="T24" fmla="*/ 0 w 1492"/>
                    <a:gd name="T25" fmla="*/ 0 h 743"/>
                    <a:gd name="T26" fmla="*/ 0 w 1492"/>
                    <a:gd name="T27" fmla="*/ 0 h 743"/>
                    <a:gd name="T28" fmla="*/ 0 w 1492"/>
                    <a:gd name="T29" fmla="*/ 0 h 743"/>
                    <a:gd name="T30" fmla="*/ 0 w 1492"/>
                    <a:gd name="T31" fmla="*/ 0 h 743"/>
                    <a:gd name="T32" fmla="*/ 0 w 1492"/>
                    <a:gd name="T33" fmla="*/ 0 h 743"/>
                    <a:gd name="T34" fmla="*/ 0 w 1492"/>
                    <a:gd name="T35" fmla="*/ 0 h 74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92"/>
                    <a:gd name="T55" fmla="*/ 0 h 743"/>
                    <a:gd name="T56" fmla="*/ 1492 w 1492"/>
                    <a:gd name="T57" fmla="*/ 743 h 74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92" h="743">
                      <a:moveTo>
                        <a:pt x="950" y="54"/>
                      </a:moveTo>
                      <a:lnTo>
                        <a:pt x="1144" y="0"/>
                      </a:lnTo>
                      <a:lnTo>
                        <a:pt x="1348" y="147"/>
                      </a:lnTo>
                      <a:lnTo>
                        <a:pt x="1492" y="407"/>
                      </a:lnTo>
                      <a:lnTo>
                        <a:pt x="1151" y="506"/>
                      </a:lnTo>
                      <a:lnTo>
                        <a:pt x="1002" y="376"/>
                      </a:lnTo>
                      <a:lnTo>
                        <a:pt x="937" y="265"/>
                      </a:lnTo>
                      <a:lnTo>
                        <a:pt x="849" y="199"/>
                      </a:lnTo>
                      <a:lnTo>
                        <a:pt x="950" y="54"/>
                      </a:lnTo>
                      <a:close/>
                      <a:moveTo>
                        <a:pt x="126" y="295"/>
                      </a:moveTo>
                      <a:lnTo>
                        <a:pt x="738" y="120"/>
                      </a:lnTo>
                      <a:lnTo>
                        <a:pt x="943" y="268"/>
                      </a:lnTo>
                      <a:lnTo>
                        <a:pt x="1078" y="523"/>
                      </a:lnTo>
                      <a:lnTo>
                        <a:pt x="327" y="743"/>
                      </a:lnTo>
                      <a:lnTo>
                        <a:pt x="0" y="480"/>
                      </a:lnTo>
                      <a:lnTo>
                        <a:pt x="126" y="295"/>
                      </a:lnTo>
                      <a:close/>
                    </a:path>
                  </a:pathLst>
                </a:custGeom>
                <a:solidFill>
                  <a:srgbClr val="B7B2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03" name="Freeform 186"/>
                <p:cNvSpPr>
                  <a:spLocks noChangeAspect="1"/>
                </p:cNvSpPr>
                <p:nvPr/>
              </p:nvSpPr>
              <p:spPr bwMode="auto">
                <a:xfrm>
                  <a:off x="3990" y="3062"/>
                  <a:ext cx="92" cy="72"/>
                </a:xfrm>
                <a:custGeom>
                  <a:avLst/>
                  <a:gdLst>
                    <a:gd name="T0" fmla="*/ 0 w 643"/>
                    <a:gd name="T1" fmla="*/ 0 h 506"/>
                    <a:gd name="T2" fmla="*/ 0 w 643"/>
                    <a:gd name="T3" fmla="*/ 0 h 506"/>
                    <a:gd name="T4" fmla="*/ 0 w 643"/>
                    <a:gd name="T5" fmla="*/ 0 h 506"/>
                    <a:gd name="T6" fmla="*/ 0 w 643"/>
                    <a:gd name="T7" fmla="*/ 0 h 506"/>
                    <a:gd name="T8" fmla="*/ 0 w 643"/>
                    <a:gd name="T9" fmla="*/ 0 h 506"/>
                    <a:gd name="T10" fmla="*/ 0 w 643"/>
                    <a:gd name="T11" fmla="*/ 0 h 506"/>
                    <a:gd name="T12" fmla="*/ 0 w 643"/>
                    <a:gd name="T13" fmla="*/ 0 h 506"/>
                    <a:gd name="T14" fmla="*/ 0 w 643"/>
                    <a:gd name="T15" fmla="*/ 0 h 506"/>
                    <a:gd name="T16" fmla="*/ 0 w 643"/>
                    <a:gd name="T17" fmla="*/ 0 h 506"/>
                    <a:gd name="T18" fmla="*/ 0 w 643"/>
                    <a:gd name="T19" fmla="*/ 0 h 50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3"/>
                    <a:gd name="T31" fmla="*/ 0 h 506"/>
                    <a:gd name="T32" fmla="*/ 643 w 643"/>
                    <a:gd name="T33" fmla="*/ 506 h 50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3" h="506">
                      <a:moveTo>
                        <a:pt x="101" y="55"/>
                      </a:moveTo>
                      <a:lnTo>
                        <a:pt x="296" y="0"/>
                      </a:lnTo>
                      <a:lnTo>
                        <a:pt x="499" y="148"/>
                      </a:lnTo>
                      <a:lnTo>
                        <a:pt x="643" y="408"/>
                      </a:lnTo>
                      <a:lnTo>
                        <a:pt x="303" y="506"/>
                      </a:lnTo>
                      <a:lnTo>
                        <a:pt x="154" y="376"/>
                      </a:lnTo>
                      <a:lnTo>
                        <a:pt x="88" y="266"/>
                      </a:lnTo>
                      <a:lnTo>
                        <a:pt x="0" y="199"/>
                      </a:lnTo>
                      <a:lnTo>
                        <a:pt x="101" y="5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04" name="Freeform 187"/>
                <p:cNvSpPr>
                  <a:spLocks noChangeAspect="1"/>
                </p:cNvSpPr>
                <p:nvPr/>
              </p:nvSpPr>
              <p:spPr bwMode="auto">
                <a:xfrm>
                  <a:off x="3869" y="3079"/>
                  <a:ext cx="154" cy="89"/>
                </a:xfrm>
                <a:custGeom>
                  <a:avLst/>
                  <a:gdLst>
                    <a:gd name="T0" fmla="*/ 0 w 1078"/>
                    <a:gd name="T1" fmla="*/ 0 h 623"/>
                    <a:gd name="T2" fmla="*/ 0 w 1078"/>
                    <a:gd name="T3" fmla="*/ 0 h 623"/>
                    <a:gd name="T4" fmla="*/ 0 w 1078"/>
                    <a:gd name="T5" fmla="*/ 0 h 623"/>
                    <a:gd name="T6" fmla="*/ 0 w 1078"/>
                    <a:gd name="T7" fmla="*/ 0 h 623"/>
                    <a:gd name="T8" fmla="*/ 0 w 1078"/>
                    <a:gd name="T9" fmla="*/ 0 h 623"/>
                    <a:gd name="T10" fmla="*/ 0 w 1078"/>
                    <a:gd name="T11" fmla="*/ 0 h 623"/>
                    <a:gd name="T12" fmla="*/ 0 w 1078"/>
                    <a:gd name="T13" fmla="*/ 0 h 623"/>
                    <a:gd name="T14" fmla="*/ 0 w 1078"/>
                    <a:gd name="T15" fmla="*/ 0 h 6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78"/>
                    <a:gd name="T25" fmla="*/ 0 h 623"/>
                    <a:gd name="T26" fmla="*/ 1078 w 1078"/>
                    <a:gd name="T27" fmla="*/ 623 h 6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78" h="623">
                      <a:moveTo>
                        <a:pt x="125" y="175"/>
                      </a:moveTo>
                      <a:lnTo>
                        <a:pt x="737" y="0"/>
                      </a:lnTo>
                      <a:lnTo>
                        <a:pt x="942" y="148"/>
                      </a:lnTo>
                      <a:lnTo>
                        <a:pt x="1078" y="403"/>
                      </a:lnTo>
                      <a:lnTo>
                        <a:pt x="326" y="623"/>
                      </a:lnTo>
                      <a:lnTo>
                        <a:pt x="0" y="360"/>
                      </a:lnTo>
                      <a:lnTo>
                        <a:pt x="125" y="17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05" name="Freeform 188"/>
                <p:cNvSpPr>
                  <a:spLocks noChangeAspect="1" noEditPoints="1"/>
                </p:cNvSpPr>
                <p:nvPr/>
              </p:nvSpPr>
              <p:spPr bwMode="auto">
                <a:xfrm>
                  <a:off x="3749" y="2951"/>
                  <a:ext cx="310" cy="175"/>
                </a:xfrm>
                <a:custGeom>
                  <a:avLst/>
                  <a:gdLst>
                    <a:gd name="T0" fmla="*/ 0 w 2174"/>
                    <a:gd name="T1" fmla="*/ 0 h 1220"/>
                    <a:gd name="T2" fmla="*/ 0 w 2174"/>
                    <a:gd name="T3" fmla="*/ 0 h 1220"/>
                    <a:gd name="T4" fmla="*/ 0 w 2174"/>
                    <a:gd name="T5" fmla="*/ 0 h 1220"/>
                    <a:gd name="T6" fmla="*/ 0 w 2174"/>
                    <a:gd name="T7" fmla="*/ 0 h 1220"/>
                    <a:gd name="T8" fmla="*/ 0 w 2174"/>
                    <a:gd name="T9" fmla="*/ 0 h 1220"/>
                    <a:gd name="T10" fmla="*/ 0 w 2174"/>
                    <a:gd name="T11" fmla="*/ 0 h 1220"/>
                    <a:gd name="T12" fmla="*/ 0 w 2174"/>
                    <a:gd name="T13" fmla="*/ 0 h 1220"/>
                    <a:gd name="T14" fmla="*/ 0 w 2174"/>
                    <a:gd name="T15" fmla="*/ 0 h 1220"/>
                    <a:gd name="T16" fmla="*/ 0 w 2174"/>
                    <a:gd name="T17" fmla="*/ 0 h 1220"/>
                    <a:gd name="T18" fmla="*/ 0 w 2174"/>
                    <a:gd name="T19" fmla="*/ 0 h 1220"/>
                    <a:gd name="T20" fmla="*/ 0 w 2174"/>
                    <a:gd name="T21" fmla="*/ 0 h 1220"/>
                    <a:gd name="T22" fmla="*/ 0 w 2174"/>
                    <a:gd name="T23" fmla="*/ 0 h 1220"/>
                    <a:gd name="T24" fmla="*/ 0 w 2174"/>
                    <a:gd name="T25" fmla="*/ 0 h 1220"/>
                    <a:gd name="T26" fmla="*/ 0 w 2174"/>
                    <a:gd name="T27" fmla="*/ 0 h 1220"/>
                    <a:gd name="T28" fmla="*/ 0 w 2174"/>
                    <a:gd name="T29" fmla="*/ 0 h 1220"/>
                    <a:gd name="T30" fmla="*/ 0 w 2174"/>
                    <a:gd name="T31" fmla="*/ 0 h 1220"/>
                    <a:gd name="T32" fmla="*/ 0 w 2174"/>
                    <a:gd name="T33" fmla="*/ 0 h 1220"/>
                    <a:gd name="T34" fmla="*/ 0 w 2174"/>
                    <a:gd name="T35" fmla="*/ 0 h 1220"/>
                    <a:gd name="T36" fmla="*/ 0 w 2174"/>
                    <a:gd name="T37" fmla="*/ 0 h 1220"/>
                    <a:gd name="T38" fmla="*/ 0 w 2174"/>
                    <a:gd name="T39" fmla="*/ 0 h 1220"/>
                    <a:gd name="T40" fmla="*/ 0 w 2174"/>
                    <a:gd name="T41" fmla="*/ 0 h 1220"/>
                    <a:gd name="T42" fmla="*/ 0 w 2174"/>
                    <a:gd name="T43" fmla="*/ 0 h 1220"/>
                    <a:gd name="T44" fmla="*/ 0 w 2174"/>
                    <a:gd name="T45" fmla="*/ 0 h 1220"/>
                    <a:gd name="T46" fmla="*/ 0 w 2174"/>
                    <a:gd name="T47" fmla="*/ 0 h 1220"/>
                    <a:gd name="T48" fmla="*/ 0 w 2174"/>
                    <a:gd name="T49" fmla="*/ 0 h 1220"/>
                    <a:gd name="T50" fmla="*/ 0 w 2174"/>
                    <a:gd name="T51" fmla="*/ 0 h 1220"/>
                    <a:gd name="T52" fmla="*/ 0 w 2174"/>
                    <a:gd name="T53" fmla="*/ 0 h 1220"/>
                    <a:gd name="T54" fmla="*/ 0 w 2174"/>
                    <a:gd name="T55" fmla="*/ 0 h 1220"/>
                    <a:gd name="T56" fmla="*/ 0 w 2174"/>
                    <a:gd name="T57" fmla="*/ 0 h 1220"/>
                    <a:gd name="T58" fmla="*/ 0 w 2174"/>
                    <a:gd name="T59" fmla="*/ 0 h 1220"/>
                    <a:gd name="T60" fmla="*/ 0 w 2174"/>
                    <a:gd name="T61" fmla="*/ 0 h 1220"/>
                    <a:gd name="T62" fmla="*/ 0 w 2174"/>
                    <a:gd name="T63" fmla="*/ 0 h 1220"/>
                    <a:gd name="T64" fmla="*/ 0 w 2174"/>
                    <a:gd name="T65" fmla="*/ 0 h 12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174"/>
                    <a:gd name="T100" fmla="*/ 0 h 1220"/>
                    <a:gd name="T101" fmla="*/ 2174 w 2174"/>
                    <a:gd name="T102" fmla="*/ 1220 h 12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174" h="1220">
                      <a:moveTo>
                        <a:pt x="1798" y="832"/>
                      </a:moveTo>
                      <a:lnTo>
                        <a:pt x="1980" y="978"/>
                      </a:lnTo>
                      <a:lnTo>
                        <a:pt x="2174" y="922"/>
                      </a:lnTo>
                      <a:lnTo>
                        <a:pt x="1983" y="782"/>
                      </a:lnTo>
                      <a:lnTo>
                        <a:pt x="1798" y="832"/>
                      </a:lnTo>
                      <a:close/>
                      <a:moveTo>
                        <a:pt x="976" y="1072"/>
                      </a:moveTo>
                      <a:lnTo>
                        <a:pt x="1158" y="1220"/>
                      </a:lnTo>
                      <a:lnTo>
                        <a:pt x="1771" y="1043"/>
                      </a:lnTo>
                      <a:lnTo>
                        <a:pt x="1576" y="903"/>
                      </a:lnTo>
                      <a:lnTo>
                        <a:pt x="976" y="1072"/>
                      </a:lnTo>
                      <a:close/>
                      <a:moveTo>
                        <a:pt x="1470" y="573"/>
                      </a:moveTo>
                      <a:lnTo>
                        <a:pt x="1655" y="721"/>
                      </a:lnTo>
                      <a:lnTo>
                        <a:pt x="1853" y="664"/>
                      </a:lnTo>
                      <a:lnTo>
                        <a:pt x="1661" y="524"/>
                      </a:lnTo>
                      <a:lnTo>
                        <a:pt x="1470" y="573"/>
                      </a:lnTo>
                      <a:close/>
                      <a:moveTo>
                        <a:pt x="1068" y="694"/>
                      </a:moveTo>
                      <a:lnTo>
                        <a:pt x="1250" y="841"/>
                      </a:lnTo>
                      <a:lnTo>
                        <a:pt x="1446" y="784"/>
                      </a:lnTo>
                      <a:lnTo>
                        <a:pt x="1255" y="645"/>
                      </a:lnTo>
                      <a:lnTo>
                        <a:pt x="1068" y="694"/>
                      </a:lnTo>
                      <a:close/>
                      <a:moveTo>
                        <a:pt x="650" y="817"/>
                      </a:moveTo>
                      <a:lnTo>
                        <a:pt x="832" y="962"/>
                      </a:lnTo>
                      <a:lnTo>
                        <a:pt x="1031" y="905"/>
                      </a:lnTo>
                      <a:lnTo>
                        <a:pt x="837" y="765"/>
                      </a:lnTo>
                      <a:lnTo>
                        <a:pt x="650" y="817"/>
                      </a:lnTo>
                      <a:close/>
                      <a:moveTo>
                        <a:pt x="1146" y="310"/>
                      </a:moveTo>
                      <a:lnTo>
                        <a:pt x="1328" y="458"/>
                      </a:lnTo>
                      <a:lnTo>
                        <a:pt x="1525" y="401"/>
                      </a:lnTo>
                      <a:lnTo>
                        <a:pt x="1333" y="259"/>
                      </a:lnTo>
                      <a:lnTo>
                        <a:pt x="1146" y="310"/>
                      </a:lnTo>
                      <a:close/>
                      <a:moveTo>
                        <a:pt x="740" y="428"/>
                      </a:moveTo>
                      <a:lnTo>
                        <a:pt x="922" y="576"/>
                      </a:lnTo>
                      <a:lnTo>
                        <a:pt x="1122" y="522"/>
                      </a:lnTo>
                      <a:lnTo>
                        <a:pt x="927" y="378"/>
                      </a:lnTo>
                      <a:lnTo>
                        <a:pt x="740" y="428"/>
                      </a:lnTo>
                      <a:close/>
                      <a:moveTo>
                        <a:pt x="322" y="551"/>
                      </a:moveTo>
                      <a:lnTo>
                        <a:pt x="508" y="699"/>
                      </a:lnTo>
                      <a:lnTo>
                        <a:pt x="704" y="642"/>
                      </a:lnTo>
                      <a:lnTo>
                        <a:pt x="512" y="499"/>
                      </a:lnTo>
                      <a:lnTo>
                        <a:pt x="322" y="551"/>
                      </a:lnTo>
                      <a:close/>
                      <a:moveTo>
                        <a:pt x="822" y="51"/>
                      </a:moveTo>
                      <a:lnTo>
                        <a:pt x="1007" y="198"/>
                      </a:lnTo>
                      <a:lnTo>
                        <a:pt x="1201" y="141"/>
                      </a:lnTo>
                      <a:lnTo>
                        <a:pt x="1009" y="0"/>
                      </a:lnTo>
                      <a:lnTo>
                        <a:pt x="822" y="51"/>
                      </a:lnTo>
                      <a:close/>
                      <a:moveTo>
                        <a:pt x="416" y="169"/>
                      </a:moveTo>
                      <a:lnTo>
                        <a:pt x="601" y="317"/>
                      </a:lnTo>
                      <a:lnTo>
                        <a:pt x="797" y="261"/>
                      </a:lnTo>
                      <a:lnTo>
                        <a:pt x="603" y="118"/>
                      </a:lnTo>
                      <a:lnTo>
                        <a:pt x="416" y="169"/>
                      </a:lnTo>
                      <a:close/>
                      <a:moveTo>
                        <a:pt x="0" y="290"/>
                      </a:moveTo>
                      <a:lnTo>
                        <a:pt x="182" y="437"/>
                      </a:lnTo>
                      <a:lnTo>
                        <a:pt x="378" y="384"/>
                      </a:lnTo>
                      <a:lnTo>
                        <a:pt x="186" y="241"/>
                      </a:lnTo>
                      <a:lnTo>
                        <a:pt x="0" y="290"/>
                      </a:lnTo>
                      <a:close/>
                    </a:path>
                  </a:pathLst>
                </a:custGeom>
                <a:solidFill>
                  <a:srgbClr val="F7F2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06" name="Freeform 189"/>
                <p:cNvSpPr>
                  <a:spLocks noChangeAspect="1" noEditPoints="1"/>
                </p:cNvSpPr>
                <p:nvPr/>
              </p:nvSpPr>
              <p:spPr bwMode="auto">
                <a:xfrm>
                  <a:off x="3464" y="2980"/>
                  <a:ext cx="208" cy="103"/>
                </a:xfrm>
                <a:custGeom>
                  <a:avLst/>
                  <a:gdLst>
                    <a:gd name="T0" fmla="*/ 0 w 1453"/>
                    <a:gd name="T1" fmla="*/ 0 h 720"/>
                    <a:gd name="T2" fmla="*/ 0 w 1453"/>
                    <a:gd name="T3" fmla="*/ 0 h 720"/>
                    <a:gd name="T4" fmla="*/ 0 w 1453"/>
                    <a:gd name="T5" fmla="*/ 0 h 720"/>
                    <a:gd name="T6" fmla="*/ 0 w 1453"/>
                    <a:gd name="T7" fmla="*/ 0 h 720"/>
                    <a:gd name="T8" fmla="*/ 0 w 1453"/>
                    <a:gd name="T9" fmla="*/ 0 h 720"/>
                    <a:gd name="T10" fmla="*/ 0 w 1453"/>
                    <a:gd name="T11" fmla="*/ 0 h 720"/>
                    <a:gd name="T12" fmla="*/ 0 w 1453"/>
                    <a:gd name="T13" fmla="*/ 0 h 720"/>
                    <a:gd name="T14" fmla="*/ 0 w 1453"/>
                    <a:gd name="T15" fmla="*/ 0 h 720"/>
                    <a:gd name="T16" fmla="*/ 0 w 1453"/>
                    <a:gd name="T17" fmla="*/ 0 h 720"/>
                    <a:gd name="T18" fmla="*/ 0 w 1453"/>
                    <a:gd name="T19" fmla="*/ 0 h 720"/>
                    <a:gd name="T20" fmla="*/ 0 w 1453"/>
                    <a:gd name="T21" fmla="*/ 0 h 720"/>
                    <a:gd name="T22" fmla="*/ 0 w 1453"/>
                    <a:gd name="T23" fmla="*/ 0 h 720"/>
                    <a:gd name="T24" fmla="*/ 0 w 1453"/>
                    <a:gd name="T25" fmla="*/ 0 h 720"/>
                    <a:gd name="T26" fmla="*/ 0 w 1453"/>
                    <a:gd name="T27" fmla="*/ 0 h 720"/>
                    <a:gd name="T28" fmla="*/ 0 w 1453"/>
                    <a:gd name="T29" fmla="*/ 0 h 720"/>
                    <a:gd name="T30" fmla="*/ 0 w 1453"/>
                    <a:gd name="T31" fmla="*/ 0 h 720"/>
                    <a:gd name="T32" fmla="*/ 0 w 1453"/>
                    <a:gd name="T33" fmla="*/ 0 h 720"/>
                    <a:gd name="T34" fmla="*/ 0 w 1453"/>
                    <a:gd name="T35" fmla="*/ 0 h 720"/>
                    <a:gd name="T36" fmla="*/ 0 w 1453"/>
                    <a:gd name="T37" fmla="*/ 0 h 720"/>
                    <a:gd name="T38" fmla="*/ 0 w 1453"/>
                    <a:gd name="T39" fmla="*/ 0 h 720"/>
                    <a:gd name="T40" fmla="*/ 0 w 1453"/>
                    <a:gd name="T41" fmla="*/ 0 h 720"/>
                    <a:gd name="T42" fmla="*/ 0 w 1453"/>
                    <a:gd name="T43" fmla="*/ 0 h 720"/>
                    <a:gd name="T44" fmla="*/ 0 w 1453"/>
                    <a:gd name="T45" fmla="*/ 0 h 720"/>
                    <a:gd name="T46" fmla="*/ 0 w 1453"/>
                    <a:gd name="T47" fmla="*/ 0 h 720"/>
                    <a:gd name="T48" fmla="*/ 0 w 1453"/>
                    <a:gd name="T49" fmla="*/ 0 h 720"/>
                    <a:gd name="T50" fmla="*/ 0 w 1453"/>
                    <a:gd name="T51" fmla="*/ 0 h 720"/>
                    <a:gd name="T52" fmla="*/ 0 w 1453"/>
                    <a:gd name="T53" fmla="*/ 0 h 720"/>
                    <a:gd name="T54" fmla="*/ 0 w 1453"/>
                    <a:gd name="T55" fmla="*/ 0 h 7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453"/>
                    <a:gd name="T85" fmla="*/ 0 h 720"/>
                    <a:gd name="T86" fmla="*/ 1453 w 1453"/>
                    <a:gd name="T87" fmla="*/ 720 h 7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453" h="720">
                      <a:moveTo>
                        <a:pt x="937" y="50"/>
                      </a:moveTo>
                      <a:lnTo>
                        <a:pt x="1129" y="0"/>
                      </a:lnTo>
                      <a:lnTo>
                        <a:pt x="1326" y="142"/>
                      </a:lnTo>
                      <a:lnTo>
                        <a:pt x="1453" y="385"/>
                      </a:lnTo>
                      <a:lnTo>
                        <a:pt x="1119" y="483"/>
                      </a:lnTo>
                      <a:lnTo>
                        <a:pt x="987" y="373"/>
                      </a:lnTo>
                      <a:lnTo>
                        <a:pt x="925" y="260"/>
                      </a:lnTo>
                      <a:lnTo>
                        <a:pt x="834" y="194"/>
                      </a:lnTo>
                      <a:lnTo>
                        <a:pt x="937" y="50"/>
                      </a:lnTo>
                      <a:close/>
                      <a:moveTo>
                        <a:pt x="536" y="168"/>
                      </a:moveTo>
                      <a:lnTo>
                        <a:pt x="730" y="115"/>
                      </a:lnTo>
                      <a:lnTo>
                        <a:pt x="925" y="260"/>
                      </a:lnTo>
                      <a:lnTo>
                        <a:pt x="1055" y="504"/>
                      </a:lnTo>
                      <a:lnTo>
                        <a:pt x="720" y="602"/>
                      </a:lnTo>
                      <a:lnTo>
                        <a:pt x="566" y="473"/>
                      </a:lnTo>
                      <a:lnTo>
                        <a:pt x="514" y="378"/>
                      </a:lnTo>
                      <a:lnTo>
                        <a:pt x="430" y="317"/>
                      </a:lnTo>
                      <a:lnTo>
                        <a:pt x="536" y="168"/>
                      </a:lnTo>
                      <a:close/>
                      <a:moveTo>
                        <a:pt x="125" y="286"/>
                      </a:moveTo>
                      <a:lnTo>
                        <a:pt x="320" y="235"/>
                      </a:lnTo>
                      <a:lnTo>
                        <a:pt x="514" y="378"/>
                      </a:lnTo>
                      <a:lnTo>
                        <a:pt x="644" y="622"/>
                      </a:lnTo>
                      <a:lnTo>
                        <a:pt x="309" y="720"/>
                      </a:lnTo>
                      <a:lnTo>
                        <a:pt x="0" y="466"/>
                      </a:lnTo>
                      <a:lnTo>
                        <a:pt x="125" y="28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07" name="Freeform 190"/>
                <p:cNvSpPr>
                  <a:spLocks noChangeAspect="1"/>
                </p:cNvSpPr>
                <p:nvPr/>
              </p:nvSpPr>
              <p:spPr bwMode="auto">
                <a:xfrm>
                  <a:off x="3584" y="2980"/>
                  <a:ext cx="88" cy="69"/>
                </a:xfrm>
                <a:custGeom>
                  <a:avLst/>
                  <a:gdLst>
                    <a:gd name="T0" fmla="*/ 0 w 620"/>
                    <a:gd name="T1" fmla="*/ 0 h 483"/>
                    <a:gd name="T2" fmla="*/ 0 w 620"/>
                    <a:gd name="T3" fmla="*/ 0 h 483"/>
                    <a:gd name="T4" fmla="*/ 0 w 620"/>
                    <a:gd name="T5" fmla="*/ 0 h 483"/>
                    <a:gd name="T6" fmla="*/ 0 w 620"/>
                    <a:gd name="T7" fmla="*/ 0 h 483"/>
                    <a:gd name="T8" fmla="*/ 0 w 620"/>
                    <a:gd name="T9" fmla="*/ 0 h 483"/>
                    <a:gd name="T10" fmla="*/ 0 w 620"/>
                    <a:gd name="T11" fmla="*/ 0 h 483"/>
                    <a:gd name="T12" fmla="*/ 0 w 620"/>
                    <a:gd name="T13" fmla="*/ 0 h 483"/>
                    <a:gd name="T14" fmla="*/ 0 w 620"/>
                    <a:gd name="T15" fmla="*/ 0 h 483"/>
                    <a:gd name="T16" fmla="*/ 0 w 620"/>
                    <a:gd name="T17" fmla="*/ 0 h 483"/>
                    <a:gd name="T18" fmla="*/ 0 w 620"/>
                    <a:gd name="T19" fmla="*/ 0 h 48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20"/>
                    <a:gd name="T31" fmla="*/ 0 h 483"/>
                    <a:gd name="T32" fmla="*/ 620 w 620"/>
                    <a:gd name="T33" fmla="*/ 483 h 48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20" h="483">
                      <a:moveTo>
                        <a:pt x="104" y="51"/>
                      </a:moveTo>
                      <a:lnTo>
                        <a:pt x="296" y="0"/>
                      </a:lnTo>
                      <a:lnTo>
                        <a:pt x="492" y="142"/>
                      </a:lnTo>
                      <a:lnTo>
                        <a:pt x="620" y="386"/>
                      </a:lnTo>
                      <a:lnTo>
                        <a:pt x="286" y="483"/>
                      </a:lnTo>
                      <a:lnTo>
                        <a:pt x="154" y="374"/>
                      </a:lnTo>
                      <a:lnTo>
                        <a:pt x="92" y="260"/>
                      </a:lnTo>
                      <a:lnTo>
                        <a:pt x="0" y="195"/>
                      </a:lnTo>
                      <a:lnTo>
                        <a:pt x="104" y="51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08" name="Freeform 191"/>
                <p:cNvSpPr>
                  <a:spLocks noChangeAspect="1"/>
                </p:cNvSpPr>
                <p:nvPr/>
              </p:nvSpPr>
              <p:spPr bwMode="auto">
                <a:xfrm>
                  <a:off x="3526" y="2996"/>
                  <a:ext cx="89" cy="70"/>
                </a:xfrm>
                <a:custGeom>
                  <a:avLst/>
                  <a:gdLst>
                    <a:gd name="T0" fmla="*/ 0 w 626"/>
                    <a:gd name="T1" fmla="*/ 0 h 487"/>
                    <a:gd name="T2" fmla="*/ 0 w 626"/>
                    <a:gd name="T3" fmla="*/ 0 h 487"/>
                    <a:gd name="T4" fmla="*/ 0 w 626"/>
                    <a:gd name="T5" fmla="*/ 0 h 487"/>
                    <a:gd name="T6" fmla="*/ 0 w 626"/>
                    <a:gd name="T7" fmla="*/ 0 h 487"/>
                    <a:gd name="T8" fmla="*/ 0 w 626"/>
                    <a:gd name="T9" fmla="*/ 0 h 487"/>
                    <a:gd name="T10" fmla="*/ 0 w 626"/>
                    <a:gd name="T11" fmla="*/ 0 h 487"/>
                    <a:gd name="T12" fmla="*/ 0 w 626"/>
                    <a:gd name="T13" fmla="*/ 0 h 487"/>
                    <a:gd name="T14" fmla="*/ 0 w 626"/>
                    <a:gd name="T15" fmla="*/ 0 h 487"/>
                    <a:gd name="T16" fmla="*/ 0 w 626"/>
                    <a:gd name="T17" fmla="*/ 0 h 487"/>
                    <a:gd name="T18" fmla="*/ 0 w 626"/>
                    <a:gd name="T19" fmla="*/ 0 h 4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26"/>
                    <a:gd name="T31" fmla="*/ 0 h 487"/>
                    <a:gd name="T32" fmla="*/ 626 w 626"/>
                    <a:gd name="T33" fmla="*/ 487 h 48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26" h="487">
                      <a:moveTo>
                        <a:pt x="106" y="54"/>
                      </a:moveTo>
                      <a:lnTo>
                        <a:pt x="301" y="0"/>
                      </a:lnTo>
                      <a:lnTo>
                        <a:pt x="496" y="145"/>
                      </a:lnTo>
                      <a:lnTo>
                        <a:pt x="626" y="389"/>
                      </a:lnTo>
                      <a:lnTo>
                        <a:pt x="291" y="487"/>
                      </a:lnTo>
                      <a:lnTo>
                        <a:pt x="136" y="359"/>
                      </a:lnTo>
                      <a:lnTo>
                        <a:pt x="85" y="263"/>
                      </a:lnTo>
                      <a:lnTo>
                        <a:pt x="0" y="202"/>
                      </a:lnTo>
                      <a:lnTo>
                        <a:pt x="106" y="5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09" name="Freeform 192"/>
                <p:cNvSpPr>
                  <a:spLocks noChangeAspect="1"/>
                </p:cNvSpPr>
                <p:nvPr/>
              </p:nvSpPr>
              <p:spPr bwMode="auto">
                <a:xfrm>
                  <a:off x="3464" y="3013"/>
                  <a:ext cx="93" cy="70"/>
                </a:xfrm>
                <a:custGeom>
                  <a:avLst/>
                  <a:gdLst>
                    <a:gd name="T0" fmla="*/ 0 w 645"/>
                    <a:gd name="T1" fmla="*/ 0 h 485"/>
                    <a:gd name="T2" fmla="*/ 0 w 645"/>
                    <a:gd name="T3" fmla="*/ 0 h 485"/>
                    <a:gd name="T4" fmla="*/ 0 w 645"/>
                    <a:gd name="T5" fmla="*/ 0 h 485"/>
                    <a:gd name="T6" fmla="*/ 0 w 645"/>
                    <a:gd name="T7" fmla="*/ 0 h 485"/>
                    <a:gd name="T8" fmla="*/ 0 w 645"/>
                    <a:gd name="T9" fmla="*/ 0 h 485"/>
                    <a:gd name="T10" fmla="*/ 0 w 645"/>
                    <a:gd name="T11" fmla="*/ 0 h 485"/>
                    <a:gd name="T12" fmla="*/ 0 w 645"/>
                    <a:gd name="T13" fmla="*/ 0 h 485"/>
                    <a:gd name="T14" fmla="*/ 0 w 645"/>
                    <a:gd name="T15" fmla="*/ 0 h 4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45"/>
                    <a:gd name="T25" fmla="*/ 0 h 485"/>
                    <a:gd name="T26" fmla="*/ 645 w 645"/>
                    <a:gd name="T27" fmla="*/ 485 h 48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45" h="485">
                      <a:moveTo>
                        <a:pt x="125" y="52"/>
                      </a:moveTo>
                      <a:lnTo>
                        <a:pt x="321" y="0"/>
                      </a:lnTo>
                      <a:lnTo>
                        <a:pt x="515" y="143"/>
                      </a:lnTo>
                      <a:lnTo>
                        <a:pt x="645" y="387"/>
                      </a:lnTo>
                      <a:lnTo>
                        <a:pt x="310" y="485"/>
                      </a:lnTo>
                      <a:lnTo>
                        <a:pt x="0" y="232"/>
                      </a:lnTo>
                      <a:lnTo>
                        <a:pt x="125" y="5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10" name="Freeform 193"/>
                <p:cNvSpPr>
                  <a:spLocks noChangeAspect="1" noEditPoints="1"/>
                </p:cNvSpPr>
                <p:nvPr/>
              </p:nvSpPr>
              <p:spPr bwMode="auto">
                <a:xfrm>
                  <a:off x="3509" y="3017"/>
                  <a:ext cx="211" cy="102"/>
                </a:xfrm>
                <a:custGeom>
                  <a:avLst/>
                  <a:gdLst>
                    <a:gd name="T0" fmla="*/ 0 w 1475"/>
                    <a:gd name="T1" fmla="*/ 0 h 719"/>
                    <a:gd name="T2" fmla="*/ 0 w 1475"/>
                    <a:gd name="T3" fmla="*/ 0 h 719"/>
                    <a:gd name="T4" fmla="*/ 0 w 1475"/>
                    <a:gd name="T5" fmla="*/ 0 h 719"/>
                    <a:gd name="T6" fmla="*/ 0 w 1475"/>
                    <a:gd name="T7" fmla="*/ 0 h 719"/>
                    <a:gd name="T8" fmla="*/ 0 w 1475"/>
                    <a:gd name="T9" fmla="*/ 0 h 719"/>
                    <a:gd name="T10" fmla="*/ 0 w 1475"/>
                    <a:gd name="T11" fmla="*/ 0 h 719"/>
                    <a:gd name="T12" fmla="*/ 0 w 1475"/>
                    <a:gd name="T13" fmla="*/ 0 h 719"/>
                    <a:gd name="T14" fmla="*/ 0 w 1475"/>
                    <a:gd name="T15" fmla="*/ 0 h 719"/>
                    <a:gd name="T16" fmla="*/ 0 w 1475"/>
                    <a:gd name="T17" fmla="*/ 0 h 719"/>
                    <a:gd name="T18" fmla="*/ 0 w 1475"/>
                    <a:gd name="T19" fmla="*/ 0 h 719"/>
                    <a:gd name="T20" fmla="*/ 0 w 1475"/>
                    <a:gd name="T21" fmla="*/ 0 h 719"/>
                    <a:gd name="T22" fmla="*/ 0 w 1475"/>
                    <a:gd name="T23" fmla="*/ 0 h 719"/>
                    <a:gd name="T24" fmla="*/ 0 w 1475"/>
                    <a:gd name="T25" fmla="*/ 0 h 719"/>
                    <a:gd name="T26" fmla="*/ 0 w 1475"/>
                    <a:gd name="T27" fmla="*/ 0 h 719"/>
                    <a:gd name="T28" fmla="*/ 0 w 1475"/>
                    <a:gd name="T29" fmla="*/ 0 h 719"/>
                    <a:gd name="T30" fmla="*/ 0 w 1475"/>
                    <a:gd name="T31" fmla="*/ 0 h 719"/>
                    <a:gd name="T32" fmla="*/ 0 w 1475"/>
                    <a:gd name="T33" fmla="*/ 0 h 719"/>
                    <a:gd name="T34" fmla="*/ 0 w 1475"/>
                    <a:gd name="T35" fmla="*/ 0 h 719"/>
                    <a:gd name="T36" fmla="*/ 0 w 1475"/>
                    <a:gd name="T37" fmla="*/ 0 h 719"/>
                    <a:gd name="T38" fmla="*/ 0 w 1475"/>
                    <a:gd name="T39" fmla="*/ 0 h 719"/>
                    <a:gd name="T40" fmla="*/ 0 w 1475"/>
                    <a:gd name="T41" fmla="*/ 0 h 719"/>
                    <a:gd name="T42" fmla="*/ 0 w 1475"/>
                    <a:gd name="T43" fmla="*/ 0 h 719"/>
                    <a:gd name="T44" fmla="*/ 0 w 1475"/>
                    <a:gd name="T45" fmla="*/ 0 h 719"/>
                    <a:gd name="T46" fmla="*/ 0 w 1475"/>
                    <a:gd name="T47" fmla="*/ 0 h 719"/>
                    <a:gd name="T48" fmla="*/ 0 w 1475"/>
                    <a:gd name="T49" fmla="*/ 0 h 719"/>
                    <a:gd name="T50" fmla="*/ 0 w 1475"/>
                    <a:gd name="T51" fmla="*/ 0 h 719"/>
                    <a:gd name="T52" fmla="*/ 0 w 1475"/>
                    <a:gd name="T53" fmla="*/ 0 h 719"/>
                    <a:gd name="T54" fmla="*/ 0 w 1475"/>
                    <a:gd name="T55" fmla="*/ 0 h 71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475"/>
                    <a:gd name="T85" fmla="*/ 0 h 719"/>
                    <a:gd name="T86" fmla="*/ 1475 w 1475"/>
                    <a:gd name="T87" fmla="*/ 719 h 71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475" h="719">
                      <a:moveTo>
                        <a:pt x="938" y="52"/>
                      </a:moveTo>
                      <a:lnTo>
                        <a:pt x="1130" y="0"/>
                      </a:lnTo>
                      <a:lnTo>
                        <a:pt x="1326" y="142"/>
                      </a:lnTo>
                      <a:lnTo>
                        <a:pt x="1475" y="393"/>
                      </a:lnTo>
                      <a:lnTo>
                        <a:pt x="1118" y="489"/>
                      </a:lnTo>
                      <a:lnTo>
                        <a:pt x="988" y="374"/>
                      </a:lnTo>
                      <a:lnTo>
                        <a:pt x="926" y="260"/>
                      </a:lnTo>
                      <a:lnTo>
                        <a:pt x="834" y="194"/>
                      </a:lnTo>
                      <a:lnTo>
                        <a:pt x="938" y="52"/>
                      </a:lnTo>
                      <a:close/>
                      <a:moveTo>
                        <a:pt x="536" y="169"/>
                      </a:moveTo>
                      <a:lnTo>
                        <a:pt x="732" y="115"/>
                      </a:lnTo>
                      <a:lnTo>
                        <a:pt x="926" y="260"/>
                      </a:lnTo>
                      <a:lnTo>
                        <a:pt x="1061" y="511"/>
                      </a:lnTo>
                      <a:lnTo>
                        <a:pt x="721" y="601"/>
                      </a:lnTo>
                      <a:lnTo>
                        <a:pt x="567" y="474"/>
                      </a:lnTo>
                      <a:lnTo>
                        <a:pt x="515" y="378"/>
                      </a:lnTo>
                      <a:lnTo>
                        <a:pt x="431" y="317"/>
                      </a:lnTo>
                      <a:lnTo>
                        <a:pt x="536" y="169"/>
                      </a:lnTo>
                      <a:close/>
                      <a:moveTo>
                        <a:pt x="126" y="287"/>
                      </a:moveTo>
                      <a:lnTo>
                        <a:pt x="321" y="236"/>
                      </a:lnTo>
                      <a:lnTo>
                        <a:pt x="515" y="378"/>
                      </a:lnTo>
                      <a:lnTo>
                        <a:pt x="650" y="629"/>
                      </a:lnTo>
                      <a:lnTo>
                        <a:pt x="311" y="719"/>
                      </a:lnTo>
                      <a:lnTo>
                        <a:pt x="0" y="467"/>
                      </a:lnTo>
                      <a:lnTo>
                        <a:pt x="126" y="28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11" name="Freeform 194"/>
                <p:cNvSpPr>
                  <a:spLocks noChangeAspect="1"/>
                </p:cNvSpPr>
                <p:nvPr/>
              </p:nvSpPr>
              <p:spPr bwMode="auto">
                <a:xfrm>
                  <a:off x="3629" y="3017"/>
                  <a:ext cx="91" cy="70"/>
                </a:xfrm>
                <a:custGeom>
                  <a:avLst/>
                  <a:gdLst>
                    <a:gd name="T0" fmla="*/ 0 w 640"/>
                    <a:gd name="T1" fmla="*/ 0 h 490"/>
                    <a:gd name="T2" fmla="*/ 0 w 640"/>
                    <a:gd name="T3" fmla="*/ 0 h 490"/>
                    <a:gd name="T4" fmla="*/ 0 w 640"/>
                    <a:gd name="T5" fmla="*/ 0 h 490"/>
                    <a:gd name="T6" fmla="*/ 0 w 640"/>
                    <a:gd name="T7" fmla="*/ 0 h 490"/>
                    <a:gd name="T8" fmla="*/ 0 w 640"/>
                    <a:gd name="T9" fmla="*/ 0 h 490"/>
                    <a:gd name="T10" fmla="*/ 0 w 640"/>
                    <a:gd name="T11" fmla="*/ 0 h 490"/>
                    <a:gd name="T12" fmla="*/ 0 w 640"/>
                    <a:gd name="T13" fmla="*/ 0 h 490"/>
                    <a:gd name="T14" fmla="*/ 0 w 640"/>
                    <a:gd name="T15" fmla="*/ 0 h 490"/>
                    <a:gd name="T16" fmla="*/ 0 w 640"/>
                    <a:gd name="T17" fmla="*/ 0 h 490"/>
                    <a:gd name="T18" fmla="*/ 0 w 640"/>
                    <a:gd name="T19" fmla="*/ 0 h 49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0"/>
                    <a:gd name="T31" fmla="*/ 0 h 490"/>
                    <a:gd name="T32" fmla="*/ 640 w 640"/>
                    <a:gd name="T33" fmla="*/ 490 h 49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0" h="490">
                      <a:moveTo>
                        <a:pt x="103" y="52"/>
                      </a:moveTo>
                      <a:lnTo>
                        <a:pt x="295" y="0"/>
                      </a:lnTo>
                      <a:lnTo>
                        <a:pt x="492" y="143"/>
                      </a:lnTo>
                      <a:lnTo>
                        <a:pt x="640" y="393"/>
                      </a:lnTo>
                      <a:lnTo>
                        <a:pt x="283" y="490"/>
                      </a:lnTo>
                      <a:lnTo>
                        <a:pt x="153" y="374"/>
                      </a:lnTo>
                      <a:lnTo>
                        <a:pt x="91" y="261"/>
                      </a:lnTo>
                      <a:lnTo>
                        <a:pt x="0" y="194"/>
                      </a:lnTo>
                      <a:lnTo>
                        <a:pt x="103" y="5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12" name="Freeform 195"/>
                <p:cNvSpPr>
                  <a:spLocks noChangeAspect="1"/>
                </p:cNvSpPr>
                <p:nvPr/>
              </p:nvSpPr>
              <p:spPr bwMode="auto">
                <a:xfrm>
                  <a:off x="3571" y="3033"/>
                  <a:ext cx="90" cy="70"/>
                </a:xfrm>
                <a:custGeom>
                  <a:avLst/>
                  <a:gdLst>
                    <a:gd name="T0" fmla="*/ 0 w 630"/>
                    <a:gd name="T1" fmla="*/ 0 h 487"/>
                    <a:gd name="T2" fmla="*/ 0 w 630"/>
                    <a:gd name="T3" fmla="*/ 0 h 487"/>
                    <a:gd name="T4" fmla="*/ 0 w 630"/>
                    <a:gd name="T5" fmla="*/ 0 h 487"/>
                    <a:gd name="T6" fmla="*/ 0 w 630"/>
                    <a:gd name="T7" fmla="*/ 0 h 487"/>
                    <a:gd name="T8" fmla="*/ 0 w 630"/>
                    <a:gd name="T9" fmla="*/ 0 h 487"/>
                    <a:gd name="T10" fmla="*/ 0 w 630"/>
                    <a:gd name="T11" fmla="*/ 0 h 487"/>
                    <a:gd name="T12" fmla="*/ 0 w 630"/>
                    <a:gd name="T13" fmla="*/ 0 h 487"/>
                    <a:gd name="T14" fmla="*/ 0 w 630"/>
                    <a:gd name="T15" fmla="*/ 0 h 487"/>
                    <a:gd name="T16" fmla="*/ 0 w 630"/>
                    <a:gd name="T17" fmla="*/ 0 h 487"/>
                    <a:gd name="T18" fmla="*/ 0 w 630"/>
                    <a:gd name="T19" fmla="*/ 0 h 4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30"/>
                    <a:gd name="T31" fmla="*/ 0 h 487"/>
                    <a:gd name="T32" fmla="*/ 630 w 630"/>
                    <a:gd name="T33" fmla="*/ 487 h 48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30" h="487">
                      <a:moveTo>
                        <a:pt x="105" y="53"/>
                      </a:moveTo>
                      <a:lnTo>
                        <a:pt x="300" y="0"/>
                      </a:lnTo>
                      <a:lnTo>
                        <a:pt x="494" y="145"/>
                      </a:lnTo>
                      <a:lnTo>
                        <a:pt x="630" y="395"/>
                      </a:lnTo>
                      <a:lnTo>
                        <a:pt x="290" y="487"/>
                      </a:lnTo>
                      <a:lnTo>
                        <a:pt x="136" y="358"/>
                      </a:lnTo>
                      <a:lnTo>
                        <a:pt x="83" y="263"/>
                      </a:lnTo>
                      <a:lnTo>
                        <a:pt x="0" y="201"/>
                      </a:lnTo>
                      <a:lnTo>
                        <a:pt x="105" y="53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13" name="Freeform 196"/>
                <p:cNvSpPr>
                  <a:spLocks noChangeAspect="1"/>
                </p:cNvSpPr>
                <p:nvPr/>
              </p:nvSpPr>
              <p:spPr bwMode="auto">
                <a:xfrm>
                  <a:off x="3510" y="3050"/>
                  <a:ext cx="92" cy="70"/>
                </a:xfrm>
                <a:custGeom>
                  <a:avLst/>
                  <a:gdLst>
                    <a:gd name="T0" fmla="*/ 0 w 648"/>
                    <a:gd name="T1" fmla="*/ 0 h 484"/>
                    <a:gd name="T2" fmla="*/ 0 w 648"/>
                    <a:gd name="T3" fmla="*/ 0 h 484"/>
                    <a:gd name="T4" fmla="*/ 0 w 648"/>
                    <a:gd name="T5" fmla="*/ 0 h 484"/>
                    <a:gd name="T6" fmla="*/ 0 w 648"/>
                    <a:gd name="T7" fmla="*/ 0 h 484"/>
                    <a:gd name="T8" fmla="*/ 0 w 648"/>
                    <a:gd name="T9" fmla="*/ 0 h 484"/>
                    <a:gd name="T10" fmla="*/ 0 w 648"/>
                    <a:gd name="T11" fmla="*/ 0 h 484"/>
                    <a:gd name="T12" fmla="*/ 0 w 648"/>
                    <a:gd name="T13" fmla="*/ 0 h 484"/>
                    <a:gd name="T14" fmla="*/ 0 w 648"/>
                    <a:gd name="T15" fmla="*/ 0 h 48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48"/>
                    <a:gd name="T25" fmla="*/ 0 h 484"/>
                    <a:gd name="T26" fmla="*/ 648 w 648"/>
                    <a:gd name="T27" fmla="*/ 484 h 48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48" h="484">
                      <a:moveTo>
                        <a:pt x="125" y="51"/>
                      </a:moveTo>
                      <a:lnTo>
                        <a:pt x="319" y="0"/>
                      </a:lnTo>
                      <a:lnTo>
                        <a:pt x="513" y="143"/>
                      </a:lnTo>
                      <a:lnTo>
                        <a:pt x="648" y="393"/>
                      </a:lnTo>
                      <a:lnTo>
                        <a:pt x="310" y="484"/>
                      </a:lnTo>
                      <a:lnTo>
                        <a:pt x="0" y="231"/>
                      </a:lnTo>
                      <a:lnTo>
                        <a:pt x="125" y="51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14" name="Freeform 197"/>
                <p:cNvSpPr>
                  <a:spLocks noChangeAspect="1"/>
                </p:cNvSpPr>
                <p:nvPr/>
              </p:nvSpPr>
              <p:spPr bwMode="auto">
                <a:xfrm>
                  <a:off x="3657" y="3106"/>
                  <a:ext cx="92" cy="69"/>
                </a:xfrm>
                <a:custGeom>
                  <a:avLst/>
                  <a:gdLst>
                    <a:gd name="T0" fmla="*/ 0 w 645"/>
                    <a:gd name="T1" fmla="*/ 0 h 485"/>
                    <a:gd name="T2" fmla="*/ 0 w 645"/>
                    <a:gd name="T3" fmla="*/ 0 h 485"/>
                    <a:gd name="T4" fmla="*/ 0 w 645"/>
                    <a:gd name="T5" fmla="*/ 0 h 485"/>
                    <a:gd name="T6" fmla="*/ 0 w 645"/>
                    <a:gd name="T7" fmla="*/ 0 h 485"/>
                    <a:gd name="T8" fmla="*/ 0 w 645"/>
                    <a:gd name="T9" fmla="*/ 0 h 485"/>
                    <a:gd name="T10" fmla="*/ 0 w 645"/>
                    <a:gd name="T11" fmla="*/ 0 h 485"/>
                    <a:gd name="T12" fmla="*/ 0 w 645"/>
                    <a:gd name="T13" fmla="*/ 0 h 485"/>
                    <a:gd name="T14" fmla="*/ 0 w 645"/>
                    <a:gd name="T15" fmla="*/ 0 h 4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45"/>
                    <a:gd name="T25" fmla="*/ 0 h 485"/>
                    <a:gd name="T26" fmla="*/ 645 w 645"/>
                    <a:gd name="T27" fmla="*/ 485 h 48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45" h="485">
                      <a:moveTo>
                        <a:pt x="126" y="53"/>
                      </a:moveTo>
                      <a:lnTo>
                        <a:pt x="320" y="0"/>
                      </a:lnTo>
                      <a:lnTo>
                        <a:pt x="514" y="143"/>
                      </a:lnTo>
                      <a:lnTo>
                        <a:pt x="645" y="386"/>
                      </a:lnTo>
                      <a:lnTo>
                        <a:pt x="311" y="485"/>
                      </a:lnTo>
                      <a:lnTo>
                        <a:pt x="0" y="232"/>
                      </a:lnTo>
                      <a:lnTo>
                        <a:pt x="126" y="5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15" name="Freeform 198"/>
                <p:cNvSpPr>
                  <a:spLocks noChangeAspect="1"/>
                </p:cNvSpPr>
                <p:nvPr/>
              </p:nvSpPr>
              <p:spPr bwMode="auto">
                <a:xfrm>
                  <a:off x="3657" y="3106"/>
                  <a:ext cx="92" cy="70"/>
                </a:xfrm>
                <a:custGeom>
                  <a:avLst/>
                  <a:gdLst>
                    <a:gd name="T0" fmla="*/ 0 w 646"/>
                    <a:gd name="T1" fmla="*/ 0 h 485"/>
                    <a:gd name="T2" fmla="*/ 0 w 646"/>
                    <a:gd name="T3" fmla="*/ 0 h 485"/>
                    <a:gd name="T4" fmla="*/ 0 w 646"/>
                    <a:gd name="T5" fmla="*/ 0 h 485"/>
                    <a:gd name="T6" fmla="*/ 0 w 646"/>
                    <a:gd name="T7" fmla="*/ 0 h 485"/>
                    <a:gd name="T8" fmla="*/ 0 w 646"/>
                    <a:gd name="T9" fmla="*/ 0 h 485"/>
                    <a:gd name="T10" fmla="*/ 0 w 646"/>
                    <a:gd name="T11" fmla="*/ 0 h 485"/>
                    <a:gd name="T12" fmla="*/ 0 w 646"/>
                    <a:gd name="T13" fmla="*/ 0 h 485"/>
                    <a:gd name="T14" fmla="*/ 0 w 646"/>
                    <a:gd name="T15" fmla="*/ 0 h 4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46"/>
                    <a:gd name="T25" fmla="*/ 0 h 485"/>
                    <a:gd name="T26" fmla="*/ 646 w 646"/>
                    <a:gd name="T27" fmla="*/ 485 h 48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46" h="485">
                      <a:moveTo>
                        <a:pt x="127" y="52"/>
                      </a:moveTo>
                      <a:lnTo>
                        <a:pt x="321" y="0"/>
                      </a:lnTo>
                      <a:lnTo>
                        <a:pt x="515" y="143"/>
                      </a:lnTo>
                      <a:lnTo>
                        <a:pt x="646" y="386"/>
                      </a:lnTo>
                      <a:lnTo>
                        <a:pt x="311" y="485"/>
                      </a:lnTo>
                      <a:lnTo>
                        <a:pt x="0" y="232"/>
                      </a:lnTo>
                      <a:lnTo>
                        <a:pt x="127" y="5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16" name="Freeform 199"/>
                <p:cNvSpPr>
                  <a:spLocks noChangeAspect="1" noEditPoints="1"/>
                </p:cNvSpPr>
                <p:nvPr/>
              </p:nvSpPr>
              <p:spPr bwMode="auto">
                <a:xfrm>
                  <a:off x="3644" y="3126"/>
                  <a:ext cx="207" cy="103"/>
                </a:xfrm>
                <a:custGeom>
                  <a:avLst/>
                  <a:gdLst>
                    <a:gd name="T0" fmla="*/ 0 w 1455"/>
                    <a:gd name="T1" fmla="*/ 0 h 720"/>
                    <a:gd name="T2" fmla="*/ 0 w 1455"/>
                    <a:gd name="T3" fmla="*/ 0 h 720"/>
                    <a:gd name="T4" fmla="*/ 0 w 1455"/>
                    <a:gd name="T5" fmla="*/ 0 h 720"/>
                    <a:gd name="T6" fmla="*/ 0 w 1455"/>
                    <a:gd name="T7" fmla="*/ 0 h 720"/>
                    <a:gd name="T8" fmla="*/ 0 w 1455"/>
                    <a:gd name="T9" fmla="*/ 0 h 720"/>
                    <a:gd name="T10" fmla="*/ 0 w 1455"/>
                    <a:gd name="T11" fmla="*/ 0 h 720"/>
                    <a:gd name="T12" fmla="*/ 0 w 1455"/>
                    <a:gd name="T13" fmla="*/ 0 h 720"/>
                    <a:gd name="T14" fmla="*/ 0 w 1455"/>
                    <a:gd name="T15" fmla="*/ 0 h 720"/>
                    <a:gd name="T16" fmla="*/ 0 w 1455"/>
                    <a:gd name="T17" fmla="*/ 0 h 720"/>
                    <a:gd name="T18" fmla="*/ 0 w 1455"/>
                    <a:gd name="T19" fmla="*/ 0 h 720"/>
                    <a:gd name="T20" fmla="*/ 0 w 1455"/>
                    <a:gd name="T21" fmla="*/ 0 h 720"/>
                    <a:gd name="T22" fmla="*/ 0 w 1455"/>
                    <a:gd name="T23" fmla="*/ 0 h 720"/>
                    <a:gd name="T24" fmla="*/ 0 w 1455"/>
                    <a:gd name="T25" fmla="*/ 0 h 720"/>
                    <a:gd name="T26" fmla="*/ 0 w 1455"/>
                    <a:gd name="T27" fmla="*/ 0 h 720"/>
                    <a:gd name="T28" fmla="*/ 0 w 1455"/>
                    <a:gd name="T29" fmla="*/ 0 h 720"/>
                    <a:gd name="T30" fmla="*/ 0 w 1455"/>
                    <a:gd name="T31" fmla="*/ 0 h 720"/>
                    <a:gd name="T32" fmla="*/ 0 w 1455"/>
                    <a:gd name="T33" fmla="*/ 0 h 720"/>
                    <a:gd name="T34" fmla="*/ 0 w 1455"/>
                    <a:gd name="T35" fmla="*/ 0 h 720"/>
                    <a:gd name="T36" fmla="*/ 0 w 1455"/>
                    <a:gd name="T37" fmla="*/ 0 h 720"/>
                    <a:gd name="T38" fmla="*/ 0 w 1455"/>
                    <a:gd name="T39" fmla="*/ 0 h 720"/>
                    <a:gd name="T40" fmla="*/ 0 w 1455"/>
                    <a:gd name="T41" fmla="*/ 0 h 720"/>
                    <a:gd name="T42" fmla="*/ 0 w 1455"/>
                    <a:gd name="T43" fmla="*/ 0 h 720"/>
                    <a:gd name="T44" fmla="*/ 0 w 1455"/>
                    <a:gd name="T45" fmla="*/ 0 h 720"/>
                    <a:gd name="T46" fmla="*/ 0 w 1455"/>
                    <a:gd name="T47" fmla="*/ 0 h 720"/>
                    <a:gd name="T48" fmla="*/ 0 w 1455"/>
                    <a:gd name="T49" fmla="*/ 0 h 720"/>
                    <a:gd name="T50" fmla="*/ 0 w 1455"/>
                    <a:gd name="T51" fmla="*/ 0 h 720"/>
                    <a:gd name="T52" fmla="*/ 0 w 1455"/>
                    <a:gd name="T53" fmla="*/ 0 h 720"/>
                    <a:gd name="T54" fmla="*/ 0 w 1455"/>
                    <a:gd name="T55" fmla="*/ 0 h 7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455"/>
                    <a:gd name="T85" fmla="*/ 0 h 720"/>
                    <a:gd name="T86" fmla="*/ 1455 w 1455"/>
                    <a:gd name="T87" fmla="*/ 720 h 7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455" h="720">
                      <a:moveTo>
                        <a:pt x="938" y="51"/>
                      </a:moveTo>
                      <a:lnTo>
                        <a:pt x="1130" y="0"/>
                      </a:lnTo>
                      <a:lnTo>
                        <a:pt x="1326" y="142"/>
                      </a:lnTo>
                      <a:lnTo>
                        <a:pt x="1455" y="386"/>
                      </a:lnTo>
                      <a:lnTo>
                        <a:pt x="1119" y="484"/>
                      </a:lnTo>
                      <a:lnTo>
                        <a:pt x="987" y="373"/>
                      </a:lnTo>
                      <a:lnTo>
                        <a:pt x="925" y="260"/>
                      </a:lnTo>
                      <a:lnTo>
                        <a:pt x="835" y="194"/>
                      </a:lnTo>
                      <a:lnTo>
                        <a:pt x="938" y="51"/>
                      </a:lnTo>
                      <a:close/>
                      <a:moveTo>
                        <a:pt x="537" y="169"/>
                      </a:moveTo>
                      <a:lnTo>
                        <a:pt x="731" y="115"/>
                      </a:lnTo>
                      <a:lnTo>
                        <a:pt x="925" y="260"/>
                      </a:lnTo>
                      <a:lnTo>
                        <a:pt x="1048" y="499"/>
                      </a:lnTo>
                      <a:lnTo>
                        <a:pt x="723" y="595"/>
                      </a:lnTo>
                      <a:lnTo>
                        <a:pt x="566" y="474"/>
                      </a:lnTo>
                      <a:lnTo>
                        <a:pt x="514" y="378"/>
                      </a:lnTo>
                      <a:lnTo>
                        <a:pt x="431" y="317"/>
                      </a:lnTo>
                      <a:lnTo>
                        <a:pt x="537" y="169"/>
                      </a:lnTo>
                      <a:close/>
                      <a:moveTo>
                        <a:pt x="126" y="288"/>
                      </a:moveTo>
                      <a:lnTo>
                        <a:pt x="320" y="236"/>
                      </a:lnTo>
                      <a:lnTo>
                        <a:pt x="514" y="378"/>
                      </a:lnTo>
                      <a:lnTo>
                        <a:pt x="646" y="622"/>
                      </a:lnTo>
                      <a:lnTo>
                        <a:pt x="310" y="720"/>
                      </a:lnTo>
                      <a:lnTo>
                        <a:pt x="0" y="467"/>
                      </a:lnTo>
                      <a:lnTo>
                        <a:pt x="126" y="28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17" name="Freeform 200"/>
                <p:cNvSpPr>
                  <a:spLocks noChangeAspect="1"/>
                </p:cNvSpPr>
                <p:nvPr/>
              </p:nvSpPr>
              <p:spPr bwMode="auto">
                <a:xfrm>
                  <a:off x="3763" y="3126"/>
                  <a:ext cx="88" cy="70"/>
                </a:xfrm>
                <a:custGeom>
                  <a:avLst/>
                  <a:gdLst>
                    <a:gd name="T0" fmla="*/ 0 w 620"/>
                    <a:gd name="T1" fmla="*/ 0 h 485"/>
                    <a:gd name="T2" fmla="*/ 0 w 620"/>
                    <a:gd name="T3" fmla="*/ 0 h 485"/>
                    <a:gd name="T4" fmla="*/ 0 w 620"/>
                    <a:gd name="T5" fmla="*/ 0 h 485"/>
                    <a:gd name="T6" fmla="*/ 0 w 620"/>
                    <a:gd name="T7" fmla="*/ 0 h 485"/>
                    <a:gd name="T8" fmla="*/ 0 w 620"/>
                    <a:gd name="T9" fmla="*/ 0 h 485"/>
                    <a:gd name="T10" fmla="*/ 0 w 620"/>
                    <a:gd name="T11" fmla="*/ 0 h 485"/>
                    <a:gd name="T12" fmla="*/ 0 w 620"/>
                    <a:gd name="T13" fmla="*/ 0 h 485"/>
                    <a:gd name="T14" fmla="*/ 0 w 620"/>
                    <a:gd name="T15" fmla="*/ 0 h 485"/>
                    <a:gd name="T16" fmla="*/ 0 w 620"/>
                    <a:gd name="T17" fmla="*/ 0 h 485"/>
                    <a:gd name="T18" fmla="*/ 0 w 620"/>
                    <a:gd name="T19" fmla="*/ 0 h 48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20"/>
                    <a:gd name="T31" fmla="*/ 0 h 485"/>
                    <a:gd name="T32" fmla="*/ 620 w 620"/>
                    <a:gd name="T33" fmla="*/ 485 h 48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20" h="485">
                      <a:moveTo>
                        <a:pt x="103" y="52"/>
                      </a:moveTo>
                      <a:lnTo>
                        <a:pt x="296" y="0"/>
                      </a:lnTo>
                      <a:lnTo>
                        <a:pt x="492" y="142"/>
                      </a:lnTo>
                      <a:lnTo>
                        <a:pt x="620" y="386"/>
                      </a:lnTo>
                      <a:lnTo>
                        <a:pt x="284" y="485"/>
                      </a:lnTo>
                      <a:lnTo>
                        <a:pt x="152" y="373"/>
                      </a:lnTo>
                      <a:lnTo>
                        <a:pt x="90" y="260"/>
                      </a:lnTo>
                      <a:lnTo>
                        <a:pt x="0" y="194"/>
                      </a:lnTo>
                      <a:lnTo>
                        <a:pt x="103" y="5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18" name="Freeform 201"/>
                <p:cNvSpPr>
                  <a:spLocks noChangeAspect="1"/>
                </p:cNvSpPr>
                <p:nvPr/>
              </p:nvSpPr>
              <p:spPr bwMode="auto">
                <a:xfrm>
                  <a:off x="3705" y="3143"/>
                  <a:ext cx="88" cy="68"/>
                </a:xfrm>
                <a:custGeom>
                  <a:avLst/>
                  <a:gdLst>
                    <a:gd name="T0" fmla="*/ 0 w 617"/>
                    <a:gd name="T1" fmla="*/ 0 h 480"/>
                    <a:gd name="T2" fmla="*/ 0 w 617"/>
                    <a:gd name="T3" fmla="*/ 0 h 480"/>
                    <a:gd name="T4" fmla="*/ 0 w 617"/>
                    <a:gd name="T5" fmla="*/ 0 h 480"/>
                    <a:gd name="T6" fmla="*/ 0 w 617"/>
                    <a:gd name="T7" fmla="*/ 0 h 480"/>
                    <a:gd name="T8" fmla="*/ 0 w 617"/>
                    <a:gd name="T9" fmla="*/ 0 h 480"/>
                    <a:gd name="T10" fmla="*/ 0 w 617"/>
                    <a:gd name="T11" fmla="*/ 0 h 480"/>
                    <a:gd name="T12" fmla="*/ 0 w 617"/>
                    <a:gd name="T13" fmla="*/ 0 h 480"/>
                    <a:gd name="T14" fmla="*/ 0 w 617"/>
                    <a:gd name="T15" fmla="*/ 0 h 480"/>
                    <a:gd name="T16" fmla="*/ 0 w 617"/>
                    <a:gd name="T17" fmla="*/ 0 h 480"/>
                    <a:gd name="T18" fmla="*/ 0 w 617"/>
                    <a:gd name="T19" fmla="*/ 0 h 4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17"/>
                    <a:gd name="T31" fmla="*/ 0 h 480"/>
                    <a:gd name="T32" fmla="*/ 617 w 617"/>
                    <a:gd name="T33" fmla="*/ 480 h 4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17" h="480">
                      <a:moveTo>
                        <a:pt x="106" y="54"/>
                      </a:moveTo>
                      <a:lnTo>
                        <a:pt x="300" y="0"/>
                      </a:lnTo>
                      <a:lnTo>
                        <a:pt x="493" y="144"/>
                      </a:lnTo>
                      <a:lnTo>
                        <a:pt x="617" y="383"/>
                      </a:lnTo>
                      <a:lnTo>
                        <a:pt x="292" y="480"/>
                      </a:lnTo>
                      <a:lnTo>
                        <a:pt x="134" y="359"/>
                      </a:lnTo>
                      <a:lnTo>
                        <a:pt x="82" y="263"/>
                      </a:lnTo>
                      <a:lnTo>
                        <a:pt x="0" y="201"/>
                      </a:lnTo>
                      <a:lnTo>
                        <a:pt x="106" y="5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19" name="Freeform 202"/>
                <p:cNvSpPr>
                  <a:spLocks noChangeAspect="1"/>
                </p:cNvSpPr>
                <p:nvPr/>
              </p:nvSpPr>
              <p:spPr bwMode="auto">
                <a:xfrm>
                  <a:off x="3644" y="3160"/>
                  <a:ext cx="92" cy="69"/>
                </a:xfrm>
                <a:custGeom>
                  <a:avLst/>
                  <a:gdLst>
                    <a:gd name="T0" fmla="*/ 0 w 645"/>
                    <a:gd name="T1" fmla="*/ 0 h 485"/>
                    <a:gd name="T2" fmla="*/ 0 w 645"/>
                    <a:gd name="T3" fmla="*/ 0 h 485"/>
                    <a:gd name="T4" fmla="*/ 0 w 645"/>
                    <a:gd name="T5" fmla="*/ 0 h 485"/>
                    <a:gd name="T6" fmla="*/ 0 w 645"/>
                    <a:gd name="T7" fmla="*/ 0 h 485"/>
                    <a:gd name="T8" fmla="*/ 0 w 645"/>
                    <a:gd name="T9" fmla="*/ 0 h 485"/>
                    <a:gd name="T10" fmla="*/ 0 w 645"/>
                    <a:gd name="T11" fmla="*/ 0 h 485"/>
                    <a:gd name="T12" fmla="*/ 0 w 645"/>
                    <a:gd name="T13" fmla="*/ 0 h 485"/>
                    <a:gd name="T14" fmla="*/ 0 w 645"/>
                    <a:gd name="T15" fmla="*/ 0 h 4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45"/>
                    <a:gd name="T25" fmla="*/ 0 h 485"/>
                    <a:gd name="T26" fmla="*/ 645 w 645"/>
                    <a:gd name="T27" fmla="*/ 485 h 48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45" h="485">
                      <a:moveTo>
                        <a:pt x="126" y="52"/>
                      </a:moveTo>
                      <a:lnTo>
                        <a:pt x="319" y="0"/>
                      </a:lnTo>
                      <a:lnTo>
                        <a:pt x="513" y="143"/>
                      </a:lnTo>
                      <a:lnTo>
                        <a:pt x="645" y="386"/>
                      </a:lnTo>
                      <a:lnTo>
                        <a:pt x="309" y="485"/>
                      </a:lnTo>
                      <a:lnTo>
                        <a:pt x="0" y="231"/>
                      </a:lnTo>
                      <a:lnTo>
                        <a:pt x="126" y="5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20" name="Freeform 203"/>
                <p:cNvSpPr>
                  <a:spLocks noChangeAspect="1" noEditPoints="1"/>
                </p:cNvSpPr>
                <p:nvPr/>
              </p:nvSpPr>
              <p:spPr bwMode="auto">
                <a:xfrm>
                  <a:off x="3483" y="2981"/>
                  <a:ext cx="348" cy="207"/>
                </a:xfrm>
                <a:custGeom>
                  <a:avLst/>
                  <a:gdLst>
                    <a:gd name="T0" fmla="*/ 0 w 2436"/>
                    <a:gd name="T1" fmla="*/ 0 h 1450"/>
                    <a:gd name="T2" fmla="*/ 0 w 2436"/>
                    <a:gd name="T3" fmla="*/ 0 h 1450"/>
                    <a:gd name="T4" fmla="*/ 0 w 2436"/>
                    <a:gd name="T5" fmla="*/ 0 h 1450"/>
                    <a:gd name="T6" fmla="*/ 0 w 2436"/>
                    <a:gd name="T7" fmla="*/ 0 h 1450"/>
                    <a:gd name="T8" fmla="*/ 0 w 2436"/>
                    <a:gd name="T9" fmla="*/ 0 h 1450"/>
                    <a:gd name="T10" fmla="*/ 0 w 2436"/>
                    <a:gd name="T11" fmla="*/ 0 h 1450"/>
                    <a:gd name="T12" fmla="*/ 0 w 2436"/>
                    <a:gd name="T13" fmla="*/ 0 h 1450"/>
                    <a:gd name="T14" fmla="*/ 0 w 2436"/>
                    <a:gd name="T15" fmla="*/ 0 h 1450"/>
                    <a:gd name="T16" fmla="*/ 0 w 2436"/>
                    <a:gd name="T17" fmla="*/ 0 h 1450"/>
                    <a:gd name="T18" fmla="*/ 0 w 2436"/>
                    <a:gd name="T19" fmla="*/ 0 h 1450"/>
                    <a:gd name="T20" fmla="*/ 0 w 2436"/>
                    <a:gd name="T21" fmla="*/ 0 h 1450"/>
                    <a:gd name="T22" fmla="*/ 0 w 2436"/>
                    <a:gd name="T23" fmla="*/ 0 h 1450"/>
                    <a:gd name="T24" fmla="*/ 0 w 2436"/>
                    <a:gd name="T25" fmla="*/ 0 h 1450"/>
                    <a:gd name="T26" fmla="*/ 0 w 2436"/>
                    <a:gd name="T27" fmla="*/ 0 h 1450"/>
                    <a:gd name="T28" fmla="*/ 0 w 2436"/>
                    <a:gd name="T29" fmla="*/ 0 h 1450"/>
                    <a:gd name="T30" fmla="*/ 0 w 2436"/>
                    <a:gd name="T31" fmla="*/ 0 h 1450"/>
                    <a:gd name="T32" fmla="*/ 0 w 2436"/>
                    <a:gd name="T33" fmla="*/ 0 h 1450"/>
                    <a:gd name="T34" fmla="*/ 0 w 2436"/>
                    <a:gd name="T35" fmla="*/ 0 h 1450"/>
                    <a:gd name="T36" fmla="*/ 0 w 2436"/>
                    <a:gd name="T37" fmla="*/ 0 h 1450"/>
                    <a:gd name="T38" fmla="*/ 0 w 2436"/>
                    <a:gd name="T39" fmla="*/ 0 h 1450"/>
                    <a:gd name="T40" fmla="*/ 0 w 2436"/>
                    <a:gd name="T41" fmla="*/ 0 h 1450"/>
                    <a:gd name="T42" fmla="*/ 0 w 2436"/>
                    <a:gd name="T43" fmla="*/ 0 h 1450"/>
                    <a:gd name="T44" fmla="*/ 0 w 2436"/>
                    <a:gd name="T45" fmla="*/ 0 h 1450"/>
                    <a:gd name="T46" fmla="*/ 0 w 2436"/>
                    <a:gd name="T47" fmla="*/ 0 h 1450"/>
                    <a:gd name="T48" fmla="*/ 0 w 2436"/>
                    <a:gd name="T49" fmla="*/ 0 h 1450"/>
                    <a:gd name="T50" fmla="*/ 0 w 2436"/>
                    <a:gd name="T51" fmla="*/ 0 h 1450"/>
                    <a:gd name="T52" fmla="*/ 0 w 2436"/>
                    <a:gd name="T53" fmla="*/ 0 h 1450"/>
                    <a:gd name="T54" fmla="*/ 0 w 2436"/>
                    <a:gd name="T55" fmla="*/ 0 h 1450"/>
                    <a:gd name="T56" fmla="*/ 0 w 2436"/>
                    <a:gd name="T57" fmla="*/ 0 h 1450"/>
                    <a:gd name="T58" fmla="*/ 0 w 2436"/>
                    <a:gd name="T59" fmla="*/ 0 h 1450"/>
                    <a:gd name="T60" fmla="*/ 0 w 2436"/>
                    <a:gd name="T61" fmla="*/ 0 h 1450"/>
                    <a:gd name="T62" fmla="*/ 0 w 2436"/>
                    <a:gd name="T63" fmla="*/ 0 h 1450"/>
                    <a:gd name="T64" fmla="*/ 0 w 2436"/>
                    <a:gd name="T65" fmla="*/ 0 h 1450"/>
                    <a:gd name="T66" fmla="*/ 0 w 2436"/>
                    <a:gd name="T67" fmla="*/ 0 h 1450"/>
                    <a:gd name="T68" fmla="*/ 0 w 2436"/>
                    <a:gd name="T69" fmla="*/ 0 h 1450"/>
                    <a:gd name="T70" fmla="*/ 0 w 2436"/>
                    <a:gd name="T71" fmla="*/ 0 h 1450"/>
                    <a:gd name="T72" fmla="*/ 0 w 2436"/>
                    <a:gd name="T73" fmla="*/ 0 h 1450"/>
                    <a:gd name="T74" fmla="*/ 0 w 2436"/>
                    <a:gd name="T75" fmla="*/ 0 h 1450"/>
                    <a:gd name="T76" fmla="*/ 0 w 2436"/>
                    <a:gd name="T77" fmla="*/ 0 h 1450"/>
                    <a:gd name="T78" fmla="*/ 0 w 2436"/>
                    <a:gd name="T79" fmla="*/ 0 h 1450"/>
                    <a:gd name="T80" fmla="*/ 0 w 2436"/>
                    <a:gd name="T81" fmla="*/ 0 h 1450"/>
                    <a:gd name="T82" fmla="*/ 0 w 2436"/>
                    <a:gd name="T83" fmla="*/ 0 h 1450"/>
                    <a:gd name="T84" fmla="*/ 0 w 2436"/>
                    <a:gd name="T85" fmla="*/ 0 h 1450"/>
                    <a:gd name="T86" fmla="*/ 0 w 2436"/>
                    <a:gd name="T87" fmla="*/ 0 h 1450"/>
                    <a:gd name="T88" fmla="*/ 0 w 2436"/>
                    <a:gd name="T89" fmla="*/ 0 h 1450"/>
                    <a:gd name="T90" fmla="*/ 0 w 2436"/>
                    <a:gd name="T91" fmla="*/ 0 h 1450"/>
                    <a:gd name="T92" fmla="*/ 0 w 2436"/>
                    <a:gd name="T93" fmla="*/ 0 h 1450"/>
                    <a:gd name="T94" fmla="*/ 0 w 2436"/>
                    <a:gd name="T95" fmla="*/ 0 h 1450"/>
                    <a:gd name="T96" fmla="*/ 0 w 2436"/>
                    <a:gd name="T97" fmla="*/ 0 h 1450"/>
                    <a:gd name="T98" fmla="*/ 0 w 2436"/>
                    <a:gd name="T99" fmla="*/ 0 h 1450"/>
                    <a:gd name="T100" fmla="*/ 0 w 2436"/>
                    <a:gd name="T101" fmla="*/ 0 h 1450"/>
                    <a:gd name="T102" fmla="*/ 0 w 2436"/>
                    <a:gd name="T103" fmla="*/ 0 h 1450"/>
                    <a:gd name="T104" fmla="*/ 0 w 2436"/>
                    <a:gd name="T105" fmla="*/ 0 h 1450"/>
                    <a:gd name="T106" fmla="*/ 0 w 2436"/>
                    <a:gd name="T107" fmla="*/ 0 h 1450"/>
                    <a:gd name="T108" fmla="*/ 0 w 2436"/>
                    <a:gd name="T109" fmla="*/ 0 h 1450"/>
                    <a:gd name="T110" fmla="*/ 0 w 2436"/>
                    <a:gd name="T111" fmla="*/ 0 h 1450"/>
                    <a:gd name="T112" fmla="*/ 0 w 2436"/>
                    <a:gd name="T113" fmla="*/ 0 h 1450"/>
                    <a:gd name="T114" fmla="*/ 0 w 2436"/>
                    <a:gd name="T115" fmla="*/ 0 h 1450"/>
                    <a:gd name="T116" fmla="*/ 0 w 2436"/>
                    <a:gd name="T117" fmla="*/ 0 h 1450"/>
                    <a:gd name="T118" fmla="*/ 0 w 2436"/>
                    <a:gd name="T119" fmla="*/ 0 h 145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436"/>
                    <a:gd name="T181" fmla="*/ 0 h 1450"/>
                    <a:gd name="T182" fmla="*/ 2436 w 2436"/>
                    <a:gd name="T183" fmla="*/ 1450 h 145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436" h="1450">
                      <a:moveTo>
                        <a:pt x="2065" y="1069"/>
                      </a:moveTo>
                      <a:lnTo>
                        <a:pt x="2243" y="1214"/>
                      </a:lnTo>
                      <a:lnTo>
                        <a:pt x="2436" y="1160"/>
                      </a:lnTo>
                      <a:lnTo>
                        <a:pt x="2249" y="1023"/>
                      </a:lnTo>
                      <a:lnTo>
                        <a:pt x="2065" y="1069"/>
                      </a:lnTo>
                      <a:close/>
                      <a:moveTo>
                        <a:pt x="1669" y="1190"/>
                      </a:moveTo>
                      <a:lnTo>
                        <a:pt x="1843" y="1332"/>
                      </a:lnTo>
                      <a:lnTo>
                        <a:pt x="2035" y="1275"/>
                      </a:lnTo>
                      <a:lnTo>
                        <a:pt x="1853" y="1141"/>
                      </a:lnTo>
                      <a:lnTo>
                        <a:pt x="1669" y="1190"/>
                      </a:lnTo>
                      <a:close/>
                      <a:moveTo>
                        <a:pt x="1258" y="1308"/>
                      </a:moveTo>
                      <a:lnTo>
                        <a:pt x="1432" y="1450"/>
                      </a:lnTo>
                      <a:lnTo>
                        <a:pt x="1626" y="1394"/>
                      </a:lnTo>
                      <a:lnTo>
                        <a:pt x="1439" y="1258"/>
                      </a:lnTo>
                      <a:lnTo>
                        <a:pt x="1258" y="1308"/>
                      </a:lnTo>
                      <a:close/>
                      <a:moveTo>
                        <a:pt x="1349" y="932"/>
                      </a:moveTo>
                      <a:lnTo>
                        <a:pt x="1524" y="1074"/>
                      </a:lnTo>
                      <a:lnTo>
                        <a:pt x="1718" y="1018"/>
                      </a:lnTo>
                      <a:lnTo>
                        <a:pt x="1531" y="882"/>
                      </a:lnTo>
                      <a:lnTo>
                        <a:pt x="1349" y="932"/>
                      </a:lnTo>
                      <a:close/>
                      <a:moveTo>
                        <a:pt x="1125" y="308"/>
                      </a:moveTo>
                      <a:lnTo>
                        <a:pt x="1302" y="447"/>
                      </a:lnTo>
                      <a:lnTo>
                        <a:pt x="1494" y="396"/>
                      </a:lnTo>
                      <a:lnTo>
                        <a:pt x="1312" y="258"/>
                      </a:lnTo>
                      <a:lnTo>
                        <a:pt x="1125" y="308"/>
                      </a:lnTo>
                      <a:close/>
                      <a:moveTo>
                        <a:pt x="726" y="423"/>
                      </a:moveTo>
                      <a:lnTo>
                        <a:pt x="903" y="568"/>
                      </a:lnTo>
                      <a:lnTo>
                        <a:pt x="1096" y="514"/>
                      </a:lnTo>
                      <a:lnTo>
                        <a:pt x="910" y="373"/>
                      </a:lnTo>
                      <a:lnTo>
                        <a:pt x="726" y="423"/>
                      </a:lnTo>
                      <a:close/>
                      <a:moveTo>
                        <a:pt x="316" y="543"/>
                      </a:moveTo>
                      <a:lnTo>
                        <a:pt x="493" y="686"/>
                      </a:lnTo>
                      <a:lnTo>
                        <a:pt x="687" y="632"/>
                      </a:lnTo>
                      <a:lnTo>
                        <a:pt x="500" y="495"/>
                      </a:lnTo>
                      <a:lnTo>
                        <a:pt x="316" y="543"/>
                      </a:lnTo>
                      <a:close/>
                      <a:moveTo>
                        <a:pt x="810" y="48"/>
                      </a:moveTo>
                      <a:lnTo>
                        <a:pt x="987" y="190"/>
                      </a:lnTo>
                      <a:lnTo>
                        <a:pt x="1179" y="135"/>
                      </a:lnTo>
                      <a:lnTo>
                        <a:pt x="997" y="0"/>
                      </a:lnTo>
                      <a:lnTo>
                        <a:pt x="810" y="48"/>
                      </a:lnTo>
                      <a:close/>
                      <a:moveTo>
                        <a:pt x="413" y="164"/>
                      </a:moveTo>
                      <a:lnTo>
                        <a:pt x="588" y="310"/>
                      </a:lnTo>
                      <a:lnTo>
                        <a:pt x="780" y="253"/>
                      </a:lnTo>
                      <a:lnTo>
                        <a:pt x="593" y="116"/>
                      </a:lnTo>
                      <a:lnTo>
                        <a:pt x="413" y="164"/>
                      </a:lnTo>
                      <a:close/>
                      <a:moveTo>
                        <a:pt x="0" y="284"/>
                      </a:moveTo>
                      <a:lnTo>
                        <a:pt x="180" y="428"/>
                      </a:lnTo>
                      <a:lnTo>
                        <a:pt x="370" y="373"/>
                      </a:lnTo>
                      <a:lnTo>
                        <a:pt x="186" y="235"/>
                      </a:lnTo>
                      <a:lnTo>
                        <a:pt x="0" y="284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21" name="Freeform 204"/>
                <p:cNvSpPr>
                  <a:spLocks noChangeAspect="1" noEditPoints="1"/>
                </p:cNvSpPr>
                <p:nvPr/>
              </p:nvSpPr>
              <p:spPr bwMode="auto">
                <a:xfrm>
                  <a:off x="3387" y="2921"/>
                  <a:ext cx="209" cy="99"/>
                </a:xfrm>
                <a:custGeom>
                  <a:avLst/>
                  <a:gdLst>
                    <a:gd name="T0" fmla="*/ 0 w 1461"/>
                    <a:gd name="T1" fmla="*/ 0 h 691"/>
                    <a:gd name="T2" fmla="*/ 0 w 1461"/>
                    <a:gd name="T3" fmla="*/ 0 h 691"/>
                    <a:gd name="T4" fmla="*/ 0 w 1461"/>
                    <a:gd name="T5" fmla="*/ 0 h 691"/>
                    <a:gd name="T6" fmla="*/ 0 w 1461"/>
                    <a:gd name="T7" fmla="*/ 0 h 691"/>
                    <a:gd name="T8" fmla="*/ 0 w 1461"/>
                    <a:gd name="T9" fmla="*/ 0 h 691"/>
                    <a:gd name="T10" fmla="*/ 0 w 1461"/>
                    <a:gd name="T11" fmla="*/ 0 h 691"/>
                    <a:gd name="T12" fmla="*/ 0 w 1461"/>
                    <a:gd name="T13" fmla="*/ 0 h 691"/>
                    <a:gd name="T14" fmla="*/ 0 w 1461"/>
                    <a:gd name="T15" fmla="*/ 0 h 691"/>
                    <a:gd name="T16" fmla="*/ 0 w 1461"/>
                    <a:gd name="T17" fmla="*/ 0 h 691"/>
                    <a:gd name="T18" fmla="*/ 0 w 1461"/>
                    <a:gd name="T19" fmla="*/ 0 h 691"/>
                    <a:gd name="T20" fmla="*/ 0 w 1461"/>
                    <a:gd name="T21" fmla="*/ 0 h 691"/>
                    <a:gd name="T22" fmla="*/ 0 w 1461"/>
                    <a:gd name="T23" fmla="*/ 0 h 691"/>
                    <a:gd name="T24" fmla="*/ 0 w 1461"/>
                    <a:gd name="T25" fmla="*/ 0 h 691"/>
                    <a:gd name="T26" fmla="*/ 0 w 1461"/>
                    <a:gd name="T27" fmla="*/ 0 h 691"/>
                    <a:gd name="T28" fmla="*/ 0 w 1461"/>
                    <a:gd name="T29" fmla="*/ 0 h 691"/>
                    <a:gd name="T30" fmla="*/ 0 w 1461"/>
                    <a:gd name="T31" fmla="*/ 0 h 691"/>
                    <a:gd name="T32" fmla="*/ 0 w 1461"/>
                    <a:gd name="T33" fmla="*/ 0 h 691"/>
                    <a:gd name="T34" fmla="*/ 0 w 1461"/>
                    <a:gd name="T35" fmla="*/ 0 h 691"/>
                    <a:gd name="T36" fmla="*/ 0 w 1461"/>
                    <a:gd name="T37" fmla="*/ 0 h 691"/>
                    <a:gd name="T38" fmla="*/ 0 w 1461"/>
                    <a:gd name="T39" fmla="*/ 0 h 691"/>
                    <a:gd name="T40" fmla="*/ 0 w 1461"/>
                    <a:gd name="T41" fmla="*/ 0 h 691"/>
                    <a:gd name="T42" fmla="*/ 0 w 1461"/>
                    <a:gd name="T43" fmla="*/ 0 h 691"/>
                    <a:gd name="T44" fmla="*/ 0 w 1461"/>
                    <a:gd name="T45" fmla="*/ 0 h 691"/>
                    <a:gd name="T46" fmla="*/ 0 w 1461"/>
                    <a:gd name="T47" fmla="*/ 0 h 691"/>
                    <a:gd name="T48" fmla="*/ 0 w 1461"/>
                    <a:gd name="T49" fmla="*/ 0 h 691"/>
                    <a:gd name="T50" fmla="*/ 0 w 1461"/>
                    <a:gd name="T51" fmla="*/ 0 h 691"/>
                    <a:gd name="T52" fmla="*/ 0 w 1461"/>
                    <a:gd name="T53" fmla="*/ 0 h 691"/>
                    <a:gd name="T54" fmla="*/ 0 w 1461"/>
                    <a:gd name="T55" fmla="*/ 0 h 69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461"/>
                    <a:gd name="T85" fmla="*/ 0 h 691"/>
                    <a:gd name="T86" fmla="*/ 1461 w 1461"/>
                    <a:gd name="T87" fmla="*/ 691 h 69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461" h="691">
                      <a:moveTo>
                        <a:pt x="955" y="47"/>
                      </a:moveTo>
                      <a:lnTo>
                        <a:pt x="1149" y="0"/>
                      </a:lnTo>
                      <a:lnTo>
                        <a:pt x="1341" y="150"/>
                      </a:lnTo>
                      <a:lnTo>
                        <a:pt x="1461" y="395"/>
                      </a:lnTo>
                      <a:lnTo>
                        <a:pt x="1123" y="482"/>
                      </a:lnTo>
                      <a:lnTo>
                        <a:pt x="992" y="369"/>
                      </a:lnTo>
                      <a:lnTo>
                        <a:pt x="936" y="253"/>
                      </a:lnTo>
                      <a:lnTo>
                        <a:pt x="847" y="184"/>
                      </a:lnTo>
                      <a:lnTo>
                        <a:pt x="955" y="47"/>
                      </a:lnTo>
                      <a:close/>
                      <a:moveTo>
                        <a:pt x="549" y="150"/>
                      </a:moveTo>
                      <a:lnTo>
                        <a:pt x="746" y="104"/>
                      </a:lnTo>
                      <a:lnTo>
                        <a:pt x="936" y="253"/>
                      </a:lnTo>
                      <a:lnTo>
                        <a:pt x="1056" y="499"/>
                      </a:lnTo>
                      <a:lnTo>
                        <a:pt x="719" y="585"/>
                      </a:lnTo>
                      <a:lnTo>
                        <a:pt x="569" y="455"/>
                      </a:lnTo>
                      <a:lnTo>
                        <a:pt x="520" y="359"/>
                      </a:lnTo>
                      <a:lnTo>
                        <a:pt x="439" y="295"/>
                      </a:lnTo>
                      <a:lnTo>
                        <a:pt x="549" y="150"/>
                      </a:lnTo>
                      <a:close/>
                      <a:moveTo>
                        <a:pt x="134" y="256"/>
                      </a:moveTo>
                      <a:lnTo>
                        <a:pt x="331" y="209"/>
                      </a:lnTo>
                      <a:lnTo>
                        <a:pt x="520" y="359"/>
                      </a:lnTo>
                      <a:lnTo>
                        <a:pt x="640" y="606"/>
                      </a:lnTo>
                      <a:lnTo>
                        <a:pt x="300" y="691"/>
                      </a:lnTo>
                      <a:lnTo>
                        <a:pt x="0" y="431"/>
                      </a:lnTo>
                      <a:lnTo>
                        <a:pt x="134" y="25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22" name="Freeform 205"/>
                <p:cNvSpPr>
                  <a:spLocks noChangeAspect="1"/>
                </p:cNvSpPr>
                <p:nvPr/>
              </p:nvSpPr>
              <p:spPr bwMode="auto">
                <a:xfrm>
                  <a:off x="3508" y="2922"/>
                  <a:ext cx="88" cy="68"/>
                </a:xfrm>
                <a:custGeom>
                  <a:avLst/>
                  <a:gdLst>
                    <a:gd name="T0" fmla="*/ 0 w 615"/>
                    <a:gd name="T1" fmla="*/ 0 h 481"/>
                    <a:gd name="T2" fmla="*/ 0 w 615"/>
                    <a:gd name="T3" fmla="*/ 0 h 481"/>
                    <a:gd name="T4" fmla="*/ 0 w 615"/>
                    <a:gd name="T5" fmla="*/ 0 h 481"/>
                    <a:gd name="T6" fmla="*/ 0 w 615"/>
                    <a:gd name="T7" fmla="*/ 0 h 481"/>
                    <a:gd name="T8" fmla="*/ 0 w 615"/>
                    <a:gd name="T9" fmla="*/ 0 h 481"/>
                    <a:gd name="T10" fmla="*/ 0 w 615"/>
                    <a:gd name="T11" fmla="*/ 0 h 481"/>
                    <a:gd name="T12" fmla="*/ 0 w 615"/>
                    <a:gd name="T13" fmla="*/ 0 h 481"/>
                    <a:gd name="T14" fmla="*/ 0 w 615"/>
                    <a:gd name="T15" fmla="*/ 0 h 481"/>
                    <a:gd name="T16" fmla="*/ 0 w 615"/>
                    <a:gd name="T17" fmla="*/ 0 h 481"/>
                    <a:gd name="T18" fmla="*/ 0 w 615"/>
                    <a:gd name="T19" fmla="*/ 0 h 48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15"/>
                    <a:gd name="T31" fmla="*/ 0 h 481"/>
                    <a:gd name="T32" fmla="*/ 615 w 615"/>
                    <a:gd name="T33" fmla="*/ 481 h 48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15" h="481">
                      <a:moveTo>
                        <a:pt x="109" y="46"/>
                      </a:moveTo>
                      <a:lnTo>
                        <a:pt x="303" y="0"/>
                      </a:lnTo>
                      <a:lnTo>
                        <a:pt x="496" y="149"/>
                      </a:lnTo>
                      <a:lnTo>
                        <a:pt x="615" y="395"/>
                      </a:lnTo>
                      <a:lnTo>
                        <a:pt x="276" y="481"/>
                      </a:lnTo>
                      <a:lnTo>
                        <a:pt x="146" y="368"/>
                      </a:lnTo>
                      <a:lnTo>
                        <a:pt x="89" y="253"/>
                      </a:lnTo>
                      <a:lnTo>
                        <a:pt x="0" y="184"/>
                      </a:lnTo>
                      <a:lnTo>
                        <a:pt x="109" y="46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23" name="Freeform 206"/>
                <p:cNvSpPr>
                  <a:spLocks noChangeAspect="1"/>
                </p:cNvSpPr>
                <p:nvPr/>
              </p:nvSpPr>
              <p:spPr bwMode="auto">
                <a:xfrm>
                  <a:off x="3450" y="2936"/>
                  <a:ext cx="88" cy="69"/>
                </a:xfrm>
                <a:custGeom>
                  <a:avLst/>
                  <a:gdLst>
                    <a:gd name="T0" fmla="*/ 0 w 617"/>
                    <a:gd name="T1" fmla="*/ 0 h 481"/>
                    <a:gd name="T2" fmla="*/ 0 w 617"/>
                    <a:gd name="T3" fmla="*/ 0 h 481"/>
                    <a:gd name="T4" fmla="*/ 0 w 617"/>
                    <a:gd name="T5" fmla="*/ 0 h 481"/>
                    <a:gd name="T6" fmla="*/ 0 w 617"/>
                    <a:gd name="T7" fmla="*/ 0 h 481"/>
                    <a:gd name="T8" fmla="*/ 0 w 617"/>
                    <a:gd name="T9" fmla="*/ 0 h 481"/>
                    <a:gd name="T10" fmla="*/ 0 w 617"/>
                    <a:gd name="T11" fmla="*/ 0 h 481"/>
                    <a:gd name="T12" fmla="*/ 0 w 617"/>
                    <a:gd name="T13" fmla="*/ 0 h 481"/>
                    <a:gd name="T14" fmla="*/ 0 w 617"/>
                    <a:gd name="T15" fmla="*/ 0 h 481"/>
                    <a:gd name="T16" fmla="*/ 0 w 617"/>
                    <a:gd name="T17" fmla="*/ 0 h 481"/>
                    <a:gd name="T18" fmla="*/ 0 w 617"/>
                    <a:gd name="T19" fmla="*/ 0 h 48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17"/>
                    <a:gd name="T31" fmla="*/ 0 h 481"/>
                    <a:gd name="T32" fmla="*/ 617 w 617"/>
                    <a:gd name="T33" fmla="*/ 481 h 48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17" h="481">
                      <a:moveTo>
                        <a:pt x="109" y="46"/>
                      </a:moveTo>
                      <a:lnTo>
                        <a:pt x="307" y="0"/>
                      </a:lnTo>
                      <a:lnTo>
                        <a:pt x="496" y="150"/>
                      </a:lnTo>
                      <a:lnTo>
                        <a:pt x="617" y="395"/>
                      </a:lnTo>
                      <a:lnTo>
                        <a:pt x="280" y="481"/>
                      </a:lnTo>
                      <a:lnTo>
                        <a:pt x="130" y="351"/>
                      </a:lnTo>
                      <a:lnTo>
                        <a:pt x="81" y="256"/>
                      </a:lnTo>
                      <a:lnTo>
                        <a:pt x="0" y="191"/>
                      </a:lnTo>
                      <a:lnTo>
                        <a:pt x="109" y="46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24" name="Freeform 207"/>
                <p:cNvSpPr>
                  <a:spLocks noChangeAspect="1"/>
                </p:cNvSpPr>
                <p:nvPr/>
              </p:nvSpPr>
              <p:spPr bwMode="auto">
                <a:xfrm>
                  <a:off x="3387" y="2951"/>
                  <a:ext cx="92" cy="69"/>
                </a:xfrm>
                <a:custGeom>
                  <a:avLst/>
                  <a:gdLst>
                    <a:gd name="T0" fmla="*/ 0 w 641"/>
                    <a:gd name="T1" fmla="*/ 0 h 482"/>
                    <a:gd name="T2" fmla="*/ 0 w 641"/>
                    <a:gd name="T3" fmla="*/ 0 h 482"/>
                    <a:gd name="T4" fmla="*/ 0 w 641"/>
                    <a:gd name="T5" fmla="*/ 0 h 482"/>
                    <a:gd name="T6" fmla="*/ 0 w 641"/>
                    <a:gd name="T7" fmla="*/ 0 h 482"/>
                    <a:gd name="T8" fmla="*/ 0 w 641"/>
                    <a:gd name="T9" fmla="*/ 0 h 482"/>
                    <a:gd name="T10" fmla="*/ 0 w 641"/>
                    <a:gd name="T11" fmla="*/ 0 h 482"/>
                    <a:gd name="T12" fmla="*/ 0 w 641"/>
                    <a:gd name="T13" fmla="*/ 0 h 482"/>
                    <a:gd name="T14" fmla="*/ 0 w 641"/>
                    <a:gd name="T15" fmla="*/ 0 h 48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41"/>
                    <a:gd name="T25" fmla="*/ 0 h 482"/>
                    <a:gd name="T26" fmla="*/ 641 w 641"/>
                    <a:gd name="T27" fmla="*/ 482 h 48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41" h="482">
                      <a:moveTo>
                        <a:pt x="135" y="47"/>
                      </a:moveTo>
                      <a:lnTo>
                        <a:pt x="331" y="0"/>
                      </a:lnTo>
                      <a:lnTo>
                        <a:pt x="521" y="151"/>
                      </a:lnTo>
                      <a:lnTo>
                        <a:pt x="641" y="397"/>
                      </a:lnTo>
                      <a:lnTo>
                        <a:pt x="301" y="482"/>
                      </a:lnTo>
                      <a:lnTo>
                        <a:pt x="0" y="222"/>
                      </a:lnTo>
                      <a:lnTo>
                        <a:pt x="135" y="47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25" name="Freeform 208"/>
                <p:cNvSpPr>
                  <a:spLocks noChangeAspect="1" noEditPoints="1"/>
                </p:cNvSpPr>
                <p:nvPr/>
              </p:nvSpPr>
              <p:spPr bwMode="auto">
                <a:xfrm>
                  <a:off x="3408" y="2923"/>
                  <a:ext cx="169" cy="57"/>
                </a:xfrm>
                <a:custGeom>
                  <a:avLst/>
                  <a:gdLst>
                    <a:gd name="T0" fmla="*/ 0 w 1187"/>
                    <a:gd name="T1" fmla="*/ 0 h 401"/>
                    <a:gd name="T2" fmla="*/ 0 w 1187"/>
                    <a:gd name="T3" fmla="*/ 0 h 401"/>
                    <a:gd name="T4" fmla="*/ 0 w 1187"/>
                    <a:gd name="T5" fmla="*/ 0 h 401"/>
                    <a:gd name="T6" fmla="*/ 0 w 1187"/>
                    <a:gd name="T7" fmla="*/ 0 h 401"/>
                    <a:gd name="T8" fmla="*/ 0 w 1187"/>
                    <a:gd name="T9" fmla="*/ 0 h 401"/>
                    <a:gd name="T10" fmla="*/ 0 w 1187"/>
                    <a:gd name="T11" fmla="*/ 0 h 401"/>
                    <a:gd name="T12" fmla="*/ 0 w 1187"/>
                    <a:gd name="T13" fmla="*/ 0 h 401"/>
                    <a:gd name="T14" fmla="*/ 0 w 1187"/>
                    <a:gd name="T15" fmla="*/ 0 h 401"/>
                    <a:gd name="T16" fmla="*/ 0 w 1187"/>
                    <a:gd name="T17" fmla="*/ 0 h 401"/>
                    <a:gd name="T18" fmla="*/ 0 w 1187"/>
                    <a:gd name="T19" fmla="*/ 0 h 401"/>
                    <a:gd name="T20" fmla="*/ 0 w 1187"/>
                    <a:gd name="T21" fmla="*/ 0 h 401"/>
                    <a:gd name="T22" fmla="*/ 0 w 1187"/>
                    <a:gd name="T23" fmla="*/ 0 h 401"/>
                    <a:gd name="T24" fmla="*/ 0 w 1187"/>
                    <a:gd name="T25" fmla="*/ 0 h 401"/>
                    <a:gd name="T26" fmla="*/ 0 w 1187"/>
                    <a:gd name="T27" fmla="*/ 0 h 401"/>
                    <a:gd name="T28" fmla="*/ 0 w 1187"/>
                    <a:gd name="T29" fmla="*/ 0 h 401"/>
                    <a:gd name="T30" fmla="*/ 0 w 1187"/>
                    <a:gd name="T31" fmla="*/ 0 h 401"/>
                    <a:gd name="T32" fmla="*/ 0 w 1187"/>
                    <a:gd name="T33" fmla="*/ 0 h 401"/>
                    <a:gd name="T34" fmla="*/ 0 w 1187"/>
                    <a:gd name="T35" fmla="*/ 0 h 40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87"/>
                    <a:gd name="T55" fmla="*/ 0 h 401"/>
                    <a:gd name="T56" fmla="*/ 1187 w 1187"/>
                    <a:gd name="T57" fmla="*/ 401 h 40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87" h="401">
                      <a:moveTo>
                        <a:pt x="821" y="41"/>
                      </a:moveTo>
                      <a:lnTo>
                        <a:pt x="991" y="188"/>
                      </a:lnTo>
                      <a:lnTo>
                        <a:pt x="1187" y="139"/>
                      </a:lnTo>
                      <a:lnTo>
                        <a:pt x="1008" y="0"/>
                      </a:lnTo>
                      <a:lnTo>
                        <a:pt x="821" y="41"/>
                      </a:lnTo>
                      <a:close/>
                      <a:moveTo>
                        <a:pt x="418" y="144"/>
                      </a:moveTo>
                      <a:lnTo>
                        <a:pt x="587" y="295"/>
                      </a:lnTo>
                      <a:lnTo>
                        <a:pt x="785" y="245"/>
                      </a:lnTo>
                      <a:lnTo>
                        <a:pt x="600" y="101"/>
                      </a:lnTo>
                      <a:lnTo>
                        <a:pt x="418" y="144"/>
                      </a:lnTo>
                      <a:close/>
                      <a:moveTo>
                        <a:pt x="0" y="250"/>
                      </a:moveTo>
                      <a:lnTo>
                        <a:pt x="175" y="401"/>
                      </a:lnTo>
                      <a:lnTo>
                        <a:pt x="366" y="351"/>
                      </a:lnTo>
                      <a:lnTo>
                        <a:pt x="187" y="206"/>
                      </a:lnTo>
                      <a:lnTo>
                        <a:pt x="0" y="25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26" name="Freeform 209"/>
                <p:cNvSpPr>
                  <a:spLocks noChangeAspect="1" noEditPoints="1"/>
                </p:cNvSpPr>
                <p:nvPr/>
              </p:nvSpPr>
              <p:spPr bwMode="auto">
                <a:xfrm>
                  <a:off x="2668" y="3083"/>
                  <a:ext cx="813" cy="276"/>
                </a:xfrm>
                <a:custGeom>
                  <a:avLst/>
                  <a:gdLst>
                    <a:gd name="T0" fmla="*/ 0 w 5687"/>
                    <a:gd name="T1" fmla="*/ 0 h 1928"/>
                    <a:gd name="T2" fmla="*/ 0 w 5687"/>
                    <a:gd name="T3" fmla="*/ 0 h 1928"/>
                    <a:gd name="T4" fmla="*/ 0 w 5687"/>
                    <a:gd name="T5" fmla="*/ 0 h 1928"/>
                    <a:gd name="T6" fmla="*/ 0 w 5687"/>
                    <a:gd name="T7" fmla="*/ 0 h 1928"/>
                    <a:gd name="T8" fmla="*/ 0 w 5687"/>
                    <a:gd name="T9" fmla="*/ 0 h 1928"/>
                    <a:gd name="T10" fmla="*/ 0 w 5687"/>
                    <a:gd name="T11" fmla="*/ 0 h 1928"/>
                    <a:gd name="T12" fmla="*/ 0 w 5687"/>
                    <a:gd name="T13" fmla="*/ 0 h 1928"/>
                    <a:gd name="T14" fmla="*/ 0 w 5687"/>
                    <a:gd name="T15" fmla="*/ 0 h 1928"/>
                    <a:gd name="T16" fmla="*/ 0 w 5687"/>
                    <a:gd name="T17" fmla="*/ 0 h 1928"/>
                    <a:gd name="T18" fmla="*/ 0 w 5687"/>
                    <a:gd name="T19" fmla="*/ 0 h 1928"/>
                    <a:gd name="T20" fmla="*/ 0 w 5687"/>
                    <a:gd name="T21" fmla="*/ 0 h 1928"/>
                    <a:gd name="T22" fmla="*/ 0 w 5687"/>
                    <a:gd name="T23" fmla="*/ 0 h 1928"/>
                    <a:gd name="T24" fmla="*/ 0 w 5687"/>
                    <a:gd name="T25" fmla="*/ 0 h 1928"/>
                    <a:gd name="T26" fmla="*/ 0 w 5687"/>
                    <a:gd name="T27" fmla="*/ 0 h 1928"/>
                    <a:gd name="T28" fmla="*/ 0 w 5687"/>
                    <a:gd name="T29" fmla="*/ 0 h 1928"/>
                    <a:gd name="T30" fmla="*/ 0 w 5687"/>
                    <a:gd name="T31" fmla="*/ 0 h 1928"/>
                    <a:gd name="T32" fmla="*/ 0 w 5687"/>
                    <a:gd name="T33" fmla="*/ 0 h 1928"/>
                    <a:gd name="T34" fmla="*/ 0 w 5687"/>
                    <a:gd name="T35" fmla="*/ 0 h 1928"/>
                    <a:gd name="T36" fmla="*/ 0 w 5687"/>
                    <a:gd name="T37" fmla="*/ 0 h 1928"/>
                    <a:gd name="T38" fmla="*/ 0 w 5687"/>
                    <a:gd name="T39" fmla="*/ 0 h 1928"/>
                    <a:gd name="T40" fmla="*/ 0 w 5687"/>
                    <a:gd name="T41" fmla="*/ 0 h 1928"/>
                    <a:gd name="T42" fmla="*/ 0 w 5687"/>
                    <a:gd name="T43" fmla="*/ 0 h 1928"/>
                    <a:gd name="T44" fmla="*/ 0 w 5687"/>
                    <a:gd name="T45" fmla="*/ 0 h 1928"/>
                    <a:gd name="T46" fmla="*/ 0 w 5687"/>
                    <a:gd name="T47" fmla="*/ 0 h 1928"/>
                    <a:gd name="T48" fmla="*/ 0 w 5687"/>
                    <a:gd name="T49" fmla="*/ 0 h 1928"/>
                    <a:gd name="T50" fmla="*/ 0 w 5687"/>
                    <a:gd name="T51" fmla="*/ 0 h 1928"/>
                    <a:gd name="T52" fmla="*/ 0 w 5687"/>
                    <a:gd name="T53" fmla="*/ 0 h 1928"/>
                    <a:gd name="T54" fmla="*/ 0 w 5687"/>
                    <a:gd name="T55" fmla="*/ 0 h 1928"/>
                    <a:gd name="T56" fmla="*/ 0 w 5687"/>
                    <a:gd name="T57" fmla="*/ 0 h 1928"/>
                    <a:gd name="T58" fmla="*/ 0 w 5687"/>
                    <a:gd name="T59" fmla="*/ 0 h 1928"/>
                    <a:gd name="T60" fmla="*/ 0 w 5687"/>
                    <a:gd name="T61" fmla="*/ 0 h 1928"/>
                    <a:gd name="T62" fmla="*/ 0 w 5687"/>
                    <a:gd name="T63" fmla="*/ 0 h 1928"/>
                    <a:gd name="T64" fmla="*/ 0 w 5687"/>
                    <a:gd name="T65" fmla="*/ 0 h 1928"/>
                    <a:gd name="T66" fmla="*/ 0 w 5687"/>
                    <a:gd name="T67" fmla="*/ 0 h 1928"/>
                    <a:gd name="T68" fmla="*/ 0 w 5687"/>
                    <a:gd name="T69" fmla="*/ 0 h 1928"/>
                    <a:gd name="T70" fmla="*/ 0 w 5687"/>
                    <a:gd name="T71" fmla="*/ 0 h 1928"/>
                    <a:gd name="T72" fmla="*/ 0 w 5687"/>
                    <a:gd name="T73" fmla="*/ 0 h 1928"/>
                    <a:gd name="T74" fmla="*/ 0 w 5687"/>
                    <a:gd name="T75" fmla="*/ 0 h 1928"/>
                    <a:gd name="T76" fmla="*/ 0 w 5687"/>
                    <a:gd name="T77" fmla="*/ 0 h 1928"/>
                    <a:gd name="T78" fmla="*/ 0 w 5687"/>
                    <a:gd name="T79" fmla="*/ 0 h 1928"/>
                    <a:gd name="T80" fmla="*/ 0 w 5687"/>
                    <a:gd name="T81" fmla="*/ 0 h 1928"/>
                    <a:gd name="T82" fmla="*/ 0 w 5687"/>
                    <a:gd name="T83" fmla="*/ 0 h 1928"/>
                    <a:gd name="T84" fmla="*/ 0 w 5687"/>
                    <a:gd name="T85" fmla="*/ 0 h 192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687"/>
                    <a:gd name="T130" fmla="*/ 0 h 1928"/>
                    <a:gd name="T131" fmla="*/ 5687 w 5687"/>
                    <a:gd name="T132" fmla="*/ 1928 h 192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687" h="1928">
                      <a:moveTo>
                        <a:pt x="4521" y="356"/>
                      </a:moveTo>
                      <a:lnTo>
                        <a:pt x="4647" y="212"/>
                      </a:lnTo>
                      <a:lnTo>
                        <a:pt x="4841" y="159"/>
                      </a:lnTo>
                      <a:lnTo>
                        <a:pt x="5006" y="297"/>
                      </a:lnTo>
                      <a:lnTo>
                        <a:pt x="5084" y="528"/>
                      </a:lnTo>
                      <a:lnTo>
                        <a:pt x="4748" y="624"/>
                      </a:lnTo>
                      <a:lnTo>
                        <a:pt x="4635" y="536"/>
                      </a:lnTo>
                      <a:lnTo>
                        <a:pt x="4595" y="413"/>
                      </a:lnTo>
                      <a:lnTo>
                        <a:pt x="4521" y="356"/>
                      </a:lnTo>
                      <a:close/>
                      <a:moveTo>
                        <a:pt x="3824" y="450"/>
                      </a:moveTo>
                      <a:lnTo>
                        <a:pt x="4024" y="394"/>
                      </a:lnTo>
                      <a:lnTo>
                        <a:pt x="4186" y="528"/>
                      </a:lnTo>
                      <a:lnTo>
                        <a:pt x="4266" y="764"/>
                      </a:lnTo>
                      <a:lnTo>
                        <a:pt x="3925" y="860"/>
                      </a:lnTo>
                      <a:lnTo>
                        <a:pt x="3810" y="749"/>
                      </a:lnTo>
                      <a:lnTo>
                        <a:pt x="3774" y="654"/>
                      </a:lnTo>
                      <a:lnTo>
                        <a:pt x="3699" y="585"/>
                      </a:lnTo>
                      <a:lnTo>
                        <a:pt x="3824" y="450"/>
                      </a:lnTo>
                      <a:close/>
                      <a:moveTo>
                        <a:pt x="3416" y="568"/>
                      </a:moveTo>
                      <a:lnTo>
                        <a:pt x="3613" y="516"/>
                      </a:lnTo>
                      <a:lnTo>
                        <a:pt x="3774" y="654"/>
                      </a:lnTo>
                      <a:lnTo>
                        <a:pt x="3855" y="886"/>
                      </a:lnTo>
                      <a:lnTo>
                        <a:pt x="3517" y="981"/>
                      </a:lnTo>
                      <a:lnTo>
                        <a:pt x="3403" y="874"/>
                      </a:lnTo>
                      <a:lnTo>
                        <a:pt x="3367" y="769"/>
                      </a:lnTo>
                      <a:lnTo>
                        <a:pt x="3294" y="706"/>
                      </a:lnTo>
                      <a:lnTo>
                        <a:pt x="3416" y="568"/>
                      </a:lnTo>
                      <a:close/>
                      <a:moveTo>
                        <a:pt x="3010" y="688"/>
                      </a:moveTo>
                      <a:lnTo>
                        <a:pt x="3204" y="634"/>
                      </a:lnTo>
                      <a:lnTo>
                        <a:pt x="3367" y="769"/>
                      </a:lnTo>
                      <a:lnTo>
                        <a:pt x="3448" y="1001"/>
                      </a:lnTo>
                      <a:lnTo>
                        <a:pt x="3104" y="1099"/>
                      </a:lnTo>
                      <a:lnTo>
                        <a:pt x="2981" y="979"/>
                      </a:lnTo>
                      <a:lnTo>
                        <a:pt x="2949" y="888"/>
                      </a:lnTo>
                      <a:lnTo>
                        <a:pt x="2880" y="831"/>
                      </a:lnTo>
                      <a:lnTo>
                        <a:pt x="3010" y="688"/>
                      </a:lnTo>
                      <a:close/>
                      <a:moveTo>
                        <a:pt x="2590" y="806"/>
                      </a:moveTo>
                      <a:lnTo>
                        <a:pt x="2786" y="751"/>
                      </a:lnTo>
                      <a:lnTo>
                        <a:pt x="2949" y="888"/>
                      </a:lnTo>
                      <a:lnTo>
                        <a:pt x="3028" y="1118"/>
                      </a:lnTo>
                      <a:lnTo>
                        <a:pt x="2688" y="1217"/>
                      </a:lnTo>
                      <a:lnTo>
                        <a:pt x="2580" y="1118"/>
                      </a:lnTo>
                      <a:lnTo>
                        <a:pt x="2541" y="1006"/>
                      </a:lnTo>
                      <a:lnTo>
                        <a:pt x="2467" y="942"/>
                      </a:lnTo>
                      <a:lnTo>
                        <a:pt x="2590" y="806"/>
                      </a:lnTo>
                      <a:close/>
                      <a:moveTo>
                        <a:pt x="2181" y="922"/>
                      </a:moveTo>
                      <a:lnTo>
                        <a:pt x="2379" y="869"/>
                      </a:lnTo>
                      <a:lnTo>
                        <a:pt x="2541" y="1004"/>
                      </a:lnTo>
                      <a:lnTo>
                        <a:pt x="2620" y="1234"/>
                      </a:lnTo>
                      <a:lnTo>
                        <a:pt x="2280" y="1333"/>
                      </a:lnTo>
                      <a:lnTo>
                        <a:pt x="2164" y="1222"/>
                      </a:lnTo>
                      <a:lnTo>
                        <a:pt x="2130" y="1124"/>
                      </a:lnTo>
                      <a:lnTo>
                        <a:pt x="2054" y="1062"/>
                      </a:lnTo>
                      <a:lnTo>
                        <a:pt x="2181" y="922"/>
                      </a:lnTo>
                      <a:close/>
                      <a:moveTo>
                        <a:pt x="1774" y="1042"/>
                      </a:moveTo>
                      <a:lnTo>
                        <a:pt x="1968" y="991"/>
                      </a:lnTo>
                      <a:lnTo>
                        <a:pt x="2130" y="1124"/>
                      </a:lnTo>
                      <a:lnTo>
                        <a:pt x="2211" y="1357"/>
                      </a:lnTo>
                      <a:lnTo>
                        <a:pt x="1869" y="1453"/>
                      </a:lnTo>
                      <a:lnTo>
                        <a:pt x="1761" y="1349"/>
                      </a:lnTo>
                      <a:lnTo>
                        <a:pt x="1725" y="1241"/>
                      </a:lnTo>
                      <a:lnTo>
                        <a:pt x="1645" y="1177"/>
                      </a:lnTo>
                      <a:lnTo>
                        <a:pt x="1774" y="1042"/>
                      </a:lnTo>
                      <a:close/>
                      <a:moveTo>
                        <a:pt x="1365" y="1160"/>
                      </a:moveTo>
                      <a:lnTo>
                        <a:pt x="1562" y="1106"/>
                      </a:lnTo>
                      <a:lnTo>
                        <a:pt x="1725" y="1241"/>
                      </a:lnTo>
                      <a:lnTo>
                        <a:pt x="1802" y="1475"/>
                      </a:lnTo>
                      <a:lnTo>
                        <a:pt x="1460" y="1571"/>
                      </a:lnTo>
                      <a:lnTo>
                        <a:pt x="1338" y="1453"/>
                      </a:lnTo>
                      <a:lnTo>
                        <a:pt x="1306" y="1359"/>
                      </a:lnTo>
                      <a:lnTo>
                        <a:pt x="1235" y="1303"/>
                      </a:lnTo>
                      <a:lnTo>
                        <a:pt x="1365" y="1160"/>
                      </a:lnTo>
                      <a:close/>
                      <a:moveTo>
                        <a:pt x="944" y="1278"/>
                      </a:moveTo>
                      <a:lnTo>
                        <a:pt x="1141" y="1227"/>
                      </a:lnTo>
                      <a:lnTo>
                        <a:pt x="1306" y="1359"/>
                      </a:lnTo>
                      <a:lnTo>
                        <a:pt x="1384" y="1593"/>
                      </a:lnTo>
                      <a:lnTo>
                        <a:pt x="1046" y="1692"/>
                      </a:lnTo>
                      <a:lnTo>
                        <a:pt x="917" y="1571"/>
                      </a:lnTo>
                      <a:lnTo>
                        <a:pt x="885" y="1477"/>
                      </a:lnTo>
                      <a:lnTo>
                        <a:pt x="817" y="1423"/>
                      </a:lnTo>
                      <a:lnTo>
                        <a:pt x="944" y="1278"/>
                      </a:lnTo>
                      <a:close/>
                      <a:moveTo>
                        <a:pt x="524" y="1399"/>
                      </a:moveTo>
                      <a:lnTo>
                        <a:pt x="720" y="1345"/>
                      </a:lnTo>
                      <a:lnTo>
                        <a:pt x="885" y="1479"/>
                      </a:lnTo>
                      <a:lnTo>
                        <a:pt x="964" y="1711"/>
                      </a:lnTo>
                      <a:lnTo>
                        <a:pt x="625" y="1810"/>
                      </a:lnTo>
                      <a:lnTo>
                        <a:pt x="507" y="1699"/>
                      </a:lnTo>
                      <a:lnTo>
                        <a:pt x="476" y="1603"/>
                      </a:lnTo>
                      <a:lnTo>
                        <a:pt x="403" y="1532"/>
                      </a:lnTo>
                      <a:lnTo>
                        <a:pt x="524" y="1399"/>
                      </a:lnTo>
                      <a:close/>
                      <a:moveTo>
                        <a:pt x="118" y="1517"/>
                      </a:moveTo>
                      <a:lnTo>
                        <a:pt x="315" y="1463"/>
                      </a:lnTo>
                      <a:lnTo>
                        <a:pt x="476" y="1603"/>
                      </a:lnTo>
                      <a:lnTo>
                        <a:pt x="553" y="1834"/>
                      </a:lnTo>
                      <a:lnTo>
                        <a:pt x="219" y="1928"/>
                      </a:lnTo>
                      <a:lnTo>
                        <a:pt x="108" y="1820"/>
                      </a:lnTo>
                      <a:lnTo>
                        <a:pt x="68" y="1714"/>
                      </a:lnTo>
                      <a:lnTo>
                        <a:pt x="0" y="1652"/>
                      </a:lnTo>
                      <a:lnTo>
                        <a:pt x="118" y="1517"/>
                      </a:lnTo>
                      <a:close/>
                      <a:moveTo>
                        <a:pt x="4233" y="334"/>
                      </a:moveTo>
                      <a:lnTo>
                        <a:pt x="4430" y="281"/>
                      </a:lnTo>
                      <a:lnTo>
                        <a:pt x="4595" y="415"/>
                      </a:lnTo>
                      <a:lnTo>
                        <a:pt x="4673" y="646"/>
                      </a:lnTo>
                      <a:lnTo>
                        <a:pt x="4335" y="744"/>
                      </a:lnTo>
                      <a:lnTo>
                        <a:pt x="4221" y="644"/>
                      </a:lnTo>
                      <a:lnTo>
                        <a:pt x="4186" y="528"/>
                      </a:lnTo>
                      <a:lnTo>
                        <a:pt x="4110" y="467"/>
                      </a:lnTo>
                      <a:lnTo>
                        <a:pt x="4233" y="334"/>
                      </a:lnTo>
                      <a:close/>
                      <a:moveTo>
                        <a:pt x="5046" y="103"/>
                      </a:moveTo>
                      <a:lnTo>
                        <a:pt x="5407" y="0"/>
                      </a:lnTo>
                      <a:lnTo>
                        <a:pt x="5566" y="138"/>
                      </a:lnTo>
                      <a:lnTo>
                        <a:pt x="5687" y="361"/>
                      </a:lnTo>
                      <a:lnTo>
                        <a:pt x="5144" y="514"/>
                      </a:lnTo>
                      <a:lnTo>
                        <a:pt x="5046" y="411"/>
                      </a:lnTo>
                      <a:lnTo>
                        <a:pt x="5008" y="297"/>
                      </a:lnTo>
                      <a:lnTo>
                        <a:pt x="4940" y="240"/>
                      </a:lnTo>
                      <a:lnTo>
                        <a:pt x="5046" y="103"/>
                      </a:lnTo>
                      <a:close/>
                    </a:path>
                  </a:pathLst>
                </a:custGeom>
                <a:solidFill>
                  <a:srgbClr val="B7B2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27" name="Freeform 210"/>
                <p:cNvSpPr>
                  <a:spLocks noChangeAspect="1"/>
                </p:cNvSpPr>
                <p:nvPr/>
              </p:nvSpPr>
              <p:spPr bwMode="auto">
                <a:xfrm>
                  <a:off x="3314" y="3106"/>
                  <a:ext cx="81" cy="67"/>
                </a:xfrm>
                <a:custGeom>
                  <a:avLst/>
                  <a:gdLst>
                    <a:gd name="T0" fmla="*/ 0 w 564"/>
                    <a:gd name="T1" fmla="*/ 0 h 464"/>
                    <a:gd name="T2" fmla="*/ 0 w 564"/>
                    <a:gd name="T3" fmla="*/ 0 h 464"/>
                    <a:gd name="T4" fmla="*/ 0 w 564"/>
                    <a:gd name="T5" fmla="*/ 0 h 464"/>
                    <a:gd name="T6" fmla="*/ 0 w 564"/>
                    <a:gd name="T7" fmla="*/ 0 h 464"/>
                    <a:gd name="T8" fmla="*/ 0 w 564"/>
                    <a:gd name="T9" fmla="*/ 0 h 464"/>
                    <a:gd name="T10" fmla="*/ 0 w 564"/>
                    <a:gd name="T11" fmla="*/ 0 h 464"/>
                    <a:gd name="T12" fmla="*/ 0 w 564"/>
                    <a:gd name="T13" fmla="*/ 0 h 464"/>
                    <a:gd name="T14" fmla="*/ 0 w 564"/>
                    <a:gd name="T15" fmla="*/ 0 h 464"/>
                    <a:gd name="T16" fmla="*/ 0 w 564"/>
                    <a:gd name="T17" fmla="*/ 0 h 464"/>
                    <a:gd name="T18" fmla="*/ 0 w 564"/>
                    <a:gd name="T19" fmla="*/ 0 h 46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4"/>
                    <a:gd name="T31" fmla="*/ 0 h 464"/>
                    <a:gd name="T32" fmla="*/ 564 w 564"/>
                    <a:gd name="T33" fmla="*/ 464 h 46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4" h="464">
                      <a:moveTo>
                        <a:pt x="0" y="196"/>
                      </a:moveTo>
                      <a:lnTo>
                        <a:pt x="126" y="52"/>
                      </a:lnTo>
                      <a:lnTo>
                        <a:pt x="320" y="0"/>
                      </a:lnTo>
                      <a:lnTo>
                        <a:pt x="485" y="138"/>
                      </a:lnTo>
                      <a:lnTo>
                        <a:pt x="564" y="369"/>
                      </a:lnTo>
                      <a:lnTo>
                        <a:pt x="227" y="464"/>
                      </a:lnTo>
                      <a:lnTo>
                        <a:pt x="114" y="376"/>
                      </a:lnTo>
                      <a:lnTo>
                        <a:pt x="74" y="253"/>
                      </a:lnTo>
                      <a:lnTo>
                        <a:pt x="0" y="196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28" name="Freeform 211"/>
                <p:cNvSpPr>
                  <a:spLocks noChangeAspect="1"/>
                </p:cNvSpPr>
                <p:nvPr/>
              </p:nvSpPr>
              <p:spPr bwMode="auto">
                <a:xfrm>
                  <a:off x="3197" y="3140"/>
                  <a:ext cx="81" cy="66"/>
                </a:xfrm>
                <a:custGeom>
                  <a:avLst/>
                  <a:gdLst>
                    <a:gd name="T0" fmla="*/ 0 w 567"/>
                    <a:gd name="T1" fmla="*/ 0 h 466"/>
                    <a:gd name="T2" fmla="*/ 0 w 567"/>
                    <a:gd name="T3" fmla="*/ 0 h 466"/>
                    <a:gd name="T4" fmla="*/ 0 w 567"/>
                    <a:gd name="T5" fmla="*/ 0 h 466"/>
                    <a:gd name="T6" fmla="*/ 0 w 567"/>
                    <a:gd name="T7" fmla="*/ 0 h 466"/>
                    <a:gd name="T8" fmla="*/ 0 w 567"/>
                    <a:gd name="T9" fmla="*/ 0 h 466"/>
                    <a:gd name="T10" fmla="*/ 0 w 567"/>
                    <a:gd name="T11" fmla="*/ 0 h 466"/>
                    <a:gd name="T12" fmla="*/ 0 w 567"/>
                    <a:gd name="T13" fmla="*/ 0 h 466"/>
                    <a:gd name="T14" fmla="*/ 0 w 567"/>
                    <a:gd name="T15" fmla="*/ 0 h 466"/>
                    <a:gd name="T16" fmla="*/ 0 w 567"/>
                    <a:gd name="T17" fmla="*/ 0 h 466"/>
                    <a:gd name="T18" fmla="*/ 0 w 567"/>
                    <a:gd name="T19" fmla="*/ 0 h 46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7"/>
                    <a:gd name="T31" fmla="*/ 0 h 466"/>
                    <a:gd name="T32" fmla="*/ 567 w 567"/>
                    <a:gd name="T33" fmla="*/ 466 h 46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7" h="466">
                      <a:moveTo>
                        <a:pt x="125" y="56"/>
                      </a:moveTo>
                      <a:lnTo>
                        <a:pt x="325" y="0"/>
                      </a:lnTo>
                      <a:lnTo>
                        <a:pt x="487" y="135"/>
                      </a:lnTo>
                      <a:lnTo>
                        <a:pt x="567" y="371"/>
                      </a:lnTo>
                      <a:lnTo>
                        <a:pt x="227" y="466"/>
                      </a:lnTo>
                      <a:lnTo>
                        <a:pt x="111" y="356"/>
                      </a:lnTo>
                      <a:lnTo>
                        <a:pt x="75" y="260"/>
                      </a:lnTo>
                      <a:lnTo>
                        <a:pt x="0" y="192"/>
                      </a:lnTo>
                      <a:lnTo>
                        <a:pt x="125" y="56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29" name="Freeform 212"/>
                <p:cNvSpPr>
                  <a:spLocks noChangeAspect="1"/>
                </p:cNvSpPr>
                <p:nvPr/>
              </p:nvSpPr>
              <p:spPr bwMode="auto">
                <a:xfrm>
                  <a:off x="3139" y="3157"/>
                  <a:ext cx="80" cy="67"/>
                </a:xfrm>
                <a:custGeom>
                  <a:avLst/>
                  <a:gdLst>
                    <a:gd name="T0" fmla="*/ 0 w 561"/>
                    <a:gd name="T1" fmla="*/ 0 h 465"/>
                    <a:gd name="T2" fmla="*/ 0 w 561"/>
                    <a:gd name="T3" fmla="*/ 0 h 465"/>
                    <a:gd name="T4" fmla="*/ 0 w 561"/>
                    <a:gd name="T5" fmla="*/ 0 h 465"/>
                    <a:gd name="T6" fmla="*/ 0 w 561"/>
                    <a:gd name="T7" fmla="*/ 0 h 465"/>
                    <a:gd name="T8" fmla="*/ 0 w 561"/>
                    <a:gd name="T9" fmla="*/ 0 h 465"/>
                    <a:gd name="T10" fmla="*/ 0 w 561"/>
                    <a:gd name="T11" fmla="*/ 0 h 465"/>
                    <a:gd name="T12" fmla="*/ 0 w 561"/>
                    <a:gd name="T13" fmla="*/ 0 h 465"/>
                    <a:gd name="T14" fmla="*/ 0 w 561"/>
                    <a:gd name="T15" fmla="*/ 0 h 465"/>
                    <a:gd name="T16" fmla="*/ 0 w 561"/>
                    <a:gd name="T17" fmla="*/ 0 h 465"/>
                    <a:gd name="T18" fmla="*/ 0 w 561"/>
                    <a:gd name="T19" fmla="*/ 0 h 4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1"/>
                    <a:gd name="T31" fmla="*/ 0 h 465"/>
                    <a:gd name="T32" fmla="*/ 561 w 561"/>
                    <a:gd name="T33" fmla="*/ 465 h 46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1" h="465">
                      <a:moveTo>
                        <a:pt x="123" y="51"/>
                      </a:moveTo>
                      <a:lnTo>
                        <a:pt x="320" y="0"/>
                      </a:lnTo>
                      <a:lnTo>
                        <a:pt x="480" y="137"/>
                      </a:lnTo>
                      <a:lnTo>
                        <a:pt x="561" y="369"/>
                      </a:lnTo>
                      <a:lnTo>
                        <a:pt x="223" y="465"/>
                      </a:lnTo>
                      <a:lnTo>
                        <a:pt x="110" y="359"/>
                      </a:lnTo>
                      <a:lnTo>
                        <a:pt x="74" y="253"/>
                      </a:lnTo>
                      <a:lnTo>
                        <a:pt x="0" y="189"/>
                      </a:lnTo>
                      <a:lnTo>
                        <a:pt x="123" y="51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30" name="Freeform 213"/>
                <p:cNvSpPr>
                  <a:spLocks noChangeAspect="1"/>
                </p:cNvSpPr>
                <p:nvPr/>
              </p:nvSpPr>
              <p:spPr bwMode="auto">
                <a:xfrm>
                  <a:off x="3080" y="3174"/>
                  <a:ext cx="81" cy="67"/>
                </a:xfrm>
                <a:custGeom>
                  <a:avLst/>
                  <a:gdLst>
                    <a:gd name="T0" fmla="*/ 0 w 568"/>
                    <a:gd name="T1" fmla="*/ 0 h 465"/>
                    <a:gd name="T2" fmla="*/ 0 w 568"/>
                    <a:gd name="T3" fmla="*/ 0 h 465"/>
                    <a:gd name="T4" fmla="*/ 0 w 568"/>
                    <a:gd name="T5" fmla="*/ 0 h 465"/>
                    <a:gd name="T6" fmla="*/ 0 w 568"/>
                    <a:gd name="T7" fmla="*/ 0 h 465"/>
                    <a:gd name="T8" fmla="*/ 0 w 568"/>
                    <a:gd name="T9" fmla="*/ 0 h 465"/>
                    <a:gd name="T10" fmla="*/ 0 w 568"/>
                    <a:gd name="T11" fmla="*/ 0 h 465"/>
                    <a:gd name="T12" fmla="*/ 0 w 568"/>
                    <a:gd name="T13" fmla="*/ 0 h 465"/>
                    <a:gd name="T14" fmla="*/ 0 w 568"/>
                    <a:gd name="T15" fmla="*/ 0 h 465"/>
                    <a:gd name="T16" fmla="*/ 0 w 568"/>
                    <a:gd name="T17" fmla="*/ 0 h 465"/>
                    <a:gd name="T18" fmla="*/ 0 w 568"/>
                    <a:gd name="T19" fmla="*/ 0 h 4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8"/>
                    <a:gd name="T31" fmla="*/ 0 h 465"/>
                    <a:gd name="T32" fmla="*/ 568 w 568"/>
                    <a:gd name="T33" fmla="*/ 465 h 46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8" h="465">
                      <a:moveTo>
                        <a:pt x="130" y="54"/>
                      </a:moveTo>
                      <a:lnTo>
                        <a:pt x="324" y="0"/>
                      </a:lnTo>
                      <a:lnTo>
                        <a:pt x="487" y="135"/>
                      </a:lnTo>
                      <a:lnTo>
                        <a:pt x="568" y="367"/>
                      </a:lnTo>
                      <a:lnTo>
                        <a:pt x="224" y="465"/>
                      </a:lnTo>
                      <a:lnTo>
                        <a:pt x="101" y="344"/>
                      </a:lnTo>
                      <a:lnTo>
                        <a:pt x="69" y="254"/>
                      </a:lnTo>
                      <a:lnTo>
                        <a:pt x="0" y="197"/>
                      </a:lnTo>
                      <a:lnTo>
                        <a:pt x="130" y="5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31" name="Freeform 214"/>
                <p:cNvSpPr>
                  <a:spLocks noChangeAspect="1"/>
                </p:cNvSpPr>
                <p:nvPr/>
              </p:nvSpPr>
              <p:spPr bwMode="auto">
                <a:xfrm>
                  <a:off x="3021" y="3191"/>
                  <a:ext cx="80" cy="66"/>
                </a:xfrm>
                <a:custGeom>
                  <a:avLst/>
                  <a:gdLst>
                    <a:gd name="T0" fmla="*/ 0 w 561"/>
                    <a:gd name="T1" fmla="*/ 0 h 465"/>
                    <a:gd name="T2" fmla="*/ 0 w 561"/>
                    <a:gd name="T3" fmla="*/ 0 h 465"/>
                    <a:gd name="T4" fmla="*/ 0 w 561"/>
                    <a:gd name="T5" fmla="*/ 0 h 465"/>
                    <a:gd name="T6" fmla="*/ 0 w 561"/>
                    <a:gd name="T7" fmla="*/ 0 h 465"/>
                    <a:gd name="T8" fmla="*/ 0 w 561"/>
                    <a:gd name="T9" fmla="*/ 0 h 465"/>
                    <a:gd name="T10" fmla="*/ 0 w 561"/>
                    <a:gd name="T11" fmla="*/ 0 h 465"/>
                    <a:gd name="T12" fmla="*/ 0 w 561"/>
                    <a:gd name="T13" fmla="*/ 0 h 465"/>
                    <a:gd name="T14" fmla="*/ 0 w 561"/>
                    <a:gd name="T15" fmla="*/ 0 h 465"/>
                    <a:gd name="T16" fmla="*/ 0 w 561"/>
                    <a:gd name="T17" fmla="*/ 0 h 465"/>
                    <a:gd name="T18" fmla="*/ 0 w 561"/>
                    <a:gd name="T19" fmla="*/ 0 h 4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1"/>
                    <a:gd name="T31" fmla="*/ 0 h 465"/>
                    <a:gd name="T32" fmla="*/ 561 w 561"/>
                    <a:gd name="T33" fmla="*/ 465 h 46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1" h="465">
                      <a:moveTo>
                        <a:pt x="123" y="54"/>
                      </a:moveTo>
                      <a:lnTo>
                        <a:pt x="320" y="0"/>
                      </a:lnTo>
                      <a:lnTo>
                        <a:pt x="483" y="136"/>
                      </a:lnTo>
                      <a:lnTo>
                        <a:pt x="561" y="366"/>
                      </a:lnTo>
                      <a:lnTo>
                        <a:pt x="222" y="465"/>
                      </a:lnTo>
                      <a:lnTo>
                        <a:pt x="114" y="366"/>
                      </a:lnTo>
                      <a:lnTo>
                        <a:pt x="74" y="254"/>
                      </a:lnTo>
                      <a:lnTo>
                        <a:pt x="0" y="189"/>
                      </a:lnTo>
                      <a:lnTo>
                        <a:pt x="123" y="5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32" name="Freeform 215"/>
                <p:cNvSpPr>
                  <a:spLocks noChangeAspect="1"/>
                </p:cNvSpPr>
                <p:nvPr/>
              </p:nvSpPr>
              <p:spPr bwMode="auto">
                <a:xfrm>
                  <a:off x="2962" y="3208"/>
                  <a:ext cx="81" cy="66"/>
                </a:xfrm>
                <a:custGeom>
                  <a:avLst/>
                  <a:gdLst>
                    <a:gd name="T0" fmla="*/ 0 w 567"/>
                    <a:gd name="T1" fmla="*/ 0 h 463"/>
                    <a:gd name="T2" fmla="*/ 0 w 567"/>
                    <a:gd name="T3" fmla="*/ 0 h 463"/>
                    <a:gd name="T4" fmla="*/ 0 w 567"/>
                    <a:gd name="T5" fmla="*/ 0 h 463"/>
                    <a:gd name="T6" fmla="*/ 0 w 567"/>
                    <a:gd name="T7" fmla="*/ 0 h 463"/>
                    <a:gd name="T8" fmla="*/ 0 w 567"/>
                    <a:gd name="T9" fmla="*/ 0 h 463"/>
                    <a:gd name="T10" fmla="*/ 0 w 567"/>
                    <a:gd name="T11" fmla="*/ 0 h 463"/>
                    <a:gd name="T12" fmla="*/ 0 w 567"/>
                    <a:gd name="T13" fmla="*/ 0 h 463"/>
                    <a:gd name="T14" fmla="*/ 0 w 567"/>
                    <a:gd name="T15" fmla="*/ 0 h 463"/>
                    <a:gd name="T16" fmla="*/ 0 w 567"/>
                    <a:gd name="T17" fmla="*/ 0 h 463"/>
                    <a:gd name="T18" fmla="*/ 0 w 567"/>
                    <a:gd name="T19" fmla="*/ 0 h 4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7"/>
                    <a:gd name="T31" fmla="*/ 0 h 463"/>
                    <a:gd name="T32" fmla="*/ 567 w 567"/>
                    <a:gd name="T33" fmla="*/ 463 h 4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7" h="463">
                      <a:moveTo>
                        <a:pt x="128" y="52"/>
                      </a:moveTo>
                      <a:lnTo>
                        <a:pt x="325" y="0"/>
                      </a:lnTo>
                      <a:lnTo>
                        <a:pt x="487" y="134"/>
                      </a:lnTo>
                      <a:lnTo>
                        <a:pt x="567" y="364"/>
                      </a:lnTo>
                      <a:lnTo>
                        <a:pt x="226" y="463"/>
                      </a:lnTo>
                      <a:lnTo>
                        <a:pt x="111" y="352"/>
                      </a:lnTo>
                      <a:lnTo>
                        <a:pt x="76" y="255"/>
                      </a:lnTo>
                      <a:lnTo>
                        <a:pt x="0" y="193"/>
                      </a:lnTo>
                      <a:lnTo>
                        <a:pt x="128" y="5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33" name="Freeform 216"/>
                <p:cNvSpPr>
                  <a:spLocks noChangeAspect="1"/>
                </p:cNvSpPr>
                <p:nvPr/>
              </p:nvSpPr>
              <p:spPr bwMode="auto">
                <a:xfrm>
                  <a:off x="2903" y="3225"/>
                  <a:ext cx="81" cy="66"/>
                </a:xfrm>
                <a:custGeom>
                  <a:avLst/>
                  <a:gdLst>
                    <a:gd name="T0" fmla="*/ 0 w 566"/>
                    <a:gd name="T1" fmla="*/ 0 h 463"/>
                    <a:gd name="T2" fmla="*/ 0 w 566"/>
                    <a:gd name="T3" fmla="*/ 0 h 463"/>
                    <a:gd name="T4" fmla="*/ 0 w 566"/>
                    <a:gd name="T5" fmla="*/ 0 h 463"/>
                    <a:gd name="T6" fmla="*/ 0 w 566"/>
                    <a:gd name="T7" fmla="*/ 0 h 463"/>
                    <a:gd name="T8" fmla="*/ 0 w 566"/>
                    <a:gd name="T9" fmla="*/ 0 h 463"/>
                    <a:gd name="T10" fmla="*/ 0 w 566"/>
                    <a:gd name="T11" fmla="*/ 0 h 463"/>
                    <a:gd name="T12" fmla="*/ 0 w 566"/>
                    <a:gd name="T13" fmla="*/ 0 h 463"/>
                    <a:gd name="T14" fmla="*/ 0 w 566"/>
                    <a:gd name="T15" fmla="*/ 0 h 463"/>
                    <a:gd name="T16" fmla="*/ 0 w 566"/>
                    <a:gd name="T17" fmla="*/ 0 h 463"/>
                    <a:gd name="T18" fmla="*/ 0 w 566"/>
                    <a:gd name="T19" fmla="*/ 0 h 4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6"/>
                    <a:gd name="T31" fmla="*/ 0 h 463"/>
                    <a:gd name="T32" fmla="*/ 566 w 566"/>
                    <a:gd name="T33" fmla="*/ 463 h 4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6" h="463">
                      <a:moveTo>
                        <a:pt x="129" y="52"/>
                      </a:moveTo>
                      <a:lnTo>
                        <a:pt x="323" y="0"/>
                      </a:lnTo>
                      <a:lnTo>
                        <a:pt x="485" y="134"/>
                      </a:lnTo>
                      <a:lnTo>
                        <a:pt x="566" y="366"/>
                      </a:lnTo>
                      <a:lnTo>
                        <a:pt x="224" y="463"/>
                      </a:lnTo>
                      <a:lnTo>
                        <a:pt x="116" y="359"/>
                      </a:lnTo>
                      <a:lnTo>
                        <a:pt x="80" y="251"/>
                      </a:lnTo>
                      <a:lnTo>
                        <a:pt x="0" y="186"/>
                      </a:lnTo>
                      <a:lnTo>
                        <a:pt x="129" y="5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34" name="Freeform 217"/>
                <p:cNvSpPr>
                  <a:spLocks noChangeAspect="1"/>
                </p:cNvSpPr>
                <p:nvPr/>
              </p:nvSpPr>
              <p:spPr bwMode="auto">
                <a:xfrm>
                  <a:off x="2845" y="3242"/>
                  <a:ext cx="81" cy="66"/>
                </a:xfrm>
                <a:custGeom>
                  <a:avLst/>
                  <a:gdLst>
                    <a:gd name="T0" fmla="*/ 0 w 568"/>
                    <a:gd name="T1" fmla="*/ 0 h 465"/>
                    <a:gd name="T2" fmla="*/ 0 w 568"/>
                    <a:gd name="T3" fmla="*/ 0 h 465"/>
                    <a:gd name="T4" fmla="*/ 0 w 568"/>
                    <a:gd name="T5" fmla="*/ 0 h 465"/>
                    <a:gd name="T6" fmla="*/ 0 w 568"/>
                    <a:gd name="T7" fmla="*/ 0 h 465"/>
                    <a:gd name="T8" fmla="*/ 0 w 568"/>
                    <a:gd name="T9" fmla="*/ 0 h 465"/>
                    <a:gd name="T10" fmla="*/ 0 w 568"/>
                    <a:gd name="T11" fmla="*/ 0 h 465"/>
                    <a:gd name="T12" fmla="*/ 0 w 568"/>
                    <a:gd name="T13" fmla="*/ 0 h 465"/>
                    <a:gd name="T14" fmla="*/ 0 w 568"/>
                    <a:gd name="T15" fmla="*/ 0 h 465"/>
                    <a:gd name="T16" fmla="*/ 0 w 568"/>
                    <a:gd name="T17" fmla="*/ 0 h 465"/>
                    <a:gd name="T18" fmla="*/ 0 w 568"/>
                    <a:gd name="T19" fmla="*/ 0 h 4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8"/>
                    <a:gd name="T31" fmla="*/ 0 h 465"/>
                    <a:gd name="T32" fmla="*/ 568 w 568"/>
                    <a:gd name="T33" fmla="*/ 465 h 46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8" h="465">
                      <a:moveTo>
                        <a:pt x="130" y="54"/>
                      </a:moveTo>
                      <a:lnTo>
                        <a:pt x="327" y="0"/>
                      </a:lnTo>
                      <a:lnTo>
                        <a:pt x="490" y="135"/>
                      </a:lnTo>
                      <a:lnTo>
                        <a:pt x="568" y="368"/>
                      </a:lnTo>
                      <a:lnTo>
                        <a:pt x="226" y="465"/>
                      </a:lnTo>
                      <a:lnTo>
                        <a:pt x="103" y="347"/>
                      </a:lnTo>
                      <a:lnTo>
                        <a:pt x="71" y="253"/>
                      </a:lnTo>
                      <a:lnTo>
                        <a:pt x="0" y="196"/>
                      </a:lnTo>
                      <a:lnTo>
                        <a:pt x="130" y="5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35" name="Freeform 218"/>
                <p:cNvSpPr>
                  <a:spLocks noChangeAspect="1"/>
                </p:cNvSpPr>
                <p:nvPr/>
              </p:nvSpPr>
              <p:spPr bwMode="auto">
                <a:xfrm>
                  <a:off x="2785" y="3259"/>
                  <a:ext cx="81" cy="66"/>
                </a:xfrm>
                <a:custGeom>
                  <a:avLst/>
                  <a:gdLst>
                    <a:gd name="T0" fmla="*/ 0 w 568"/>
                    <a:gd name="T1" fmla="*/ 0 h 466"/>
                    <a:gd name="T2" fmla="*/ 0 w 568"/>
                    <a:gd name="T3" fmla="*/ 0 h 466"/>
                    <a:gd name="T4" fmla="*/ 0 w 568"/>
                    <a:gd name="T5" fmla="*/ 0 h 466"/>
                    <a:gd name="T6" fmla="*/ 0 w 568"/>
                    <a:gd name="T7" fmla="*/ 0 h 466"/>
                    <a:gd name="T8" fmla="*/ 0 w 568"/>
                    <a:gd name="T9" fmla="*/ 0 h 466"/>
                    <a:gd name="T10" fmla="*/ 0 w 568"/>
                    <a:gd name="T11" fmla="*/ 0 h 466"/>
                    <a:gd name="T12" fmla="*/ 0 w 568"/>
                    <a:gd name="T13" fmla="*/ 0 h 466"/>
                    <a:gd name="T14" fmla="*/ 0 w 568"/>
                    <a:gd name="T15" fmla="*/ 0 h 466"/>
                    <a:gd name="T16" fmla="*/ 0 w 568"/>
                    <a:gd name="T17" fmla="*/ 0 h 466"/>
                    <a:gd name="T18" fmla="*/ 0 w 568"/>
                    <a:gd name="T19" fmla="*/ 0 h 46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8"/>
                    <a:gd name="T31" fmla="*/ 0 h 466"/>
                    <a:gd name="T32" fmla="*/ 568 w 568"/>
                    <a:gd name="T33" fmla="*/ 466 h 46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8" h="466">
                      <a:moveTo>
                        <a:pt x="128" y="52"/>
                      </a:moveTo>
                      <a:lnTo>
                        <a:pt x="324" y="0"/>
                      </a:lnTo>
                      <a:lnTo>
                        <a:pt x="489" y="133"/>
                      </a:lnTo>
                      <a:lnTo>
                        <a:pt x="568" y="367"/>
                      </a:lnTo>
                      <a:lnTo>
                        <a:pt x="229" y="466"/>
                      </a:lnTo>
                      <a:lnTo>
                        <a:pt x="100" y="345"/>
                      </a:lnTo>
                      <a:lnTo>
                        <a:pt x="68" y="251"/>
                      </a:lnTo>
                      <a:lnTo>
                        <a:pt x="0" y="197"/>
                      </a:lnTo>
                      <a:lnTo>
                        <a:pt x="128" y="5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36" name="Freeform 219"/>
                <p:cNvSpPr>
                  <a:spLocks noChangeAspect="1"/>
                </p:cNvSpPr>
                <p:nvPr/>
              </p:nvSpPr>
              <p:spPr bwMode="auto">
                <a:xfrm>
                  <a:off x="2726" y="3276"/>
                  <a:ext cx="80" cy="66"/>
                </a:xfrm>
                <a:custGeom>
                  <a:avLst/>
                  <a:gdLst>
                    <a:gd name="T0" fmla="*/ 0 w 560"/>
                    <a:gd name="T1" fmla="*/ 0 h 466"/>
                    <a:gd name="T2" fmla="*/ 0 w 560"/>
                    <a:gd name="T3" fmla="*/ 0 h 466"/>
                    <a:gd name="T4" fmla="*/ 0 w 560"/>
                    <a:gd name="T5" fmla="*/ 0 h 466"/>
                    <a:gd name="T6" fmla="*/ 0 w 560"/>
                    <a:gd name="T7" fmla="*/ 0 h 466"/>
                    <a:gd name="T8" fmla="*/ 0 w 560"/>
                    <a:gd name="T9" fmla="*/ 0 h 466"/>
                    <a:gd name="T10" fmla="*/ 0 w 560"/>
                    <a:gd name="T11" fmla="*/ 0 h 466"/>
                    <a:gd name="T12" fmla="*/ 0 w 560"/>
                    <a:gd name="T13" fmla="*/ 0 h 466"/>
                    <a:gd name="T14" fmla="*/ 0 w 560"/>
                    <a:gd name="T15" fmla="*/ 0 h 466"/>
                    <a:gd name="T16" fmla="*/ 0 w 560"/>
                    <a:gd name="T17" fmla="*/ 0 h 466"/>
                    <a:gd name="T18" fmla="*/ 0 w 560"/>
                    <a:gd name="T19" fmla="*/ 0 h 46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0"/>
                    <a:gd name="T31" fmla="*/ 0 h 466"/>
                    <a:gd name="T32" fmla="*/ 560 w 560"/>
                    <a:gd name="T33" fmla="*/ 466 h 46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0" h="466">
                      <a:moveTo>
                        <a:pt x="120" y="55"/>
                      </a:moveTo>
                      <a:lnTo>
                        <a:pt x="317" y="0"/>
                      </a:lnTo>
                      <a:lnTo>
                        <a:pt x="481" y="135"/>
                      </a:lnTo>
                      <a:lnTo>
                        <a:pt x="560" y="367"/>
                      </a:lnTo>
                      <a:lnTo>
                        <a:pt x="221" y="466"/>
                      </a:lnTo>
                      <a:lnTo>
                        <a:pt x="103" y="355"/>
                      </a:lnTo>
                      <a:lnTo>
                        <a:pt x="73" y="259"/>
                      </a:lnTo>
                      <a:lnTo>
                        <a:pt x="0" y="187"/>
                      </a:lnTo>
                      <a:lnTo>
                        <a:pt x="120" y="5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37" name="Freeform 220"/>
                <p:cNvSpPr>
                  <a:spLocks noChangeAspect="1"/>
                </p:cNvSpPr>
                <p:nvPr/>
              </p:nvSpPr>
              <p:spPr bwMode="auto">
                <a:xfrm>
                  <a:off x="2668" y="3292"/>
                  <a:ext cx="79" cy="67"/>
                </a:xfrm>
                <a:custGeom>
                  <a:avLst/>
                  <a:gdLst>
                    <a:gd name="T0" fmla="*/ 0 w 553"/>
                    <a:gd name="T1" fmla="*/ 0 h 466"/>
                    <a:gd name="T2" fmla="*/ 0 w 553"/>
                    <a:gd name="T3" fmla="*/ 0 h 466"/>
                    <a:gd name="T4" fmla="*/ 0 w 553"/>
                    <a:gd name="T5" fmla="*/ 0 h 466"/>
                    <a:gd name="T6" fmla="*/ 0 w 553"/>
                    <a:gd name="T7" fmla="*/ 0 h 466"/>
                    <a:gd name="T8" fmla="*/ 0 w 553"/>
                    <a:gd name="T9" fmla="*/ 0 h 466"/>
                    <a:gd name="T10" fmla="*/ 0 w 553"/>
                    <a:gd name="T11" fmla="*/ 0 h 466"/>
                    <a:gd name="T12" fmla="*/ 0 w 553"/>
                    <a:gd name="T13" fmla="*/ 0 h 466"/>
                    <a:gd name="T14" fmla="*/ 0 w 553"/>
                    <a:gd name="T15" fmla="*/ 0 h 466"/>
                    <a:gd name="T16" fmla="*/ 0 w 553"/>
                    <a:gd name="T17" fmla="*/ 0 h 466"/>
                    <a:gd name="T18" fmla="*/ 0 w 553"/>
                    <a:gd name="T19" fmla="*/ 0 h 46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3"/>
                    <a:gd name="T31" fmla="*/ 0 h 466"/>
                    <a:gd name="T32" fmla="*/ 553 w 553"/>
                    <a:gd name="T33" fmla="*/ 466 h 46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3" h="466">
                      <a:moveTo>
                        <a:pt x="118" y="55"/>
                      </a:moveTo>
                      <a:lnTo>
                        <a:pt x="316" y="0"/>
                      </a:lnTo>
                      <a:lnTo>
                        <a:pt x="477" y="141"/>
                      </a:lnTo>
                      <a:lnTo>
                        <a:pt x="553" y="372"/>
                      </a:lnTo>
                      <a:lnTo>
                        <a:pt x="219" y="466"/>
                      </a:lnTo>
                      <a:lnTo>
                        <a:pt x="109" y="357"/>
                      </a:lnTo>
                      <a:lnTo>
                        <a:pt x="68" y="251"/>
                      </a:lnTo>
                      <a:lnTo>
                        <a:pt x="0" y="190"/>
                      </a:lnTo>
                      <a:lnTo>
                        <a:pt x="118" y="5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38" name="Freeform 221"/>
                <p:cNvSpPr>
                  <a:spLocks noChangeAspect="1"/>
                </p:cNvSpPr>
                <p:nvPr/>
              </p:nvSpPr>
              <p:spPr bwMode="auto">
                <a:xfrm>
                  <a:off x="3255" y="3124"/>
                  <a:ext cx="81" cy="66"/>
                </a:xfrm>
                <a:custGeom>
                  <a:avLst/>
                  <a:gdLst>
                    <a:gd name="T0" fmla="*/ 0 w 564"/>
                    <a:gd name="T1" fmla="*/ 0 h 464"/>
                    <a:gd name="T2" fmla="*/ 0 w 564"/>
                    <a:gd name="T3" fmla="*/ 0 h 464"/>
                    <a:gd name="T4" fmla="*/ 0 w 564"/>
                    <a:gd name="T5" fmla="*/ 0 h 464"/>
                    <a:gd name="T6" fmla="*/ 0 w 564"/>
                    <a:gd name="T7" fmla="*/ 0 h 464"/>
                    <a:gd name="T8" fmla="*/ 0 w 564"/>
                    <a:gd name="T9" fmla="*/ 0 h 464"/>
                    <a:gd name="T10" fmla="*/ 0 w 564"/>
                    <a:gd name="T11" fmla="*/ 0 h 464"/>
                    <a:gd name="T12" fmla="*/ 0 w 564"/>
                    <a:gd name="T13" fmla="*/ 0 h 464"/>
                    <a:gd name="T14" fmla="*/ 0 w 564"/>
                    <a:gd name="T15" fmla="*/ 0 h 464"/>
                    <a:gd name="T16" fmla="*/ 0 w 564"/>
                    <a:gd name="T17" fmla="*/ 0 h 464"/>
                    <a:gd name="T18" fmla="*/ 0 w 564"/>
                    <a:gd name="T19" fmla="*/ 0 h 46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4"/>
                    <a:gd name="T31" fmla="*/ 0 h 464"/>
                    <a:gd name="T32" fmla="*/ 564 w 564"/>
                    <a:gd name="T33" fmla="*/ 464 h 46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4" h="464">
                      <a:moveTo>
                        <a:pt x="124" y="54"/>
                      </a:moveTo>
                      <a:lnTo>
                        <a:pt x="320" y="0"/>
                      </a:lnTo>
                      <a:lnTo>
                        <a:pt x="485" y="135"/>
                      </a:lnTo>
                      <a:lnTo>
                        <a:pt x="564" y="366"/>
                      </a:lnTo>
                      <a:lnTo>
                        <a:pt x="225" y="464"/>
                      </a:lnTo>
                      <a:lnTo>
                        <a:pt x="111" y="364"/>
                      </a:lnTo>
                      <a:lnTo>
                        <a:pt x="76" y="248"/>
                      </a:lnTo>
                      <a:lnTo>
                        <a:pt x="0" y="186"/>
                      </a:lnTo>
                      <a:lnTo>
                        <a:pt x="124" y="5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39" name="Freeform 222"/>
                <p:cNvSpPr>
                  <a:spLocks noChangeAspect="1"/>
                </p:cNvSpPr>
                <p:nvPr/>
              </p:nvSpPr>
              <p:spPr bwMode="auto">
                <a:xfrm>
                  <a:off x="3374" y="3083"/>
                  <a:ext cx="107" cy="74"/>
                </a:xfrm>
                <a:custGeom>
                  <a:avLst/>
                  <a:gdLst>
                    <a:gd name="T0" fmla="*/ 0 w 747"/>
                    <a:gd name="T1" fmla="*/ 0 h 515"/>
                    <a:gd name="T2" fmla="*/ 0 w 747"/>
                    <a:gd name="T3" fmla="*/ 0 h 515"/>
                    <a:gd name="T4" fmla="*/ 0 w 747"/>
                    <a:gd name="T5" fmla="*/ 0 h 515"/>
                    <a:gd name="T6" fmla="*/ 0 w 747"/>
                    <a:gd name="T7" fmla="*/ 0 h 515"/>
                    <a:gd name="T8" fmla="*/ 0 w 747"/>
                    <a:gd name="T9" fmla="*/ 0 h 515"/>
                    <a:gd name="T10" fmla="*/ 0 w 747"/>
                    <a:gd name="T11" fmla="*/ 0 h 515"/>
                    <a:gd name="T12" fmla="*/ 0 w 747"/>
                    <a:gd name="T13" fmla="*/ 0 h 515"/>
                    <a:gd name="T14" fmla="*/ 0 w 747"/>
                    <a:gd name="T15" fmla="*/ 0 h 515"/>
                    <a:gd name="T16" fmla="*/ 0 w 747"/>
                    <a:gd name="T17" fmla="*/ 0 h 515"/>
                    <a:gd name="T18" fmla="*/ 0 w 747"/>
                    <a:gd name="T19" fmla="*/ 0 h 5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47"/>
                    <a:gd name="T31" fmla="*/ 0 h 515"/>
                    <a:gd name="T32" fmla="*/ 747 w 747"/>
                    <a:gd name="T33" fmla="*/ 515 h 5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47" h="515">
                      <a:moveTo>
                        <a:pt x="106" y="104"/>
                      </a:moveTo>
                      <a:lnTo>
                        <a:pt x="467" y="0"/>
                      </a:lnTo>
                      <a:lnTo>
                        <a:pt x="627" y="138"/>
                      </a:lnTo>
                      <a:lnTo>
                        <a:pt x="747" y="361"/>
                      </a:lnTo>
                      <a:lnTo>
                        <a:pt x="204" y="515"/>
                      </a:lnTo>
                      <a:lnTo>
                        <a:pt x="106" y="411"/>
                      </a:lnTo>
                      <a:lnTo>
                        <a:pt x="68" y="298"/>
                      </a:lnTo>
                      <a:lnTo>
                        <a:pt x="0" y="241"/>
                      </a:lnTo>
                      <a:lnTo>
                        <a:pt x="106" y="10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40" name="Freeform 223"/>
                <p:cNvSpPr>
                  <a:spLocks noChangeAspect="1" noEditPoints="1"/>
                </p:cNvSpPr>
                <p:nvPr/>
              </p:nvSpPr>
              <p:spPr bwMode="auto">
                <a:xfrm>
                  <a:off x="2686" y="3085"/>
                  <a:ext cx="775" cy="235"/>
                </a:xfrm>
                <a:custGeom>
                  <a:avLst/>
                  <a:gdLst>
                    <a:gd name="T0" fmla="*/ 0 w 5423"/>
                    <a:gd name="T1" fmla="*/ 0 h 1641"/>
                    <a:gd name="T2" fmla="*/ 0 w 5423"/>
                    <a:gd name="T3" fmla="*/ 0 h 1641"/>
                    <a:gd name="T4" fmla="*/ 0 w 5423"/>
                    <a:gd name="T5" fmla="*/ 0 h 1641"/>
                    <a:gd name="T6" fmla="*/ 0 w 5423"/>
                    <a:gd name="T7" fmla="*/ 0 h 1641"/>
                    <a:gd name="T8" fmla="*/ 0 w 5423"/>
                    <a:gd name="T9" fmla="*/ 0 h 1641"/>
                    <a:gd name="T10" fmla="*/ 0 w 5423"/>
                    <a:gd name="T11" fmla="*/ 0 h 1641"/>
                    <a:gd name="T12" fmla="*/ 0 w 5423"/>
                    <a:gd name="T13" fmla="*/ 0 h 1641"/>
                    <a:gd name="T14" fmla="*/ 0 w 5423"/>
                    <a:gd name="T15" fmla="*/ 0 h 1641"/>
                    <a:gd name="T16" fmla="*/ 0 w 5423"/>
                    <a:gd name="T17" fmla="*/ 0 h 1641"/>
                    <a:gd name="T18" fmla="*/ 0 w 5423"/>
                    <a:gd name="T19" fmla="*/ 0 h 1641"/>
                    <a:gd name="T20" fmla="*/ 0 w 5423"/>
                    <a:gd name="T21" fmla="*/ 0 h 1641"/>
                    <a:gd name="T22" fmla="*/ 0 w 5423"/>
                    <a:gd name="T23" fmla="*/ 0 h 1641"/>
                    <a:gd name="T24" fmla="*/ 0 w 5423"/>
                    <a:gd name="T25" fmla="*/ 0 h 1641"/>
                    <a:gd name="T26" fmla="*/ 0 w 5423"/>
                    <a:gd name="T27" fmla="*/ 0 h 1641"/>
                    <a:gd name="T28" fmla="*/ 0 w 5423"/>
                    <a:gd name="T29" fmla="*/ 0 h 1641"/>
                    <a:gd name="T30" fmla="*/ 0 w 5423"/>
                    <a:gd name="T31" fmla="*/ 0 h 1641"/>
                    <a:gd name="T32" fmla="*/ 0 w 5423"/>
                    <a:gd name="T33" fmla="*/ 0 h 1641"/>
                    <a:gd name="T34" fmla="*/ 0 w 5423"/>
                    <a:gd name="T35" fmla="*/ 0 h 1641"/>
                    <a:gd name="T36" fmla="*/ 0 w 5423"/>
                    <a:gd name="T37" fmla="*/ 0 h 1641"/>
                    <a:gd name="T38" fmla="*/ 0 w 5423"/>
                    <a:gd name="T39" fmla="*/ 0 h 1641"/>
                    <a:gd name="T40" fmla="*/ 0 w 5423"/>
                    <a:gd name="T41" fmla="*/ 0 h 1641"/>
                    <a:gd name="T42" fmla="*/ 0 w 5423"/>
                    <a:gd name="T43" fmla="*/ 0 h 1641"/>
                    <a:gd name="T44" fmla="*/ 0 w 5423"/>
                    <a:gd name="T45" fmla="*/ 0 h 1641"/>
                    <a:gd name="T46" fmla="*/ 0 w 5423"/>
                    <a:gd name="T47" fmla="*/ 0 h 1641"/>
                    <a:gd name="T48" fmla="*/ 0 w 5423"/>
                    <a:gd name="T49" fmla="*/ 0 h 1641"/>
                    <a:gd name="T50" fmla="*/ 0 w 5423"/>
                    <a:gd name="T51" fmla="*/ 0 h 1641"/>
                    <a:gd name="T52" fmla="*/ 0 w 5423"/>
                    <a:gd name="T53" fmla="*/ 0 h 1641"/>
                    <a:gd name="T54" fmla="*/ 0 w 5423"/>
                    <a:gd name="T55" fmla="*/ 0 h 1641"/>
                    <a:gd name="T56" fmla="*/ 0 w 5423"/>
                    <a:gd name="T57" fmla="*/ 0 h 1641"/>
                    <a:gd name="T58" fmla="*/ 0 w 5423"/>
                    <a:gd name="T59" fmla="*/ 0 h 1641"/>
                    <a:gd name="T60" fmla="*/ 0 w 5423"/>
                    <a:gd name="T61" fmla="*/ 0 h 1641"/>
                    <a:gd name="T62" fmla="*/ 0 w 5423"/>
                    <a:gd name="T63" fmla="*/ 0 h 1641"/>
                    <a:gd name="T64" fmla="*/ 0 w 5423"/>
                    <a:gd name="T65" fmla="*/ 0 h 1641"/>
                    <a:gd name="T66" fmla="*/ 0 w 5423"/>
                    <a:gd name="T67" fmla="*/ 0 h 1641"/>
                    <a:gd name="T68" fmla="*/ 0 w 5423"/>
                    <a:gd name="T69" fmla="*/ 0 h 1641"/>
                    <a:gd name="T70" fmla="*/ 0 w 5423"/>
                    <a:gd name="T71" fmla="*/ 0 h 1641"/>
                    <a:gd name="T72" fmla="*/ 0 w 5423"/>
                    <a:gd name="T73" fmla="*/ 0 h 1641"/>
                    <a:gd name="T74" fmla="*/ 0 w 5423"/>
                    <a:gd name="T75" fmla="*/ 0 h 1641"/>
                    <a:gd name="T76" fmla="*/ 0 w 5423"/>
                    <a:gd name="T77" fmla="*/ 0 h 164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423"/>
                    <a:gd name="T118" fmla="*/ 0 h 1641"/>
                    <a:gd name="T119" fmla="*/ 5423 w 5423"/>
                    <a:gd name="T120" fmla="*/ 1641 h 164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423" h="1641">
                      <a:moveTo>
                        <a:pt x="4525" y="203"/>
                      </a:moveTo>
                      <a:lnTo>
                        <a:pt x="4669" y="341"/>
                      </a:lnTo>
                      <a:lnTo>
                        <a:pt x="4867" y="284"/>
                      </a:lnTo>
                      <a:lnTo>
                        <a:pt x="4712" y="156"/>
                      </a:lnTo>
                      <a:lnTo>
                        <a:pt x="4525" y="203"/>
                      </a:lnTo>
                      <a:close/>
                      <a:moveTo>
                        <a:pt x="4111" y="324"/>
                      </a:moveTo>
                      <a:lnTo>
                        <a:pt x="4259" y="461"/>
                      </a:lnTo>
                      <a:lnTo>
                        <a:pt x="4456" y="405"/>
                      </a:lnTo>
                      <a:lnTo>
                        <a:pt x="4297" y="275"/>
                      </a:lnTo>
                      <a:lnTo>
                        <a:pt x="4111" y="324"/>
                      </a:lnTo>
                      <a:close/>
                      <a:moveTo>
                        <a:pt x="3708" y="439"/>
                      </a:moveTo>
                      <a:lnTo>
                        <a:pt x="3853" y="572"/>
                      </a:lnTo>
                      <a:lnTo>
                        <a:pt x="4049" y="520"/>
                      </a:lnTo>
                      <a:lnTo>
                        <a:pt x="3897" y="390"/>
                      </a:lnTo>
                      <a:lnTo>
                        <a:pt x="3708" y="439"/>
                      </a:lnTo>
                      <a:close/>
                      <a:moveTo>
                        <a:pt x="3297" y="560"/>
                      </a:moveTo>
                      <a:lnTo>
                        <a:pt x="3442" y="695"/>
                      </a:lnTo>
                      <a:lnTo>
                        <a:pt x="3636" y="638"/>
                      </a:lnTo>
                      <a:lnTo>
                        <a:pt x="3486" y="511"/>
                      </a:lnTo>
                      <a:lnTo>
                        <a:pt x="3297" y="560"/>
                      </a:lnTo>
                      <a:close/>
                      <a:moveTo>
                        <a:pt x="2890" y="681"/>
                      </a:moveTo>
                      <a:lnTo>
                        <a:pt x="3033" y="813"/>
                      </a:lnTo>
                      <a:lnTo>
                        <a:pt x="3231" y="756"/>
                      </a:lnTo>
                      <a:lnTo>
                        <a:pt x="3075" y="626"/>
                      </a:lnTo>
                      <a:lnTo>
                        <a:pt x="2890" y="681"/>
                      </a:lnTo>
                      <a:close/>
                      <a:moveTo>
                        <a:pt x="2470" y="798"/>
                      </a:moveTo>
                      <a:lnTo>
                        <a:pt x="2616" y="931"/>
                      </a:lnTo>
                      <a:lnTo>
                        <a:pt x="2810" y="880"/>
                      </a:lnTo>
                      <a:lnTo>
                        <a:pt x="2657" y="747"/>
                      </a:lnTo>
                      <a:lnTo>
                        <a:pt x="2470" y="798"/>
                      </a:lnTo>
                      <a:close/>
                      <a:moveTo>
                        <a:pt x="2064" y="913"/>
                      </a:moveTo>
                      <a:lnTo>
                        <a:pt x="2207" y="1049"/>
                      </a:lnTo>
                      <a:lnTo>
                        <a:pt x="2404" y="995"/>
                      </a:lnTo>
                      <a:lnTo>
                        <a:pt x="2249" y="865"/>
                      </a:lnTo>
                      <a:lnTo>
                        <a:pt x="2064" y="913"/>
                      </a:lnTo>
                      <a:close/>
                      <a:moveTo>
                        <a:pt x="1654" y="1034"/>
                      </a:moveTo>
                      <a:lnTo>
                        <a:pt x="1794" y="1169"/>
                      </a:lnTo>
                      <a:lnTo>
                        <a:pt x="1993" y="1113"/>
                      </a:lnTo>
                      <a:lnTo>
                        <a:pt x="1838" y="982"/>
                      </a:lnTo>
                      <a:lnTo>
                        <a:pt x="1654" y="1034"/>
                      </a:lnTo>
                      <a:close/>
                      <a:moveTo>
                        <a:pt x="1243" y="1152"/>
                      </a:moveTo>
                      <a:lnTo>
                        <a:pt x="1388" y="1285"/>
                      </a:lnTo>
                      <a:lnTo>
                        <a:pt x="1586" y="1230"/>
                      </a:lnTo>
                      <a:lnTo>
                        <a:pt x="1432" y="1100"/>
                      </a:lnTo>
                      <a:lnTo>
                        <a:pt x="1243" y="1152"/>
                      </a:lnTo>
                      <a:close/>
                      <a:moveTo>
                        <a:pt x="822" y="1271"/>
                      </a:moveTo>
                      <a:lnTo>
                        <a:pt x="969" y="1405"/>
                      </a:lnTo>
                      <a:lnTo>
                        <a:pt x="1169" y="1351"/>
                      </a:lnTo>
                      <a:lnTo>
                        <a:pt x="1009" y="1221"/>
                      </a:lnTo>
                      <a:lnTo>
                        <a:pt x="822" y="1271"/>
                      </a:lnTo>
                      <a:close/>
                      <a:moveTo>
                        <a:pt x="406" y="1389"/>
                      </a:moveTo>
                      <a:lnTo>
                        <a:pt x="552" y="1523"/>
                      </a:lnTo>
                      <a:lnTo>
                        <a:pt x="751" y="1470"/>
                      </a:lnTo>
                      <a:lnTo>
                        <a:pt x="593" y="1339"/>
                      </a:lnTo>
                      <a:lnTo>
                        <a:pt x="406" y="1389"/>
                      </a:lnTo>
                      <a:close/>
                      <a:moveTo>
                        <a:pt x="0" y="1509"/>
                      </a:moveTo>
                      <a:lnTo>
                        <a:pt x="143" y="1641"/>
                      </a:lnTo>
                      <a:lnTo>
                        <a:pt x="342" y="1588"/>
                      </a:lnTo>
                      <a:lnTo>
                        <a:pt x="188" y="1457"/>
                      </a:lnTo>
                      <a:lnTo>
                        <a:pt x="0" y="1509"/>
                      </a:lnTo>
                      <a:close/>
                      <a:moveTo>
                        <a:pt x="4924" y="102"/>
                      </a:moveTo>
                      <a:lnTo>
                        <a:pt x="5073" y="225"/>
                      </a:lnTo>
                      <a:lnTo>
                        <a:pt x="5423" y="121"/>
                      </a:lnTo>
                      <a:lnTo>
                        <a:pt x="5277" y="0"/>
                      </a:lnTo>
                      <a:lnTo>
                        <a:pt x="4924" y="102"/>
                      </a:lnTo>
                      <a:close/>
                    </a:path>
                  </a:pathLst>
                </a:custGeom>
                <a:solidFill>
                  <a:srgbClr val="F7F2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41" name="Freeform 224"/>
                <p:cNvSpPr>
                  <a:spLocks noChangeAspect="1"/>
                </p:cNvSpPr>
                <p:nvPr/>
              </p:nvSpPr>
              <p:spPr bwMode="auto">
                <a:xfrm>
                  <a:off x="2567" y="3309"/>
                  <a:ext cx="123" cy="78"/>
                </a:xfrm>
                <a:custGeom>
                  <a:avLst/>
                  <a:gdLst>
                    <a:gd name="T0" fmla="*/ 0 w 861"/>
                    <a:gd name="T1" fmla="*/ 0 h 544"/>
                    <a:gd name="T2" fmla="*/ 0 w 861"/>
                    <a:gd name="T3" fmla="*/ 0 h 544"/>
                    <a:gd name="T4" fmla="*/ 0 w 861"/>
                    <a:gd name="T5" fmla="*/ 0 h 544"/>
                    <a:gd name="T6" fmla="*/ 0 w 861"/>
                    <a:gd name="T7" fmla="*/ 0 h 544"/>
                    <a:gd name="T8" fmla="*/ 0 w 861"/>
                    <a:gd name="T9" fmla="*/ 0 h 544"/>
                    <a:gd name="T10" fmla="*/ 0 w 861"/>
                    <a:gd name="T11" fmla="*/ 0 h 544"/>
                    <a:gd name="T12" fmla="*/ 0 w 861"/>
                    <a:gd name="T13" fmla="*/ 0 h 544"/>
                    <a:gd name="T14" fmla="*/ 0 w 861"/>
                    <a:gd name="T15" fmla="*/ 0 h 5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61"/>
                    <a:gd name="T25" fmla="*/ 0 h 544"/>
                    <a:gd name="T26" fmla="*/ 861 w 861"/>
                    <a:gd name="T27" fmla="*/ 544 h 5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61" h="544">
                      <a:moveTo>
                        <a:pt x="0" y="305"/>
                      </a:moveTo>
                      <a:lnTo>
                        <a:pt x="157" y="131"/>
                      </a:lnTo>
                      <a:lnTo>
                        <a:pt x="620" y="0"/>
                      </a:lnTo>
                      <a:lnTo>
                        <a:pt x="777" y="138"/>
                      </a:lnTo>
                      <a:lnTo>
                        <a:pt x="861" y="362"/>
                      </a:lnTo>
                      <a:lnTo>
                        <a:pt x="251" y="544"/>
                      </a:lnTo>
                      <a:lnTo>
                        <a:pt x="0" y="30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42" name="Freeform 225"/>
                <p:cNvSpPr>
                  <a:spLocks noChangeAspect="1"/>
                </p:cNvSpPr>
                <p:nvPr/>
              </p:nvSpPr>
              <p:spPr bwMode="auto">
                <a:xfrm>
                  <a:off x="2567" y="3309"/>
                  <a:ext cx="123" cy="78"/>
                </a:xfrm>
                <a:custGeom>
                  <a:avLst/>
                  <a:gdLst>
                    <a:gd name="T0" fmla="*/ 0 w 861"/>
                    <a:gd name="T1" fmla="*/ 0 h 544"/>
                    <a:gd name="T2" fmla="*/ 0 w 861"/>
                    <a:gd name="T3" fmla="*/ 0 h 544"/>
                    <a:gd name="T4" fmla="*/ 0 w 861"/>
                    <a:gd name="T5" fmla="*/ 0 h 544"/>
                    <a:gd name="T6" fmla="*/ 0 w 861"/>
                    <a:gd name="T7" fmla="*/ 0 h 544"/>
                    <a:gd name="T8" fmla="*/ 0 w 861"/>
                    <a:gd name="T9" fmla="*/ 0 h 544"/>
                    <a:gd name="T10" fmla="*/ 0 w 861"/>
                    <a:gd name="T11" fmla="*/ 0 h 544"/>
                    <a:gd name="T12" fmla="*/ 0 w 861"/>
                    <a:gd name="T13" fmla="*/ 0 h 544"/>
                    <a:gd name="T14" fmla="*/ 0 w 861"/>
                    <a:gd name="T15" fmla="*/ 0 h 5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61"/>
                    <a:gd name="T25" fmla="*/ 0 h 544"/>
                    <a:gd name="T26" fmla="*/ 861 w 861"/>
                    <a:gd name="T27" fmla="*/ 544 h 5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61" h="544">
                      <a:moveTo>
                        <a:pt x="0" y="305"/>
                      </a:moveTo>
                      <a:lnTo>
                        <a:pt x="157" y="131"/>
                      </a:lnTo>
                      <a:lnTo>
                        <a:pt x="620" y="0"/>
                      </a:lnTo>
                      <a:lnTo>
                        <a:pt x="776" y="138"/>
                      </a:lnTo>
                      <a:lnTo>
                        <a:pt x="861" y="362"/>
                      </a:lnTo>
                      <a:lnTo>
                        <a:pt x="251" y="544"/>
                      </a:lnTo>
                      <a:lnTo>
                        <a:pt x="0" y="30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43" name="Freeform 226"/>
                <p:cNvSpPr>
                  <a:spLocks noChangeAspect="1"/>
                </p:cNvSpPr>
                <p:nvPr/>
              </p:nvSpPr>
              <p:spPr bwMode="auto">
                <a:xfrm>
                  <a:off x="2591" y="3310"/>
                  <a:ext cx="85" cy="36"/>
                </a:xfrm>
                <a:custGeom>
                  <a:avLst/>
                  <a:gdLst>
                    <a:gd name="T0" fmla="*/ 0 w 598"/>
                    <a:gd name="T1" fmla="*/ 0 h 253"/>
                    <a:gd name="T2" fmla="*/ 0 w 598"/>
                    <a:gd name="T3" fmla="*/ 0 h 253"/>
                    <a:gd name="T4" fmla="*/ 0 w 598"/>
                    <a:gd name="T5" fmla="*/ 0 h 253"/>
                    <a:gd name="T6" fmla="*/ 0 w 598"/>
                    <a:gd name="T7" fmla="*/ 0 h 253"/>
                    <a:gd name="T8" fmla="*/ 0 w 598"/>
                    <a:gd name="T9" fmla="*/ 0 h 253"/>
                    <a:gd name="T10" fmla="*/ 0 w 598"/>
                    <a:gd name="T11" fmla="*/ 0 h 2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98"/>
                    <a:gd name="T19" fmla="*/ 0 h 253"/>
                    <a:gd name="T20" fmla="*/ 598 w 598"/>
                    <a:gd name="T21" fmla="*/ 253 h 2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98" h="253">
                      <a:moveTo>
                        <a:pt x="0" y="125"/>
                      </a:moveTo>
                      <a:lnTo>
                        <a:pt x="146" y="253"/>
                      </a:lnTo>
                      <a:lnTo>
                        <a:pt x="598" y="130"/>
                      </a:lnTo>
                      <a:lnTo>
                        <a:pt x="454" y="0"/>
                      </a:lnTo>
                      <a:lnTo>
                        <a:pt x="0" y="125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44" name="Freeform 227"/>
                <p:cNvSpPr>
                  <a:spLocks noChangeAspect="1" noEditPoints="1"/>
                </p:cNvSpPr>
                <p:nvPr/>
              </p:nvSpPr>
              <p:spPr bwMode="auto">
                <a:xfrm>
                  <a:off x="2723" y="3158"/>
                  <a:ext cx="669" cy="237"/>
                </a:xfrm>
                <a:custGeom>
                  <a:avLst/>
                  <a:gdLst>
                    <a:gd name="T0" fmla="*/ 0 w 4684"/>
                    <a:gd name="T1" fmla="*/ 0 h 1655"/>
                    <a:gd name="T2" fmla="*/ 0 w 4684"/>
                    <a:gd name="T3" fmla="*/ 0 h 1655"/>
                    <a:gd name="T4" fmla="*/ 0 w 4684"/>
                    <a:gd name="T5" fmla="*/ 0 h 1655"/>
                    <a:gd name="T6" fmla="*/ 0 w 4684"/>
                    <a:gd name="T7" fmla="*/ 0 h 1655"/>
                    <a:gd name="T8" fmla="*/ 0 w 4684"/>
                    <a:gd name="T9" fmla="*/ 0 h 1655"/>
                    <a:gd name="T10" fmla="*/ 0 w 4684"/>
                    <a:gd name="T11" fmla="*/ 0 h 1655"/>
                    <a:gd name="T12" fmla="*/ 0 w 4684"/>
                    <a:gd name="T13" fmla="*/ 0 h 1655"/>
                    <a:gd name="T14" fmla="*/ 0 w 4684"/>
                    <a:gd name="T15" fmla="*/ 0 h 1655"/>
                    <a:gd name="T16" fmla="*/ 0 w 4684"/>
                    <a:gd name="T17" fmla="*/ 0 h 1655"/>
                    <a:gd name="T18" fmla="*/ 0 w 4684"/>
                    <a:gd name="T19" fmla="*/ 0 h 1655"/>
                    <a:gd name="T20" fmla="*/ 0 w 4684"/>
                    <a:gd name="T21" fmla="*/ 0 h 1655"/>
                    <a:gd name="T22" fmla="*/ 0 w 4684"/>
                    <a:gd name="T23" fmla="*/ 0 h 1655"/>
                    <a:gd name="T24" fmla="*/ 0 w 4684"/>
                    <a:gd name="T25" fmla="*/ 0 h 1655"/>
                    <a:gd name="T26" fmla="*/ 0 w 4684"/>
                    <a:gd name="T27" fmla="*/ 0 h 1655"/>
                    <a:gd name="T28" fmla="*/ 0 w 4684"/>
                    <a:gd name="T29" fmla="*/ 0 h 1655"/>
                    <a:gd name="T30" fmla="*/ 0 w 4684"/>
                    <a:gd name="T31" fmla="*/ 0 h 1655"/>
                    <a:gd name="T32" fmla="*/ 0 w 4684"/>
                    <a:gd name="T33" fmla="*/ 0 h 1655"/>
                    <a:gd name="T34" fmla="*/ 0 w 4684"/>
                    <a:gd name="T35" fmla="*/ 0 h 1655"/>
                    <a:gd name="T36" fmla="*/ 0 w 4684"/>
                    <a:gd name="T37" fmla="*/ 0 h 1655"/>
                    <a:gd name="T38" fmla="*/ 0 w 4684"/>
                    <a:gd name="T39" fmla="*/ 0 h 1655"/>
                    <a:gd name="T40" fmla="*/ 0 w 4684"/>
                    <a:gd name="T41" fmla="*/ 0 h 1655"/>
                    <a:gd name="T42" fmla="*/ 0 w 4684"/>
                    <a:gd name="T43" fmla="*/ 0 h 1655"/>
                    <a:gd name="T44" fmla="*/ 0 w 4684"/>
                    <a:gd name="T45" fmla="*/ 0 h 1655"/>
                    <a:gd name="T46" fmla="*/ 0 w 4684"/>
                    <a:gd name="T47" fmla="*/ 0 h 1655"/>
                    <a:gd name="T48" fmla="*/ 0 w 4684"/>
                    <a:gd name="T49" fmla="*/ 0 h 1655"/>
                    <a:gd name="T50" fmla="*/ 0 w 4684"/>
                    <a:gd name="T51" fmla="*/ 0 h 1655"/>
                    <a:gd name="T52" fmla="*/ 0 w 4684"/>
                    <a:gd name="T53" fmla="*/ 0 h 1655"/>
                    <a:gd name="T54" fmla="*/ 0 w 4684"/>
                    <a:gd name="T55" fmla="*/ 0 h 1655"/>
                    <a:gd name="T56" fmla="*/ 0 w 4684"/>
                    <a:gd name="T57" fmla="*/ 0 h 1655"/>
                    <a:gd name="T58" fmla="*/ 0 w 4684"/>
                    <a:gd name="T59" fmla="*/ 0 h 1655"/>
                    <a:gd name="T60" fmla="*/ 0 w 4684"/>
                    <a:gd name="T61" fmla="*/ 0 h 1655"/>
                    <a:gd name="T62" fmla="*/ 0 w 4684"/>
                    <a:gd name="T63" fmla="*/ 0 h 1655"/>
                    <a:gd name="T64" fmla="*/ 0 w 4684"/>
                    <a:gd name="T65" fmla="*/ 0 h 1655"/>
                    <a:gd name="T66" fmla="*/ 0 w 4684"/>
                    <a:gd name="T67" fmla="*/ 0 h 1655"/>
                    <a:gd name="T68" fmla="*/ 0 w 4684"/>
                    <a:gd name="T69" fmla="*/ 0 h 1655"/>
                    <a:gd name="T70" fmla="*/ 0 w 4684"/>
                    <a:gd name="T71" fmla="*/ 0 h 1655"/>
                    <a:gd name="T72" fmla="*/ 0 w 4684"/>
                    <a:gd name="T73" fmla="*/ 0 h 1655"/>
                    <a:gd name="T74" fmla="*/ 0 w 4684"/>
                    <a:gd name="T75" fmla="*/ 0 h 1655"/>
                    <a:gd name="T76" fmla="*/ 0 w 4684"/>
                    <a:gd name="T77" fmla="*/ 0 h 1655"/>
                    <a:gd name="T78" fmla="*/ 0 w 4684"/>
                    <a:gd name="T79" fmla="*/ 0 h 1655"/>
                    <a:gd name="T80" fmla="*/ 0 w 4684"/>
                    <a:gd name="T81" fmla="*/ 0 h 1655"/>
                    <a:gd name="T82" fmla="*/ 0 w 4684"/>
                    <a:gd name="T83" fmla="*/ 0 h 1655"/>
                    <a:gd name="T84" fmla="*/ 0 w 4684"/>
                    <a:gd name="T85" fmla="*/ 0 h 1655"/>
                    <a:gd name="T86" fmla="*/ 0 w 4684"/>
                    <a:gd name="T87" fmla="*/ 0 h 1655"/>
                    <a:gd name="T88" fmla="*/ 0 w 4684"/>
                    <a:gd name="T89" fmla="*/ 0 h 1655"/>
                    <a:gd name="T90" fmla="*/ 0 w 4684"/>
                    <a:gd name="T91" fmla="*/ 0 h 1655"/>
                    <a:gd name="T92" fmla="*/ 0 w 4684"/>
                    <a:gd name="T93" fmla="*/ 0 h 1655"/>
                    <a:gd name="T94" fmla="*/ 0 w 4684"/>
                    <a:gd name="T95" fmla="*/ 0 h 1655"/>
                    <a:gd name="T96" fmla="*/ 0 w 4684"/>
                    <a:gd name="T97" fmla="*/ 0 h 1655"/>
                    <a:gd name="T98" fmla="*/ 0 w 4684"/>
                    <a:gd name="T99" fmla="*/ 0 h 1655"/>
                    <a:gd name="T100" fmla="*/ 0 w 4684"/>
                    <a:gd name="T101" fmla="*/ 0 h 1655"/>
                    <a:gd name="T102" fmla="*/ 0 w 4684"/>
                    <a:gd name="T103" fmla="*/ 0 h 1655"/>
                    <a:gd name="T104" fmla="*/ 0 w 4684"/>
                    <a:gd name="T105" fmla="*/ 0 h 1655"/>
                    <a:gd name="T106" fmla="*/ 0 w 4684"/>
                    <a:gd name="T107" fmla="*/ 0 h 1655"/>
                    <a:gd name="T108" fmla="*/ 0 w 4684"/>
                    <a:gd name="T109" fmla="*/ 0 h 165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684"/>
                    <a:gd name="T166" fmla="*/ 0 h 1655"/>
                    <a:gd name="T167" fmla="*/ 4684 w 4684"/>
                    <a:gd name="T168" fmla="*/ 1655 h 165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684" h="1655">
                      <a:moveTo>
                        <a:pt x="4246" y="52"/>
                      </a:moveTo>
                      <a:lnTo>
                        <a:pt x="4445" y="0"/>
                      </a:lnTo>
                      <a:lnTo>
                        <a:pt x="4608" y="137"/>
                      </a:lnTo>
                      <a:lnTo>
                        <a:pt x="4684" y="369"/>
                      </a:lnTo>
                      <a:lnTo>
                        <a:pt x="4344" y="464"/>
                      </a:lnTo>
                      <a:lnTo>
                        <a:pt x="4228" y="354"/>
                      </a:lnTo>
                      <a:lnTo>
                        <a:pt x="4195" y="256"/>
                      </a:lnTo>
                      <a:lnTo>
                        <a:pt x="4119" y="191"/>
                      </a:lnTo>
                      <a:lnTo>
                        <a:pt x="4246" y="52"/>
                      </a:lnTo>
                      <a:close/>
                      <a:moveTo>
                        <a:pt x="3835" y="175"/>
                      </a:moveTo>
                      <a:lnTo>
                        <a:pt x="4032" y="120"/>
                      </a:lnTo>
                      <a:lnTo>
                        <a:pt x="4195" y="256"/>
                      </a:lnTo>
                      <a:lnTo>
                        <a:pt x="4273" y="489"/>
                      </a:lnTo>
                      <a:lnTo>
                        <a:pt x="3936" y="585"/>
                      </a:lnTo>
                      <a:lnTo>
                        <a:pt x="3826" y="482"/>
                      </a:lnTo>
                      <a:lnTo>
                        <a:pt x="3789" y="374"/>
                      </a:lnTo>
                      <a:lnTo>
                        <a:pt x="3712" y="312"/>
                      </a:lnTo>
                      <a:lnTo>
                        <a:pt x="3835" y="175"/>
                      </a:lnTo>
                      <a:close/>
                      <a:moveTo>
                        <a:pt x="3429" y="293"/>
                      </a:moveTo>
                      <a:lnTo>
                        <a:pt x="3626" y="238"/>
                      </a:lnTo>
                      <a:lnTo>
                        <a:pt x="3789" y="374"/>
                      </a:lnTo>
                      <a:lnTo>
                        <a:pt x="3867" y="607"/>
                      </a:lnTo>
                      <a:lnTo>
                        <a:pt x="3525" y="703"/>
                      </a:lnTo>
                      <a:lnTo>
                        <a:pt x="3403" y="585"/>
                      </a:lnTo>
                      <a:lnTo>
                        <a:pt x="3368" y="494"/>
                      </a:lnTo>
                      <a:lnTo>
                        <a:pt x="3299" y="435"/>
                      </a:lnTo>
                      <a:lnTo>
                        <a:pt x="3429" y="293"/>
                      </a:lnTo>
                      <a:close/>
                      <a:moveTo>
                        <a:pt x="3008" y="410"/>
                      </a:moveTo>
                      <a:lnTo>
                        <a:pt x="3206" y="359"/>
                      </a:lnTo>
                      <a:lnTo>
                        <a:pt x="3368" y="494"/>
                      </a:lnTo>
                      <a:lnTo>
                        <a:pt x="3448" y="725"/>
                      </a:lnTo>
                      <a:lnTo>
                        <a:pt x="3107" y="823"/>
                      </a:lnTo>
                      <a:lnTo>
                        <a:pt x="2999" y="723"/>
                      </a:lnTo>
                      <a:lnTo>
                        <a:pt x="2959" y="610"/>
                      </a:lnTo>
                      <a:lnTo>
                        <a:pt x="2886" y="545"/>
                      </a:lnTo>
                      <a:lnTo>
                        <a:pt x="3008" y="410"/>
                      </a:lnTo>
                      <a:close/>
                      <a:moveTo>
                        <a:pt x="2598" y="528"/>
                      </a:moveTo>
                      <a:lnTo>
                        <a:pt x="2797" y="471"/>
                      </a:lnTo>
                      <a:lnTo>
                        <a:pt x="2959" y="607"/>
                      </a:lnTo>
                      <a:lnTo>
                        <a:pt x="3038" y="840"/>
                      </a:lnTo>
                      <a:lnTo>
                        <a:pt x="2699" y="939"/>
                      </a:lnTo>
                      <a:lnTo>
                        <a:pt x="2583" y="828"/>
                      </a:lnTo>
                      <a:lnTo>
                        <a:pt x="2547" y="730"/>
                      </a:lnTo>
                      <a:lnTo>
                        <a:pt x="2470" y="667"/>
                      </a:lnTo>
                      <a:lnTo>
                        <a:pt x="2598" y="528"/>
                      </a:lnTo>
                      <a:close/>
                      <a:moveTo>
                        <a:pt x="2190" y="646"/>
                      </a:moveTo>
                      <a:lnTo>
                        <a:pt x="2384" y="594"/>
                      </a:lnTo>
                      <a:lnTo>
                        <a:pt x="2547" y="730"/>
                      </a:lnTo>
                      <a:lnTo>
                        <a:pt x="2627" y="963"/>
                      </a:lnTo>
                      <a:lnTo>
                        <a:pt x="2288" y="1057"/>
                      </a:lnTo>
                      <a:lnTo>
                        <a:pt x="2178" y="953"/>
                      </a:lnTo>
                      <a:lnTo>
                        <a:pt x="2141" y="846"/>
                      </a:lnTo>
                      <a:lnTo>
                        <a:pt x="2065" y="785"/>
                      </a:lnTo>
                      <a:lnTo>
                        <a:pt x="2190" y="646"/>
                      </a:lnTo>
                      <a:close/>
                      <a:moveTo>
                        <a:pt x="1781" y="767"/>
                      </a:moveTo>
                      <a:lnTo>
                        <a:pt x="1978" y="710"/>
                      </a:lnTo>
                      <a:lnTo>
                        <a:pt x="2141" y="846"/>
                      </a:lnTo>
                      <a:lnTo>
                        <a:pt x="2221" y="1079"/>
                      </a:lnTo>
                      <a:lnTo>
                        <a:pt x="1880" y="1178"/>
                      </a:lnTo>
                      <a:lnTo>
                        <a:pt x="1755" y="1057"/>
                      </a:lnTo>
                      <a:lnTo>
                        <a:pt x="1722" y="966"/>
                      </a:lnTo>
                      <a:lnTo>
                        <a:pt x="1651" y="910"/>
                      </a:lnTo>
                      <a:lnTo>
                        <a:pt x="1781" y="767"/>
                      </a:lnTo>
                      <a:close/>
                      <a:moveTo>
                        <a:pt x="1361" y="885"/>
                      </a:moveTo>
                      <a:lnTo>
                        <a:pt x="1557" y="830"/>
                      </a:lnTo>
                      <a:lnTo>
                        <a:pt x="1722" y="966"/>
                      </a:lnTo>
                      <a:lnTo>
                        <a:pt x="1800" y="1197"/>
                      </a:lnTo>
                      <a:lnTo>
                        <a:pt x="1462" y="1296"/>
                      </a:lnTo>
                      <a:lnTo>
                        <a:pt x="1334" y="1178"/>
                      </a:lnTo>
                      <a:lnTo>
                        <a:pt x="1299" y="1084"/>
                      </a:lnTo>
                      <a:lnTo>
                        <a:pt x="1233" y="1029"/>
                      </a:lnTo>
                      <a:lnTo>
                        <a:pt x="1361" y="885"/>
                      </a:lnTo>
                      <a:close/>
                      <a:moveTo>
                        <a:pt x="943" y="1005"/>
                      </a:moveTo>
                      <a:lnTo>
                        <a:pt x="1139" y="951"/>
                      </a:lnTo>
                      <a:lnTo>
                        <a:pt x="1301" y="1086"/>
                      </a:lnTo>
                      <a:lnTo>
                        <a:pt x="1380" y="1317"/>
                      </a:lnTo>
                      <a:lnTo>
                        <a:pt x="1041" y="1416"/>
                      </a:lnTo>
                      <a:lnTo>
                        <a:pt x="923" y="1305"/>
                      </a:lnTo>
                      <a:lnTo>
                        <a:pt x="890" y="1207"/>
                      </a:lnTo>
                      <a:lnTo>
                        <a:pt x="814" y="1142"/>
                      </a:lnTo>
                      <a:lnTo>
                        <a:pt x="943" y="1005"/>
                      </a:lnTo>
                      <a:close/>
                      <a:moveTo>
                        <a:pt x="532" y="1126"/>
                      </a:moveTo>
                      <a:lnTo>
                        <a:pt x="729" y="1072"/>
                      </a:lnTo>
                      <a:lnTo>
                        <a:pt x="890" y="1207"/>
                      </a:lnTo>
                      <a:lnTo>
                        <a:pt x="970" y="1438"/>
                      </a:lnTo>
                      <a:lnTo>
                        <a:pt x="630" y="1537"/>
                      </a:lnTo>
                      <a:lnTo>
                        <a:pt x="519" y="1433"/>
                      </a:lnTo>
                      <a:lnTo>
                        <a:pt x="485" y="1322"/>
                      </a:lnTo>
                      <a:lnTo>
                        <a:pt x="408" y="1264"/>
                      </a:lnTo>
                      <a:lnTo>
                        <a:pt x="532" y="1126"/>
                      </a:lnTo>
                      <a:close/>
                      <a:moveTo>
                        <a:pt x="126" y="1241"/>
                      </a:moveTo>
                      <a:lnTo>
                        <a:pt x="321" y="1190"/>
                      </a:lnTo>
                      <a:lnTo>
                        <a:pt x="485" y="1322"/>
                      </a:lnTo>
                      <a:lnTo>
                        <a:pt x="564" y="1556"/>
                      </a:lnTo>
                      <a:lnTo>
                        <a:pt x="222" y="1655"/>
                      </a:lnTo>
                      <a:lnTo>
                        <a:pt x="114" y="1549"/>
                      </a:lnTo>
                      <a:lnTo>
                        <a:pt x="77" y="1440"/>
                      </a:lnTo>
                      <a:lnTo>
                        <a:pt x="0" y="1382"/>
                      </a:lnTo>
                      <a:lnTo>
                        <a:pt x="126" y="1241"/>
                      </a:lnTo>
                      <a:close/>
                    </a:path>
                  </a:pathLst>
                </a:custGeom>
                <a:solidFill>
                  <a:srgbClr val="B7B2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45" name="Freeform 228"/>
                <p:cNvSpPr>
                  <a:spLocks noChangeAspect="1"/>
                </p:cNvSpPr>
                <p:nvPr/>
              </p:nvSpPr>
              <p:spPr bwMode="auto">
                <a:xfrm>
                  <a:off x="3311" y="3158"/>
                  <a:ext cx="81" cy="67"/>
                </a:xfrm>
                <a:custGeom>
                  <a:avLst/>
                  <a:gdLst>
                    <a:gd name="T0" fmla="*/ 0 w 566"/>
                    <a:gd name="T1" fmla="*/ 0 h 465"/>
                    <a:gd name="T2" fmla="*/ 0 w 566"/>
                    <a:gd name="T3" fmla="*/ 0 h 465"/>
                    <a:gd name="T4" fmla="*/ 0 w 566"/>
                    <a:gd name="T5" fmla="*/ 0 h 465"/>
                    <a:gd name="T6" fmla="*/ 0 w 566"/>
                    <a:gd name="T7" fmla="*/ 0 h 465"/>
                    <a:gd name="T8" fmla="*/ 0 w 566"/>
                    <a:gd name="T9" fmla="*/ 0 h 465"/>
                    <a:gd name="T10" fmla="*/ 0 w 566"/>
                    <a:gd name="T11" fmla="*/ 0 h 465"/>
                    <a:gd name="T12" fmla="*/ 0 w 566"/>
                    <a:gd name="T13" fmla="*/ 0 h 465"/>
                    <a:gd name="T14" fmla="*/ 0 w 566"/>
                    <a:gd name="T15" fmla="*/ 0 h 465"/>
                    <a:gd name="T16" fmla="*/ 0 w 566"/>
                    <a:gd name="T17" fmla="*/ 0 h 465"/>
                    <a:gd name="T18" fmla="*/ 0 w 566"/>
                    <a:gd name="T19" fmla="*/ 0 h 4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6"/>
                    <a:gd name="T31" fmla="*/ 0 h 465"/>
                    <a:gd name="T32" fmla="*/ 566 w 566"/>
                    <a:gd name="T33" fmla="*/ 465 h 46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6" h="465">
                      <a:moveTo>
                        <a:pt x="128" y="52"/>
                      </a:moveTo>
                      <a:lnTo>
                        <a:pt x="327" y="0"/>
                      </a:lnTo>
                      <a:lnTo>
                        <a:pt x="490" y="137"/>
                      </a:lnTo>
                      <a:lnTo>
                        <a:pt x="566" y="369"/>
                      </a:lnTo>
                      <a:lnTo>
                        <a:pt x="225" y="465"/>
                      </a:lnTo>
                      <a:lnTo>
                        <a:pt x="110" y="355"/>
                      </a:lnTo>
                      <a:lnTo>
                        <a:pt x="76" y="256"/>
                      </a:lnTo>
                      <a:lnTo>
                        <a:pt x="0" y="192"/>
                      </a:lnTo>
                      <a:lnTo>
                        <a:pt x="128" y="5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46" name="Freeform 229"/>
                <p:cNvSpPr>
                  <a:spLocks noChangeAspect="1"/>
                </p:cNvSpPr>
                <p:nvPr/>
              </p:nvSpPr>
              <p:spPr bwMode="auto">
                <a:xfrm>
                  <a:off x="3253" y="3176"/>
                  <a:ext cx="80" cy="66"/>
                </a:xfrm>
                <a:custGeom>
                  <a:avLst/>
                  <a:gdLst>
                    <a:gd name="T0" fmla="*/ 0 w 561"/>
                    <a:gd name="T1" fmla="*/ 0 h 464"/>
                    <a:gd name="T2" fmla="*/ 0 w 561"/>
                    <a:gd name="T3" fmla="*/ 0 h 464"/>
                    <a:gd name="T4" fmla="*/ 0 w 561"/>
                    <a:gd name="T5" fmla="*/ 0 h 464"/>
                    <a:gd name="T6" fmla="*/ 0 w 561"/>
                    <a:gd name="T7" fmla="*/ 0 h 464"/>
                    <a:gd name="T8" fmla="*/ 0 w 561"/>
                    <a:gd name="T9" fmla="*/ 0 h 464"/>
                    <a:gd name="T10" fmla="*/ 0 w 561"/>
                    <a:gd name="T11" fmla="*/ 0 h 464"/>
                    <a:gd name="T12" fmla="*/ 0 w 561"/>
                    <a:gd name="T13" fmla="*/ 0 h 464"/>
                    <a:gd name="T14" fmla="*/ 0 w 561"/>
                    <a:gd name="T15" fmla="*/ 0 h 464"/>
                    <a:gd name="T16" fmla="*/ 0 w 561"/>
                    <a:gd name="T17" fmla="*/ 0 h 464"/>
                    <a:gd name="T18" fmla="*/ 0 w 561"/>
                    <a:gd name="T19" fmla="*/ 0 h 46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1"/>
                    <a:gd name="T31" fmla="*/ 0 h 464"/>
                    <a:gd name="T32" fmla="*/ 561 w 561"/>
                    <a:gd name="T33" fmla="*/ 464 h 46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1" h="464">
                      <a:moveTo>
                        <a:pt x="123" y="54"/>
                      </a:moveTo>
                      <a:lnTo>
                        <a:pt x="319" y="0"/>
                      </a:lnTo>
                      <a:lnTo>
                        <a:pt x="482" y="135"/>
                      </a:lnTo>
                      <a:lnTo>
                        <a:pt x="561" y="369"/>
                      </a:lnTo>
                      <a:lnTo>
                        <a:pt x="224" y="464"/>
                      </a:lnTo>
                      <a:lnTo>
                        <a:pt x="113" y="362"/>
                      </a:lnTo>
                      <a:lnTo>
                        <a:pt x="76" y="253"/>
                      </a:lnTo>
                      <a:lnTo>
                        <a:pt x="0" y="191"/>
                      </a:lnTo>
                      <a:lnTo>
                        <a:pt x="123" y="5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47" name="Freeform 230"/>
                <p:cNvSpPr>
                  <a:spLocks noChangeAspect="1"/>
                </p:cNvSpPr>
                <p:nvPr/>
              </p:nvSpPr>
              <p:spPr bwMode="auto">
                <a:xfrm>
                  <a:off x="3194" y="3192"/>
                  <a:ext cx="81" cy="67"/>
                </a:xfrm>
                <a:custGeom>
                  <a:avLst/>
                  <a:gdLst>
                    <a:gd name="T0" fmla="*/ 0 w 568"/>
                    <a:gd name="T1" fmla="*/ 0 h 464"/>
                    <a:gd name="T2" fmla="*/ 0 w 568"/>
                    <a:gd name="T3" fmla="*/ 0 h 464"/>
                    <a:gd name="T4" fmla="*/ 0 w 568"/>
                    <a:gd name="T5" fmla="*/ 0 h 464"/>
                    <a:gd name="T6" fmla="*/ 0 w 568"/>
                    <a:gd name="T7" fmla="*/ 0 h 464"/>
                    <a:gd name="T8" fmla="*/ 0 w 568"/>
                    <a:gd name="T9" fmla="*/ 0 h 464"/>
                    <a:gd name="T10" fmla="*/ 0 w 568"/>
                    <a:gd name="T11" fmla="*/ 0 h 464"/>
                    <a:gd name="T12" fmla="*/ 0 w 568"/>
                    <a:gd name="T13" fmla="*/ 0 h 464"/>
                    <a:gd name="T14" fmla="*/ 0 w 568"/>
                    <a:gd name="T15" fmla="*/ 0 h 464"/>
                    <a:gd name="T16" fmla="*/ 0 w 568"/>
                    <a:gd name="T17" fmla="*/ 0 h 464"/>
                    <a:gd name="T18" fmla="*/ 0 w 568"/>
                    <a:gd name="T19" fmla="*/ 0 h 46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8"/>
                    <a:gd name="T31" fmla="*/ 0 h 464"/>
                    <a:gd name="T32" fmla="*/ 568 w 568"/>
                    <a:gd name="T33" fmla="*/ 464 h 46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8" h="464">
                      <a:moveTo>
                        <a:pt x="129" y="54"/>
                      </a:moveTo>
                      <a:lnTo>
                        <a:pt x="326" y="0"/>
                      </a:lnTo>
                      <a:lnTo>
                        <a:pt x="489" y="135"/>
                      </a:lnTo>
                      <a:lnTo>
                        <a:pt x="568" y="369"/>
                      </a:lnTo>
                      <a:lnTo>
                        <a:pt x="226" y="464"/>
                      </a:lnTo>
                      <a:lnTo>
                        <a:pt x="103" y="346"/>
                      </a:lnTo>
                      <a:lnTo>
                        <a:pt x="69" y="256"/>
                      </a:lnTo>
                      <a:lnTo>
                        <a:pt x="0" y="196"/>
                      </a:lnTo>
                      <a:lnTo>
                        <a:pt x="129" y="5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48" name="Freeform 231"/>
                <p:cNvSpPr>
                  <a:spLocks noChangeAspect="1"/>
                </p:cNvSpPr>
                <p:nvPr/>
              </p:nvSpPr>
              <p:spPr bwMode="auto">
                <a:xfrm>
                  <a:off x="3135" y="3210"/>
                  <a:ext cx="80" cy="66"/>
                </a:xfrm>
                <a:custGeom>
                  <a:avLst/>
                  <a:gdLst>
                    <a:gd name="T0" fmla="*/ 0 w 562"/>
                    <a:gd name="T1" fmla="*/ 0 h 464"/>
                    <a:gd name="T2" fmla="*/ 0 w 562"/>
                    <a:gd name="T3" fmla="*/ 0 h 464"/>
                    <a:gd name="T4" fmla="*/ 0 w 562"/>
                    <a:gd name="T5" fmla="*/ 0 h 464"/>
                    <a:gd name="T6" fmla="*/ 0 w 562"/>
                    <a:gd name="T7" fmla="*/ 0 h 464"/>
                    <a:gd name="T8" fmla="*/ 0 w 562"/>
                    <a:gd name="T9" fmla="*/ 0 h 464"/>
                    <a:gd name="T10" fmla="*/ 0 w 562"/>
                    <a:gd name="T11" fmla="*/ 0 h 464"/>
                    <a:gd name="T12" fmla="*/ 0 w 562"/>
                    <a:gd name="T13" fmla="*/ 0 h 464"/>
                    <a:gd name="T14" fmla="*/ 0 w 562"/>
                    <a:gd name="T15" fmla="*/ 0 h 464"/>
                    <a:gd name="T16" fmla="*/ 0 w 562"/>
                    <a:gd name="T17" fmla="*/ 0 h 464"/>
                    <a:gd name="T18" fmla="*/ 0 w 562"/>
                    <a:gd name="T19" fmla="*/ 0 h 46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2"/>
                    <a:gd name="T31" fmla="*/ 0 h 464"/>
                    <a:gd name="T32" fmla="*/ 562 w 562"/>
                    <a:gd name="T33" fmla="*/ 464 h 46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2" h="464">
                      <a:moveTo>
                        <a:pt x="123" y="50"/>
                      </a:moveTo>
                      <a:lnTo>
                        <a:pt x="321" y="0"/>
                      </a:lnTo>
                      <a:lnTo>
                        <a:pt x="483" y="135"/>
                      </a:lnTo>
                      <a:lnTo>
                        <a:pt x="562" y="366"/>
                      </a:lnTo>
                      <a:lnTo>
                        <a:pt x="222" y="464"/>
                      </a:lnTo>
                      <a:lnTo>
                        <a:pt x="113" y="363"/>
                      </a:lnTo>
                      <a:lnTo>
                        <a:pt x="74" y="250"/>
                      </a:lnTo>
                      <a:lnTo>
                        <a:pt x="0" y="186"/>
                      </a:lnTo>
                      <a:lnTo>
                        <a:pt x="123" y="5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49" name="Freeform 232"/>
                <p:cNvSpPr>
                  <a:spLocks noChangeAspect="1"/>
                </p:cNvSpPr>
                <p:nvPr/>
              </p:nvSpPr>
              <p:spPr bwMode="auto">
                <a:xfrm>
                  <a:off x="3076" y="3226"/>
                  <a:ext cx="81" cy="66"/>
                </a:xfrm>
                <a:custGeom>
                  <a:avLst/>
                  <a:gdLst>
                    <a:gd name="T0" fmla="*/ 0 w 569"/>
                    <a:gd name="T1" fmla="*/ 0 h 467"/>
                    <a:gd name="T2" fmla="*/ 0 w 569"/>
                    <a:gd name="T3" fmla="*/ 0 h 467"/>
                    <a:gd name="T4" fmla="*/ 0 w 569"/>
                    <a:gd name="T5" fmla="*/ 0 h 467"/>
                    <a:gd name="T6" fmla="*/ 0 w 569"/>
                    <a:gd name="T7" fmla="*/ 0 h 467"/>
                    <a:gd name="T8" fmla="*/ 0 w 569"/>
                    <a:gd name="T9" fmla="*/ 0 h 467"/>
                    <a:gd name="T10" fmla="*/ 0 w 569"/>
                    <a:gd name="T11" fmla="*/ 0 h 467"/>
                    <a:gd name="T12" fmla="*/ 0 w 569"/>
                    <a:gd name="T13" fmla="*/ 0 h 467"/>
                    <a:gd name="T14" fmla="*/ 0 w 569"/>
                    <a:gd name="T15" fmla="*/ 0 h 467"/>
                    <a:gd name="T16" fmla="*/ 0 w 569"/>
                    <a:gd name="T17" fmla="*/ 0 h 467"/>
                    <a:gd name="T18" fmla="*/ 0 w 569"/>
                    <a:gd name="T19" fmla="*/ 0 h 46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9"/>
                    <a:gd name="T31" fmla="*/ 0 h 467"/>
                    <a:gd name="T32" fmla="*/ 569 w 569"/>
                    <a:gd name="T33" fmla="*/ 467 h 46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9" h="467">
                      <a:moveTo>
                        <a:pt x="129" y="56"/>
                      </a:moveTo>
                      <a:lnTo>
                        <a:pt x="328" y="0"/>
                      </a:lnTo>
                      <a:lnTo>
                        <a:pt x="490" y="136"/>
                      </a:lnTo>
                      <a:lnTo>
                        <a:pt x="569" y="368"/>
                      </a:lnTo>
                      <a:lnTo>
                        <a:pt x="229" y="467"/>
                      </a:lnTo>
                      <a:lnTo>
                        <a:pt x="114" y="356"/>
                      </a:lnTo>
                      <a:lnTo>
                        <a:pt x="78" y="259"/>
                      </a:lnTo>
                      <a:lnTo>
                        <a:pt x="0" y="195"/>
                      </a:lnTo>
                      <a:lnTo>
                        <a:pt x="129" y="56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50" name="Freeform 233"/>
                <p:cNvSpPr>
                  <a:spLocks noChangeAspect="1"/>
                </p:cNvSpPr>
                <p:nvPr/>
              </p:nvSpPr>
              <p:spPr bwMode="auto">
                <a:xfrm>
                  <a:off x="3018" y="3243"/>
                  <a:ext cx="80" cy="66"/>
                </a:xfrm>
                <a:custGeom>
                  <a:avLst/>
                  <a:gdLst>
                    <a:gd name="T0" fmla="*/ 0 w 563"/>
                    <a:gd name="T1" fmla="*/ 0 h 462"/>
                    <a:gd name="T2" fmla="*/ 0 w 563"/>
                    <a:gd name="T3" fmla="*/ 0 h 462"/>
                    <a:gd name="T4" fmla="*/ 0 w 563"/>
                    <a:gd name="T5" fmla="*/ 0 h 462"/>
                    <a:gd name="T6" fmla="*/ 0 w 563"/>
                    <a:gd name="T7" fmla="*/ 0 h 462"/>
                    <a:gd name="T8" fmla="*/ 0 w 563"/>
                    <a:gd name="T9" fmla="*/ 0 h 462"/>
                    <a:gd name="T10" fmla="*/ 0 w 563"/>
                    <a:gd name="T11" fmla="*/ 0 h 462"/>
                    <a:gd name="T12" fmla="*/ 0 w 563"/>
                    <a:gd name="T13" fmla="*/ 0 h 462"/>
                    <a:gd name="T14" fmla="*/ 0 w 563"/>
                    <a:gd name="T15" fmla="*/ 0 h 462"/>
                    <a:gd name="T16" fmla="*/ 0 w 563"/>
                    <a:gd name="T17" fmla="*/ 0 h 462"/>
                    <a:gd name="T18" fmla="*/ 0 w 563"/>
                    <a:gd name="T19" fmla="*/ 0 h 46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3"/>
                    <a:gd name="T31" fmla="*/ 0 h 462"/>
                    <a:gd name="T32" fmla="*/ 563 w 563"/>
                    <a:gd name="T33" fmla="*/ 462 h 46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3" h="462">
                      <a:moveTo>
                        <a:pt x="125" y="51"/>
                      </a:moveTo>
                      <a:lnTo>
                        <a:pt x="320" y="0"/>
                      </a:lnTo>
                      <a:lnTo>
                        <a:pt x="483" y="136"/>
                      </a:lnTo>
                      <a:lnTo>
                        <a:pt x="563" y="369"/>
                      </a:lnTo>
                      <a:lnTo>
                        <a:pt x="223" y="462"/>
                      </a:lnTo>
                      <a:lnTo>
                        <a:pt x="113" y="359"/>
                      </a:lnTo>
                      <a:lnTo>
                        <a:pt x="76" y="251"/>
                      </a:lnTo>
                      <a:lnTo>
                        <a:pt x="0" y="190"/>
                      </a:lnTo>
                      <a:lnTo>
                        <a:pt x="125" y="51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51" name="Freeform 234"/>
                <p:cNvSpPr>
                  <a:spLocks noChangeAspect="1"/>
                </p:cNvSpPr>
                <p:nvPr/>
              </p:nvSpPr>
              <p:spPr bwMode="auto">
                <a:xfrm>
                  <a:off x="2959" y="3260"/>
                  <a:ext cx="81" cy="67"/>
                </a:xfrm>
                <a:custGeom>
                  <a:avLst/>
                  <a:gdLst>
                    <a:gd name="T0" fmla="*/ 0 w 570"/>
                    <a:gd name="T1" fmla="*/ 0 h 468"/>
                    <a:gd name="T2" fmla="*/ 0 w 570"/>
                    <a:gd name="T3" fmla="*/ 0 h 468"/>
                    <a:gd name="T4" fmla="*/ 0 w 570"/>
                    <a:gd name="T5" fmla="*/ 0 h 468"/>
                    <a:gd name="T6" fmla="*/ 0 w 570"/>
                    <a:gd name="T7" fmla="*/ 0 h 468"/>
                    <a:gd name="T8" fmla="*/ 0 w 570"/>
                    <a:gd name="T9" fmla="*/ 0 h 468"/>
                    <a:gd name="T10" fmla="*/ 0 w 570"/>
                    <a:gd name="T11" fmla="*/ 0 h 468"/>
                    <a:gd name="T12" fmla="*/ 0 w 570"/>
                    <a:gd name="T13" fmla="*/ 0 h 468"/>
                    <a:gd name="T14" fmla="*/ 0 w 570"/>
                    <a:gd name="T15" fmla="*/ 0 h 468"/>
                    <a:gd name="T16" fmla="*/ 0 w 570"/>
                    <a:gd name="T17" fmla="*/ 0 h 468"/>
                    <a:gd name="T18" fmla="*/ 0 w 570"/>
                    <a:gd name="T19" fmla="*/ 0 h 46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70"/>
                    <a:gd name="T31" fmla="*/ 0 h 468"/>
                    <a:gd name="T32" fmla="*/ 570 w 570"/>
                    <a:gd name="T33" fmla="*/ 468 h 46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70" h="468">
                      <a:moveTo>
                        <a:pt x="130" y="57"/>
                      </a:moveTo>
                      <a:lnTo>
                        <a:pt x="326" y="0"/>
                      </a:lnTo>
                      <a:lnTo>
                        <a:pt x="489" y="136"/>
                      </a:lnTo>
                      <a:lnTo>
                        <a:pt x="570" y="370"/>
                      </a:lnTo>
                      <a:lnTo>
                        <a:pt x="229" y="468"/>
                      </a:lnTo>
                      <a:lnTo>
                        <a:pt x="103" y="347"/>
                      </a:lnTo>
                      <a:lnTo>
                        <a:pt x="70" y="256"/>
                      </a:lnTo>
                      <a:lnTo>
                        <a:pt x="0" y="200"/>
                      </a:lnTo>
                      <a:lnTo>
                        <a:pt x="130" y="57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52" name="Freeform 235"/>
                <p:cNvSpPr>
                  <a:spLocks noChangeAspect="1"/>
                </p:cNvSpPr>
                <p:nvPr/>
              </p:nvSpPr>
              <p:spPr bwMode="auto">
                <a:xfrm>
                  <a:off x="2899" y="3277"/>
                  <a:ext cx="81" cy="66"/>
                </a:xfrm>
                <a:custGeom>
                  <a:avLst/>
                  <a:gdLst>
                    <a:gd name="T0" fmla="*/ 0 w 567"/>
                    <a:gd name="T1" fmla="*/ 0 h 465"/>
                    <a:gd name="T2" fmla="*/ 0 w 567"/>
                    <a:gd name="T3" fmla="*/ 0 h 465"/>
                    <a:gd name="T4" fmla="*/ 0 w 567"/>
                    <a:gd name="T5" fmla="*/ 0 h 465"/>
                    <a:gd name="T6" fmla="*/ 0 w 567"/>
                    <a:gd name="T7" fmla="*/ 0 h 465"/>
                    <a:gd name="T8" fmla="*/ 0 w 567"/>
                    <a:gd name="T9" fmla="*/ 0 h 465"/>
                    <a:gd name="T10" fmla="*/ 0 w 567"/>
                    <a:gd name="T11" fmla="*/ 0 h 465"/>
                    <a:gd name="T12" fmla="*/ 0 w 567"/>
                    <a:gd name="T13" fmla="*/ 0 h 465"/>
                    <a:gd name="T14" fmla="*/ 0 w 567"/>
                    <a:gd name="T15" fmla="*/ 0 h 465"/>
                    <a:gd name="T16" fmla="*/ 0 w 567"/>
                    <a:gd name="T17" fmla="*/ 0 h 465"/>
                    <a:gd name="T18" fmla="*/ 0 w 567"/>
                    <a:gd name="T19" fmla="*/ 0 h 4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7"/>
                    <a:gd name="T31" fmla="*/ 0 h 465"/>
                    <a:gd name="T32" fmla="*/ 567 w 567"/>
                    <a:gd name="T33" fmla="*/ 465 h 46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7" h="465">
                      <a:moveTo>
                        <a:pt x="127" y="54"/>
                      </a:moveTo>
                      <a:lnTo>
                        <a:pt x="324" y="0"/>
                      </a:lnTo>
                      <a:lnTo>
                        <a:pt x="488" y="135"/>
                      </a:lnTo>
                      <a:lnTo>
                        <a:pt x="567" y="367"/>
                      </a:lnTo>
                      <a:lnTo>
                        <a:pt x="228" y="465"/>
                      </a:lnTo>
                      <a:lnTo>
                        <a:pt x="101" y="347"/>
                      </a:lnTo>
                      <a:lnTo>
                        <a:pt x="65" y="253"/>
                      </a:lnTo>
                      <a:lnTo>
                        <a:pt x="0" y="200"/>
                      </a:lnTo>
                      <a:lnTo>
                        <a:pt x="127" y="5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53" name="Freeform 236"/>
                <p:cNvSpPr>
                  <a:spLocks noChangeAspect="1"/>
                </p:cNvSpPr>
                <p:nvPr/>
              </p:nvSpPr>
              <p:spPr bwMode="auto">
                <a:xfrm>
                  <a:off x="2839" y="3294"/>
                  <a:ext cx="81" cy="67"/>
                </a:xfrm>
                <a:custGeom>
                  <a:avLst/>
                  <a:gdLst>
                    <a:gd name="T0" fmla="*/ 0 w 565"/>
                    <a:gd name="T1" fmla="*/ 0 h 466"/>
                    <a:gd name="T2" fmla="*/ 0 w 565"/>
                    <a:gd name="T3" fmla="*/ 0 h 466"/>
                    <a:gd name="T4" fmla="*/ 0 w 565"/>
                    <a:gd name="T5" fmla="*/ 0 h 466"/>
                    <a:gd name="T6" fmla="*/ 0 w 565"/>
                    <a:gd name="T7" fmla="*/ 0 h 466"/>
                    <a:gd name="T8" fmla="*/ 0 w 565"/>
                    <a:gd name="T9" fmla="*/ 0 h 466"/>
                    <a:gd name="T10" fmla="*/ 0 w 565"/>
                    <a:gd name="T11" fmla="*/ 0 h 466"/>
                    <a:gd name="T12" fmla="*/ 0 w 565"/>
                    <a:gd name="T13" fmla="*/ 0 h 466"/>
                    <a:gd name="T14" fmla="*/ 0 w 565"/>
                    <a:gd name="T15" fmla="*/ 0 h 466"/>
                    <a:gd name="T16" fmla="*/ 0 w 565"/>
                    <a:gd name="T17" fmla="*/ 0 h 466"/>
                    <a:gd name="T18" fmla="*/ 0 w 565"/>
                    <a:gd name="T19" fmla="*/ 0 h 46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5"/>
                    <a:gd name="T31" fmla="*/ 0 h 466"/>
                    <a:gd name="T32" fmla="*/ 565 w 565"/>
                    <a:gd name="T33" fmla="*/ 466 h 46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5" h="466">
                      <a:moveTo>
                        <a:pt x="128" y="55"/>
                      </a:moveTo>
                      <a:lnTo>
                        <a:pt x="325" y="0"/>
                      </a:lnTo>
                      <a:lnTo>
                        <a:pt x="487" y="136"/>
                      </a:lnTo>
                      <a:lnTo>
                        <a:pt x="565" y="367"/>
                      </a:lnTo>
                      <a:lnTo>
                        <a:pt x="227" y="466"/>
                      </a:lnTo>
                      <a:lnTo>
                        <a:pt x="108" y="355"/>
                      </a:lnTo>
                      <a:lnTo>
                        <a:pt x="76" y="256"/>
                      </a:lnTo>
                      <a:lnTo>
                        <a:pt x="0" y="192"/>
                      </a:lnTo>
                      <a:lnTo>
                        <a:pt x="128" y="5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54" name="Freeform 237"/>
                <p:cNvSpPr>
                  <a:spLocks noChangeAspect="1"/>
                </p:cNvSpPr>
                <p:nvPr/>
              </p:nvSpPr>
              <p:spPr bwMode="auto">
                <a:xfrm>
                  <a:off x="2781" y="3311"/>
                  <a:ext cx="80" cy="67"/>
                </a:xfrm>
                <a:custGeom>
                  <a:avLst/>
                  <a:gdLst>
                    <a:gd name="T0" fmla="*/ 0 w 562"/>
                    <a:gd name="T1" fmla="*/ 0 h 465"/>
                    <a:gd name="T2" fmla="*/ 0 w 562"/>
                    <a:gd name="T3" fmla="*/ 0 h 465"/>
                    <a:gd name="T4" fmla="*/ 0 w 562"/>
                    <a:gd name="T5" fmla="*/ 0 h 465"/>
                    <a:gd name="T6" fmla="*/ 0 w 562"/>
                    <a:gd name="T7" fmla="*/ 0 h 465"/>
                    <a:gd name="T8" fmla="*/ 0 w 562"/>
                    <a:gd name="T9" fmla="*/ 0 h 465"/>
                    <a:gd name="T10" fmla="*/ 0 w 562"/>
                    <a:gd name="T11" fmla="*/ 0 h 465"/>
                    <a:gd name="T12" fmla="*/ 0 w 562"/>
                    <a:gd name="T13" fmla="*/ 0 h 465"/>
                    <a:gd name="T14" fmla="*/ 0 w 562"/>
                    <a:gd name="T15" fmla="*/ 0 h 465"/>
                    <a:gd name="T16" fmla="*/ 0 w 562"/>
                    <a:gd name="T17" fmla="*/ 0 h 465"/>
                    <a:gd name="T18" fmla="*/ 0 w 562"/>
                    <a:gd name="T19" fmla="*/ 0 h 4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2"/>
                    <a:gd name="T31" fmla="*/ 0 h 465"/>
                    <a:gd name="T32" fmla="*/ 562 w 562"/>
                    <a:gd name="T33" fmla="*/ 465 h 46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2" h="465">
                      <a:moveTo>
                        <a:pt x="124" y="54"/>
                      </a:moveTo>
                      <a:lnTo>
                        <a:pt x="322" y="0"/>
                      </a:lnTo>
                      <a:lnTo>
                        <a:pt x="483" y="135"/>
                      </a:lnTo>
                      <a:lnTo>
                        <a:pt x="562" y="366"/>
                      </a:lnTo>
                      <a:lnTo>
                        <a:pt x="223" y="465"/>
                      </a:lnTo>
                      <a:lnTo>
                        <a:pt x="111" y="362"/>
                      </a:lnTo>
                      <a:lnTo>
                        <a:pt x="78" y="251"/>
                      </a:lnTo>
                      <a:lnTo>
                        <a:pt x="0" y="192"/>
                      </a:lnTo>
                      <a:lnTo>
                        <a:pt x="124" y="5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55" name="Freeform 238"/>
                <p:cNvSpPr>
                  <a:spLocks noChangeAspect="1"/>
                </p:cNvSpPr>
                <p:nvPr/>
              </p:nvSpPr>
              <p:spPr bwMode="auto">
                <a:xfrm>
                  <a:off x="2723" y="3328"/>
                  <a:ext cx="80" cy="67"/>
                </a:xfrm>
                <a:custGeom>
                  <a:avLst/>
                  <a:gdLst>
                    <a:gd name="T0" fmla="*/ 0 w 563"/>
                    <a:gd name="T1" fmla="*/ 0 h 465"/>
                    <a:gd name="T2" fmla="*/ 0 w 563"/>
                    <a:gd name="T3" fmla="*/ 0 h 465"/>
                    <a:gd name="T4" fmla="*/ 0 w 563"/>
                    <a:gd name="T5" fmla="*/ 0 h 465"/>
                    <a:gd name="T6" fmla="*/ 0 w 563"/>
                    <a:gd name="T7" fmla="*/ 0 h 465"/>
                    <a:gd name="T8" fmla="*/ 0 w 563"/>
                    <a:gd name="T9" fmla="*/ 0 h 465"/>
                    <a:gd name="T10" fmla="*/ 0 w 563"/>
                    <a:gd name="T11" fmla="*/ 0 h 465"/>
                    <a:gd name="T12" fmla="*/ 0 w 563"/>
                    <a:gd name="T13" fmla="*/ 0 h 465"/>
                    <a:gd name="T14" fmla="*/ 0 w 563"/>
                    <a:gd name="T15" fmla="*/ 0 h 465"/>
                    <a:gd name="T16" fmla="*/ 0 w 563"/>
                    <a:gd name="T17" fmla="*/ 0 h 465"/>
                    <a:gd name="T18" fmla="*/ 0 w 563"/>
                    <a:gd name="T19" fmla="*/ 0 h 4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3"/>
                    <a:gd name="T31" fmla="*/ 0 h 465"/>
                    <a:gd name="T32" fmla="*/ 563 w 563"/>
                    <a:gd name="T33" fmla="*/ 465 h 46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3" h="465">
                      <a:moveTo>
                        <a:pt x="126" y="52"/>
                      </a:moveTo>
                      <a:lnTo>
                        <a:pt x="320" y="0"/>
                      </a:lnTo>
                      <a:lnTo>
                        <a:pt x="485" y="133"/>
                      </a:lnTo>
                      <a:lnTo>
                        <a:pt x="563" y="366"/>
                      </a:lnTo>
                      <a:lnTo>
                        <a:pt x="221" y="465"/>
                      </a:lnTo>
                      <a:lnTo>
                        <a:pt x="113" y="359"/>
                      </a:lnTo>
                      <a:lnTo>
                        <a:pt x="76" y="251"/>
                      </a:lnTo>
                      <a:lnTo>
                        <a:pt x="0" y="192"/>
                      </a:lnTo>
                      <a:lnTo>
                        <a:pt x="126" y="5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56" name="Freeform 239"/>
                <p:cNvSpPr>
                  <a:spLocks noChangeAspect="1" noEditPoints="1"/>
                </p:cNvSpPr>
                <p:nvPr/>
              </p:nvSpPr>
              <p:spPr bwMode="auto">
                <a:xfrm>
                  <a:off x="2742" y="3159"/>
                  <a:ext cx="637" cy="197"/>
                </a:xfrm>
                <a:custGeom>
                  <a:avLst/>
                  <a:gdLst>
                    <a:gd name="T0" fmla="*/ 0 w 4461"/>
                    <a:gd name="T1" fmla="*/ 0 h 1375"/>
                    <a:gd name="T2" fmla="*/ 0 w 4461"/>
                    <a:gd name="T3" fmla="*/ 0 h 1375"/>
                    <a:gd name="T4" fmla="*/ 0 w 4461"/>
                    <a:gd name="T5" fmla="*/ 0 h 1375"/>
                    <a:gd name="T6" fmla="*/ 0 w 4461"/>
                    <a:gd name="T7" fmla="*/ 0 h 1375"/>
                    <a:gd name="T8" fmla="*/ 0 w 4461"/>
                    <a:gd name="T9" fmla="*/ 0 h 1375"/>
                    <a:gd name="T10" fmla="*/ 0 w 4461"/>
                    <a:gd name="T11" fmla="*/ 0 h 1375"/>
                    <a:gd name="T12" fmla="*/ 0 w 4461"/>
                    <a:gd name="T13" fmla="*/ 0 h 1375"/>
                    <a:gd name="T14" fmla="*/ 0 w 4461"/>
                    <a:gd name="T15" fmla="*/ 0 h 1375"/>
                    <a:gd name="T16" fmla="*/ 0 w 4461"/>
                    <a:gd name="T17" fmla="*/ 0 h 1375"/>
                    <a:gd name="T18" fmla="*/ 0 w 4461"/>
                    <a:gd name="T19" fmla="*/ 0 h 1375"/>
                    <a:gd name="T20" fmla="*/ 0 w 4461"/>
                    <a:gd name="T21" fmla="*/ 0 h 1375"/>
                    <a:gd name="T22" fmla="*/ 0 w 4461"/>
                    <a:gd name="T23" fmla="*/ 0 h 1375"/>
                    <a:gd name="T24" fmla="*/ 0 w 4461"/>
                    <a:gd name="T25" fmla="*/ 0 h 1375"/>
                    <a:gd name="T26" fmla="*/ 0 w 4461"/>
                    <a:gd name="T27" fmla="*/ 0 h 1375"/>
                    <a:gd name="T28" fmla="*/ 0 w 4461"/>
                    <a:gd name="T29" fmla="*/ 0 h 1375"/>
                    <a:gd name="T30" fmla="*/ 0 w 4461"/>
                    <a:gd name="T31" fmla="*/ 0 h 1375"/>
                    <a:gd name="T32" fmla="*/ 0 w 4461"/>
                    <a:gd name="T33" fmla="*/ 0 h 1375"/>
                    <a:gd name="T34" fmla="*/ 0 w 4461"/>
                    <a:gd name="T35" fmla="*/ 0 h 1375"/>
                    <a:gd name="T36" fmla="*/ 0 w 4461"/>
                    <a:gd name="T37" fmla="*/ 0 h 1375"/>
                    <a:gd name="T38" fmla="*/ 0 w 4461"/>
                    <a:gd name="T39" fmla="*/ 0 h 1375"/>
                    <a:gd name="T40" fmla="*/ 0 w 4461"/>
                    <a:gd name="T41" fmla="*/ 0 h 1375"/>
                    <a:gd name="T42" fmla="*/ 0 w 4461"/>
                    <a:gd name="T43" fmla="*/ 0 h 1375"/>
                    <a:gd name="T44" fmla="*/ 0 w 4461"/>
                    <a:gd name="T45" fmla="*/ 0 h 1375"/>
                    <a:gd name="T46" fmla="*/ 0 w 4461"/>
                    <a:gd name="T47" fmla="*/ 0 h 1375"/>
                    <a:gd name="T48" fmla="*/ 0 w 4461"/>
                    <a:gd name="T49" fmla="*/ 0 h 1375"/>
                    <a:gd name="T50" fmla="*/ 0 w 4461"/>
                    <a:gd name="T51" fmla="*/ 0 h 1375"/>
                    <a:gd name="T52" fmla="*/ 0 w 4461"/>
                    <a:gd name="T53" fmla="*/ 0 h 1375"/>
                    <a:gd name="T54" fmla="*/ 0 w 4461"/>
                    <a:gd name="T55" fmla="*/ 0 h 1375"/>
                    <a:gd name="T56" fmla="*/ 0 w 4461"/>
                    <a:gd name="T57" fmla="*/ 0 h 1375"/>
                    <a:gd name="T58" fmla="*/ 0 w 4461"/>
                    <a:gd name="T59" fmla="*/ 0 h 1375"/>
                    <a:gd name="T60" fmla="*/ 0 w 4461"/>
                    <a:gd name="T61" fmla="*/ 0 h 1375"/>
                    <a:gd name="T62" fmla="*/ 0 w 4461"/>
                    <a:gd name="T63" fmla="*/ 0 h 1375"/>
                    <a:gd name="T64" fmla="*/ 0 w 4461"/>
                    <a:gd name="T65" fmla="*/ 0 h 137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461"/>
                    <a:gd name="T100" fmla="*/ 0 h 1375"/>
                    <a:gd name="T101" fmla="*/ 4461 w 4461"/>
                    <a:gd name="T102" fmla="*/ 1375 h 137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461" h="1375">
                      <a:moveTo>
                        <a:pt x="4120" y="52"/>
                      </a:moveTo>
                      <a:lnTo>
                        <a:pt x="4265" y="184"/>
                      </a:lnTo>
                      <a:lnTo>
                        <a:pt x="4461" y="130"/>
                      </a:lnTo>
                      <a:lnTo>
                        <a:pt x="4309" y="0"/>
                      </a:lnTo>
                      <a:lnTo>
                        <a:pt x="4120" y="52"/>
                      </a:lnTo>
                      <a:close/>
                      <a:moveTo>
                        <a:pt x="3708" y="170"/>
                      </a:moveTo>
                      <a:lnTo>
                        <a:pt x="3854" y="305"/>
                      </a:lnTo>
                      <a:lnTo>
                        <a:pt x="4051" y="251"/>
                      </a:lnTo>
                      <a:lnTo>
                        <a:pt x="3898" y="120"/>
                      </a:lnTo>
                      <a:lnTo>
                        <a:pt x="3708" y="170"/>
                      </a:lnTo>
                      <a:close/>
                      <a:moveTo>
                        <a:pt x="3300" y="290"/>
                      </a:moveTo>
                      <a:lnTo>
                        <a:pt x="3446" y="423"/>
                      </a:lnTo>
                      <a:lnTo>
                        <a:pt x="3645" y="367"/>
                      </a:lnTo>
                      <a:lnTo>
                        <a:pt x="3489" y="238"/>
                      </a:lnTo>
                      <a:lnTo>
                        <a:pt x="3300" y="290"/>
                      </a:lnTo>
                      <a:close/>
                      <a:moveTo>
                        <a:pt x="2882" y="408"/>
                      </a:moveTo>
                      <a:lnTo>
                        <a:pt x="3028" y="543"/>
                      </a:lnTo>
                      <a:lnTo>
                        <a:pt x="3224" y="489"/>
                      </a:lnTo>
                      <a:lnTo>
                        <a:pt x="3070" y="357"/>
                      </a:lnTo>
                      <a:lnTo>
                        <a:pt x="2882" y="408"/>
                      </a:lnTo>
                      <a:close/>
                      <a:moveTo>
                        <a:pt x="2474" y="523"/>
                      </a:moveTo>
                      <a:lnTo>
                        <a:pt x="2617" y="660"/>
                      </a:lnTo>
                      <a:lnTo>
                        <a:pt x="2816" y="605"/>
                      </a:lnTo>
                      <a:lnTo>
                        <a:pt x="2661" y="477"/>
                      </a:lnTo>
                      <a:lnTo>
                        <a:pt x="2474" y="523"/>
                      </a:lnTo>
                      <a:close/>
                      <a:moveTo>
                        <a:pt x="2063" y="646"/>
                      </a:moveTo>
                      <a:lnTo>
                        <a:pt x="2206" y="780"/>
                      </a:lnTo>
                      <a:lnTo>
                        <a:pt x="2406" y="725"/>
                      </a:lnTo>
                      <a:lnTo>
                        <a:pt x="2248" y="595"/>
                      </a:lnTo>
                      <a:lnTo>
                        <a:pt x="2063" y="646"/>
                      </a:lnTo>
                      <a:close/>
                      <a:moveTo>
                        <a:pt x="1654" y="765"/>
                      </a:moveTo>
                      <a:lnTo>
                        <a:pt x="1798" y="897"/>
                      </a:lnTo>
                      <a:lnTo>
                        <a:pt x="1994" y="843"/>
                      </a:lnTo>
                      <a:lnTo>
                        <a:pt x="1841" y="712"/>
                      </a:lnTo>
                      <a:lnTo>
                        <a:pt x="1654" y="765"/>
                      </a:lnTo>
                      <a:close/>
                      <a:moveTo>
                        <a:pt x="1234" y="883"/>
                      </a:moveTo>
                      <a:lnTo>
                        <a:pt x="1379" y="1017"/>
                      </a:lnTo>
                      <a:lnTo>
                        <a:pt x="1576" y="962"/>
                      </a:lnTo>
                      <a:lnTo>
                        <a:pt x="1421" y="833"/>
                      </a:lnTo>
                      <a:lnTo>
                        <a:pt x="1234" y="883"/>
                      </a:lnTo>
                      <a:close/>
                      <a:moveTo>
                        <a:pt x="816" y="1001"/>
                      </a:moveTo>
                      <a:lnTo>
                        <a:pt x="961" y="1135"/>
                      </a:lnTo>
                      <a:lnTo>
                        <a:pt x="1158" y="1079"/>
                      </a:lnTo>
                      <a:lnTo>
                        <a:pt x="1003" y="952"/>
                      </a:lnTo>
                      <a:lnTo>
                        <a:pt x="816" y="1001"/>
                      </a:lnTo>
                      <a:close/>
                      <a:moveTo>
                        <a:pt x="408" y="1121"/>
                      </a:moveTo>
                      <a:lnTo>
                        <a:pt x="550" y="1254"/>
                      </a:lnTo>
                      <a:lnTo>
                        <a:pt x="747" y="1202"/>
                      </a:lnTo>
                      <a:lnTo>
                        <a:pt x="593" y="1070"/>
                      </a:lnTo>
                      <a:lnTo>
                        <a:pt x="408" y="1121"/>
                      </a:lnTo>
                      <a:close/>
                      <a:moveTo>
                        <a:pt x="0" y="1239"/>
                      </a:moveTo>
                      <a:lnTo>
                        <a:pt x="142" y="1375"/>
                      </a:lnTo>
                      <a:lnTo>
                        <a:pt x="338" y="1318"/>
                      </a:lnTo>
                      <a:lnTo>
                        <a:pt x="187" y="1190"/>
                      </a:lnTo>
                      <a:lnTo>
                        <a:pt x="0" y="1239"/>
                      </a:lnTo>
                      <a:close/>
                    </a:path>
                  </a:pathLst>
                </a:custGeom>
                <a:solidFill>
                  <a:srgbClr val="F7F2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57" name="Freeform 240"/>
                <p:cNvSpPr>
                  <a:spLocks noChangeAspect="1"/>
                </p:cNvSpPr>
                <p:nvPr/>
              </p:nvSpPr>
              <p:spPr bwMode="auto">
                <a:xfrm>
                  <a:off x="2610" y="3345"/>
                  <a:ext cx="135" cy="79"/>
                </a:xfrm>
                <a:custGeom>
                  <a:avLst/>
                  <a:gdLst>
                    <a:gd name="T0" fmla="*/ 0 w 942"/>
                    <a:gd name="T1" fmla="*/ 0 h 558"/>
                    <a:gd name="T2" fmla="*/ 0 w 942"/>
                    <a:gd name="T3" fmla="*/ 0 h 558"/>
                    <a:gd name="T4" fmla="*/ 0 w 942"/>
                    <a:gd name="T5" fmla="*/ 0 h 558"/>
                    <a:gd name="T6" fmla="*/ 0 w 942"/>
                    <a:gd name="T7" fmla="*/ 0 h 558"/>
                    <a:gd name="T8" fmla="*/ 0 w 942"/>
                    <a:gd name="T9" fmla="*/ 0 h 558"/>
                    <a:gd name="T10" fmla="*/ 0 w 942"/>
                    <a:gd name="T11" fmla="*/ 0 h 558"/>
                    <a:gd name="T12" fmla="*/ 0 w 942"/>
                    <a:gd name="T13" fmla="*/ 0 h 558"/>
                    <a:gd name="T14" fmla="*/ 0 w 942"/>
                    <a:gd name="T15" fmla="*/ 0 h 5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42"/>
                    <a:gd name="T25" fmla="*/ 0 h 558"/>
                    <a:gd name="T26" fmla="*/ 942 w 942"/>
                    <a:gd name="T27" fmla="*/ 558 h 5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42" h="558">
                      <a:moveTo>
                        <a:pt x="0" y="320"/>
                      </a:moveTo>
                      <a:lnTo>
                        <a:pt x="162" y="145"/>
                      </a:lnTo>
                      <a:lnTo>
                        <a:pt x="693" y="0"/>
                      </a:lnTo>
                      <a:lnTo>
                        <a:pt x="863" y="138"/>
                      </a:lnTo>
                      <a:lnTo>
                        <a:pt x="942" y="365"/>
                      </a:lnTo>
                      <a:lnTo>
                        <a:pt x="256" y="558"/>
                      </a:lnTo>
                      <a:lnTo>
                        <a:pt x="0" y="32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58" name="Freeform 241"/>
                <p:cNvSpPr>
                  <a:spLocks noChangeAspect="1"/>
                </p:cNvSpPr>
                <p:nvPr/>
              </p:nvSpPr>
              <p:spPr bwMode="auto">
                <a:xfrm>
                  <a:off x="2610" y="3345"/>
                  <a:ext cx="135" cy="80"/>
                </a:xfrm>
                <a:custGeom>
                  <a:avLst/>
                  <a:gdLst>
                    <a:gd name="T0" fmla="*/ 0 w 941"/>
                    <a:gd name="T1" fmla="*/ 0 h 558"/>
                    <a:gd name="T2" fmla="*/ 0 w 941"/>
                    <a:gd name="T3" fmla="*/ 0 h 558"/>
                    <a:gd name="T4" fmla="*/ 0 w 941"/>
                    <a:gd name="T5" fmla="*/ 0 h 558"/>
                    <a:gd name="T6" fmla="*/ 0 w 941"/>
                    <a:gd name="T7" fmla="*/ 0 h 558"/>
                    <a:gd name="T8" fmla="*/ 0 w 941"/>
                    <a:gd name="T9" fmla="*/ 0 h 558"/>
                    <a:gd name="T10" fmla="*/ 0 w 941"/>
                    <a:gd name="T11" fmla="*/ 0 h 558"/>
                    <a:gd name="T12" fmla="*/ 0 w 941"/>
                    <a:gd name="T13" fmla="*/ 0 h 558"/>
                    <a:gd name="T14" fmla="*/ 0 w 941"/>
                    <a:gd name="T15" fmla="*/ 0 h 5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41"/>
                    <a:gd name="T25" fmla="*/ 0 h 558"/>
                    <a:gd name="T26" fmla="*/ 941 w 941"/>
                    <a:gd name="T27" fmla="*/ 558 h 5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41" h="558">
                      <a:moveTo>
                        <a:pt x="0" y="319"/>
                      </a:moveTo>
                      <a:lnTo>
                        <a:pt x="161" y="144"/>
                      </a:lnTo>
                      <a:lnTo>
                        <a:pt x="693" y="0"/>
                      </a:lnTo>
                      <a:lnTo>
                        <a:pt x="863" y="137"/>
                      </a:lnTo>
                      <a:lnTo>
                        <a:pt x="941" y="364"/>
                      </a:lnTo>
                      <a:lnTo>
                        <a:pt x="255" y="558"/>
                      </a:lnTo>
                      <a:lnTo>
                        <a:pt x="0" y="319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59" name="Freeform 242"/>
                <p:cNvSpPr>
                  <a:spLocks noChangeAspect="1"/>
                </p:cNvSpPr>
                <p:nvPr/>
              </p:nvSpPr>
              <p:spPr bwMode="auto">
                <a:xfrm>
                  <a:off x="2635" y="3346"/>
                  <a:ext cx="97" cy="40"/>
                </a:xfrm>
                <a:custGeom>
                  <a:avLst/>
                  <a:gdLst>
                    <a:gd name="T0" fmla="*/ 0 w 674"/>
                    <a:gd name="T1" fmla="*/ 0 h 281"/>
                    <a:gd name="T2" fmla="*/ 0 w 674"/>
                    <a:gd name="T3" fmla="*/ 0 h 281"/>
                    <a:gd name="T4" fmla="*/ 0 w 674"/>
                    <a:gd name="T5" fmla="*/ 0 h 281"/>
                    <a:gd name="T6" fmla="*/ 0 w 674"/>
                    <a:gd name="T7" fmla="*/ 0 h 281"/>
                    <a:gd name="T8" fmla="*/ 0 w 674"/>
                    <a:gd name="T9" fmla="*/ 0 h 281"/>
                    <a:gd name="T10" fmla="*/ 0 w 674"/>
                    <a:gd name="T11" fmla="*/ 0 h 28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74"/>
                    <a:gd name="T19" fmla="*/ 0 h 281"/>
                    <a:gd name="T20" fmla="*/ 674 w 674"/>
                    <a:gd name="T21" fmla="*/ 281 h 28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74" h="281">
                      <a:moveTo>
                        <a:pt x="0" y="144"/>
                      </a:moveTo>
                      <a:lnTo>
                        <a:pt x="155" y="281"/>
                      </a:lnTo>
                      <a:lnTo>
                        <a:pt x="674" y="130"/>
                      </a:lnTo>
                      <a:lnTo>
                        <a:pt x="516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60" name="Freeform 243"/>
                <p:cNvSpPr>
                  <a:spLocks noChangeAspect="1"/>
                </p:cNvSpPr>
                <p:nvPr/>
              </p:nvSpPr>
              <p:spPr bwMode="auto">
                <a:xfrm>
                  <a:off x="3370" y="3121"/>
                  <a:ext cx="155" cy="87"/>
                </a:xfrm>
                <a:custGeom>
                  <a:avLst/>
                  <a:gdLst>
                    <a:gd name="T0" fmla="*/ 0 w 1083"/>
                    <a:gd name="T1" fmla="*/ 0 h 604"/>
                    <a:gd name="T2" fmla="*/ 0 w 1083"/>
                    <a:gd name="T3" fmla="*/ 0 h 604"/>
                    <a:gd name="T4" fmla="*/ 0 w 1083"/>
                    <a:gd name="T5" fmla="*/ 0 h 604"/>
                    <a:gd name="T6" fmla="*/ 0 w 1083"/>
                    <a:gd name="T7" fmla="*/ 0 h 604"/>
                    <a:gd name="T8" fmla="*/ 0 w 1083"/>
                    <a:gd name="T9" fmla="*/ 0 h 604"/>
                    <a:gd name="T10" fmla="*/ 0 w 1083"/>
                    <a:gd name="T11" fmla="*/ 0 h 604"/>
                    <a:gd name="T12" fmla="*/ 0 w 1083"/>
                    <a:gd name="T13" fmla="*/ 0 h 604"/>
                    <a:gd name="T14" fmla="*/ 0 w 1083"/>
                    <a:gd name="T15" fmla="*/ 0 h 604"/>
                    <a:gd name="T16" fmla="*/ 0 w 1083"/>
                    <a:gd name="T17" fmla="*/ 0 h 604"/>
                    <a:gd name="T18" fmla="*/ 0 w 1083"/>
                    <a:gd name="T19" fmla="*/ 0 h 60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83"/>
                    <a:gd name="T31" fmla="*/ 0 h 604"/>
                    <a:gd name="T32" fmla="*/ 1083 w 1083"/>
                    <a:gd name="T33" fmla="*/ 604 h 60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83" h="604">
                      <a:moveTo>
                        <a:pt x="132" y="192"/>
                      </a:moveTo>
                      <a:lnTo>
                        <a:pt x="803" y="0"/>
                      </a:lnTo>
                      <a:lnTo>
                        <a:pt x="965" y="138"/>
                      </a:lnTo>
                      <a:lnTo>
                        <a:pt x="1083" y="361"/>
                      </a:lnTo>
                      <a:lnTo>
                        <a:pt x="227" y="604"/>
                      </a:lnTo>
                      <a:lnTo>
                        <a:pt x="106" y="490"/>
                      </a:lnTo>
                      <a:lnTo>
                        <a:pt x="72" y="393"/>
                      </a:lnTo>
                      <a:lnTo>
                        <a:pt x="0" y="335"/>
                      </a:lnTo>
                      <a:lnTo>
                        <a:pt x="132" y="19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61" name="Freeform 244"/>
                <p:cNvSpPr>
                  <a:spLocks noChangeAspect="1"/>
                </p:cNvSpPr>
                <p:nvPr/>
              </p:nvSpPr>
              <p:spPr bwMode="auto">
                <a:xfrm>
                  <a:off x="3370" y="3121"/>
                  <a:ext cx="155" cy="87"/>
                </a:xfrm>
                <a:custGeom>
                  <a:avLst/>
                  <a:gdLst>
                    <a:gd name="T0" fmla="*/ 0 w 1083"/>
                    <a:gd name="T1" fmla="*/ 0 h 604"/>
                    <a:gd name="T2" fmla="*/ 0 w 1083"/>
                    <a:gd name="T3" fmla="*/ 0 h 604"/>
                    <a:gd name="T4" fmla="*/ 0 w 1083"/>
                    <a:gd name="T5" fmla="*/ 0 h 604"/>
                    <a:gd name="T6" fmla="*/ 0 w 1083"/>
                    <a:gd name="T7" fmla="*/ 0 h 604"/>
                    <a:gd name="T8" fmla="*/ 0 w 1083"/>
                    <a:gd name="T9" fmla="*/ 0 h 604"/>
                    <a:gd name="T10" fmla="*/ 0 w 1083"/>
                    <a:gd name="T11" fmla="*/ 0 h 604"/>
                    <a:gd name="T12" fmla="*/ 0 w 1083"/>
                    <a:gd name="T13" fmla="*/ 0 h 604"/>
                    <a:gd name="T14" fmla="*/ 0 w 1083"/>
                    <a:gd name="T15" fmla="*/ 0 h 604"/>
                    <a:gd name="T16" fmla="*/ 0 w 1083"/>
                    <a:gd name="T17" fmla="*/ 0 h 604"/>
                    <a:gd name="T18" fmla="*/ 0 w 1083"/>
                    <a:gd name="T19" fmla="*/ 0 h 60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83"/>
                    <a:gd name="T31" fmla="*/ 0 h 604"/>
                    <a:gd name="T32" fmla="*/ 1083 w 1083"/>
                    <a:gd name="T33" fmla="*/ 604 h 60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83" h="604">
                      <a:moveTo>
                        <a:pt x="132" y="192"/>
                      </a:moveTo>
                      <a:lnTo>
                        <a:pt x="803" y="0"/>
                      </a:lnTo>
                      <a:lnTo>
                        <a:pt x="965" y="138"/>
                      </a:lnTo>
                      <a:lnTo>
                        <a:pt x="1083" y="361"/>
                      </a:lnTo>
                      <a:lnTo>
                        <a:pt x="228" y="604"/>
                      </a:lnTo>
                      <a:lnTo>
                        <a:pt x="106" y="489"/>
                      </a:lnTo>
                      <a:lnTo>
                        <a:pt x="73" y="393"/>
                      </a:lnTo>
                      <a:lnTo>
                        <a:pt x="0" y="334"/>
                      </a:lnTo>
                      <a:lnTo>
                        <a:pt x="132" y="19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62" name="Freeform 245"/>
                <p:cNvSpPr>
                  <a:spLocks noChangeAspect="1"/>
                </p:cNvSpPr>
                <p:nvPr/>
              </p:nvSpPr>
              <p:spPr bwMode="auto">
                <a:xfrm>
                  <a:off x="3390" y="3123"/>
                  <a:ext cx="116" cy="46"/>
                </a:xfrm>
                <a:custGeom>
                  <a:avLst/>
                  <a:gdLst>
                    <a:gd name="T0" fmla="*/ 0 w 811"/>
                    <a:gd name="T1" fmla="*/ 0 h 321"/>
                    <a:gd name="T2" fmla="*/ 0 w 811"/>
                    <a:gd name="T3" fmla="*/ 0 h 321"/>
                    <a:gd name="T4" fmla="*/ 0 w 811"/>
                    <a:gd name="T5" fmla="*/ 0 h 321"/>
                    <a:gd name="T6" fmla="*/ 0 w 811"/>
                    <a:gd name="T7" fmla="*/ 0 h 321"/>
                    <a:gd name="T8" fmla="*/ 0 w 811"/>
                    <a:gd name="T9" fmla="*/ 0 h 321"/>
                    <a:gd name="T10" fmla="*/ 0 w 811"/>
                    <a:gd name="T11" fmla="*/ 0 h 3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11"/>
                    <a:gd name="T19" fmla="*/ 0 h 321"/>
                    <a:gd name="T20" fmla="*/ 811 w 811"/>
                    <a:gd name="T21" fmla="*/ 321 h 3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11" h="321">
                      <a:moveTo>
                        <a:pt x="0" y="184"/>
                      </a:moveTo>
                      <a:lnTo>
                        <a:pt x="147" y="321"/>
                      </a:lnTo>
                      <a:lnTo>
                        <a:pt x="811" y="123"/>
                      </a:lnTo>
                      <a:lnTo>
                        <a:pt x="664" y="0"/>
                      </a:lnTo>
                      <a:lnTo>
                        <a:pt x="0" y="184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63" name="Freeform 246"/>
                <p:cNvSpPr>
                  <a:spLocks noChangeAspect="1" noEditPoints="1"/>
                </p:cNvSpPr>
                <p:nvPr/>
              </p:nvSpPr>
              <p:spPr bwMode="auto">
                <a:xfrm>
                  <a:off x="2774" y="3211"/>
                  <a:ext cx="612" cy="220"/>
                </a:xfrm>
                <a:custGeom>
                  <a:avLst/>
                  <a:gdLst>
                    <a:gd name="T0" fmla="*/ 0 w 4284"/>
                    <a:gd name="T1" fmla="*/ 0 h 1537"/>
                    <a:gd name="T2" fmla="*/ 0 w 4284"/>
                    <a:gd name="T3" fmla="*/ 0 h 1537"/>
                    <a:gd name="T4" fmla="*/ 0 w 4284"/>
                    <a:gd name="T5" fmla="*/ 0 h 1537"/>
                    <a:gd name="T6" fmla="*/ 0 w 4284"/>
                    <a:gd name="T7" fmla="*/ 0 h 1537"/>
                    <a:gd name="T8" fmla="*/ 0 w 4284"/>
                    <a:gd name="T9" fmla="*/ 0 h 1537"/>
                    <a:gd name="T10" fmla="*/ 0 w 4284"/>
                    <a:gd name="T11" fmla="*/ 0 h 1537"/>
                    <a:gd name="T12" fmla="*/ 0 w 4284"/>
                    <a:gd name="T13" fmla="*/ 0 h 1537"/>
                    <a:gd name="T14" fmla="*/ 0 w 4284"/>
                    <a:gd name="T15" fmla="*/ 0 h 1537"/>
                    <a:gd name="T16" fmla="*/ 0 w 4284"/>
                    <a:gd name="T17" fmla="*/ 0 h 1537"/>
                    <a:gd name="T18" fmla="*/ 0 w 4284"/>
                    <a:gd name="T19" fmla="*/ 0 h 1537"/>
                    <a:gd name="T20" fmla="*/ 0 w 4284"/>
                    <a:gd name="T21" fmla="*/ 0 h 1537"/>
                    <a:gd name="T22" fmla="*/ 0 w 4284"/>
                    <a:gd name="T23" fmla="*/ 0 h 1537"/>
                    <a:gd name="T24" fmla="*/ 0 w 4284"/>
                    <a:gd name="T25" fmla="*/ 0 h 1537"/>
                    <a:gd name="T26" fmla="*/ 0 w 4284"/>
                    <a:gd name="T27" fmla="*/ 0 h 1537"/>
                    <a:gd name="T28" fmla="*/ 0 w 4284"/>
                    <a:gd name="T29" fmla="*/ 0 h 1537"/>
                    <a:gd name="T30" fmla="*/ 0 w 4284"/>
                    <a:gd name="T31" fmla="*/ 0 h 1537"/>
                    <a:gd name="T32" fmla="*/ 0 w 4284"/>
                    <a:gd name="T33" fmla="*/ 0 h 1537"/>
                    <a:gd name="T34" fmla="*/ 0 w 4284"/>
                    <a:gd name="T35" fmla="*/ 0 h 1537"/>
                    <a:gd name="T36" fmla="*/ 0 w 4284"/>
                    <a:gd name="T37" fmla="*/ 0 h 1537"/>
                    <a:gd name="T38" fmla="*/ 0 w 4284"/>
                    <a:gd name="T39" fmla="*/ 0 h 1537"/>
                    <a:gd name="T40" fmla="*/ 0 w 4284"/>
                    <a:gd name="T41" fmla="*/ 0 h 1537"/>
                    <a:gd name="T42" fmla="*/ 0 w 4284"/>
                    <a:gd name="T43" fmla="*/ 0 h 1537"/>
                    <a:gd name="T44" fmla="*/ 0 w 4284"/>
                    <a:gd name="T45" fmla="*/ 0 h 1537"/>
                    <a:gd name="T46" fmla="*/ 0 w 4284"/>
                    <a:gd name="T47" fmla="*/ 0 h 1537"/>
                    <a:gd name="T48" fmla="*/ 0 w 4284"/>
                    <a:gd name="T49" fmla="*/ 0 h 1537"/>
                    <a:gd name="T50" fmla="*/ 0 w 4284"/>
                    <a:gd name="T51" fmla="*/ 0 h 1537"/>
                    <a:gd name="T52" fmla="*/ 0 w 4284"/>
                    <a:gd name="T53" fmla="*/ 0 h 1537"/>
                    <a:gd name="T54" fmla="*/ 0 w 4284"/>
                    <a:gd name="T55" fmla="*/ 0 h 1537"/>
                    <a:gd name="T56" fmla="*/ 0 w 4284"/>
                    <a:gd name="T57" fmla="*/ 0 h 1537"/>
                    <a:gd name="T58" fmla="*/ 0 w 4284"/>
                    <a:gd name="T59" fmla="*/ 0 h 1537"/>
                    <a:gd name="T60" fmla="*/ 0 w 4284"/>
                    <a:gd name="T61" fmla="*/ 0 h 1537"/>
                    <a:gd name="T62" fmla="*/ 0 w 4284"/>
                    <a:gd name="T63" fmla="*/ 0 h 1537"/>
                    <a:gd name="T64" fmla="*/ 0 w 4284"/>
                    <a:gd name="T65" fmla="*/ 0 h 1537"/>
                    <a:gd name="T66" fmla="*/ 0 w 4284"/>
                    <a:gd name="T67" fmla="*/ 0 h 1537"/>
                    <a:gd name="T68" fmla="*/ 0 w 4284"/>
                    <a:gd name="T69" fmla="*/ 0 h 1537"/>
                    <a:gd name="T70" fmla="*/ 0 w 4284"/>
                    <a:gd name="T71" fmla="*/ 0 h 1537"/>
                    <a:gd name="T72" fmla="*/ 0 w 4284"/>
                    <a:gd name="T73" fmla="*/ 0 h 1537"/>
                    <a:gd name="T74" fmla="*/ 0 w 4284"/>
                    <a:gd name="T75" fmla="*/ 0 h 1537"/>
                    <a:gd name="T76" fmla="*/ 0 w 4284"/>
                    <a:gd name="T77" fmla="*/ 0 h 1537"/>
                    <a:gd name="T78" fmla="*/ 0 w 4284"/>
                    <a:gd name="T79" fmla="*/ 0 h 1537"/>
                    <a:gd name="T80" fmla="*/ 0 w 4284"/>
                    <a:gd name="T81" fmla="*/ 0 h 1537"/>
                    <a:gd name="T82" fmla="*/ 0 w 4284"/>
                    <a:gd name="T83" fmla="*/ 0 h 1537"/>
                    <a:gd name="T84" fmla="*/ 0 w 4284"/>
                    <a:gd name="T85" fmla="*/ 0 h 1537"/>
                    <a:gd name="T86" fmla="*/ 0 w 4284"/>
                    <a:gd name="T87" fmla="*/ 0 h 1537"/>
                    <a:gd name="T88" fmla="*/ 0 w 4284"/>
                    <a:gd name="T89" fmla="*/ 0 h 1537"/>
                    <a:gd name="T90" fmla="*/ 0 w 4284"/>
                    <a:gd name="T91" fmla="*/ 0 h 1537"/>
                    <a:gd name="T92" fmla="*/ 0 w 4284"/>
                    <a:gd name="T93" fmla="*/ 0 h 1537"/>
                    <a:gd name="T94" fmla="*/ 0 w 4284"/>
                    <a:gd name="T95" fmla="*/ 0 h 1537"/>
                    <a:gd name="T96" fmla="*/ 0 w 4284"/>
                    <a:gd name="T97" fmla="*/ 0 h 1537"/>
                    <a:gd name="T98" fmla="*/ 0 w 4284"/>
                    <a:gd name="T99" fmla="*/ 0 h 153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284"/>
                    <a:gd name="T151" fmla="*/ 0 h 1537"/>
                    <a:gd name="T152" fmla="*/ 4284 w 4284"/>
                    <a:gd name="T153" fmla="*/ 1537 h 153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284" h="1537">
                      <a:moveTo>
                        <a:pt x="3846" y="52"/>
                      </a:moveTo>
                      <a:lnTo>
                        <a:pt x="4041" y="0"/>
                      </a:lnTo>
                      <a:lnTo>
                        <a:pt x="4206" y="135"/>
                      </a:lnTo>
                      <a:lnTo>
                        <a:pt x="4284" y="369"/>
                      </a:lnTo>
                      <a:lnTo>
                        <a:pt x="3945" y="464"/>
                      </a:lnTo>
                      <a:lnTo>
                        <a:pt x="3834" y="359"/>
                      </a:lnTo>
                      <a:lnTo>
                        <a:pt x="3797" y="251"/>
                      </a:lnTo>
                      <a:lnTo>
                        <a:pt x="3721" y="190"/>
                      </a:lnTo>
                      <a:lnTo>
                        <a:pt x="3846" y="52"/>
                      </a:lnTo>
                      <a:close/>
                      <a:moveTo>
                        <a:pt x="3438" y="170"/>
                      </a:moveTo>
                      <a:lnTo>
                        <a:pt x="3635" y="116"/>
                      </a:lnTo>
                      <a:lnTo>
                        <a:pt x="3797" y="251"/>
                      </a:lnTo>
                      <a:lnTo>
                        <a:pt x="3879" y="484"/>
                      </a:lnTo>
                      <a:lnTo>
                        <a:pt x="3534" y="582"/>
                      </a:lnTo>
                      <a:lnTo>
                        <a:pt x="3409" y="462"/>
                      </a:lnTo>
                      <a:lnTo>
                        <a:pt x="3376" y="371"/>
                      </a:lnTo>
                      <a:lnTo>
                        <a:pt x="3308" y="315"/>
                      </a:lnTo>
                      <a:lnTo>
                        <a:pt x="3438" y="170"/>
                      </a:lnTo>
                      <a:close/>
                      <a:moveTo>
                        <a:pt x="3015" y="291"/>
                      </a:moveTo>
                      <a:lnTo>
                        <a:pt x="3215" y="236"/>
                      </a:lnTo>
                      <a:lnTo>
                        <a:pt x="3376" y="371"/>
                      </a:lnTo>
                      <a:lnTo>
                        <a:pt x="3456" y="605"/>
                      </a:lnTo>
                      <a:lnTo>
                        <a:pt x="3116" y="703"/>
                      </a:lnTo>
                      <a:lnTo>
                        <a:pt x="3005" y="603"/>
                      </a:lnTo>
                      <a:lnTo>
                        <a:pt x="2968" y="490"/>
                      </a:lnTo>
                      <a:lnTo>
                        <a:pt x="2892" y="426"/>
                      </a:lnTo>
                      <a:lnTo>
                        <a:pt x="3015" y="291"/>
                      </a:lnTo>
                      <a:close/>
                      <a:moveTo>
                        <a:pt x="2605" y="405"/>
                      </a:moveTo>
                      <a:lnTo>
                        <a:pt x="2804" y="352"/>
                      </a:lnTo>
                      <a:lnTo>
                        <a:pt x="2968" y="487"/>
                      </a:lnTo>
                      <a:lnTo>
                        <a:pt x="3045" y="721"/>
                      </a:lnTo>
                      <a:lnTo>
                        <a:pt x="2705" y="819"/>
                      </a:lnTo>
                      <a:lnTo>
                        <a:pt x="2589" y="708"/>
                      </a:lnTo>
                      <a:lnTo>
                        <a:pt x="2553" y="610"/>
                      </a:lnTo>
                      <a:lnTo>
                        <a:pt x="2475" y="546"/>
                      </a:lnTo>
                      <a:lnTo>
                        <a:pt x="2605" y="405"/>
                      </a:lnTo>
                      <a:close/>
                      <a:moveTo>
                        <a:pt x="2194" y="526"/>
                      </a:moveTo>
                      <a:lnTo>
                        <a:pt x="2390" y="475"/>
                      </a:lnTo>
                      <a:lnTo>
                        <a:pt x="2553" y="610"/>
                      </a:lnTo>
                      <a:lnTo>
                        <a:pt x="2634" y="843"/>
                      </a:lnTo>
                      <a:lnTo>
                        <a:pt x="2294" y="939"/>
                      </a:lnTo>
                      <a:lnTo>
                        <a:pt x="2184" y="833"/>
                      </a:lnTo>
                      <a:lnTo>
                        <a:pt x="2146" y="726"/>
                      </a:lnTo>
                      <a:lnTo>
                        <a:pt x="2070" y="664"/>
                      </a:lnTo>
                      <a:lnTo>
                        <a:pt x="2194" y="526"/>
                      </a:lnTo>
                      <a:close/>
                      <a:moveTo>
                        <a:pt x="1785" y="644"/>
                      </a:moveTo>
                      <a:lnTo>
                        <a:pt x="1982" y="590"/>
                      </a:lnTo>
                      <a:lnTo>
                        <a:pt x="2146" y="726"/>
                      </a:lnTo>
                      <a:lnTo>
                        <a:pt x="2225" y="958"/>
                      </a:lnTo>
                      <a:lnTo>
                        <a:pt x="1884" y="1057"/>
                      </a:lnTo>
                      <a:lnTo>
                        <a:pt x="1758" y="937"/>
                      </a:lnTo>
                      <a:lnTo>
                        <a:pt x="1723" y="846"/>
                      </a:lnTo>
                      <a:lnTo>
                        <a:pt x="1654" y="790"/>
                      </a:lnTo>
                      <a:lnTo>
                        <a:pt x="1785" y="644"/>
                      </a:lnTo>
                      <a:close/>
                      <a:moveTo>
                        <a:pt x="1364" y="764"/>
                      </a:moveTo>
                      <a:lnTo>
                        <a:pt x="1560" y="710"/>
                      </a:lnTo>
                      <a:lnTo>
                        <a:pt x="1723" y="846"/>
                      </a:lnTo>
                      <a:lnTo>
                        <a:pt x="1804" y="1079"/>
                      </a:lnTo>
                      <a:lnTo>
                        <a:pt x="1463" y="1178"/>
                      </a:lnTo>
                      <a:lnTo>
                        <a:pt x="1338" y="1057"/>
                      </a:lnTo>
                      <a:lnTo>
                        <a:pt x="1303" y="963"/>
                      </a:lnTo>
                      <a:lnTo>
                        <a:pt x="1236" y="910"/>
                      </a:lnTo>
                      <a:lnTo>
                        <a:pt x="1364" y="764"/>
                      </a:lnTo>
                      <a:close/>
                      <a:moveTo>
                        <a:pt x="943" y="885"/>
                      </a:moveTo>
                      <a:lnTo>
                        <a:pt x="1140" y="831"/>
                      </a:lnTo>
                      <a:lnTo>
                        <a:pt x="1303" y="966"/>
                      </a:lnTo>
                      <a:lnTo>
                        <a:pt x="1384" y="1198"/>
                      </a:lnTo>
                      <a:lnTo>
                        <a:pt x="1042" y="1299"/>
                      </a:lnTo>
                      <a:lnTo>
                        <a:pt x="924" y="1187"/>
                      </a:lnTo>
                      <a:lnTo>
                        <a:pt x="892" y="1088"/>
                      </a:lnTo>
                      <a:lnTo>
                        <a:pt x="816" y="1023"/>
                      </a:lnTo>
                      <a:lnTo>
                        <a:pt x="943" y="885"/>
                      </a:lnTo>
                      <a:close/>
                      <a:moveTo>
                        <a:pt x="532" y="1006"/>
                      </a:moveTo>
                      <a:lnTo>
                        <a:pt x="730" y="951"/>
                      </a:lnTo>
                      <a:lnTo>
                        <a:pt x="892" y="1088"/>
                      </a:lnTo>
                      <a:lnTo>
                        <a:pt x="972" y="1320"/>
                      </a:lnTo>
                      <a:lnTo>
                        <a:pt x="631" y="1419"/>
                      </a:lnTo>
                      <a:lnTo>
                        <a:pt x="520" y="1316"/>
                      </a:lnTo>
                      <a:lnTo>
                        <a:pt x="484" y="1205"/>
                      </a:lnTo>
                      <a:lnTo>
                        <a:pt x="407" y="1143"/>
                      </a:lnTo>
                      <a:lnTo>
                        <a:pt x="532" y="1006"/>
                      </a:lnTo>
                      <a:close/>
                      <a:moveTo>
                        <a:pt x="122" y="1124"/>
                      </a:moveTo>
                      <a:lnTo>
                        <a:pt x="321" y="1069"/>
                      </a:lnTo>
                      <a:lnTo>
                        <a:pt x="484" y="1205"/>
                      </a:lnTo>
                      <a:lnTo>
                        <a:pt x="565" y="1438"/>
                      </a:lnTo>
                      <a:lnTo>
                        <a:pt x="220" y="1537"/>
                      </a:lnTo>
                      <a:lnTo>
                        <a:pt x="107" y="1426"/>
                      </a:lnTo>
                      <a:lnTo>
                        <a:pt x="71" y="1320"/>
                      </a:lnTo>
                      <a:lnTo>
                        <a:pt x="0" y="1261"/>
                      </a:lnTo>
                      <a:lnTo>
                        <a:pt x="122" y="1124"/>
                      </a:lnTo>
                      <a:close/>
                    </a:path>
                  </a:pathLst>
                </a:custGeom>
                <a:solidFill>
                  <a:srgbClr val="B7B2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64" name="Freeform 247"/>
                <p:cNvSpPr>
                  <a:spLocks noChangeAspect="1"/>
                </p:cNvSpPr>
                <p:nvPr/>
              </p:nvSpPr>
              <p:spPr bwMode="auto">
                <a:xfrm>
                  <a:off x="3306" y="3211"/>
                  <a:ext cx="80" cy="67"/>
                </a:xfrm>
                <a:custGeom>
                  <a:avLst/>
                  <a:gdLst>
                    <a:gd name="T0" fmla="*/ 0 w 562"/>
                    <a:gd name="T1" fmla="*/ 0 h 464"/>
                    <a:gd name="T2" fmla="*/ 0 w 562"/>
                    <a:gd name="T3" fmla="*/ 0 h 464"/>
                    <a:gd name="T4" fmla="*/ 0 w 562"/>
                    <a:gd name="T5" fmla="*/ 0 h 464"/>
                    <a:gd name="T6" fmla="*/ 0 w 562"/>
                    <a:gd name="T7" fmla="*/ 0 h 464"/>
                    <a:gd name="T8" fmla="*/ 0 w 562"/>
                    <a:gd name="T9" fmla="*/ 0 h 464"/>
                    <a:gd name="T10" fmla="*/ 0 w 562"/>
                    <a:gd name="T11" fmla="*/ 0 h 464"/>
                    <a:gd name="T12" fmla="*/ 0 w 562"/>
                    <a:gd name="T13" fmla="*/ 0 h 464"/>
                    <a:gd name="T14" fmla="*/ 0 w 562"/>
                    <a:gd name="T15" fmla="*/ 0 h 464"/>
                    <a:gd name="T16" fmla="*/ 0 w 562"/>
                    <a:gd name="T17" fmla="*/ 0 h 464"/>
                    <a:gd name="T18" fmla="*/ 0 w 562"/>
                    <a:gd name="T19" fmla="*/ 0 h 46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2"/>
                    <a:gd name="T31" fmla="*/ 0 h 464"/>
                    <a:gd name="T32" fmla="*/ 562 w 562"/>
                    <a:gd name="T33" fmla="*/ 464 h 46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2" h="464">
                      <a:moveTo>
                        <a:pt x="125" y="51"/>
                      </a:moveTo>
                      <a:lnTo>
                        <a:pt x="319" y="0"/>
                      </a:lnTo>
                      <a:lnTo>
                        <a:pt x="484" y="135"/>
                      </a:lnTo>
                      <a:lnTo>
                        <a:pt x="562" y="368"/>
                      </a:lnTo>
                      <a:lnTo>
                        <a:pt x="224" y="464"/>
                      </a:lnTo>
                      <a:lnTo>
                        <a:pt x="113" y="359"/>
                      </a:lnTo>
                      <a:lnTo>
                        <a:pt x="76" y="250"/>
                      </a:lnTo>
                      <a:lnTo>
                        <a:pt x="0" y="189"/>
                      </a:lnTo>
                      <a:lnTo>
                        <a:pt x="125" y="51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65" name="Freeform 248"/>
                <p:cNvSpPr>
                  <a:spLocks noChangeAspect="1"/>
                </p:cNvSpPr>
                <p:nvPr/>
              </p:nvSpPr>
              <p:spPr bwMode="auto">
                <a:xfrm>
                  <a:off x="3247" y="3228"/>
                  <a:ext cx="81" cy="67"/>
                </a:xfrm>
                <a:custGeom>
                  <a:avLst/>
                  <a:gdLst>
                    <a:gd name="T0" fmla="*/ 0 w 571"/>
                    <a:gd name="T1" fmla="*/ 0 h 467"/>
                    <a:gd name="T2" fmla="*/ 0 w 571"/>
                    <a:gd name="T3" fmla="*/ 0 h 467"/>
                    <a:gd name="T4" fmla="*/ 0 w 571"/>
                    <a:gd name="T5" fmla="*/ 0 h 467"/>
                    <a:gd name="T6" fmla="*/ 0 w 571"/>
                    <a:gd name="T7" fmla="*/ 0 h 467"/>
                    <a:gd name="T8" fmla="*/ 0 w 571"/>
                    <a:gd name="T9" fmla="*/ 0 h 467"/>
                    <a:gd name="T10" fmla="*/ 0 w 571"/>
                    <a:gd name="T11" fmla="*/ 0 h 467"/>
                    <a:gd name="T12" fmla="*/ 0 w 571"/>
                    <a:gd name="T13" fmla="*/ 0 h 467"/>
                    <a:gd name="T14" fmla="*/ 0 w 571"/>
                    <a:gd name="T15" fmla="*/ 0 h 467"/>
                    <a:gd name="T16" fmla="*/ 0 w 571"/>
                    <a:gd name="T17" fmla="*/ 0 h 467"/>
                    <a:gd name="T18" fmla="*/ 0 w 571"/>
                    <a:gd name="T19" fmla="*/ 0 h 46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71"/>
                    <a:gd name="T31" fmla="*/ 0 h 467"/>
                    <a:gd name="T32" fmla="*/ 571 w 571"/>
                    <a:gd name="T33" fmla="*/ 467 h 46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71" h="467">
                      <a:moveTo>
                        <a:pt x="130" y="54"/>
                      </a:moveTo>
                      <a:lnTo>
                        <a:pt x="328" y="0"/>
                      </a:lnTo>
                      <a:lnTo>
                        <a:pt x="490" y="135"/>
                      </a:lnTo>
                      <a:lnTo>
                        <a:pt x="571" y="369"/>
                      </a:lnTo>
                      <a:lnTo>
                        <a:pt x="227" y="467"/>
                      </a:lnTo>
                      <a:lnTo>
                        <a:pt x="101" y="346"/>
                      </a:lnTo>
                      <a:lnTo>
                        <a:pt x="68" y="256"/>
                      </a:lnTo>
                      <a:lnTo>
                        <a:pt x="0" y="199"/>
                      </a:lnTo>
                      <a:lnTo>
                        <a:pt x="130" y="5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66" name="Freeform 249"/>
                <p:cNvSpPr>
                  <a:spLocks noChangeAspect="1"/>
                </p:cNvSpPr>
                <p:nvPr/>
              </p:nvSpPr>
              <p:spPr bwMode="auto">
                <a:xfrm>
                  <a:off x="3187" y="3245"/>
                  <a:ext cx="81" cy="67"/>
                </a:xfrm>
                <a:custGeom>
                  <a:avLst/>
                  <a:gdLst>
                    <a:gd name="T0" fmla="*/ 0 w 563"/>
                    <a:gd name="T1" fmla="*/ 0 h 467"/>
                    <a:gd name="T2" fmla="*/ 0 w 563"/>
                    <a:gd name="T3" fmla="*/ 0 h 467"/>
                    <a:gd name="T4" fmla="*/ 0 w 563"/>
                    <a:gd name="T5" fmla="*/ 0 h 467"/>
                    <a:gd name="T6" fmla="*/ 0 w 563"/>
                    <a:gd name="T7" fmla="*/ 0 h 467"/>
                    <a:gd name="T8" fmla="*/ 0 w 563"/>
                    <a:gd name="T9" fmla="*/ 0 h 467"/>
                    <a:gd name="T10" fmla="*/ 0 w 563"/>
                    <a:gd name="T11" fmla="*/ 0 h 467"/>
                    <a:gd name="T12" fmla="*/ 0 w 563"/>
                    <a:gd name="T13" fmla="*/ 0 h 467"/>
                    <a:gd name="T14" fmla="*/ 0 w 563"/>
                    <a:gd name="T15" fmla="*/ 0 h 467"/>
                    <a:gd name="T16" fmla="*/ 0 w 563"/>
                    <a:gd name="T17" fmla="*/ 0 h 467"/>
                    <a:gd name="T18" fmla="*/ 0 w 563"/>
                    <a:gd name="T19" fmla="*/ 0 h 46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3"/>
                    <a:gd name="T31" fmla="*/ 0 h 467"/>
                    <a:gd name="T32" fmla="*/ 563 w 563"/>
                    <a:gd name="T33" fmla="*/ 467 h 46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3" h="467">
                      <a:moveTo>
                        <a:pt x="122" y="54"/>
                      </a:moveTo>
                      <a:lnTo>
                        <a:pt x="322" y="0"/>
                      </a:lnTo>
                      <a:lnTo>
                        <a:pt x="483" y="135"/>
                      </a:lnTo>
                      <a:lnTo>
                        <a:pt x="563" y="369"/>
                      </a:lnTo>
                      <a:lnTo>
                        <a:pt x="223" y="467"/>
                      </a:lnTo>
                      <a:lnTo>
                        <a:pt x="113" y="367"/>
                      </a:lnTo>
                      <a:lnTo>
                        <a:pt x="76" y="253"/>
                      </a:lnTo>
                      <a:lnTo>
                        <a:pt x="0" y="189"/>
                      </a:lnTo>
                      <a:lnTo>
                        <a:pt x="122" y="5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67" name="Freeform 250"/>
                <p:cNvSpPr>
                  <a:spLocks noChangeAspect="1"/>
                </p:cNvSpPr>
                <p:nvPr/>
              </p:nvSpPr>
              <p:spPr bwMode="auto">
                <a:xfrm>
                  <a:off x="3128" y="3262"/>
                  <a:ext cx="81" cy="66"/>
                </a:xfrm>
                <a:custGeom>
                  <a:avLst/>
                  <a:gdLst>
                    <a:gd name="T0" fmla="*/ 0 w 569"/>
                    <a:gd name="T1" fmla="*/ 0 h 467"/>
                    <a:gd name="T2" fmla="*/ 0 w 569"/>
                    <a:gd name="T3" fmla="*/ 0 h 467"/>
                    <a:gd name="T4" fmla="*/ 0 w 569"/>
                    <a:gd name="T5" fmla="*/ 0 h 467"/>
                    <a:gd name="T6" fmla="*/ 0 w 569"/>
                    <a:gd name="T7" fmla="*/ 0 h 467"/>
                    <a:gd name="T8" fmla="*/ 0 w 569"/>
                    <a:gd name="T9" fmla="*/ 0 h 467"/>
                    <a:gd name="T10" fmla="*/ 0 w 569"/>
                    <a:gd name="T11" fmla="*/ 0 h 467"/>
                    <a:gd name="T12" fmla="*/ 0 w 569"/>
                    <a:gd name="T13" fmla="*/ 0 h 467"/>
                    <a:gd name="T14" fmla="*/ 0 w 569"/>
                    <a:gd name="T15" fmla="*/ 0 h 467"/>
                    <a:gd name="T16" fmla="*/ 0 w 569"/>
                    <a:gd name="T17" fmla="*/ 0 h 467"/>
                    <a:gd name="T18" fmla="*/ 0 w 569"/>
                    <a:gd name="T19" fmla="*/ 0 h 46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9"/>
                    <a:gd name="T31" fmla="*/ 0 h 467"/>
                    <a:gd name="T32" fmla="*/ 569 w 569"/>
                    <a:gd name="T33" fmla="*/ 467 h 46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9" h="467">
                      <a:moveTo>
                        <a:pt x="129" y="54"/>
                      </a:moveTo>
                      <a:lnTo>
                        <a:pt x="328" y="0"/>
                      </a:lnTo>
                      <a:lnTo>
                        <a:pt x="493" y="136"/>
                      </a:lnTo>
                      <a:lnTo>
                        <a:pt x="569" y="370"/>
                      </a:lnTo>
                      <a:lnTo>
                        <a:pt x="230" y="467"/>
                      </a:lnTo>
                      <a:lnTo>
                        <a:pt x="114" y="357"/>
                      </a:lnTo>
                      <a:lnTo>
                        <a:pt x="77" y="259"/>
                      </a:lnTo>
                      <a:lnTo>
                        <a:pt x="0" y="195"/>
                      </a:lnTo>
                      <a:lnTo>
                        <a:pt x="129" y="5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68" name="Freeform 251"/>
                <p:cNvSpPr>
                  <a:spLocks noChangeAspect="1"/>
                </p:cNvSpPr>
                <p:nvPr/>
              </p:nvSpPr>
              <p:spPr bwMode="auto">
                <a:xfrm>
                  <a:off x="3070" y="3279"/>
                  <a:ext cx="80" cy="67"/>
                </a:xfrm>
                <a:custGeom>
                  <a:avLst/>
                  <a:gdLst>
                    <a:gd name="T0" fmla="*/ 0 w 563"/>
                    <a:gd name="T1" fmla="*/ 0 h 465"/>
                    <a:gd name="T2" fmla="*/ 0 w 563"/>
                    <a:gd name="T3" fmla="*/ 0 h 465"/>
                    <a:gd name="T4" fmla="*/ 0 w 563"/>
                    <a:gd name="T5" fmla="*/ 0 h 465"/>
                    <a:gd name="T6" fmla="*/ 0 w 563"/>
                    <a:gd name="T7" fmla="*/ 0 h 465"/>
                    <a:gd name="T8" fmla="*/ 0 w 563"/>
                    <a:gd name="T9" fmla="*/ 0 h 465"/>
                    <a:gd name="T10" fmla="*/ 0 w 563"/>
                    <a:gd name="T11" fmla="*/ 0 h 465"/>
                    <a:gd name="T12" fmla="*/ 0 w 563"/>
                    <a:gd name="T13" fmla="*/ 0 h 465"/>
                    <a:gd name="T14" fmla="*/ 0 w 563"/>
                    <a:gd name="T15" fmla="*/ 0 h 465"/>
                    <a:gd name="T16" fmla="*/ 0 w 563"/>
                    <a:gd name="T17" fmla="*/ 0 h 465"/>
                    <a:gd name="T18" fmla="*/ 0 w 563"/>
                    <a:gd name="T19" fmla="*/ 0 h 4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3"/>
                    <a:gd name="T31" fmla="*/ 0 h 465"/>
                    <a:gd name="T32" fmla="*/ 563 w 563"/>
                    <a:gd name="T33" fmla="*/ 465 h 46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3" h="465">
                      <a:moveTo>
                        <a:pt x="123" y="51"/>
                      </a:moveTo>
                      <a:lnTo>
                        <a:pt x="320" y="0"/>
                      </a:lnTo>
                      <a:lnTo>
                        <a:pt x="482" y="136"/>
                      </a:lnTo>
                      <a:lnTo>
                        <a:pt x="563" y="368"/>
                      </a:lnTo>
                      <a:lnTo>
                        <a:pt x="224" y="465"/>
                      </a:lnTo>
                      <a:lnTo>
                        <a:pt x="114" y="359"/>
                      </a:lnTo>
                      <a:lnTo>
                        <a:pt x="76" y="251"/>
                      </a:lnTo>
                      <a:lnTo>
                        <a:pt x="0" y="190"/>
                      </a:lnTo>
                      <a:lnTo>
                        <a:pt x="123" y="51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69" name="Freeform 252"/>
                <p:cNvSpPr>
                  <a:spLocks noChangeAspect="1"/>
                </p:cNvSpPr>
                <p:nvPr/>
              </p:nvSpPr>
              <p:spPr bwMode="auto">
                <a:xfrm>
                  <a:off x="3010" y="3296"/>
                  <a:ext cx="82" cy="66"/>
                </a:xfrm>
                <a:custGeom>
                  <a:avLst/>
                  <a:gdLst>
                    <a:gd name="T0" fmla="*/ 0 w 571"/>
                    <a:gd name="T1" fmla="*/ 0 h 467"/>
                    <a:gd name="T2" fmla="*/ 0 w 571"/>
                    <a:gd name="T3" fmla="*/ 0 h 467"/>
                    <a:gd name="T4" fmla="*/ 0 w 571"/>
                    <a:gd name="T5" fmla="*/ 0 h 467"/>
                    <a:gd name="T6" fmla="*/ 0 w 571"/>
                    <a:gd name="T7" fmla="*/ 0 h 467"/>
                    <a:gd name="T8" fmla="*/ 0 w 571"/>
                    <a:gd name="T9" fmla="*/ 0 h 467"/>
                    <a:gd name="T10" fmla="*/ 0 w 571"/>
                    <a:gd name="T11" fmla="*/ 0 h 467"/>
                    <a:gd name="T12" fmla="*/ 0 w 571"/>
                    <a:gd name="T13" fmla="*/ 0 h 467"/>
                    <a:gd name="T14" fmla="*/ 0 w 571"/>
                    <a:gd name="T15" fmla="*/ 0 h 467"/>
                    <a:gd name="T16" fmla="*/ 0 w 571"/>
                    <a:gd name="T17" fmla="*/ 0 h 467"/>
                    <a:gd name="T18" fmla="*/ 0 w 571"/>
                    <a:gd name="T19" fmla="*/ 0 h 46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71"/>
                    <a:gd name="T31" fmla="*/ 0 h 467"/>
                    <a:gd name="T32" fmla="*/ 571 w 571"/>
                    <a:gd name="T33" fmla="*/ 467 h 46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71" h="467">
                      <a:moveTo>
                        <a:pt x="131" y="53"/>
                      </a:moveTo>
                      <a:lnTo>
                        <a:pt x="327" y="0"/>
                      </a:lnTo>
                      <a:lnTo>
                        <a:pt x="492" y="135"/>
                      </a:lnTo>
                      <a:lnTo>
                        <a:pt x="571" y="368"/>
                      </a:lnTo>
                      <a:lnTo>
                        <a:pt x="230" y="467"/>
                      </a:lnTo>
                      <a:lnTo>
                        <a:pt x="104" y="346"/>
                      </a:lnTo>
                      <a:lnTo>
                        <a:pt x="69" y="256"/>
                      </a:lnTo>
                      <a:lnTo>
                        <a:pt x="0" y="200"/>
                      </a:lnTo>
                      <a:lnTo>
                        <a:pt x="131" y="53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70" name="Freeform 253"/>
                <p:cNvSpPr>
                  <a:spLocks noChangeAspect="1"/>
                </p:cNvSpPr>
                <p:nvPr/>
              </p:nvSpPr>
              <p:spPr bwMode="auto">
                <a:xfrm>
                  <a:off x="2951" y="3313"/>
                  <a:ext cx="81" cy="67"/>
                </a:xfrm>
                <a:custGeom>
                  <a:avLst/>
                  <a:gdLst>
                    <a:gd name="T0" fmla="*/ 0 w 568"/>
                    <a:gd name="T1" fmla="*/ 0 h 467"/>
                    <a:gd name="T2" fmla="*/ 0 w 568"/>
                    <a:gd name="T3" fmla="*/ 0 h 467"/>
                    <a:gd name="T4" fmla="*/ 0 w 568"/>
                    <a:gd name="T5" fmla="*/ 0 h 467"/>
                    <a:gd name="T6" fmla="*/ 0 w 568"/>
                    <a:gd name="T7" fmla="*/ 0 h 467"/>
                    <a:gd name="T8" fmla="*/ 0 w 568"/>
                    <a:gd name="T9" fmla="*/ 0 h 467"/>
                    <a:gd name="T10" fmla="*/ 0 w 568"/>
                    <a:gd name="T11" fmla="*/ 0 h 467"/>
                    <a:gd name="T12" fmla="*/ 0 w 568"/>
                    <a:gd name="T13" fmla="*/ 0 h 467"/>
                    <a:gd name="T14" fmla="*/ 0 w 568"/>
                    <a:gd name="T15" fmla="*/ 0 h 467"/>
                    <a:gd name="T16" fmla="*/ 0 w 568"/>
                    <a:gd name="T17" fmla="*/ 0 h 467"/>
                    <a:gd name="T18" fmla="*/ 0 w 568"/>
                    <a:gd name="T19" fmla="*/ 0 h 46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8"/>
                    <a:gd name="T31" fmla="*/ 0 h 467"/>
                    <a:gd name="T32" fmla="*/ 568 w 568"/>
                    <a:gd name="T33" fmla="*/ 467 h 46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8" h="467">
                      <a:moveTo>
                        <a:pt x="127" y="54"/>
                      </a:moveTo>
                      <a:lnTo>
                        <a:pt x="324" y="0"/>
                      </a:lnTo>
                      <a:lnTo>
                        <a:pt x="487" y="136"/>
                      </a:lnTo>
                      <a:lnTo>
                        <a:pt x="568" y="368"/>
                      </a:lnTo>
                      <a:lnTo>
                        <a:pt x="226" y="467"/>
                      </a:lnTo>
                      <a:lnTo>
                        <a:pt x="101" y="347"/>
                      </a:lnTo>
                      <a:lnTo>
                        <a:pt x="66" y="253"/>
                      </a:lnTo>
                      <a:lnTo>
                        <a:pt x="0" y="200"/>
                      </a:lnTo>
                      <a:lnTo>
                        <a:pt x="127" y="5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71" name="Freeform 254"/>
                <p:cNvSpPr>
                  <a:spLocks noChangeAspect="1"/>
                </p:cNvSpPr>
                <p:nvPr/>
              </p:nvSpPr>
              <p:spPr bwMode="auto">
                <a:xfrm>
                  <a:off x="2891" y="3330"/>
                  <a:ext cx="81" cy="67"/>
                </a:xfrm>
                <a:custGeom>
                  <a:avLst/>
                  <a:gdLst>
                    <a:gd name="T0" fmla="*/ 0 w 568"/>
                    <a:gd name="T1" fmla="*/ 0 h 468"/>
                    <a:gd name="T2" fmla="*/ 0 w 568"/>
                    <a:gd name="T3" fmla="*/ 0 h 468"/>
                    <a:gd name="T4" fmla="*/ 0 w 568"/>
                    <a:gd name="T5" fmla="*/ 0 h 468"/>
                    <a:gd name="T6" fmla="*/ 0 w 568"/>
                    <a:gd name="T7" fmla="*/ 0 h 468"/>
                    <a:gd name="T8" fmla="*/ 0 w 568"/>
                    <a:gd name="T9" fmla="*/ 0 h 468"/>
                    <a:gd name="T10" fmla="*/ 0 w 568"/>
                    <a:gd name="T11" fmla="*/ 0 h 468"/>
                    <a:gd name="T12" fmla="*/ 0 w 568"/>
                    <a:gd name="T13" fmla="*/ 0 h 468"/>
                    <a:gd name="T14" fmla="*/ 0 w 568"/>
                    <a:gd name="T15" fmla="*/ 0 h 468"/>
                    <a:gd name="T16" fmla="*/ 0 w 568"/>
                    <a:gd name="T17" fmla="*/ 0 h 468"/>
                    <a:gd name="T18" fmla="*/ 0 w 568"/>
                    <a:gd name="T19" fmla="*/ 0 h 46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8"/>
                    <a:gd name="T31" fmla="*/ 0 h 468"/>
                    <a:gd name="T32" fmla="*/ 568 w 568"/>
                    <a:gd name="T33" fmla="*/ 468 h 46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8" h="468">
                      <a:moveTo>
                        <a:pt x="128" y="54"/>
                      </a:moveTo>
                      <a:lnTo>
                        <a:pt x="324" y="0"/>
                      </a:lnTo>
                      <a:lnTo>
                        <a:pt x="487" y="135"/>
                      </a:lnTo>
                      <a:lnTo>
                        <a:pt x="568" y="367"/>
                      </a:lnTo>
                      <a:lnTo>
                        <a:pt x="227" y="468"/>
                      </a:lnTo>
                      <a:lnTo>
                        <a:pt x="109" y="357"/>
                      </a:lnTo>
                      <a:lnTo>
                        <a:pt x="76" y="258"/>
                      </a:lnTo>
                      <a:lnTo>
                        <a:pt x="0" y="192"/>
                      </a:lnTo>
                      <a:lnTo>
                        <a:pt x="128" y="5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72" name="Freeform 255"/>
                <p:cNvSpPr>
                  <a:spLocks noChangeAspect="1"/>
                </p:cNvSpPr>
                <p:nvPr/>
              </p:nvSpPr>
              <p:spPr bwMode="auto">
                <a:xfrm>
                  <a:off x="2832" y="3347"/>
                  <a:ext cx="81" cy="67"/>
                </a:xfrm>
                <a:custGeom>
                  <a:avLst/>
                  <a:gdLst>
                    <a:gd name="T0" fmla="*/ 0 w 564"/>
                    <a:gd name="T1" fmla="*/ 0 h 468"/>
                    <a:gd name="T2" fmla="*/ 0 w 564"/>
                    <a:gd name="T3" fmla="*/ 0 h 468"/>
                    <a:gd name="T4" fmla="*/ 0 w 564"/>
                    <a:gd name="T5" fmla="*/ 0 h 468"/>
                    <a:gd name="T6" fmla="*/ 0 w 564"/>
                    <a:gd name="T7" fmla="*/ 0 h 468"/>
                    <a:gd name="T8" fmla="*/ 0 w 564"/>
                    <a:gd name="T9" fmla="*/ 0 h 468"/>
                    <a:gd name="T10" fmla="*/ 0 w 564"/>
                    <a:gd name="T11" fmla="*/ 0 h 468"/>
                    <a:gd name="T12" fmla="*/ 0 w 564"/>
                    <a:gd name="T13" fmla="*/ 0 h 468"/>
                    <a:gd name="T14" fmla="*/ 0 w 564"/>
                    <a:gd name="T15" fmla="*/ 0 h 468"/>
                    <a:gd name="T16" fmla="*/ 0 w 564"/>
                    <a:gd name="T17" fmla="*/ 0 h 468"/>
                    <a:gd name="T18" fmla="*/ 0 w 564"/>
                    <a:gd name="T19" fmla="*/ 0 h 46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4"/>
                    <a:gd name="T31" fmla="*/ 0 h 468"/>
                    <a:gd name="T32" fmla="*/ 564 w 564"/>
                    <a:gd name="T33" fmla="*/ 468 h 46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4" h="468">
                      <a:moveTo>
                        <a:pt x="125" y="54"/>
                      </a:moveTo>
                      <a:lnTo>
                        <a:pt x="322" y="0"/>
                      </a:lnTo>
                      <a:lnTo>
                        <a:pt x="484" y="137"/>
                      </a:lnTo>
                      <a:lnTo>
                        <a:pt x="564" y="369"/>
                      </a:lnTo>
                      <a:lnTo>
                        <a:pt x="224" y="468"/>
                      </a:lnTo>
                      <a:lnTo>
                        <a:pt x="113" y="364"/>
                      </a:lnTo>
                      <a:lnTo>
                        <a:pt x="77" y="253"/>
                      </a:lnTo>
                      <a:lnTo>
                        <a:pt x="0" y="192"/>
                      </a:lnTo>
                      <a:lnTo>
                        <a:pt x="125" y="5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73" name="Freeform 256"/>
                <p:cNvSpPr>
                  <a:spLocks noChangeAspect="1"/>
                </p:cNvSpPr>
                <p:nvPr/>
              </p:nvSpPr>
              <p:spPr bwMode="auto">
                <a:xfrm>
                  <a:off x="2774" y="3364"/>
                  <a:ext cx="81" cy="67"/>
                </a:xfrm>
                <a:custGeom>
                  <a:avLst/>
                  <a:gdLst>
                    <a:gd name="T0" fmla="*/ 0 w 565"/>
                    <a:gd name="T1" fmla="*/ 0 h 468"/>
                    <a:gd name="T2" fmla="*/ 0 w 565"/>
                    <a:gd name="T3" fmla="*/ 0 h 468"/>
                    <a:gd name="T4" fmla="*/ 0 w 565"/>
                    <a:gd name="T5" fmla="*/ 0 h 468"/>
                    <a:gd name="T6" fmla="*/ 0 w 565"/>
                    <a:gd name="T7" fmla="*/ 0 h 468"/>
                    <a:gd name="T8" fmla="*/ 0 w 565"/>
                    <a:gd name="T9" fmla="*/ 0 h 468"/>
                    <a:gd name="T10" fmla="*/ 0 w 565"/>
                    <a:gd name="T11" fmla="*/ 0 h 468"/>
                    <a:gd name="T12" fmla="*/ 0 w 565"/>
                    <a:gd name="T13" fmla="*/ 0 h 468"/>
                    <a:gd name="T14" fmla="*/ 0 w 565"/>
                    <a:gd name="T15" fmla="*/ 0 h 468"/>
                    <a:gd name="T16" fmla="*/ 0 w 565"/>
                    <a:gd name="T17" fmla="*/ 0 h 468"/>
                    <a:gd name="T18" fmla="*/ 0 w 565"/>
                    <a:gd name="T19" fmla="*/ 0 h 46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5"/>
                    <a:gd name="T31" fmla="*/ 0 h 468"/>
                    <a:gd name="T32" fmla="*/ 565 w 565"/>
                    <a:gd name="T33" fmla="*/ 468 h 46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5" h="468">
                      <a:moveTo>
                        <a:pt x="123" y="54"/>
                      </a:moveTo>
                      <a:lnTo>
                        <a:pt x="322" y="0"/>
                      </a:lnTo>
                      <a:lnTo>
                        <a:pt x="485" y="135"/>
                      </a:lnTo>
                      <a:lnTo>
                        <a:pt x="565" y="369"/>
                      </a:lnTo>
                      <a:lnTo>
                        <a:pt x="221" y="468"/>
                      </a:lnTo>
                      <a:lnTo>
                        <a:pt x="107" y="357"/>
                      </a:lnTo>
                      <a:lnTo>
                        <a:pt x="71" y="251"/>
                      </a:lnTo>
                      <a:lnTo>
                        <a:pt x="0" y="191"/>
                      </a:lnTo>
                      <a:lnTo>
                        <a:pt x="123" y="5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74" name="Freeform 257"/>
                <p:cNvSpPr>
                  <a:spLocks noChangeAspect="1" noEditPoints="1"/>
                </p:cNvSpPr>
                <p:nvPr/>
              </p:nvSpPr>
              <p:spPr bwMode="auto">
                <a:xfrm>
                  <a:off x="2793" y="3212"/>
                  <a:ext cx="580" cy="179"/>
                </a:xfrm>
                <a:custGeom>
                  <a:avLst/>
                  <a:gdLst>
                    <a:gd name="T0" fmla="*/ 0 w 4064"/>
                    <a:gd name="T1" fmla="*/ 0 h 1256"/>
                    <a:gd name="T2" fmla="*/ 0 w 4064"/>
                    <a:gd name="T3" fmla="*/ 0 h 1256"/>
                    <a:gd name="T4" fmla="*/ 0 w 4064"/>
                    <a:gd name="T5" fmla="*/ 0 h 1256"/>
                    <a:gd name="T6" fmla="*/ 0 w 4064"/>
                    <a:gd name="T7" fmla="*/ 0 h 1256"/>
                    <a:gd name="T8" fmla="*/ 0 w 4064"/>
                    <a:gd name="T9" fmla="*/ 0 h 1256"/>
                    <a:gd name="T10" fmla="*/ 0 w 4064"/>
                    <a:gd name="T11" fmla="*/ 0 h 1256"/>
                    <a:gd name="T12" fmla="*/ 0 w 4064"/>
                    <a:gd name="T13" fmla="*/ 0 h 1256"/>
                    <a:gd name="T14" fmla="*/ 0 w 4064"/>
                    <a:gd name="T15" fmla="*/ 0 h 1256"/>
                    <a:gd name="T16" fmla="*/ 0 w 4064"/>
                    <a:gd name="T17" fmla="*/ 0 h 1256"/>
                    <a:gd name="T18" fmla="*/ 0 w 4064"/>
                    <a:gd name="T19" fmla="*/ 0 h 1256"/>
                    <a:gd name="T20" fmla="*/ 0 w 4064"/>
                    <a:gd name="T21" fmla="*/ 0 h 1256"/>
                    <a:gd name="T22" fmla="*/ 0 w 4064"/>
                    <a:gd name="T23" fmla="*/ 0 h 1256"/>
                    <a:gd name="T24" fmla="*/ 0 w 4064"/>
                    <a:gd name="T25" fmla="*/ 0 h 1256"/>
                    <a:gd name="T26" fmla="*/ 0 w 4064"/>
                    <a:gd name="T27" fmla="*/ 0 h 1256"/>
                    <a:gd name="T28" fmla="*/ 0 w 4064"/>
                    <a:gd name="T29" fmla="*/ 0 h 1256"/>
                    <a:gd name="T30" fmla="*/ 0 w 4064"/>
                    <a:gd name="T31" fmla="*/ 0 h 1256"/>
                    <a:gd name="T32" fmla="*/ 0 w 4064"/>
                    <a:gd name="T33" fmla="*/ 0 h 1256"/>
                    <a:gd name="T34" fmla="*/ 0 w 4064"/>
                    <a:gd name="T35" fmla="*/ 0 h 1256"/>
                    <a:gd name="T36" fmla="*/ 0 w 4064"/>
                    <a:gd name="T37" fmla="*/ 0 h 1256"/>
                    <a:gd name="T38" fmla="*/ 0 w 4064"/>
                    <a:gd name="T39" fmla="*/ 0 h 1256"/>
                    <a:gd name="T40" fmla="*/ 0 w 4064"/>
                    <a:gd name="T41" fmla="*/ 0 h 1256"/>
                    <a:gd name="T42" fmla="*/ 0 w 4064"/>
                    <a:gd name="T43" fmla="*/ 0 h 1256"/>
                    <a:gd name="T44" fmla="*/ 0 w 4064"/>
                    <a:gd name="T45" fmla="*/ 0 h 1256"/>
                    <a:gd name="T46" fmla="*/ 0 w 4064"/>
                    <a:gd name="T47" fmla="*/ 0 h 1256"/>
                    <a:gd name="T48" fmla="*/ 0 w 4064"/>
                    <a:gd name="T49" fmla="*/ 0 h 1256"/>
                    <a:gd name="T50" fmla="*/ 0 w 4064"/>
                    <a:gd name="T51" fmla="*/ 0 h 1256"/>
                    <a:gd name="T52" fmla="*/ 0 w 4064"/>
                    <a:gd name="T53" fmla="*/ 0 h 1256"/>
                    <a:gd name="T54" fmla="*/ 0 w 4064"/>
                    <a:gd name="T55" fmla="*/ 0 h 1256"/>
                    <a:gd name="T56" fmla="*/ 0 w 4064"/>
                    <a:gd name="T57" fmla="*/ 0 h 1256"/>
                    <a:gd name="T58" fmla="*/ 0 w 4064"/>
                    <a:gd name="T59" fmla="*/ 0 h 1256"/>
                    <a:gd name="T60" fmla="*/ 0 w 4064"/>
                    <a:gd name="T61" fmla="*/ 0 h 1256"/>
                    <a:gd name="T62" fmla="*/ 0 w 4064"/>
                    <a:gd name="T63" fmla="*/ 0 h 1256"/>
                    <a:gd name="T64" fmla="*/ 0 w 4064"/>
                    <a:gd name="T65" fmla="*/ 0 h 1256"/>
                    <a:gd name="T66" fmla="*/ 0 w 4064"/>
                    <a:gd name="T67" fmla="*/ 0 h 1256"/>
                    <a:gd name="T68" fmla="*/ 0 w 4064"/>
                    <a:gd name="T69" fmla="*/ 0 h 1256"/>
                    <a:gd name="T70" fmla="*/ 0 w 4064"/>
                    <a:gd name="T71" fmla="*/ 0 h 1256"/>
                    <a:gd name="T72" fmla="*/ 0 w 4064"/>
                    <a:gd name="T73" fmla="*/ 0 h 1256"/>
                    <a:gd name="T74" fmla="*/ 0 w 4064"/>
                    <a:gd name="T75" fmla="*/ 0 h 1256"/>
                    <a:gd name="T76" fmla="*/ 0 w 4064"/>
                    <a:gd name="T77" fmla="*/ 0 h 1256"/>
                    <a:gd name="T78" fmla="*/ 0 w 4064"/>
                    <a:gd name="T79" fmla="*/ 0 h 1256"/>
                    <a:gd name="T80" fmla="*/ 0 w 4064"/>
                    <a:gd name="T81" fmla="*/ 0 h 1256"/>
                    <a:gd name="T82" fmla="*/ 0 w 4064"/>
                    <a:gd name="T83" fmla="*/ 0 h 1256"/>
                    <a:gd name="T84" fmla="*/ 0 w 4064"/>
                    <a:gd name="T85" fmla="*/ 0 h 1256"/>
                    <a:gd name="T86" fmla="*/ 0 w 4064"/>
                    <a:gd name="T87" fmla="*/ 0 h 1256"/>
                    <a:gd name="T88" fmla="*/ 0 w 4064"/>
                    <a:gd name="T89" fmla="*/ 0 h 1256"/>
                    <a:gd name="T90" fmla="*/ 0 w 4064"/>
                    <a:gd name="T91" fmla="*/ 0 h 1256"/>
                    <a:gd name="T92" fmla="*/ 0 w 4064"/>
                    <a:gd name="T93" fmla="*/ 0 h 1256"/>
                    <a:gd name="T94" fmla="*/ 0 w 4064"/>
                    <a:gd name="T95" fmla="*/ 0 h 1256"/>
                    <a:gd name="T96" fmla="*/ 0 w 4064"/>
                    <a:gd name="T97" fmla="*/ 0 h 1256"/>
                    <a:gd name="T98" fmla="*/ 0 w 4064"/>
                    <a:gd name="T99" fmla="*/ 0 h 1256"/>
                    <a:gd name="T100" fmla="*/ 0 w 4064"/>
                    <a:gd name="T101" fmla="*/ 0 h 1256"/>
                    <a:gd name="T102" fmla="*/ 0 w 4064"/>
                    <a:gd name="T103" fmla="*/ 0 h 1256"/>
                    <a:gd name="T104" fmla="*/ 0 w 4064"/>
                    <a:gd name="T105" fmla="*/ 0 h 1256"/>
                    <a:gd name="T106" fmla="*/ 0 w 4064"/>
                    <a:gd name="T107" fmla="*/ 0 h 1256"/>
                    <a:gd name="T108" fmla="*/ 0 w 4064"/>
                    <a:gd name="T109" fmla="*/ 0 h 1256"/>
                    <a:gd name="T110" fmla="*/ 0 w 4064"/>
                    <a:gd name="T111" fmla="*/ 0 h 1256"/>
                    <a:gd name="T112" fmla="*/ 0 w 4064"/>
                    <a:gd name="T113" fmla="*/ 0 h 1256"/>
                    <a:gd name="T114" fmla="*/ 0 w 4064"/>
                    <a:gd name="T115" fmla="*/ 0 h 1256"/>
                    <a:gd name="T116" fmla="*/ 0 w 4064"/>
                    <a:gd name="T117" fmla="*/ 0 h 1256"/>
                    <a:gd name="T118" fmla="*/ 0 w 4064"/>
                    <a:gd name="T119" fmla="*/ 0 h 125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064"/>
                    <a:gd name="T181" fmla="*/ 0 h 1256"/>
                    <a:gd name="T182" fmla="*/ 4064 w 4064"/>
                    <a:gd name="T183" fmla="*/ 1256 h 125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064" h="1256">
                      <a:moveTo>
                        <a:pt x="3722" y="51"/>
                      </a:moveTo>
                      <a:lnTo>
                        <a:pt x="3868" y="185"/>
                      </a:lnTo>
                      <a:lnTo>
                        <a:pt x="4064" y="130"/>
                      </a:lnTo>
                      <a:lnTo>
                        <a:pt x="3909" y="0"/>
                      </a:lnTo>
                      <a:lnTo>
                        <a:pt x="3722" y="51"/>
                      </a:lnTo>
                      <a:close/>
                      <a:moveTo>
                        <a:pt x="3311" y="169"/>
                      </a:moveTo>
                      <a:lnTo>
                        <a:pt x="3457" y="305"/>
                      </a:lnTo>
                      <a:lnTo>
                        <a:pt x="3655" y="248"/>
                      </a:lnTo>
                      <a:lnTo>
                        <a:pt x="3500" y="118"/>
                      </a:lnTo>
                      <a:lnTo>
                        <a:pt x="3311" y="169"/>
                      </a:lnTo>
                      <a:close/>
                      <a:moveTo>
                        <a:pt x="2890" y="291"/>
                      </a:moveTo>
                      <a:lnTo>
                        <a:pt x="3035" y="425"/>
                      </a:lnTo>
                      <a:lnTo>
                        <a:pt x="3234" y="368"/>
                      </a:lnTo>
                      <a:lnTo>
                        <a:pt x="3080" y="238"/>
                      </a:lnTo>
                      <a:lnTo>
                        <a:pt x="2890" y="291"/>
                      </a:lnTo>
                      <a:close/>
                      <a:moveTo>
                        <a:pt x="2482" y="405"/>
                      </a:moveTo>
                      <a:lnTo>
                        <a:pt x="2624" y="541"/>
                      </a:lnTo>
                      <a:lnTo>
                        <a:pt x="2823" y="487"/>
                      </a:lnTo>
                      <a:lnTo>
                        <a:pt x="2669" y="356"/>
                      </a:lnTo>
                      <a:lnTo>
                        <a:pt x="2482" y="405"/>
                      </a:lnTo>
                      <a:close/>
                      <a:moveTo>
                        <a:pt x="2069" y="526"/>
                      </a:moveTo>
                      <a:lnTo>
                        <a:pt x="2213" y="661"/>
                      </a:lnTo>
                      <a:lnTo>
                        <a:pt x="2413" y="608"/>
                      </a:lnTo>
                      <a:lnTo>
                        <a:pt x="2256" y="474"/>
                      </a:lnTo>
                      <a:lnTo>
                        <a:pt x="2069" y="526"/>
                      </a:lnTo>
                      <a:close/>
                      <a:moveTo>
                        <a:pt x="1660" y="646"/>
                      </a:moveTo>
                      <a:lnTo>
                        <a:pt x="1806" y="779"/>
                      </a:lnTo>
                      <a:lnTo>
                        <a:pt x="2002" y="726"/>
                      </a:lnTo>
                      <a:lnTo>
                        <a:pt x="1847" y="596"/>
                      </a:lnTo>
                      <a:lnTo>
                        <a:pt x="1660" y="646"/>
                      </a:lnTo>
                      <a:close/>
                      <a:moveTo>
                        <a:pt x="1240" y="764"/>
                      </a:moveTo>
                      <a:lnTo>
                        <a:pt x="1383" y="901"/>
                      </a:lnTo>
                      <a:lnTo>
                        <a:pt x="1582" y="846"/>
                      </a:lnTo>
                      <a:lnTo>
                        <a:pt x="1426" y="716"/>
                      </a:lnTo>
                      <a:lnTo>
                        <a:pt x="1240" y="764"/>
                      </a:lnTo>
                      <a:close/>
                      <a:moveTo>
                        <a:pt x="819" y="882"/>
                      </a:moveTo>
                      <a:lnTo>
                        <a:pt x="965" y="1020"/>
                      </a:lnTo>
                      <a:lnTo>
                        <a:pt x="1164" y="964"/>
                      </a:lnTo>
                      <a:lnTo>
                        <a:pt x="1006" y="833"/>
                      </a:lnTo>
                      <a:lnTo>
                        <a:pt x="819" y="882"/>
                      </a:lnTo>
                      <a:close/>
                      <a:moveTo>
                        <a:pt x="408" y="1006"/>
                      </a:moveTo>
                      <a:lnTo>
                        <a:pt x="554" y="1138"/>
                      </a:lnTo>
                      <a:lnTo>
                        <a:pt x="750" y="1083"/>
                      </a:lnTo>
                      <a:lnTo>
                        <a:pt x="596" y="953"/>
                      </a:lnTo>
                      <a:lnTo>
                        <a:pt x="408" y="1006"/>
                      </a:lnTo>
                      <a:close/>
                      <a:moveTo>
                        <a:pt x="0" y="1121"/>
                      </a:moveTo>
                      <a:lnTo>
                        <a:pt x="145" y="1256"/>
                      </a:lnTo>
                      <a:lnTo>
                        <a:pt x="342" y="1200"/>
                      </a:lnTo>
                      <a:lnTo>
                        <a:pt x="187" y="1071"/>
                      </a:lnTo>
                      <a:lnTo>
                        <a:pt x="0" y="1121"/>
                      </a:lnTo>
                      <a:close/>
                    </a:path>
                  </a:pathLst>
                </a:custGeom>
                <a:solidFill>
                  <a:srgbClr val="F7F2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75" name="Freeform 258"/>
                <p:cNvSpPr>
                  <a:spLocks noChangeAspect="1"/>
                </p:cNvSpPr>
                <p:nvPr/>
              </p:nvSpPr>
              <p:spPr bwMode="auto">
                <a:xfrm>
                  <a:off x="2650" y="3381"/>
                  <a:ext cx="146" cy="83"/>
                </a:xfrm>
                <a:custGeom>
                  <a:avLst/>
                  <a:gdLst>
                    <a:gd name="T0" fmla="*/ 0 w 1021"/>
                    <a:gd name="T1" fmla="*/ 0 h 577"/>
                    <a:gd name="T2" fmla="*/ 0 w 1021"/>
                    <a:gd name="T3" fmla="*/ 0 h 577"/>
                    <a:gd name="T4" fmla="*/ 0 w 1021"/>
                    <a:gd name="T5" fmla="*/ 0 h 577"/>
                    <a:gd name="T6" fmla="*/ 0 w 1021"/>
                    <a:gd name="T7" fmla="*/ 0 h 577"/>
                    <a:gd name="T8" fmla="*/ 0 w 1021"/>
                    <a:gd name="T9" fmla="*/ 0 h 577"/>
                    <a:gd name="T10" fmla="*/ 0 w 1021"/>
                    <a:gd name="T11" fmla="*/ 0 h 577"/>
                    <a:gd name="T12" fmla="*/ 0 w 1021"/>
                    <a:gd name="T13" fmla="*/ 0 h 577"/>
                    <a:gd name="T14" fmla="*/ 0 w 1021"/>
                    <a:gd name="T15" fmla="*/ 0 h 57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21"/>
                    <a:gd name="T25" fmla="*/ 0 h 577"/>
                    <a:gd name="T26" fmla="*/ 1021 w 1021"/>
                    <a:gd name="T27" fmla="*/ 577 h 57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21" h="577">
                      <a:moveTo>
                        <a:pt x="0" y="342"/>
                      </a:moveTo>
                      <a:lnTo>
                        <a:pt x="165" y="163"/>
                      </a:lnTo>
                      <a:lnTo>
                        <a:pt x="777" y="0"/>
                      </a:lnTo>
                      <a:lnTo>
                        <a:pt x="936" y="128"/>
                      </a:lnTo>
                      <a:lnTo>
                        <a:pt x="1021" y="359"/>
                      </a:lnTo>
                      <a:lnTo>
                        <a:pt x="259" y="577"/>
                      </a:lnTo>
                      <a:lnTo>
                        <a:pt x="0" y="34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76" name="Freeform 259"/>
                <p:cNvSpPr>
                  <a:spLocks noChangeAspect="1"/>
                </p:cNvSpPr>
                <p:nvPr/>
              </p:nvSpPr>
              <p:spPr bwMode="auto">
                <a:xfrm>
                  <a:off x="2650" y="3381"/>
                  <a:ext cx="146" cy="83"/>
                </a:xfrm>
                <a:custGeom>
                  <a:avLst/>
                  <a:gdLst>
                    <a:gd name="T0" fmla="*/ 0 w 1021"/>
                    <a:gd name="T1" fmla="*/ 0 h 578"/>
                    <a:gd name="T2" fmla="*/ 0 w 1021"/>
                    <a:gd name="T3" fmla="*/ 0 h 578"/>
                    <a:gd name="T4" fmla="*/ 0 w 1021"/>
                    <a:gd name="T5" fmla="*/ 0 h 578"/>
                    <a:gd name="T6" fmla="*/ 0 w 1021"/>
                    <a:gd name="T7" fmla="*/ 0 h 578"/>
                    <a:gd name="T8" fmla="*/ 0 w 1021"/>
                    <a:gd name="T9" fmla="*/ 0 h 578"/>
                    <a:gd name="T10" fmla="*/ 0 w 1021"/>
                    <a:gd name="T11" fmla="*/ 0 h 578"/>
                    <a:gd name="T12" fmla="*/ 0 w 1021"/>
                    <a:gd name="T13" fmla="*/ 0 h 578"/>
                    <a:gd name="T14" fmla="*/ 0 w 1021"/>
                    <a:gd name="T15" fmla="*/ 0 h 5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21"/>
                    <a:gd name="T25" fmla="*/ 0 h 578"/>
                    <a:gd name="T26" fmla="*/ 1021 w 1021"/>
                    <a:gd name="T27" fmla="*/ 578 h 57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21" h="578">
                      <a:moveTo>
                        <a:pt x="0" y="343"/>
                      </a:moveTo>
                      <a:lnTo>
                        <a:pt x="166" y="163"/>
                      </a:lnTo>
                      <a:lnTo>
                        <a:pt x="778" y="0"/>
                      </a:lnTo>
                      <a:lnTo>
                        <a:pt x="936" y="128"/>
                      </a:lnTo>
                      <a:lnTo>
                        <a:pt x="1021" y="360"/>
                      </a:lnTo>
                      <a:lnTo>
                        <a:pt x="260" y="578"/>
                      </a:lnTo>
                      <a:lnTo>
                        <a:pt x="0" y="343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77" name="Freeform 260"/>
                <p:cNvSpPr>
                  <a:spLocks noChangeAspect="1"/>
                </p:cNvSpPr>
                <p:nvPr/>
              </p:nvSpPr>
              <p:spPr bwMode="auto">
                <a:xfrm>
                  <a:off x="2675" y="3382"/>
                  <a:ext cx="108" cy="41"/>
                </a:xfrm>
                <a:custGeom>
                  <a:avLst/>
                  <a:gdLst>
                    <a:gd name="T0" fmla="*/ 0 w 753"/>
                    <a:gd name="T1" fmla="*/ 0 h 287"/>
                    <a:gd name="T2" fmla="*/ 0 w 753"/>
                    <a:gd name="T3" fmla="*/ 0 h 287"/>
                    <a:gd name="T4" fmla="*/ 0 w 753"/>
                    <a:gd name="T5" fmla="*/ 0 h 287"/>
                    <a:gd name="T6" fmla="*/ 0 w 753"/>
                    <a:gd name="T7" fmla="*/ 0 h 287"/>
                    <a:gd name="T8" fmla="*/ 0 w 753"/>
                    <a:gd name="T9" fmla="*/ 0 h 287"/>
                    <a:gd name="T10" fmla="*/ 0 w 753"/>
                    <a:gd name="T11" fmla="*/ 0 h 2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53"/>
                    <a:gd name="T19" fmla="*/ 0 h 287"/>
                    <a:gd name="T20" fmla="*/ 753 w 753"/>
                    <a:gd name="T21" fmla="*/ 287 h 28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53" h="287">
                      <a:moveTo>
                        <a:pt x="0" y="162"/>
                      </a:moveTo>
                      <a:lnTo>
                        <a:pt x="139" y="287"/>
                      </a:lnTo>
                      <a:lnTo>
                        <a:pt x="753" y="125"/>
                      </a:lnTo>
                      <a:lnTo>
                        <a:pt x="598" y="0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78" name="Freeform 261"/>
                <p:cNvSpPr>
                  <a:spLocks noChangeAspect="1"/>
                </p:cNvSpPr>
                <p:nvPr/>
              </p:nvSpPr>
              <p:spPr bwMode="auto">
                <a:xfrm>
                  <a:off x="3364" y="3160"/>
                  <a:ext cx="204" cy="100"/>
                </a:xfrm>
                <a:custGeom>
                  <a:avLst/>
                  <a:gdLst>
                    <a:gd name="T0" fmla="*/ 0 w 1429"/>
                    <a:gd name="T1" fmla="*/ 0 h 698"/>
                    <a:gd name="T2" fmla="*/ 0 w 1429"/>
                    <a:gd name="T3" fmla="*/ 0 h 698"/>
                    <a:gd name="T4" fmla="*/ 0 w 1429"/>
                    <a:gd name="T5" fmla="*/ 0 h 698"/>
                    <a:gd name="T6" fmla="*/ 0 w 1429"/>
                    <a:gd name="T7" fmla="*/ 0 h 698"/>
                    <a:gd name="T8" fmla="*/ 0 w 1429"/>
                    <a:gd name="T9" fmla="*/ 0 h 698"/>
                    <a:gd name="T10" fmla="*/ 0 w 1429"/>
                    <a:gd name="T11" fmla="*/ 0 h 698"/>
                    <a:gd name="T12" fmla="*/ 0 w 1429"/>
                    <a:gd name="T13" fmla="*/ 0 h 698"/>
                    <a:gd name="T14" fmla="*/ 0 w 1429"/>
                    <a:gd name="T15" fmla="*/ 0 h 698"/>
                    <a:gd name="T16" fmla="*/ 0 w 1429"/>
                    <a:gd name="T17" fmla="*/ 0 h 698"/>
                    <a:gd name="T18" fmla="*/ 0 w 1429"/>
                    <a:gd name="T19" fmla="*/ 0 h 6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29"/>
                    <a:gd name="T31" fmla="*/ 0 h 698"/>
                    <a:gd name="T32" fmla="*/ 1429 w 1429"/>
                    <a:gd name="T33" fmla="*/ 698 h 69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29" h="698">
                      <a:moveTo>
                        <a:pt x="135" y="286"/>
                      </a:moveTo>
                      <a:lnTo>
                        <a:pt x="1146" y="0"/>
                      </a:lnTo>
                      <a:lnTo>
                        <a:pt x="1306" y="135"/>
                      </a:lnTo>
                      <a:lnTo>
                        <a:pt x="1429" y="362"/>
                      </a:lnTo>
                      <a:lnTo>
                        <a:pt x="231" y="698"/>
                      </a:lnTo>
                      <a:lnTo>
                        <a:pt x="105" y="578"/>
                      </a:lnTo>
                      <a:lnTo>
                        <a:pt x="72" y="494"/>
                      </a:lnTo>
                      <a:lnTo>
                        <a:pt x="0" y="430"/>
                      </a:lnTo>
                      <a:lnTo>
                        <a:pt x="135" y="28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79" name="Freeform 262"/>
                <p:cNvSpPr>
                  <a:spLocks noChangeAspect="1"/>
                </p:cNvSpPr>
                <p:nvPr/>
              </p:nvSpPr>
              <p:spPr bwMode="auto">
                <a:xfrm>
                  <a:off x="3364" y="3160"/>
                  <a:ext cx="204" cy="100"/>
                </a:xfrm>
                <a:custGeom>
                  <a:avLst/>
                  <a:gdLst>
                    <a:gd name="T0" fmla="*/ 0 w 1428"/>
                    <a:gd name="T1" fmla="*/ 0 h 698"/>
                    <a:gd name="T2" fmla="*/ 0 w 1428"/>
                    <a:gd name="T3" fmla="*/ 0 h 698"/>
                    <a:gd name="T4" fmla="*/ 0 w 1428"/>
                    <a:gd name="T5" fmla="*/ 0 h 698"/>
                    <a:gd name="T6" fmla="*/ 0 w 1428"/>
                    <a:gd name="T7" fmla="*/ 0 h 698"/>
                    <a:gd name="T8" fmla="*/ 0 w 1428"/>
                    <a:gd name="T9" fmla="*/ 0 h 698"/>
                    <a:gd name="T10" fmla="*/ 0 w 1428"/>
                    <a:gd name="T11" fmla="*/ 0 h 698"/>
                    <a:gd name="T12" fmla="*/ 0 w 1428"/>
                    <a:gd name="T13" fmla="*/ 0 h 698"/>
                    <a:gd name="T14" fmla="*/ 0 w 1428"/>
                    <a:gd name="T15" fmla="*/ 0 h 698"/>
                    <a:gd name="T16" fmla="*/ 0 w 1428"/>
                    <a:gd name="T17" fmla="*/ 0 h 698"/>
                    <a:gd name="T18" fmla="*/ 0 w 1428"/>
                    <a:gd name="T19" fmla="*/ 0 h 6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28"/>
                    <a:gd name="T31" fmla="*/ 0 h 698"/>
                    <a:gd name="T32" fmla="*/ 1428 w 1428"/>
                    <a:gd name="T33" fmla="*/ 698 h 69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28" h="698">
                      <a:moveTo>
                        <a:pt x="135" y="285"/>
                      </a:moveTo>
                      <a:lnTo>
                        <a:pt x="1146" y="0"/>
                      </a:lnTo>
                      <a:lnTo>
                        <a:pt x="1306" y="134"/>
                      </a:lnTo>
                      <a:lnTo>
                        <a:pt x="1428" y="362"/>
                      </a:lnTo>
                      <a:lnTo>
                        <a:pt x="230" y="698"/>
                      </a:lnTo>
                      <a:lnTo>
                        <a:pt x="105" y="577"/>
                      </a:lnTo>
                      <a:lnTo>
                        <a:pt x="71" y="494"/>
                      </a:lnTo>
                      <a:lnTo>
                        <a:pt x="0" y="430"/>
                      </a:lnTo>
                      <a:lnTo>
                        <a:pt x="135" y="28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80" name="Freeform 263"/>
                <p:cNvSpPr>
                  <a:spLocks noChangeAspect="1"/>
                </p:cNvSpPr>
                <p:nvPr/>
              </p:nvSpPr>
              <p:spPr bwMode="auto">
                <a:xfrm>
                  <a:off x="3384" y="3161"/>
                  <a:ext cx="164" cy="60"/>
                </a:xfrm>
                <a:custGeom>
                  <a:avLst/>
                  <a:gdLst>
                    <a:gd name="T0" fmla="*/ 0 w 1152"/>
                    <a:gd name="T1" fmla="*/ 0 h 416"/>
                    <a:gd name="T2" fmla="*/ 0 w 1152"/>
                    <a:gd name="T3" fmla="*/ 0 h 416"/>
                    <a:gd name="T4" fmla="*/ 0 w 1152"/>
                    <a:gd name="T5" fmla="*/ 0 h 416"/>
                    <a:gd name="T6" fmla="*/ 0 w 1152"/>
                    <a:gd name="T7" fmla="*/ 0 h 416"/>
                    <a:gd name="T8" fmla="*/ 0 w 1152"/>
                    <a:gd name="T9" fmla="*/ 0 h 416"/>
                    <a:gd name="T10" fmla="*/ 0 w 1152"/>
                    <a:gd name="T11" fmla="*/ 0 h 4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52"/>
                    <a:gd name="T19" fmla="*/ 0 h 416"/>
                    <a:gd name="T20" fmla="*/ 1152 w 1152"/>
                    <a:gd name="T21" fmla="*/ 416 h 4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52" h="416">
                      <a:moveTo>
                        <a:pt x="0" y="281"/>
                      </a:moveTo>
                      <a:lnTo>
                        <a:pt x="143" y="416"/>
                      </a:lnTo>
                      <a:lnTo>
                        <a:pt x="1152" y="125"/>
                      </a:lnTo>
                      <a:lnTo>
                        <a:pt x="1004" y="0"/>
                      </a:lnTo>
                      <a:lnTo>
                        <a:pt x="0" y="281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81" name="Freeform 264"/>
                <p:cNvSpPr>
                  <a:spLocks noChangeAspect="1"/>
                </p:cNvSpPr>
                <p:nvPr/>
              </p:nvSpPr>
              <p:spPr bwMode="auto">
                <a:xfrm>
                  <a:off x="2786" y="3400"/>
                  <a:ext cx="122" cy="77"/>
                </a:xfrm>
                <a:custGeom>
                  <a:avLst/>
                  <a:gdLst>
                    <a:gd name="T0" fmla="*/ 0 w 860"/>
                    <a:gd name="T1" fmla="*/ 0 h 543"/>
                    <a:gd name="T2" fmla="*/ 0 w 860"/>
                    <a:gd name="T3" fmla="*/ 0 h 543"/>
                    <a:gd name="T4" fmla="*/ 0 w 860"/>
                    <a:gd name="T5" fmla="*/ 0 h 543"/>
                    <a:gd name="T6" fmla="*/ 0 w 860"/>
                    <a:gd name="T7" fmla="*/ 0 h 543"/>
                    <a:gd name="T8" fmla="*/ 0 w 860"/>
                    <a:gd name="T9" fmla="*/ 0 h 543"/>
                    <a:gd name="T10" fmla="*/ 0 w 860"/>
                    <a:gd name="T11" fmla="*/ 0 h 543"/>
                    <a:gd name="T12" fmla="*/ 0 w 860"/>
                    <a:gd name="T13" fmla="*/ 0 h 543"/>
                    <a:gd name="T14" fmla="*/ 0 w 860"/>
                    <a:gd name="T15" fmla="*/ 0 h 5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60"/>
                    <a:gd name="T25" fmla="*/ 0 h 543"/>
                    <a:gd name="T26" fmla="*/ 860 w 860"/>
                    <a:gd name="T27" fmla="*/ 543 h 5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60" h="543">
                      <a:moveTo>
                        <a:pt x="0" y="305"/>
                      </a:moveTo>
                      <a:lnTo>
                        <a:pt x="156" y="130"/>
                      </a:lnTo>
                      <a:lnTo>
                        <a:pt x="619" y="0"/>
                      </a:lnTo>
                      <a:lnTo>
                        <a:pt x="777" y="137"/>
                      </a:lnTo>
                      <a:lnTo>
                        <a:pt x="860" y="361"/>
                      </a:lnTo>
                      <a:lnTo>
                        <a:pt x="250" y="543"/>
                      </a:lnTo>
                      <a:lnTo>
                        <a:pt x="0" y="30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82" name="Freeform 265"/>
                <p:cNvSpPr>
                  <a:spLocks noChangeAspect="1"/>
                </p:cNvSpPr>
                <p:nvPr/>
              </p:nvSpPr>
              <p:spPr bwMode="auto">
                <a:xfrm>
                  <a:off x="2786" y="3400"/>
                  <a:ext cx="122" cy="77"/>
                </a:xfrm>
                <a:custGeom>
                  <a:avLst/>
                  <a:gdLst>
                    <a:gd name="T0" fmla="*/ 0 w 860"/>
                    <a:gd name="T1" fmla="*/ 0 h 544"/>
                    <a:gd name="T2" fmla="*/ 0 w 860"/>
                    <a:gd name="T3" fmla="*/ 0 h 544"/>
                    <a:gd name="T4" fmla="*/ 0 w 860"/>
                    <a:gd name="T5" fmla="*/ 0 h 544"/>
                    <a:gd name="T6" fmla="*/ 0 w 860"/>
                    <a:gd name="T7" fmla="*/ 0 h 544"/>
                    <a:gd name="T8" fmla="*/ 0 w 860"/>
                    <a:gd name="T9" fmla="*/ 0 h 544"/>
                    <a:gd name="T10" fmla="*/ 0 w 860"/>
                    <a:gd name="T11" fmla="*/ 0 h 544"/>
                    <a:gd name="T12" fmla="*/ 0 w 860"/>
                    <a:gd name="T13" fmla="*/ 0 h 544"/>
                    <a:gd name="T14" fmla="*/ 0 w 860"/>
                    <a:gd name="T15" fmla="*/ 0 h 5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60"/>
                    <a:gd name="T25" fmla="*/ 0 h 544"/>
                    <a:gd name="T26" fmla="*/ 860 w 860"/>
                    <a:gd name="T27" fmla="*/ 544 h 5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60" h="544">
                      <a:moveTo>
                        <a:pt x="0" y="305"/>
                      </a:moveTo>
                      <a:lnTo>
                        <a:pt x="156" y="130"/>
                      </a:lnTo>
                      <a:lnTo>
                        <a:pt x="620" y="0"/>
                      </a:lnTo>
                      <a:lnTo>
                        <a:pt x="777" y="138"/>
                      </a:lnTo>
                      <a:lnTo>
                        <a:pt x="860" y="362"/>
                      </a:lnTo>
                      <a:lnTo>
                        <a:pt x="250" y="544"/>
                      </a:lnTo>
                      <a:lnTo>
                        <a:pt x="0" y="30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83" name="Freeform 266"/>
                <p:cNvSpPr>
                  <a:spLocks noChangeAspect="1"/>
                </p:cNvSpPr>
                <p:nvPr/>
              </p:nvSpPr>
              <p:spPr bwMode="auto">
                <a:xfrm>
                  <a:off x="2810" y="3401"/>
                  <a:ext cx="85" cy="36"/>
                </a:xfrm>
                <a:custGeom>
                  <a:avLst/>
                  <a:gdLst>
                    <a:gd name="T0" fmla="*/ 0 w 598"/>
                    <a:gd name="T1" fmla="*/ 0 h 253"/>
                    <a:gd name="T2" fmla="*/ 0 w 598"/>
                    <a:gd name="T3" fmla="*/ 0 h 253"/>
                    <a:gd name="T4" fmla="*/ 0 w 598"/>
                    <a:gd name="T5" fmla="*/ 0 h 253"/>
                    <a:gd name="T6" fmla="*/ 0 w 598"/>
                    <a:gd name="T7" fmla="*/ 0 h 253"/>
                    <a:gd name="T8" fmla="*/ 0 w 598"/>
                    <a:gd name="T9" fmla="*/ 0 h 253"/>
                    <a:gd name="T10" fmla="*/ 0 w 598"/>
                    <a:gd name="T11" fmla="*/ 0 h 2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98"/>
                    <a:gd name="T19" fmla="*/ 0 h 253"/>
                    <a:gd name="T20" fmla="*/ 598 w 598"/>
                    <a:gd name="T21" fmla="*/ 253 h 2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98" h="253">
                      <a:moveTo>
                        <a:pt x="0" y="125"/>
                      </a:moveTo>
                      <a:lnTo>
                        <a:pt x="145" y="253"/>
                      </a:lnTo>
                      <a:lnTo>
                        <a:pt x="598" y="130"/>
                      </a:lnTo>
                      <a:lnTo>
                        <a:pt x="453" y="0"/>
                      </a:lnTo>
                      <a:lnTo>
                        <a:pt x="0" y="125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84" name="Freeform 267"/>
                <p:cNvSpPr>
                  <a:spLocks noChangeAspect="1"/>
                </p:cNvSpPr>
                <p:nvPr/>
              </p:nvSpPr>
              <p:spPr bwMode="auto">
                <a:xfrm>
                  <a:off x="2693" y="3426"/>
                  <a:ext cx="123" cy="78"/>
                </a:xfrm>
                <a:custGeom>
                  <a:avLst/>
                  <a:gdLst>
                    <a:gd name="T0" fmla="*/ 0 w 862"/>
                    <a:gd name="T1" fmla="*/ 0 h 543"/>
                    <a:gd name="T2" fmla="*/ 0 w 862"/>
                    <a:gd name="T3" fmla="*/ 0 h 543"/>
                    <a:gd name="T4" fmla="*/ 0 w 862"/>
                    <a:gd name="T5" fmla="*/ 0 h 543"/>
                    <a:gd name="T6" fmla="*/ 0 w 862"/>
                    <a:gd name="T7" fmla="*/ 0 h 543"/>
                    <a:gd name="T8" fmla="*/ 0 w 862"/>
                    <a:gd name="T9" fmla="*/ 0 h 543"/>
                    <a:gd name="T10" fmla="*/ 0 w 862"/>
                    <a:gd name="T11" fmla="*/ 0 h 543"/>
                    <a:gd name="T12" fmla="*/ 0 w 862"/>
                    <a:gd name="T13" fmla="*/ 0 h 543"/>
                    <a:gd name="T14" fmla="*/ 0 w 862"/>
                    <a:gd name="T15" fmla="*/ 0 h 5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62"/>
                    <a:gd name="T25" fmla="*/ 0 h 543"/>
                    <a:gd name="T26" fmla="*/ 862 w 862"/>
                    <a:gd name="T27" fmla="*/ 543 h 5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62" h="543">
                      <a:moveTo>
                        <a:pt x="0" y="305"/>
                      </a:moveTo>
                      <a:lnTo>
                        <a:pt x="159" y="130"/>
                      </a:lnTo>
                      <a:lnTo>
                        <a:pt x="620" y="0"/>
                      </a:lnTo>
                      <a:lnTo>
                        <a:pt x="778" y="137"/>
                      </a:lnTo>
                      <a:lnTo>
                        <a:pt x="862" y="361"/>
                      </a:lnTo>
                      <a:lnTo>
                        <a:pt x="252" y="543"/>
                      </a:lnTo>
                      <a:lnTo>
                        <a:pt x="0" y="30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85" name="Freeform 268"/>
                <p:cNvSpPr>
                  <a:spLocks noChangeAspect="1"/>
                </p:cNvSpPr>
                <p:nvPr/>
              </p:nvSpPr>
              <p:spPr bwMode="auto">
                <a:xfrm>
                  <a:off x="2693" y="3426"/>
                  <a:ext cx="123" cy="78"/>
                </a:xfrm>
                <a:custGeom>
                  <a:avLst/>
                  <a:gdLst>
                    <a:gd name="T0" fmla="*/ 0 w 861"/>
                    <a:gd name="T1" fmla="*/ 0 h 544"/>
                    <a:gd name="T2" fmla="*/ 0 w 861"/>
                    <a:gd name="T3" fmla="*/ 0 h 544"/>
                    <a:gd name="T4" fmla="*/ 0 w 861"/>
                    <a:gd name="T5" fmla="*/ 0 h 544"/>
                    <a:gd name="T6" fmla="*/ 0 w 861"/>
                    <a:gd name="T7" fmla="*/ 0 h 544"/>
                    <a:gd name="T8" fmla="*/ 0 w 861"/>
                    <a:gd name="T9" fmla="*/ 0 h 544"/>
                    <a:gd name="T10" fmla="*/ 0 w 861"/>
                    <a:gd name="T11" fmla="*/ 0 h 544"/>
                    <a:gd name="T12" fmla="*/ 0 w 861"/>
                    <a:gd name="T13" fmla="*/ 0 h 544"/>
                    <a:gd name="T14" fmla="*/ 0 w 861"/>
                    <a:gd name="T15" fmla="*/ 0 h 5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61"/>
                    <a:gd name="T25" fmla="*/ 0 h 544"/>
                    <a:gd name="T26" fmla="*/ 861 w 861"/>
                    <a:gd name="T27" fmla="*/ 544 h 5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61" h="544">
                      <a:moveTo>
                        <a:pt x="0" y="305"/>
                      </a:moveTo>
                      <a:lnTo>
                        <a:pt x="158" y="130"/>
                      </a:lnTo>
                      <a:lnTo>
                        <a:pt x="619" y="0"/>
                      </a:lnTo>
                      <a:lnTo>
                        <a:pt x="778" y="138"/>
                      </a:lnTo>
                      <a:lnTo>
                        <a:pt x="861" y="362"/>
                      </a:lnTo>
                      <a:lnTo>
                        <a:pt x="251" y="544"/>
                      </a:lnTo>
                      <a:lnTo>
                        <a:pt x="0" y="30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86" name="Freeform 269"/>
                <p:cNvSpPr>
                  <a:spLocks noChangeAspect="1"/>
                </p:cNvSpPr>
                <p:nvPr/>
              </p:nvSpPr>
              <p:spPr bwMode="auto">
                <a:xfrm>
                  <a:off x="2717" y="3427"/>
                  <a:ext cx="85" cy="36"/>
                </a:xfrm>
                <a:custGeom>
                  <a:avLst/>
                  <a:gdLst>
                    <a:gd name="T0" fmla="*/ 0 w 598"/>
                    <a:gd name="T1" fmla="*/ 0 h 253"/>
                    <a:gd name="T2" fmla="*/ 0 w 598"/>
                    <a:gd name="T3" fmla="*/ 0 h 253"/>
                    <a:gd name="T4" fmla="*/ 0 w 598"/>
                    <a:gd name="T5" fmla="*/ 0 h 253"/>
                    <a:gd name="T6" fmla="*/ 0 w 598"/>
                    <a:gd name="T7" fmla="*/ 0 h 253"/>
                    <a:gd name="T8" fmla="*/ 0 w 598"/>
                    <a:gd name="T9" fmla="*/ 0 h 253"/>
                    <a:gd name="T10" fmla="*/ 0 w 598"/>
                    <a:gd name="T11" fmla="*/ 0 h 2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98"/>
                    <a:gd name="T19" fmla="*/ 0 h 253"/>
                    <a:gd name="T20" fmla="*/ 598 w 598"/>
                    <a:gd name="T21" fmla="*/ 253 h 2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98" h="253">
                      <a:moveTo>
                        <a:pt x="0" y="125"/>
                      </a:moveTo>
                      <a:lnTo>
                        <a:pt x="145" y="253"/>
                      </a:lnTo>
                      <a:lnTo>
                        <a:pt x="598" y="130"/>
                      </a:lnTo>
                      <a:lnTo>
                        <a:pt x="452" y="0"/>
                      </a:lnTo>
                      <a:lnTo>
                        <a:pt x="0" y="125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87" name="Freeform 270"/>
                <p:cNvSpPr>
                  <a:spLocks noChangeAspect="1"/>
                </p:cNvSpPr>
                <p:nvPr/>
              </p:nvSpPr>
              <p:spPr bwMode="auto">
                <a:xfrm>
                  <a:off x="3494" y="3198"/>
                  <a:ext cx="123" cy="78"/>
                </a:xfrm>
                <a:custGeom>
                  <a:avLst/>
                  <a:gdLst>
                    <a:gd name="T0" fmla="*/ 0 w 861"/>
                    <a:gd name="T1" fmla="*/ 0 h 543"/>
                    <a:gd name="T2" fmla="*/ 0 w 861"/>
                    <a:gd name="T3" fmla="*/ 0 h 543"/>
                    <a:gd name="T4" fmla="*/ 0 w 861"/>
                    <a:gd name="T5" fmla="*/ 0 h 543"/>
                    <a:gd name="T6" fmla="*/ 0 w 861"/>
                    <a:gd name="T7" fmla="*/ 0 h 543"/>
                    <a:gd name="T8" fmla="*/ 0 w 861"/>
                    <a:gd name="T9" fmla="*/ 0 h 543"/>
                    <a:gd name="T10" fmla="*/ 0 w 861"/>
                    <a:gd name="T11" fmla="*/ 0 h 543"/>
                    <a:gd name="T12" fmla="*/ 0 w 861"/>
                    <a:gd name="T13" fmla="*/ 0 h 543"/>
                    <a:gd name="T14" fmla="*/ 0 w 861"/>
                    <a:gd name="T15" fmla="*/ 0 h 5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61"/>
                    <a:gd name="T25" fmla="*/ 0 h 543"/>
                    <a:gd name="T26" fmla="*/ 861 w 861"/>
                    <a:gd name="T27" fmla="*/ 543 h 5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61" h="543">
                      <a:moveTo>
                        <a:pt x="0" y="305"/>
                      </a:moveTo>
                      <a:lnTo>
                        <a:pt x="157" y="130"/>
                      </a:lnTo>
                      <a:lnTo>
                        <a:pt x="620" y="0"/>
                      </a:lnTo>
                      <a:lnTo>
                        <a:pt x="778" y="138"/>
                      </a:lnTo>
                      <a:lnTo>
                        <a:pt x="861" y="361"/>
                      </a:lnTo>
                      <a:lnTo>
                        <a:pt x="251" y="543"/>
                      </a:lnTo>
                      <a:lnTo>
                        <a:pt x="0" y="30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88" name="Freeform 271"/>
                <p:cNvSpPr>
                  <a:spLocks noChangeAspect="1"/>
                </p:cNvSpPr>
                <p:nvPr/>
              </p:nvSpPr>
              <p:spPr bwMode="auto">
                <a:xfrm>
                  <a:off x="3494" y="3198"/>
                  <a:ext cx="123" cy="78"/>
                </a:xfrm>
                <a:custGeom>
                  <a:avLst/>
                  <a:gdLst>
                    <a:gd name="T0" fmla="*/ 0 w 860"/>
                    <a:gd name="T1" fmla="*/ 0 h 544"/>
                    <a:gd name="T2" fmla="*/ 0 w 860"/>
                    <a:gd name="T3" fmla="*/ 0 h 544"/>
                    <a:gd name="T4" fmla="*/ 0 w 860"/>
                    <a:gd name="T5" fmla="*/ 0 h 544"/>
                    <a:gd name="T6" fmla="*/ 0 w 860"/>
                    <a:gd name="T7" fmla="*/ 0 h 544"/>
                    <a:gd name="T8" fmla="*/ 0 w 860"/>
                    <a:gd name="T9" fmla="*/ 0 h 544"/>
                    <a:gd name="T10" fmla="*/ 0 w 860"/>
                    <a:gd name="T11" fmla="*/ 0 h 544"/>
                    <a:gd name="T12" fmla="*/ 0 w 860"/>
                    <a:gd name="T13" fmla="*/ 0 h 544"/>
                    <a:gd name="T14" fmla="*/ 0 w 860"/>
                    <a:gd name="T15" fmla="*/ 0 h 5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60"/>
                    <a:gd name="T25" fmla="*/ 0 h 544"/>
                    <a:gd name="T26" fmla="*/ 860 w 860"/>
                    <a:gd name="T27" fmla="*/ 544 h 5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60" h="544">
                      <a:moveTo>
                        <a:pt x="0" y="305"/>
                      </a:moveTo>
                      <a:lnTo>
                        <a:pt x="156" y="130"/>
                      </a:lnTo>
                      <a:lnTo>
                        <a:pt x="619" y="0"/>
                      </a:lnTo>
                      <a:lnTo>
                        <a:pt x="778" y="138"/>
                      </a:lnTo>
                      <a:lnTo>
                        <a:pt x="860" y="361"/>
                      </a:lnTo>
                      <a:lnTo>
                        <a:pt x="250" y="544"/>
                      </a:lnTo>
                      <a:lnTo>
                        <a:pt x="0" y="30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89" name="Freeform 272"/>
                <p:cNvSpPr>
                  <a:spLocks noChangeAspect="1"/>
                </p:cNvSpPr>
                <p:nvPr/>
              </p:nvSpPr>
              <p:spPr bwMode="auto">
                <a:xfrm>
                  <a:off x="3519" y="3200"/>
                  <a:ext cx="85" cy="36"/>
                </a:xfrm>
                <a:custGeom>
                  <a:avLst/>
                  <a:gdLst>
                    <a:gd name="T0" fmla="*/ 0 w 597"/>
                    <a:gd name="T1" fmla="*/ 0 h 254"/>
                    <a:gd name="T2" fmla="*/ 0 w 597"/>
                    <a:gd name="T3" fmla="*/ 0 h 254"/>
                    <a:gd name="T4" fmla="*/ 0 w 597"/>
                    <a:gd name="T5" fmla="*/ 0 h 254"/>
                    <a:gd name="T6" fmla="*/ 0 w 597"/>
                    <a:gd name="T7" fmla="*/ 0 h 254"/>
                    <a:gd name="T8" fmla="*/ 0 w 597"/>
                    <a:gd name="T9" fmla="*/ 0 h 254"/>
                    <a:gd name="T10" fmla="*/ 0 w 597"/>
                    <a:gd name="T11" fmla="*/ 0 h 2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97"/>
                    <a:gd name="T19" fmla="*/ 0 h 254"/>
                    <a:gd name="T20" fmla="*/ 597 w 597"/>
                    <a:gd name="T21" fmla="*/ 254 h 2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97" h="254">
                      <a:moveTo>
                        <a:pt x="0" y="126"/>
                      </a:moveTo>
                      <a:lnTo>
                        <a:pt x="145" y="254"/>
                      </a:lnTo>
                      <a:lnTo>
                        <a:pt x="597" y="131"/>
                      </a:lnTo>
                      <a:lnTo>
                        <a:pt x="452" y="0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90" name="Freeform 273"/>
                <p:cNvSpPr>
                  <a:spLocks noChangeAspect="1"/>
                </p:cNvSpPr>
                <p:nvPr/>
              </p:nvSpPr>
              <p:spPr bwMode="auto">
                <a:xfrm>
                  <a:off x="3401" y="3225"/>
                  <a:ext cx="123" cy="78"/>
                </a:xfrm>
                <a:custGeom>
                  <a:avLst/>
                  <a:gdLst>
                    <a:gd name="T0" fmla="*/ 0 w 861"/>
                    <a:gd name="T1" fmla="*/ 0 h 543"/>
                    <a:gd name="T2" fmla="*/ 0 w 861"/>
                    <a:gd name="T3" fmla="*/ 0 h 543"/>
                    <a:gd name="T4" fmla="*/ 0 w 861"/>
                    <a:gd name="T5" fmla="*/ 0 h 543"/>
                    <a:gd name="T6" fmla="*/ 0 w 861"/>
                    <a:gd name="T7" fmla="*/ 0 h 543"/>
                    <a:gd name="T8" fmla="*/ 0 w 861"/>
                    <a:gd name="T9" fmla="*/ 0 h 543"/>
                    <a:gd name="T10" fmla="*/ 0 w 861"/>
                    <a:gd name="T11" fmla="*/ 0 h 543"/>
                    <a:gd name="T12" fmla="*/ 0 w 861"/>
                    <a:gd name="T13" fmla="*/ 0 h 543"/>
                    <a:gd name="T14" fmla="*/ 0 w 861"/>
                    <a:gd name="T15" fmla="*/ 0 h 5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61"/>
                    <a:gd name="T25" fmla="*/ 0 h 543"/>
                    <a:gd name="T26" fmla="*/ 861 w 861"/>
                    <a:gd name="T27" fmla="*/ 543 h 5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61" h="543">
                      <a:moveTo>
                        <a:pt x="0" y="305"/>
                      </a:moveTo>
                      <a:lnTo>
                        <a:pt x="158" y="131"/>
                      </a:lnTo>
                      <a:lnTo>
                        <a:pt x="620" y="0"/>
                      </a:lnTo>
                      <a:lnTo>
                        <a:pt x="778" y="138"/>
                      </a:lnTo>
                      <a:lnTo>
                        <a:pt x="861" y="361"/>
                      </a:lnTo>
                      <a:lnTo>
                        <a:pt x="251" y="543"/>
                      </a:lnTo>
                      <a:lnTo>
                        <a:pt x="0" y="30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91" name="Freeform 274"/>
                <p:cNvSpPr>
                  <a:spLocks noChangeAspect="1"/>
                </p:cNvSpPr>
                <p:nvPr/>
              </p:nvSpPr>
              <p:spPr bwMode="auto">
                <a:xfrm>
                  <a:off x="3402" y="3225"/>
                  <a:ext cx="123" cy="78"/>
                </a:xfrm>
                <a:custGeom>
                  <a:avLst/>
                  <a:gdLst>
                    <a:gd name="T0" fmla="*/ 0 w 861"/>
                    <a:gd name="T1" fmla="*/ 0 h 543"/>
                    <a:gd name="T2" fmla="*/ 0 w 861"/>
                    <a:gd name="T3" fmla="*/ 0 h 543"/>
                    <a:gd name="T4" fmla="*/ 0 w 861"/>
                    <a:gd name="T5" fmla="*/ 0 h 543"/>
                    <a:gd name="T6" fmla="*/ 0 w 861"/>
                    <a:gd name="T7" fmla="*/ 0 h 543"/>
                    <a:gd name="T8" fmla="*/ 0 w 861"/>
                    <a:gd name="T9" fmla="*/ 0 h 543"/>
                    <a:gd name="T10" fmla="*/ 0 w 861"/>
                    <a:gd name="T11" fmla="*/ 0 h 543"/>
                    <a:gd name="T12" fmla="*/ 0 w 861"/>
                    <a:gd name="T13" fmla="*/ 0 h 543"/>
                    <a:gd name="T14" fmla="*/ 0 w 861"/>
                    <a:gd name="T15" fmla="*/ 0 h 5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61"/>
                    <a:gd name="T25" fmla="*/ 0 h 543"/>
                    <a:gd name="T26" fmla="*/ 861 w 861"/>
                    <a:gd name="T27" fmla="*/ 543 h 5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61" h="543">
                      <a:moveTo>
                        <a:pt x="0" y="305"/>
                      </a:moveTo>
                      <a:lnTo>
                        <a:pt x="158" y="131"/>
                      </a:lnTo>
                      <a:lnTo>
                        <a:pt x="620" y="0"/>
                      </a:lnTo>
                      <a:lnTo>
                        <a:pt x="777" y="138"/>
                      </a:lnTo>
                      <a:lnTo>
                        <a:pt x="861" y="361"/>
                      </a:lnTo>
                      <a:lnTo>
                        <a:pt x="251" y="543"/>
                      </a:lnTo>
                      <a:lnTo>
                        <a:pt x="0" y="30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92" name="Freeform 275"/>
                <p:cNvSpPr>
                  <a:spLocks noChangeAspect="1"/>
                </p:cNvSpPr>
                <p:nvPr/>
              </p:nvSpPr>
              <p:spPr bwMode="auto">
                <a:xfrm>
                  <a:off x="3426" y="3226"/>
                  <a:ext cx="85" cy="37"/>
                </a:xfrm>
                <a:custGeom>
                  <a:avLst/>
                  <a:gdLst>
                    <a:gd name="T0" fmla="*/ 0 w 598"/>
                    <a:gd name="T1" fmla="*/ 0 h 253"/>
                    <a:gd name="T2" fmla="*/ 0 w 598"/>
                    <a:gd name="T3" fmla="*/ 0 h 253"/>
                    <a:gd name="T4" fmla="*/ 0 w 598"/>
                    <a:gd name="T5" fmla="*/ 0 h 253"/>
                    <a:gd name="T6" fmla="*/ 0 w 598"/>
                    <a:gd name="T7" fmla="*/ 0 h 253"/>
                    <a:gd name="T8" fmla="*/ 0 w 598"/>
                    <a:gd name="T9" fmla="*/ 0 h 253"/>
                    <a:gd name="T10" fmla="*/ 0 w 598"/>
                    <a:gd name="T11" fmla="*/ 0 h 2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98"/>
                    <a:gd name="T19" fmla="*/ 0 h 253"/>
                    <a:gd name="T20" fmla="*/ 598 w 598"/>
                    <a:gd name="T21" fmla="*/ 253 h 2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98" h="253">
                      <a:moveTo>
                        <a:pt x="0" y="125"/>
                      </a:moveTo>
                      <a:lnTo>
                        <a:pt x="145" y="253"/>
                      </a:lnTo>
                      <a:lnTo>
                        <a:pt x="598" y="130"/>
                      </a:lnTo>
                      <a:lnTo>
                        <a:pt x="453" y="0"/>
                      </a:lnTo>
                      <a:lnTo>
                        <a:pt x="0" y="125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93" name="Freeform 276"/>
                <p:cNvSpPr>
                  <a:spLocks noChangeAspect="1"/>
                </p:cNvSpPr>
                <p:nvPr/>
              </p:nvSpPr>
              <p:spPr bwMode="auto">
                <a:xfrm>
                  <a:off x="2882" y="3252"/>
                  <a:ext cx="556" cy="199"/>
                </a:xfrm>
                <a:custGeom>
                  <a:avLst/>
                  <a:gdLst>
                    <a:gd name="T0" fmla="*/ 0 w 3890"/>
                    <a:gd name="T1" fmla="*/ 0 h 1397"/>
                    <a:gd name="T2" fmla="*/ 0 w 3890"/>
                    <a:gd name="T3" fmla="*/ 0 h 1397"/>
                    <a:gd name="T4" fmla="*/ 0 w 3890"/>
                    <a:gd name="T5" fmla="*/ 0 h 1397"/>
                    <a:gd name="T6" fmla="*/ 0 w 3890"/>
                    <a:gd name="T7" fmla="*/ 0 h 1397"/>
                    <a:gd name="T8" fmla="*/ 0 w 3890"/>
                    <a:gd name="T9" fmla="*/ 0 h 1397"/>
                    <a:gd name="T10" fmla="*/ 0 w 3890"/>
                    <a:gd name="T11" fmla="*/ 0 h 1397"/>
                    <a:gd name="T12" fmla="*/ 0 w 3890"/>
                    <a:gd name="T13" fmla="*/ 0 h 1397"/>
                    <a:gd name="T14" fmla="*/ 0 w 3890"/>
                    <a:gd name="T15" fmla="*/ 0 h 1397"/>
                    <a:gd name="T16" fmla="*/ 0 w 3890"/>
                    <a:gd name="T17" fmla="*/ 0 h 139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890"/>
                    <a:gd name="T28" fmla="*/ 0 h 1397"/>
                    <a:gd name="T29" fmla="*/ 3890 w 3890"/>
                    <a:gd name="T30" fmla="*/ 1397 h 139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890" h="1397">
                      <a:moveTo>
                        <a:pt x="0" y="1083"/>
                      </a:moveTo>
                      <a:lnTo>
                        <a:pt x="90" y="997"/>
                      </a:lnTo>
                      <a:lnTo>
                        <a:pt x="3663" y="0"/>
                      </a:lnTo>
                      <a:lnTo>
                        <a:pt x="3814" y="121"/>
                      </a:lnTo>
                      <a:lnTo>
                        <a:pt x="3890" y="359"/>
                      </a:lnTo>
                      <a:lnTo>
                        <a:pt x="185" y="1397"/>
                      </a:lnTo>
                      <a:lnTo>
                        <a:pt x="106" y="1176"/>
                      </a:lnTo>
                      <a:lnTo>
                        <a:pt x="0" y="1083"/>
                      </a:lnTo>
                      <a:close/>
                    </a:path>
                  </a:pathLst>
                </a:custGeom>
                <a:solidFill>
                  <a:srgbClr val="B7B2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94" name="Freeform 277"/>
                <p:cNvSpPr>
                  <a:spLocks noChangeAspect="1"/>
                </p:cNvSpPr>
                <p:nvPr/>
              </p:nvSpPr>
              <p:spPr bwMode="auto">
                <a:xfrm>
                  <a:off x="2882" y="3252"/>
                  <a:ext cx="556" cy="199"/>
                </a:xfrm>
                <a:custGeom>
                  <a:avLst/>
                  <a:gdLst>
                    <a:gd name="T0" fmla="*/ 0 w 3889"/>
                    <a:gd name="T1" fmla="*/ 0 h 1398"/>
                    <a:gd name="T2" fmla="*/ 0 w 3889"/>
                    <a:gd name="T3" fmla="*/ 0 h 1398"/>
                    <a:gd name="T4" fmla="*/ 0 w 3889"/>
                    <a:gd name="T5" fmla="*/ 0 h 1398"/>
                    <a:gd name="T6" fmla="*/ 0 w 3889"/>
                    <a:gd name="T7" fmla="*/ 0 h 1398"/>
                    <a:gd name="T8" fmla="*/ 0 w 3889"/>
                    <a:gd name="T9" fmla="*/ 0 h 1398"/>
                    <a:gd name="T10" fmla="*/ 0 w 3889"/>
                    <a:gd name="T11" fmla="*/ 0 h 1398"/>
                    <a:gd name="T12" fmla="*/ 0 w 3889"/>
                    <a:gd name="T13" fmla="*/ 0 h 1398"/>
                    <a:gd name="T14" fmla="*/ 0 w 3889"/>
                    <a:gd name="T15" fmla="*/ 0 h 1398"/>
                    <a:gd name="T16" fmla="*/ 0 w 3889"/>
                    <a:gd name="T17" fmla="*/ 0 h 139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889"/>
                    <a:gd name="T28" fmla="*/ 0 h 1398"/>
                    <a:gd name="T29" fmla="*/ 3889 w 3889"/>
                    <a:gd name="T30" fmla="*/ 1398 h 139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889" h="1398">
                      <a:moveTo>
                        <a:pt x="0" y="1083"/>
                      </a:moveTo>
                      <a:lnTo>
                        <a:pt x="89" y="997"/>
                      </a:lnTo>
                      <a:lnTo>
                        <a:pt x="3663" y="0"/>
                      </a:lnTo>
                      <a:lnTo>
                        <a:pt x="3813" y="122"/>
                      </a:lnTo>
                      <a:lnTo>
                        <a:pt x="3889" y="360"/>
                      </a:lnTo>
                      <a:lnTo>
                        <a:pt x="184" y="1398"/>
                      </a:lnTo>
                      <a:lnTo>
                        <a:pt x="106" y="1176"/>
                      </a:lnTo>
                      <a:lnTo>
                        <a:pt x="0" y="1083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  <p:sp>
              <p:nvSpPr>
                <p:cNvPr id="295" name="Freeform 278"/>
                <p:cNvSpPr>
                  <a:spLocks noChangeAspect="1"/>
                </p:cNvSpPr>
                <p:nvPr/>
              </p:nvSpPr>
              <p:spPr bwMode="auto">
                <a:xfrm>
                  <a:off x="2897" y="3253"/>
                  <a:ext cx="528" cy="160"/>
                </a:xfrm>
                <a:custGeom>
                  <a:avLst/>
                  <a:gdLst>
                    <a:gd name="T0" fmla="*/ 0 w 3700"/>
                    <a:gd name="T1" fmla="*/ 0 h 1119"/>
                    <a:gd name="T2" fmla="*/ 0 w 3700"/>
                    <a:gd name="T3" fmla="*/ 0 h 1119"/>
                    <a:gd name="T4" fmla="*/ 0 w 3700"/>
                    <a:gd name="T5" fmla="*/ 0 h 1119"/>
                    <a:gd name="T6" fmla="*/ 0 w 3700"/>
                    <a:gd name="T7" fmla="*/ 0 h 1119"/>
                    <a:gd name="T8" fmla="*/ 0 w 3700"/>
                    <a:gd name="T9" fmla="*/ 0 h 1119"/>
                    <a:gd name="T10" fmla="*/ 0 w 3700"/>
                    <a:gd name="T11" fmla="*/ 0 h 11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700"/>
                    <a:gd name="T19" fmla="*/ 0 h 1119"/>
                    <a:gd name="T20" fmla="*/ 3700 w 3700"/>
                    <a:gd name="T21" fmla="*/ 1119 h 111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700" h="1119">
                      <a:moveTo>
                        <a:pt x="0" y="993"/>
                      </a:moveTo>
                      <a:lnTo>
                        <a:pt x="3561" y="0"/>
                      </a:lnTo>
                      <a:lnTo>
                        <a:pt x="3700" y="112"/>
                      </a:lnTo>
                      <a:lnTo>
                        <a:pt x="152" y="1119"/>
                      </a:lnTo>
                      <a:lnTo>
                        <a:pt x="0" y="993"/>
                      </a:lnTo>
                      <a:close/>
                    </a:path>
                  </a:pathLst>
                </a:custGeom>
                <a:solidFill>
                  <a:srgbClr val="F7F2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0" rIns="68580" bIns="0"/>
                <a:lstStyle/>
                <a:p>
                  <a:endParaRPr lang="en-US" sz="900" dirty="0"/>
                </a:p>
              </p:txBody>
            </p:sp>
          </p:grpSp>
          <p:sp>
            <p:nvSpPr>
              <p:cNvPr id="90" name="Freeform 279"/>
              <p:cNvSpPr>
                <a:spLocks noChangeAspect="1"/>
              </p:cNvSpPr>
              <p:nvPr/>
            </p:nvSpPr>
            <p:spPr bwMode="auto">
              <a:xfrm flipH="1">
                <a:off x="6107218" y="5331595"/>
                <a:ext cx="295510" cy="127673"/>
              </a:xfrm>
              <a:custGeom>
                <a:avLst/>
                <a:gdLst>
                  <a:gd name="T0" fmla="*/ 0 w 3551"/>
                  <a:gd name="T1" fmla="*/ 0 h 1301"/>
                  <a:gd name="T2" fmla="*/ 0 w 3551"/>
                  <a:gd name="T3" fmla="*/ 0 h 1301"/>
                  <a:gd name="T4" fmla="*/ 0 w 3551"/>
                  <a:gd name="T5" fmla="*/ 0 h 1301"/>
                  <a:gd name="T6" fmla="*/ 0 w 3551"/>
                  <a:gd name="T7" fmla="*/ 0 h 1301"/>
                  <a:gd name="T8" fmla="*/ 0 w 3551"/>
                  <a:gd name="T9" fmla="*/ 0 h 1301"/>
                  <a:gd name="T10" fmla="*/ 0 w 3551"/>
                  <a:gd name="T11" fmla="*/ 0 h 13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51"/>
                  <a:gd name="T19" fmla="*/ 0 h 1301"/>
                  <a:gd name="T20" fmla="*/ 3551 w 3551"/>
                  <a:gd name="T21" fmla="*/ 1301 h 13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51" h="1301">
                    <a:moveTo>
                      <a:pt x="0" y="309"/>
                    </a:moveTo>
                    <a:lnTo>
                      <a:pt x="3551" y="0"/>
                    </a:lnTo>
                    <a:lnTo>
                      <a:pt x="3551" y="934"/>
                    </a:lnTo>
                    <a:lnTo>
                      <a:pt x="0" y="1301"/>
                    </a:lnTo>
                    <a:lnTo>
                      <a:pt x="0" y="309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lIns="68580" tIns="0" rIns="68580" bIns="0"/>
              <a:lstStyle/>
              <a:p>
                <a:endParaRPr lang="en-US" sz="900" dirty="0"/>
              </a:p>
            </p:txBody>
          </p:sp>
          <p:sp>
            <p:nvSpPr>
              <p:cNvPr id="91" name="Freeform 280"/>
              <p:cNvSpPr>
                <a:spLocks noChangeAspect="1"/>
              </p:cNvSpPr>
              <p:nvPr/>
            </p:nvSpPr>
            <p:spPr bwMode="auto">
              <a:xfrm flipH="1">
                <a:off x="6197822" y="5341416"/>
                <a:ext cx="204906" cy="106394"/>
              </a:xfrm>
              <a:custGeom>
                <a:avLst/>
                <a:gdLst>
                  <a:gd name="T0" fmla="*/ 0 w 352"/>
                  <a:gd name="T1" fmla="*/ 0 h 154"/>
                  <a:gd name="T2" fmla="*/ 2 w 352"/>
                  <a:gd name="T3" fmla="*/ 0 h 154"/>
                  <a:gd name="T4" fmla="*/ 2 w 352"/>
                  <a:gd name="T5" fmla="*/ 1 h 154"/>
                  <a:gd name="T6" fmla="*/ 0 w 352"/>
                  <a:gd name="T7" fmla="*/ 1 h 154"/>
                  <a:gd name="T8" fmla="*/ 0 w 352"/>
                  <a:gd name="T9" fmla="*/ 0 h 154"/>
                  <a:gd name="T10" fmla="*/ 0 w 352"/>
                  <a:gd name="T11" fmla="*/ 0 h 1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2"/>
                  <a:gd name="T19" fmla="*/ 0 h 154"/>
                  <a:gd name="T20" fmla="*/ 352 w 352"/>
                  <a:gd name="T21" fmla="*/ 154 h 1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2" h="154">
                    <a:moveTo>
                      <a:pt x="0" y="30"/>
                    </a:moveTo>
                    <a:lnTo>
                      <a:pt x="352" y="0"/>
                    </a:lnTo>
                    <a:lnTo>
                      <a:pt x="352" y="120"/>
                    </a:lnTo>
                    <a:lnTo>
                      <a:pt x="0" y="154"/>
                    </a:lnTo>
                    <a:lnTo>
                      <a:pt x="0" y="3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68580" tIns="0" rIns="68580" bIns="0"/>
              <a:lstStyle/>
              <a:p>
                <a:endParaRPr lang="en-US" sz="900" dirty="0"/>
              </a:p>
            </p:txBody>
          </p:sp>
          <p:sp>
            <p:nvSpPr>
              <p:cNvPr id="92" name="Freeform 281"/>
              <p:cNvSpPr>
                <a:spLocks noChangeAspect="1"/>
              </p:cNvSpPr>
              <p:nvPr/>
            </p:nvSpPr>
            <p:spPr bwMode="auto">
              <a:xfrm flipH="1">
                <a:off x="6231276" y="5377426"/>
                <a:ext cx="147755" cy="32737"/>
              </a:xfrm>
              <a:custGeom>
                <a:avLst/>
                <a:gdLst>
                  <a:gd name="T0" fmla="*/ 0 w 253"/>
                  <a:gd name="T1" fmla="*/ 0 h 48"/>
                  <a:gd name="T2" fmla="*/ 1 w 253"/>
                  <a:gd name="T3" fmla="*/ 0 h 48"/>
                  <a:gd name="T4" fmla="*/ 1 w 253"/>
                  <a:gd name="T5" fmla="*/ 0 h 48"/>
                  <a:gd name="T6" fmla="*/ 0 w 253"/>
                  <a:gd name="T7" fmla="*/ 0 h 48"/>
                  <a:gd name="T8" fmla="*/ 0 w 253"/>
                  <a:gd name="T9" fmla="*/ 0 h 48"/>
                  <a:gd name="T10" fmla="*/ 0 w 253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"/>
                  <a:gd name="T19" fmla="*/ 0 h 48"/>
                  <a:gd name="T20" fmla="*/ 253 w 253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" h="48">
                    <a:moveTo>
                      <a:pt x="3" y="42"/>
                    </a:moveTo>
                    <a:lnTo>
                      <a:pt x="253" y="17"/>
                    </a:lnTo>
                    <a:lnTo>
                      <a:pt x="252" y="0"/>
                    </a:lnTo>
                    <a:lnTo>
                      <a:pt x="0" y="29"/>
                    </a:lnTo>
                    <a:lnTo>
                      <a:pt x="3" y="48"/>
                    </a:lnTo>
                    <a:lnTo>
                      <a:pt x="3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2B2B2"/>
                  </a:gs>
                  <a:gs pos="50000">
                    <a:srgbClr val="E4E4E4"/>
                  </a:gs>
                  <a:gs pos="100000">
                    <a:srgbClr val="B2B2B2"/>
                  </a:gs>
                </a:gsLst>
                <a:lin ang="0" scaled="1"/>
              </a:gradFill>
              <a:ln w="4826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80" tIns="0" rIns="68580" bIns="0"/>
              <a:lstStyle/>
              <a:p>
                <a:endParaRPr lang="en-US" sz="900" dirty="0"/>
              </a:p>
            </p:txBody>
          </p:sp>
          <p:sp>
            <p:nvSpPr>
              <p:cNvPr id="93" name="Freeform 282"/>
              <p:cNvSpPr>
                <a:spLocks noChangeAspect="1"/>
              </p:cNvSpPr>
              <p:nvPr/>
            </p:nvSpPr>
            <p:spPr bwMode="auto">
              <a:xfrm flipH="1">
                <a:off x="6158793" y="5344690"/>
                <a:ext cx="9757" cy="11458"/>
              </a:xfrm>
              <a:custGeom>
                <a:avLst/>
                <a:gdLst>
                  <a:gd name="T0" fmla="*/ 0 w 111"/>
                  <a:gd name="T1" fmla="*/ 0 h 110"/>
                  <a:gd name="T2" fmla="*/ 0 w 111"/>
                  <a:gd name="T3" fmla="*/ 0 h 110"/>
                  <a:gd name="T4" fmla="*/ 0 w 111"/>
                  <a:gd name="T5" fmla="*/ 0 h 110"/>
                  <a:gd name="T6" fmla="*/ 0 w 111"/>
                  <a:gd name="T7" fmla="*/ 0 h 110"/>
                  <a:gd name="T8" fmla="*/ 0 w 111"/>
                  <a:gd name="T9" fmla="*/ 0 h 110"/>
                  <a:gd name="T10" fmla="*/ 0 w 111"/>
                  <a:gd name="T11" fmla="*/ 0 h 110"/>
                  <a:gd name="T12" fmla="*/ 0 w 111"/>
                  <a:gd name="T13" fmla="*/ 0 h 110"/>
                  <a:gd name="T14" fmla="*/ 0 w 111"/>
                  <a:gd name="T15" fmla="*/ 0 h 110"/>
                  <a:gd name="T16" fmla="*/ 0 w 111"/>
                  <a:gd name="T17" fmla="*/ 0 h 110"/>
                  <a:gd name="T18" fmla="*/ 0 w 111"/>
                  <a:gd name="T19" fmla="*/ 0 h 110"/>
                  <a:gd name="T20" fmla="*/ 0 w 111"/>
                  <a:gd name="T21" fmla="*/ 0 h 110"/>
                  <a:gd name="T22" fmla="*/ 0 w 111"/>
                  <a:gd name="T23" fmla="*/ 0 h 110"/>
                  <a:gd name="T24" fmla="*/ 0 w 111"/>
                  <a:gd name="T25" fmla="*/ 0 h 110"/>
                  <a:gd name="T26" fmla="*/ 0 w 111"/>
                  <a:gd name="T27" fmla="*/ 0 h 110"/>
                  <a:gd name="T28" fmla="*/ 0 w 111"/>
                  <a:gd name="T29" fmla="*/ 0 h 110"/>
                  <a:gd name="T30" fmla="*/ 0 w 111"/>
                  <a:gd name="T31" fmla="*/ 0 h 110"/>
                  <a:gd name="T32" fmla="*/ 0 w 111"/>
                  <a:gd name="T33" fmla="*/ 0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1"/>
                  <a:gd name="T52" fmla="*/ 0 h 110"/>
                  <a:gd name="T53" fmla="*/ 111 w 111"/>
                  <a:gd name="T54" fmla="*/ 110 h 1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1" h="110">
                    <a:moveTo>
                      <a:pt x="54" y="0"/>
                    </a:moveTo>
                    <a:lnTo>
                      <a:pt x="82" y="7"/>
                    </a:lnTo>
                    <a:lnTo>
                      <a:pt x="103" y="26"/>
                    </a:lnTo>
                    <a:lnTo>
                      <a:pt x="111" y="54"/>
                    </a:lnTo>
                    <a:lnTo>
                      <a:pt x="103" y="82"/>
                    </a:lnTo>
                    <a:lnTo>
                      <a:pt x="82" y="103"/>
                    </a:lnTo>
                    <a:lnTo>
                      <a:pt x="54" y="110"/>
                    </a:lnTo>
                    <a:lnTo>
                      <a:pt x="26" y="103"/>
                    </a:lnTo>
                    <a:lnTo>
                      <a:pt x="7" y="82"/>
                    </a:lnTo>
                    <a:lnTo>
                      <a:pt x="0" y="54"/>
                    </a:lnTo>
                    <a:lnTo>
                      <a:pt x="7" y="26"/>
                    </a:lnTo>
                    <a:lnTo>
                      <a:pt x="26" y="7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lIns="68580" tIns="0" rIns="68580" bIns="0"/>
              <a:lstStyle/>
              <a:p>
                <a:endParaRPr lang="en-US" sz="900" dirty="0"/>
              </a:p>
            </p:txBody>
          </p:sp>
          <p:sp>
            <p:nvSpPr>
              <p:cNvPr id="94" name="Freeform 283"/>
              <p:cNvSpPr>
                <a:spLocks noChangeAspect="1"/>
              </p:cNvSpPr>
              <p:nvPr/>
            </p:nvSpPr>
            <p:spPr bwMode="auto">
              <a:xfrm flipH="1">
                <a:off x="6158793" y="5344690"/>
                <a:ext cx="9757" cy="11458"/>
              </a:xfrm>
              <a:custGeom>
                <a:avLst/>
                <a:gdLst>
                  <a:gd name="T0" fmla="*/ 0 w 111"/>
                  <a:gd name="T1" fmla="*/ 0 h 111"/>
                  <a:gd name="T2" fmla="*/ 0 w 111"/>
                  <a:gd name="T3" fmla="*/ 0 h 111"/>
                  <a:gd name="T4" fmla="*/ 0 w 111"/>
                  <a:gd name="T5" fmla="*/ 0 h 111"/>
                  <a:gd name="T6" fmla="*/ 0 w 111"/>
                  <a:gd name="T7" fmla="*/ 0 h 111"/>
                  <a:gd name="T8" fmla="*/ 0 w 111"/>
                  <a:gd name="T9" fmla="*/ 0 h 111"/>
                  <a:gd name="T10" fmla="*/ 0 w 111"/>
                  <a:gd name="T11" fmla="*/ 0 h 111"/>
                  <a:gd name="T12" fmla="*/ 0 w 111"/>
                  <a:gd name="T13" fmla="*/ 0 h 111"/>
                  <a:gd name="T14" fmla="*/ 0 w 111"/>
                  <a:gd name="T15" fmla="*/ 0 h 111"/>
                  <a:gd name="T16" fmla="*/ 0 w 111"/>
                  <a:gd name="T17" fmla="*/ 0 h 111"/>
                  <a:gd name="T18" fmla="*/ 0 w 111"/>
                  <a:gd name="T19" fmla="*/ 0 h 111"/>
                  <a:gd name="T20" fmla="*/ 0 w 111"/>
                  <a:gd name="T21" fmla="*/ 0 h 111"/>
                  <a:gd name="T22" fmla="*/ 0 w 111"/>
                  <a:gd name="T23" fmla="*/ 0 h 111"/>
                  <a:gd name="T24" fmla="*/ 0 w 111"/>
                  <a:gd name="T25" fmla="*/ 0 h 111"/>
                  <a:gd name="T26" fmla="*/ 0 w 111"/>
                  <a:gd name="T27" fmla="*/ 0 h 111"/>
                  <a:gd name="T28" fmla="*/ 0 w 111"/>
                  <a:gd name="T29" fmla="*/ 0 h 111"/>
                  <a:gd name="T30" fmla="*/ 0 w 111"/>
                  <a:gd name="T31" fmla="*/ 0 h 111"/>
                  <a:gd name="T32" fmla="*/ 0 w 111"/>
                  <a:gd name="T33" fmla="*/ 0 h 1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1"/>
                  <a:gd name="T52" fmla="*/ 0 h 111"/>
                  <a:gd name="T53" fmla="*/ 111 w 111"/>
                  <a:gd name="T54" fmla="*/ 111 h 1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1" h="111">
                    <a:moveTo>
                      <a:pt x="54" y="0"/>
                    </a:moveTo>
                    <a:lnTo>
                      <a:pt x="83" y="7"/>
                    </a:lnTo>
                    <a:lnTo>
                      <a:pt x="103" y="27"/>
                    </a:lnTo>
                    <a:lnTo>
                      <a:pt x="111" y="55"/>
                    </a:lnTo>
                    <a:lnTo>
                      <a:pt x="103" y="83"/>
                    </a:lnTo>
                    <a:lnTo>
                      <a:pt x="83" y="104"/>
                    </a:lnTo>
                    <a:lnTo>
                      <a:pt x="54" y="111"/>
                    </a:lnTo>
                    <a:lnTo>
                      <a:pt x="27" y="104"/>
                    </a:lnTo>
                    <a:lnTo>
                      <a:pt x="8" y="83"/>
                    </a:lnTo>
                    <a:lnTo>
                      <a:pt x="0" y="55"/>
                    </a:lnTo>
                    <a:lnTo>
                      <a:pt x="8" y="27"/>
                    </a:lnTo>
                    <a:lnTo>
                      <a:pt x="27" y="7"/>
                    </a:lnTo>
                    <a:lnTo>
                      <a:pt x="54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68580" tIns="0" rIns="68580" bIns="0"/>
              <a:lstStyle/>
              <a:p>
                <a:endParaRPr lang="en-US" sz="900" dirty="0"/>
              </a:p>
            </p:txBody>
          </p:sp>
          <p:sp>
            <p:nvSpPr>
              <p:cNvPr id="95" name="Line 28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037522" y="5439626"/>
                <a:ext cx="650959" cy="8347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68580" tIns="0" rIns="68580" bIns="0"/>
              <a:lstStyle/>
              <a:p>
                <a:endParaRPr lang="en-US" sz="900" dirty="0"/>
              </a:p>
            </p:txBody>
          </p:sp>
          <p:sp>
            <p:nvSpPr>
              <p:cNvPr id="96" name="Line 28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037522" y="5423258"/>
                <a:ext cx="650959" cy="8511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68580" tIns="0" rIns="68580" bIns="0"/>
              <a:lstStyle/>
              <a:p>
                <a:endParaRPr lang="en-US" sz="900" dirty="0"/>
              </a:p>
            </p:txBody>
          </p:sp>
          <p:sp>
            <p:nvSpPr>
              <p:cNvPr id="97" name="Line 28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036128" y="5325048"/>
                <a:ext cx="650959" cy="671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68580" tIns="0" rIns="68580" bIns="0"/>
              <a:lstStyle/>
              <a:p>
                <a:endParaRPr lang="en-US" sz="900" dirty="0"/>
              </a:p>
            </p:txBody>
          </p:sp>
          <p:sp>
            <p:nvSpPr>
              <p:cNvPr id="98" name="Line 2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037522" y="5311953"/>
                <a:ext cx="650959" cy="6547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68580" tIns="0" rIns="68580" bIns="0"/>
              <a:lstStyle/>
              <a:p>
                <a:endParaRPr lang="en-US" sz="900" dirty="0"/>
              </a:p>
            </p:txBody>
          </p:sp>
          <p:sp>
            <p:nvSpPr>
              <p:cNvPr id="99" name="Freeform 288"/>
              <p:cNvSpPr>
                <a:spLocks noChangeAspect="1"/>
              </p:cNvSpPr>
              <p:nvPr/>
            </p:nvSpPr>
            <p:spPr bwMode="auto">
              <a:xfrm flipH="1">
                <a:off x="6129521" y="4547554"/>
                <a:ext cx="772229" cy="772583"/>
              </a:xfrm>
              <a:custGeom>
                <a:avLst/>
                <a:gdLst>
                  <a:gd name="T0" fmla="*/ 0 w 9243"/>
                  <a:gd name="T1" fmla="*/ 0 h 7873"/>
                  <a:gd name="T2" fmla="*/ 0 w 9243"/>
                  <a:gd name="T3" fmla="*/ 0 h 7873"/>
                  <a:gd name="T4" fmla="*/ 0 w 9243"/>
                  <a:gd name="T5" fmla="*/ 0 h 7873"/>
                  <a:gd name="T6" fmla="*/ 0 w 9243"/>
                  <a:gd name="T7" fmla="*/ 0 h 7873"/>
                  <a:gd name="T8" fmla="*/ 0 w 9243"/>
                  <a:gd name="T9" fmla="*/ 0 h 7873"/>
                  <a:gd name="T10" fmla="*/ 0 w 9243"/>
                  <a:gd name="T11" fmla="*/ 0 h 7873"/>
                  <a:gd name="T12" fmla="*/ 0 w 9243"/>
                  <a:gd name="T13" fmla="*/ 0 h 7873"/>
                  <a:gd name="T14" fmla="*/ 0 w 9243"/>
                  <a:gd name="T15" fmla="*/ 0 h 7873"/>
                  <a:gd name="T16" fmla="*/ 0 w 9243"/>
                  <a:gd name="T17" fmla="*/ 0 h 7873"/>
                  <a:gd name="T18" fmla="*/ 0 w 9243"/>
                  <a:gd name="T19" fmla="*/ 0 h 7873"/>
                  <a:gd name="T20" fmla="*/ 0 w 9243"/>
                  <a:gd name="T21" fmla="*/ 0 h 7873"/>
                  <a:gd name="T22" fmla="*/ 0 w 9243"/>
                  <a:gd name="T23" fmla="*/ 0 h 7873"/>
                  <a:gd name="T24" fmla="*/ 0 w 9243"/>
                  <a:gd name="T25" fmla="*/ 0 h 7873"/>
                  <a:gd name="T26" fmla="*/ 0 w 9243"/>
                  <a:gd name="T27" fmla="*/ 0 h 7873"/>
                  <a:gd name="T28" fmla="*/ 0 w 9243"/>
                  <a:gd name="T29" fmla="*/ 0 h 7873"/>
                  <a:gd name="T30" fmla="*/ 0 w 9243"/>
                  <a:gd name="T31" fmla="*/ 0 h 7873"/>
                  <a:gd name="T32" fmla="*/ 0 w 9243"/>
                  <a:gd name="T33" fmla="*/ 0 h 7873"/>
                  <a:gd name="T34" fmla="*/ 0 w 9243"/>
                  <a:gd name="T35" fmla="*/ 0 h 7873"/>
                  <a:gd name="T36" fmla="*/ 0 w 9243"/>
                  <a:gd name="T37" fmla="*/ 0 h 7873"/>
                  <a:gd name="T38" fmla="*/ 0 w 9243"/>
                  <a:gd name="T39" fmla="*/ 0 h 7873"/>
                  <a:gd name="T40" fmla="*/ 0 w 9243"/>
                  <a:gd name="T41" fmla="*/ 0 h 7873"/>
                  <a:gd name="T42" fmla="*/ 0 w 9243"/>
                  <a:gd name="T43" fmla="*/ 0 h 7873"/>
                  <a:gd name="T44" fmla="*/ 0 w 9243"/>
                  <a:gd name="T45" fmla="*/ 0 h 7873"/>
                  <a:gd name="T46" fmla="*/ 0 w 9243"/>
                  <a:gd name="T47" fmla="*/ 0 h 7873"/>
                  <a:gd name="T48" fmla="*/ 0 w 9243"/>
                  <a:gd name="T49" fmla="*/ 0 h 7873"/>
                  <a:gd name="T50" fmla="*/ 0 w 9243"/>
                  <a:gd name="T51" fmla="*/ 0 h 7873"/>
                  <a:gd name="T52" fmla="*/ 0 w 9243"/>
                  <a:gd name="T53" fmla="*/ 0 h 7873"/>
                  <a:gd name="T54" fmla="*/ 0 w 9243"/>
                  <a:gd name="T55" fmla="*/ 0 h 787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243"/>
                  <a:gd name="T85" fmla="*/ 0 h 7873"/>
                  <a:gd name="T86" fmla="*/ 9243 w 9243"/>
                  <a:gd name="T87" fmla="*/ 7873 h 787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243" h="7873">
                    <a:moveTo>
                      <a:pt x="1051" y="305"/>
                    </a:moveTo>
                    <a:lnTo>
                      <a:pt x="1051" y="891"/>
                    </a:lnTo>
                    <a:lnTo>
                      <a:pt x="778" y="1570"/>
                    </a:lnTo>
                    <a:lnTo>
                      <a:pt x="0" y="1983"/>
                    </a:lnTo>
                    <a:lnTo>
                      <a:pt x="99" y="5622"/>
                    </a:lnTo>
                    <a:lnTo>
                      <a:pt x="389" y="5757"/>
                    </a:lnTo>
                    <a:lnTo>
                      <a:pt x="497" y="6653"/>
                    </a:lnTo>
                    <a:lnTo>
                      <a:pt x="672" y="6739"/>
                    </a:lnTo>
                    <a:lnTo>
                      <a:pt x="672" y="6887"/>
                    </a:lnTo>
                    <a:lnTo>
                      <a:pt x="2785" y="7873"/>
                    </a:lnTo>
                    <a:lnTo>
                      <a:pt x="8200" y="7538"/>
                    </a:lnTo>
                    <a:lnTo>
                      <a:pt x="8200" y="6955"/>
                    </a:lnTo>
                    <a:lnTo>
                      <a:pt x="9055" y="6911"/>
                    </a:lnTo>
                    <a:lnTo>
                      <a:pt x="9184" y="6878"/>
                    </a:lnTo>
                    <a:lnTo>
                      <a:pt x="9236" y="6790"/>
                    </a:lnTo>
                    <a:lnTo>
                      <a:pt x="9243" y="6653"/>
                    </a:lnTo>
                    <a:lnTo>
                      <a:pt x="9012" y="520"/>
                    </a:lnTo>
                    <a:lnTo>
                      <a:pt x="8976" y="312"/>
                    </a:lnTo>
                    <a:lnTo>
                      <a:pt x="8890" y="205"/>
                    </a:lnTo>
                    <a:lnTo>
                      <a:pt x="8752" y="173"/>
                    </a:lnTo>
                    <a:lnTo>
                      <a:pt x="2187" y="0"/>
                    </a:lnTo>
                    <a:lnTo>
                      <a:pt x="1731" y="43"/>
                    </a:lnTo>
                    <a:lnTo>
                      <a:pt x="1051" y="305"/>
                    </a:lnTo>
                    <a:close/>
                  </a:path>
                </a:pathLst>
              </a:custGeom>
              <a:solidFill>
                <a:srgbClr val="B7B2A5"/>
              </a:solidFill>
              <a:ln w="9525">
                <a:noFill/>
                <a:round/>
                <a:headEnd/>
                <a:tailEnd/>
              </a:ln>
            </p:spPr>
            <p:txBody>
              <a:bodyPr lIns="68580" tIns="0" rIns="68580" bIns="0"/>
              <a:lstStyle/>
              <a:p>
                <a:endParaRPr lang="en-US" sz="900" dirty="0"/>
              </a:p>
            </p:txBody>
          </p:sp>
          <p:sp>
            <p:nvSpPr>
              <p:cNvPr id="100" name="Freeform 289"/>
              <p:cNvSpPr>
                <a:spLocks noChangeAspect="1"/>
              </p:cNvSpPr>
              <p:nvPr/>
            </p:nvSpPr>
            <p:spPr bwMode="auto">
              <a:xfrm flipH="1">
                <a:off x="6129521" y="4547554"/>
                <a:ext cx="772229" cy="772583"/>
              </a:xfrm>
              <a:custGeom>
                <a:avLst/>
                <a:gdLst>
                  <a:gd name="T0" fmla="*/ 0 w 9243"/>
                  <a:gd name="T1" fmla="*/ 0 h 7872"/>
                  <a:gd name="T2" fmla="*/ 0 w 9243"/>
                  <a:gd name="T3" fmla="*/ 0 h 7872"/>
                  <a:gd name="T4" fmla="*/ 0 w 9243"/>
                  <a:gd name="T5" fmla="*/ 0 h 7872"/>
                  <a:gd name="T6" fmla="*/ 0 w 9243"/>
                  <a:gd name="T7" fmla="*/ 0 h 7872"/>
                  <a:gd name="T8" fmla="*/ 0 w 9243"/>
                  <a:gd name="T9" fmla="*/ 0 h 7872"/>
                  <a:gd name="T10" fmla="*/ 0 w 9243"/>
                  <a:gd name="T11" fmla="*/ 0 h 7872"/>
                  <a:gd name="T12" fmla="*/ 0 w 9243"/>
                  <a:gd name="T13" fmla="*/ 0 h 7872"/>
                  <a:gd name="T14" fmla="*/ 0 w 9243"/>
                  <a:gd name="T15" fmla="*/ 0 h 7872"/>
                  <a:gd name="T16" fmla="*/ 0 w 9243"/>
                  <a:gd name="T17" fmla="*/ 0 h 7872"/>
                  <a:gd name="T18" fmla="*/ 0 w 9243"/>
                  <a:gd name="T19" fmla="*/ 0 h 7872"/>
                  <a:gd name="T20" fmla="*/ 0 w 9243"/>
                  <a:gd name="T21" fmla="*/ 0 h 7872"/>
                  <a:gd name="T22" fmla="*/ 0 w 9243"/>
                  <a:gd name="T23" fmla="*/ 0 h 7872"/>
                  <a:gd name="T24" fmla="*/ 0 w 9243"/>
                  <a:gd name="T25" fmla="*/ 0 h 7872"/>
                  <a:gd name="T26" fmla="*/ 0 w 9243"/>
                  <a:gd name="T27" fmla="*/ 0 h 7872"/>
                  <a:gd name="T28" fmla="*/ 0 w 9243"/>
                  <a:gd name="T29" fmla="*/ 0 h 7872"/>
                  <a:gd name="T30" fmla="*/ 0 w 9243"/>
                  <a:gd name="T31" fmla="*/ 0 h 7872"/>
                  <a:gd name="T32" fmla="*/ 0 w 9243"/>
                  <a:gd name="T33" fmla="*/ 0 h 7872"/>
                  <a:gd name="T34" fmla="*/ 0 w 9243"/>
                  <a:gd name="T35" fmla="*/ 0 h 7872"/>
                  <a:gd name="T36" fmla="*/ 0 w 9243"/>
                  <a:gd name="T37" fmla="*/ 0 h 7872"/>
                  <a:gd name="T38" fmla="*/ 0 w 9243"/>
                  <a:gd name="T39" fmla="*/ 0 h 7872"/>
                  <a:gd name="T40" fmla="*/ 0 w 9243"/>
                  <a:gd name="T41" fmla="*/ 0 h 7872"/>
                  <a:gd name="T42" fmla="*/ 0 w 9243"/>
                  <a:gd name="T43" fmla="*/ 0 h 7872"/>
                  <a:gd name="T44" fmla="*/ 0 w 9243"/>
                  <a:gd name="T45" fmla="*/ 0 h 7872"/>
                  <a:gd name="T46" fmla="*/ 0 w 9243"/>
                  <a:gd name="T47" fmla="*/ 0 h 7872"/>
                  <a:gd name="T48" fmla="*/ 0 w 9243"/>
                  <a:gd name="T49" fmla="*/ 0 h 7872"/>
                  <a:gd name="T50" fmla="*/ 0 w 9243"/>
                  <a:gd name="T51" fmla="*/ 0 h 7872"/>
                  <a:gd name="T52" fmla="*/ 0 w 9243"/>
                  <a:gd name="T53" fmla="*/ 0 h 7872"/>
                  <a:gd name="T54" fmla="*/ 0 w 9243"/>
                  <a:gd name="T55" fmla="*/ 0 h 78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243"/>
                  <a:gd name="T85" fmla="*/ 0 h 7872"/>
                  <a:gd name="T86" fmla="*/ 9243 w 9243"/>
                  <a:gd name="T87" fmla="*/ 7872 h 787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243" h="7872">
                    <a:moveTo>
                      <a:pt x="1050" y="305"/>
                    </a:moveTo>
                    <a:lnTo>
                      <a:pt x="1050" y="891"/>
                    </a:lnTo>
                    <a:lnTo>
                      <a:pt x="777" y="1570"/>
                    </a:lnTo>
                    <a:lnTo>
                      <a:pt x="0" y="1982"/>
                    </a:lnTo>
                    <a:lnTo>
                      <a:pt x="99" y="5622"/>
                    </a:lnTo>
                    <a:lnTo>
                      <a:pt x="388" y="5757"/>
                    </a:lnTo>
                    <a:lnTo>
                      <a:pt x="496" y="6652"/>
                    </a:lnTo>
                    <a:lnTo>
                      <a:pt x="671" y="6738"/>
                    </a:lnTo>
                    <a:lnTo>
                      <a:pt x="671" y="6887"/>
                    </a:lnTo>
                    <a:lnTo>
                      <a:pt x="2785" y="7872"/>
                    </a:lnTo>
                    <a:lnTo>
                      <a:pt x="8199" y="7538"/>
                    </a:lnTo>
                    <a:lnTo>
                      <a:pt x="8199" y="6955"/>
                    </a:lnTo>
                    <a:lnTo>
                      <a:pt x="9055" y="6911"/>
                    </a:lnTo>
                    <a:lnTo>
                      <a:pt x="9183" y="6878"/>
                    </a:lnTo>
                    <a:lnTo>
                      <a:pt x="9235" y="6790"/>
                    </a:lnTo>
                    <a:lnTo>
                      <a:pt x="9243" y="6652"/>
                    </a:lnTo>
                    <a:lnTo>
                      <a:pt x="9011" y="519"/>
                    </a:lnTo>
                    <a:lnTo>
                      <a:pt x="8976" y="311"/>
                    </a:lnTo>
                    <a:lnTo>
                      <a:pt x="8889" y="205"/>
                    </a:lnTo>
                    <a:lnTo>
                      <a:pt x="8752" y="173"/>
                    </a:lnTo>
                    <a:lnTo>
                      <a:pt x="2187" y="0"/>
                    </a:lnTo>
                    <a:lnTo>
                      <a:pt x="1730" y="43"/>
                    </a:lnTo>
                    <a:lnTo>
                      <a:pt x="1050" y="305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68580" tIns="0" rIns="68580" bIns="0"/>
              <a:lstStyle/>
              <a:p>
                <a:endParaRPr lang="en-US" sz="900" dirty="0"/>
              </a:p>
            </p:txBody>
          </p:sp>
          <p:sp>
            <p:nvSpPr>
              <p:cNvPr id="101" name="Freeform 290"/>
              <p:cNvSpPr>
                <a:spLocks noChangeAspect="1" noEditPoints="1"/>
              </p:cNvSpPr>
              <p:nvPr/>
            </p:nvSpPr>
            <p:spPr bwMode="auto">
              <a:xfrm flipH="1">
                <a:off x="6129521" y="4547554"/>
                <a:ext cx="607747" cy="713658"/>
              </a:xfrm>
              <a:custGeom>
                <a:avLst/>
                <a:gdLst>
                  <a:gd name="T0" fmla="*/ 0 w 7264"/>
                  <a:gd name="T1" fmla="*/ 0 h 7285"/>
                  <a:gd name="T2" fmla="*/ 0 w 7264"/>
                  <a:gd name="T3" fmla="*/ 0 h 7285"/>
                  <a:gd name="T4" fmla="*/ 0 w 7264"/>
                  <a:gd name="T5" fmla="*/ 0 h 7285"/>
                  <a:gd name="T6" fmla="*/ 0 w 7264"/>
                  <a:gd name="T7" fmla="*/ 0 h 7285"/>
                  <a:gd name="T8" fmla="*/ 0 w 7264"/>
                  <a:gd name="T9" fmla="*/ 0 h 7285"/>
                  <a:gd name="T10" fmla="*/ 0 w 7264"/>
                  <a:gd name="T11" fmla="*/ 0 h 7285"/>
                  <a:gd name="T12" fmla="*/ 0 w 7264"/>
                  <a:gd name="T13" fmla="*/ 0 h 7285"/>
                  <a:gd name="T14" fmla="*/ 0 w 7264"/>
                  <a:gd name="T15" fmla="*/ 0 h 7285"/>
                  <a:gd name="T16" fmla="*/ 0 w 7264"/>
                  <a:gd name="T17" fmla="*/ 0 h 7285"/>
                  <a:gd name="T18" fmla="*/ 0 w 7264"/>
                  <a:gd name="T19" fmla="*/ 0 h 7285"/>
                  <a:gd name="T20" fmla="*/ 0 w 7264"/>
                  <a:gd name="T21" fmla="*/ 0 h 7285"/>
                  <a:gd name="T22" fmla="*/ 0 w 7264"/>
                  <a:gd name="T23" fmla="*/ 0 h 7285"/>
                  <a:gd name="T24" fmla="*/ 0 w 7264"/>
                  <a:gd name="T25" fmla="*/ 0 h 7285"/>
                  <a:gd name="T26" fmla="*/ 0 w 7264"/>
                  <a:gd name="T27" fmla="*/ 0 h 7285"/>
                  <a:gd name="T28" fmla="*/ 0 w 7264"/>
                  <a:gd name="T29" fmla="*/ 0 h 7285"/>
                  <a:gd name="T30" fmla="*/ 0 w 7264"/>
                  <a:gd name="T31" fmla="*/ 0 h 7285"/>
                  <a:gd name="T32" fmla="*/ 0 w 7264"/>
                  <a:gd name="T33" fmla="*/ 0 h 7285"/>
                  <a:gd name="T34" fmla="*/ 0 w 7264"/>
                  <a:gd name="T35" fmla="*/ 0 h 7285"/>
                  <a:gd name="T36" fmla="*/ 0 w 7264"/>
                  <a:gd name="T37" fmla="*/ 0 h 7285"/>
                  <a:gd name="T38" fmla="*/ 0 w 7264"/>
                  <a:gd name="T39" fmla="*/ 0 h 7285"/>
                  <a:gd name="T40" fmla="*/ 0 w 7264"/>
                  <a:gd name="T41" fmla="*/ 0 h 7285"/>
                  <a:gd name="T42" fmla="*/ 0 w 7264"/>
                  <a:gd name="T43" fmla="*/ 0 h 7285"/>
                  <a:gd name="T44" fmla="*/ 0 w 7264"/>
                  <a:gd name="T45" fmla="*/ 0 h 7285"/>
                  <a:gd name="T46" fmla="*/ 0 w 7264"/>
                  <a:gd name="T47" fmla="*/ 0 h 7285"/>
                  <a:gd name="T48" fmla="*/ 0 w 7264"/>
                  <a:gd name="T49" fmla="*/ 0 h 7285"/>
                  <a:gd name="T50" fmla="*/ 0 w 7264"/>
                  <a:gd name="T51" fmla="*/ 0 h 7285"/>
                  <a:gd name="T52" fmla="*/ 0 w 7264"/>
                  <a:gd name="T53" fmla="*/ 0 h 7285"/>
                  <a:gd name="T54" fmla="*/ 0 w 7264"/>
                  <a:gd name="T55" fmla="*/ 0 h 7285"/>
                  <a:gd name="T56" fmla="*/ 0 w 7264"/>
                  <a:gd name="T57" fmla="*/ 0 h 7285"/>
                  <a:gd name="T58" fmla="*/ 0 w 7264"/>
                  <a:gd name="T59" fmla="*/ 0 h 7285"/>
                  <a:gd name="T60" fmla="*/ 0 w 7264"/>
                  <a:gd name="T61" fmla="*/ 0 h 7285"/>
                  <a:gd name="T62" fmla="*/ 0 w 7264"/>
                  <a:gd name="T63" fmla="*/ 0 h 7285"/>
                  <a:gd name="T64" fmla="*/ 0 w 7264"/>
                  <a:gd name="T65" fmla="*/ 0 h 7285"/>
                  <a:gd name="T66" fmla="*/ 0 w 7264"/>
                  <a:gd name="T67" fmla="*/ 0 h 7285"/>
                  <a:gd name="T68" fmla="*/ 0 w 7264"/>
                  <a:gd name="T69" fmla="*/ 0 h 7285"/>
                  <a:gd name="T70" fmla="*/ 0 w 7264"/>
                  <a:gd name="T71" fmla="*/ 0 h 7285"/>
                  <a:gd name="T72" fmla="*/ 0 w 7264"/>
                  <a:gd name="T73" fmla="*/ 0 h 7285"/>
                  <a:gd name="T74" fmla="*/ 0 w 7264"/>
                  <a:gd name="T75" fmla="*/ 0 h 7285"/>
                  <a:gd name="T76" fmla="*/ 0 w 7264"/>
                  <a:gd name="T77" fmla="*/ 0 h 7285"/>
                  <a:gd name="T78" fmla="*/ 0 w 7264"/>
                  <a:gd name="T79" fmla="*/ 0 h 7285"/>
                  <a:gd name="T80" fmla="*/ 0 w 7264"/>
                  <a:gd name="T81" fmla="*/ 0 h 7285"/>
                  <a:gd name="T82" fmla="*/ 0 w 7264"/>
                  <a:gd name="T83" fmla="*/ 0 h 7285"/>
                  <a:gd name="T84" fmla="*/ 0 w 7264"/>
                  <a:gd name="T85" fmla="*/ 0 h 7285"/>
                  <a:gd name="T86" fmla="*/ 0 w 7264"/>
                  <a:gd name="T87" fmla="*/ 0 h 7285"/>
                  <a:gd name="T88" fmla="*/ 0 w 7264"/>
                  <a:gd name="T89" fmla="*/ 0 h 7285"/>
                  <a:gd name="T90" fmla="*/ 0 w 7264"/>
                  <a:gd name="T91" fmla="*/ 0 h 7285"/>
                  <a:gd name="T92" fmla="*/ 0 w 7264"/>
                  <a:gd name="T93" fmla="*/ 0 h 7285"/>
                  <a:gd name="T94" fmla="*/ 0 w 7264"/>
                  <a:gd name="T95" fmla="*/ 0 h 7285"/>
                  <a:gd name="T96" fmla="*/ 0 w 7264"/>
                  <a:gd name="T97" fmla="*/ 0 h 7285"/>
                  <a:gd name="T98" fmla="*/ 0 w 7264"/>
                  <a:gd name="T99" fmla="*/ 0 h 728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264"/>
                  <a:gd name="T151" fmla="*/ 0 h 7285"/>
                  <a:gd name="T152" fmla="*/ 7264 w 7264"/>
                  <a:gd name="T153" fmla="*/ 7285 h 728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264" h="7285">
                    <a:moveTo>
                      <a:pt x="218" y="0"/>
                    </a:moveTo>
                    <a:lnTo>
                      <a:pt x="103" y="14"/>
                    </a:lnTo>
                    <a:lnTo>
                      <a:pt x="25" y="49"/>
                    </a:lnTo>
                    <a:lnTo>
                      <a:pt x="0" y="129"/>
                    </a:lnTo>
                    <a:lnTo>
                      <a:pt x="275" y="7121"/>
                    </a:lnTo>
                    <a:lnTo>
                      <a:pt x="292" y="7208"/>
                    </a:lnTo>
                    <a:lnTo>
                      <a:pt x="345" y="7267"/>
                    </a:lnTo>
                    <a:lnTo>
                      <a:pt x="442" y="7285"/>
                    </a:lnTo>
                    <a:lnTo>
                      <a:pt x="7089" y="6906"/>
                    </a:lnTo>
                    <a:lnTo>
                      <a:pt x="7197" y="6882"/>
                    </a:lnTo>
                    <a:lnTo>
                      <a:pt x="7252" y="6829"/>
                    </a:lnTo>
                    <a:lnTo>
                      <a:pt x="7264" y="6743"/>
                    </a:lnTo>
                    <a:lnTo>
                      <a:pt x="7033" y="461"/>
                    </a:lnTo>
                    <a:lnTo>
                      <a:pt x="7005" y="326"/>
                    </a:lnTo>
                    <a:lnTo>
                      <a:pt x="6933" y="220"/>
                    </a:lnTo>
                    <a:lnTo>
                      <a:pt x="6789" y="173"/>
                    </a:lnTo>
                    <a:lnTo>
                      <a:pt x="218" y="0"/>
                    </a:lnTo>
                    <a:close/>
                    <a:moveTo>
                      <a:pt x="903" y="889"/>
                    </a:moveTo>
                    <a:lnTo>
                      <a:pt x="817" y="899"/>
                    </a:lnTo>
                    <a:lnTo>
                      <a:pt x="759" y="927"/>
                    </a:lnTo>
                    <a:lnTo>
                      <a:pt x="737" y="984"/>
                    </a:lnTo>
                    <a:lnTo>
                      <a:pt x="943" y="6144"/>
                    </a:lnTo>
                    <a:lnTo>
                      <a:pt x="958" y="6210"/>
                    </a:lnTo>
                    <a:lnTo>
                      <a:pt x="997" y="6254"/>
                    </a:lnTo>
                    <a:lnTo>
                      <a:pt x="1069" y="6268"/>
                    </a:lnTo>
                    <a:lnTo>
                      <a:pt x="6598" y="5987"/>
                    </a:lnTo>
                    <a:lnTo>
                      <a:pt x="6677" y="5968"/>
                    </a:lnTo>
                    <a:lnTo>
                      <a:pt x="6716" y="5928"/>
                    </a:lnTo>
                    <a:lnTo>
                      <a:pt x="6725" y="5864"/>
                    </a:lnTo>
                    <a:lnTo>
                      <a:pt x="6553" y="1188"/>
                    </a:lnTo>
                    <a:lnTo>
                      <a:pt x="6534" y="1089"/>
                    </a:lnTo>
                    <a:lnTo>
                      <a:pt x="6480" y="1008"/>
                    </a:lnTo>
                    <a:lnTo>
                      <a:pt x="6371" y="972"/>
                    </a:lnTo>
                    <a:lnTo>
                      <a:pt x="903" y="889"/>
                    </a:lnTo>
                    <a:close/>
                  </a:path>
                </a:pathLst>
              </a:custGeom>
              <a:solidFill>
                <a:srgbClr val="F7F2E5"/>
              </a:solidFill>
              <a:ln w="9525">
                <a:noFill/>
                <a:round/>
                <a:headEnd/>
                <a:tailEnd/>
              </a:ln>
            </p:spPr>
            <p:txBody>
              <a:bodyPr lIns="68580" tIns="0" rIns="68580" bIns="0"/>
              <a:lstStyle/>
              <a:p>
                <a:endParaRPr lang="en-US" sz="900" dirty="0"/>
              </a:p>
            </p:txBody>
          </p:sp>
          <p:sp>
            <p:nvSpPr>
              <p:cNvPr id="102" name="Freeform 291"/>
              <p:cNvSpPr>
                <a:spLocks noChangeAspect="1"/>
              </p:cNvSpPr>
              <p:nvPr/>
            </p:nvSpPr>
            <p:spPr bwMode="auto">
              <a:xfrm flipH="1">
                <a:off x="6129521" y="4547554"/>
                <a:ext cx="607747" cy="713658"/>
              </a:xfrm>
              <a:custGeom>
                <a:avLst/>
                <a:gdLst>
                  <a:gd name="T0" fmla="*/ 0 w 7265"/>
                  <a:gd name="T1" fmla="*/ 0 h 7285"/>
                  <a:gd name="T2" fmla="*/ 0 w 7265"/>
                  <a:gd name="T3" fmla="*/ 0 h 7285"/>
                  <a:gd name="T4" fmla="*/ 0 w 7265"/>
                  <a:gd name="T5" fmla="*/ 0 h 7285"/>
                  <a:gd name="T6" fmla="*/ 0 w 7265"/>
                  <a:gd name="T7" fmla="*/ 0 h 7285"/>
                  <a:gd name="T8" fmla="*/ 0 w 7265"/>
                  <a:gd name="T9" fmla="*/ 0 h 7285"/>
                  <a:gd name="T10" fmla="*/ 0 w 7265"/>
                  <a:gd name="T11" fmla="*/ 0 h 7285"/>
                  <a:gd name="T12" fmla="*/ 0 w 7265"/>
                  <a:gd name="T13" fmla="*/ 0 h 7285"/>
                  <a:gd name="T14" fmla="*/ 0 w 7265"/>
                  <a:gd name="T15" fmla="*/ 0 h 7285"/>
                  <a:gd name="T16" fmla="*/ 0 w 7265"/>
                  <a:gd name="T17" fmla="*/ 0 h 7285"/>
                  <a:gd name="T18" fmla="*/ 0 w 7265"/>
                  <a:gd name="T19" fmla="*/ 0 h 7285"/>
                  <a:gd name="T20" fmla="*/ 0 w 7265"/>
                  <a:gd name="T21" fmla="*/ 0 h 7285"/>
                  <a:gd name="T22" fmla="*/ 0 w 7265"/>
                  <a:gd name="T23" fmla="*/ 0 h 7285"/>
                  <a:gd name="T24" fmla="*/ 0 w 7265"/>
                  <a:gd name="T25" fmla="*/ 0 h 7285"/>
                  <a:gd name="T26" fmla="*/ 0 w 7265"/>
                  <a:gd name="T27" fmla="*/ 0 h 7285"/>
                  <a:gd name="T28" fmla="*/ 0 w 7265"/>
                  <a:gd name="T29" fmla="*/ 0 h 7285"/>
                  <a:gd name="T30" fmla="*/ 0 w 7265"/>
                  <a:gd name="T31" fmla="*/ 0 h 7285"/>
                  <a:gd name="T32" fmla="*/ 0 w 7265"/>
                  <a:gd name="T33" fmla="*/ 0 h 7285"/>
                  <a:gd name="T34" fmla="*/ 0 w 7265"/>
                  <a:gd name="T35" fmla="*/ 0 h 7285"/>
                  <a:gd name="T36" fmla="*/ 0 w 7265"/>
                  <a:gd name="T37" fmla="*/ 0 h 7285"/>
                  <a:gd name="T38" fmla="*/ 0 w 7265"/>
                  <a:gd name="T39" fmla="*/ 0 h 7285"/>
                  <a:gd name="T40" fmla="*/ 0 w 7265"/>
                  <a:gd name="T41" fmla="*/ 0 h 7285"/>
                  <a:gd name="T42" fmla="*/ 0 w 7265"/>
                  <a:gd name="T43" fmla="*/ 0 h 7285"/>
                  <a:gd name="T44" fmla="*/ 0 w 7265"/>
                  <a:gd name="T45" fmla="*/ 0 h 7285"/>
                  <a:gd name="T46" fmla="*/ 0 w 7265"/>
                  <a:gd name="T47" fmla="*/ 0 h 7285"/>
                  <a:gd name="T48" fmla="*/ 0 w 7265"/>
                  <a:gd name="T49" fmla="*/ 0 h 72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265"/>
                  <a:gd name="T76" fmla="*/ 0 h 7285"/>
                  <a:gd name="T77" fmla="*/ 7265 w 7265"/>
                  <a:gd name="T78" fmla="*/ 7285 h 72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265" h="7285">
                    <a:moveTo>
                      <a:pt x="218" y="0"/>
                    </a:moveTo>
                    <a:lnTo>
                      <a:pt x="104" y="14"/>
                    </a:lnTo>
                    <a:lnTo>
                      <a:pt x="26" y="49"/>
                    </a:lnTo>
                    <a:lnTo>
                      <a:pt x="0" y="128"/>
                    </a:lnTo>
                    <a:lnTo>
                      <a:pt x="275" y="7120"/>
                    </a:lnTo>
                    <a:lnTo>
                      <a:pt x="294" y="7208"/>
                    </a:lnTo>
                    <a:lnTo>
                      <a:pt x="345" y="7266"/>
                    </a:lnTo>
                    <a:lnTo>
                      <a:pt x="442" y="7285"/>
                    </a:lnTo>
                    <a:lnTo>
                      <a:pt x="7090" y="6906"/>
                    </a:lnTo>
                    <a:lnTo>
                      <a:pt x="7198" y="6882"/>
                    </a:lnTo>
                    <a:lnTo>
                      <a:pt x="7252" y="6829"/>
                    </a:lnTo>
                    <a:lnTo>
                      <a:pt x="7265" y="6743"/>
                    </a:lnTo>
                    <a:lnTo>
                      <a:pt x="7033" y="461"/>
                    </a:lnTo>
                    <a:lnTo>
                      <a:pt x="7006" y="326"/>
                    </a:lnTo>
                    <a:lnTo>
                      <a:pt x="6934" y="220"/>
                    </a:lnTo>
                    <a:lnTo>
                      <a:pt x="6789" y="173"/>
                    </a:lnTo>
                    <a:lnTo>
                      <a:pt x="218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68580" tIns="0" rIns="68580" bIns="0"/>
              <a:lstStyle/>
              <a:p>
                <a:endParaRPr lang="en-US" sz="900" dirty="0"/>
              </a:p>
            </p:txBody>
          </p:sp>
          <p:sp>
            <p:nvSpPr>
              <p:cNvPr id="103" name="Freeform 292"/>
              <p:cNvSpPr>
                <a:spLocks noChangeAspect="1"/>
              </p:cNvSpPr>
              <p:nvPr/>
            </p:nvSpPr>
            <p:spPr bwMode="auto">
              <a:xfrm flipH="1">
                <a:off x="6175520" y="4634306"/>
                <a:ext cx="499022" cy="527059"/>
              </a:xfrm>
              <a:custGeom>
                <a:avLst/>
                <a:gdLst>
                  <a:gd name="T0" fmla="*/ 0 w 5988"/>
                  <a:gd name="T1" fmla="*/ 0 h 5378"/>
                  <a:gd name="T2" fmla="*/ 0 w 5988"/>
                  <a:gd name="T3" fmla="*/ 0 h 5378"/>
                  <a:gd name="T4" fmla="*/ 0 w 5988"/>
                  <a:gd name="T5" fmla="*/ 0 h 5378"/>
                  <a:gd name="T6" fmla="*/ 0 w 5988"/>
                  <a:gd name="T7" fmla="*/ 0 h 5378"/>
                  <a:gd name="T8" fmla="*/ 0 w 5988"/>
                  <a:gd name="T9" fmla="*/ 0 h 5378"/>
                  <a:gd name="T10" fmla="*/ 0 w 5988"/>
                  <a:gd name="T11" fmla="*/ 0 h 5378"/>
                  <a:gd name="T12" fmla="*/ 0 w 5988"/>
                  <a:gd name="T13" fmla="*/ 0 h 5378"/>
                  <a:gd name="T14" fmla="*/ 0 w 5988"/>
                  <a:gd name="T15" fmla="*/ 0 h 5378"/>
                  <a:gd name="T16" fmla="*/ 0 w 5988"/>
                  <a:gd name="T17" fmla="*/ 0 h 5378"/>
                  <a:gd name="T18" fmla="*/ 0 w 5988"/>
                  <a:gd name="T19" fmla="*/ 0 h 5378"/>
                  <a:gd name="T20" fmla="*/ 0 w 5988"/>
                  <a:gd name="T21" fmla="*/ 0 h 5378"/>
                  <a:gd name="T22" fmla="*/ 0 w 5988"/>
                  <a:gd name="T23" fmla="*/ 0 h 5378"/>
                  <a:gd name="T24" fmla="*/ 0 w 5988"/>
                  <a:gd name="T25" fmla="*/ 0 h 5378"/>
                  <a:gd name="T26" fmla="*/ 0 w 5988"/>
                  <a:gd name="T27" fmla="*/ 0 h 5378"/>
                  <a:gd name="T28" fmla="*/ 0 w 5988"/>
                  <a:gd name="T29" fmla="*/ 0 h 5378"/>
                  <a:gd name="T30" fmla="*/ 0 w 5988"/>
                  <a:gd name="T31" fmla="*/ 0 h 5378"/>
                  <a:gd name="T32" fmla="*/ 0 w 5988"/>
                  <a:gd name="T33" fmla="*/ 0 h 5378"/>
                  <a:gd name="T34" fmla="*/ 0 w 5988"/>
                  <a:gd name="T35" fmla="*/ 0 h 5378"/>
                  <a:gd name="T36" fmla="*/ 0 w 5988"/>
                  <a:gd name="T37" fmla="*/ 0 h 5378"/>
                  <a:gd name="T38" fmla="*/ 0 w 5988"/>
                  <a:gd name="T39" fmla="*/ 0 h 5378"/>
                  <a:gd name="T40" fmla="*/ 0 w 5988"/>
                  <a:gd name="T41" fmla="*/ 0 h 5378"/>
                  <a:gd name="T42" fmla="*/ 0 w 5988"/>
                  <a:gd name="T43" fmla="*/ 0 h 5378"/>
                  <a:gd name="T44" fmla="*/ 0 w 5988"/>
                  <a:gd name="T45" fmla="*/ 0 h 5378"/>
                  <a:gd name="T46" fmla="*/ 0 w 5988"/>
                  <a:gd name="T47" fmla="*/ 0 h 5378"/>
                  <a:gd name="T48" fmla="*/ 0 w 5988"/>
                  <a:gd name="T49" fmla="*/ 0 h 537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88"/>
                  <a:gd name="T76" fmla="*/ 0 h 5378"/>
                  <a:gd name="T77" fmla="*/ 5988 w 5988"/>
                  <a:gd name="T78" fmla="*/ 5378 h 537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88" h="5378">
                    <a:moveTo>
                      <a:pt x="165" y="0"/>
                    </a:moveTo>
                    <a:lnTo>
                      <a:pt x="79" y="10"/>
                    </a:lnTo>
                    <a:lnTo>
                      <a:pt x="21" y="37"/>
                    </a:lnTo>
                    <a:lnTo>
                      <a:pt x="0" y="95"/>
                    </a:lnTo>
                    <a:lnTo>
                      <a:pt x="206" y="5255"/>
                    </a:lnTo>
                    <a:lnTo>
                      <a:pt x="220" y="5320"/>
                    </a:lnTo>
                    <a:lnTo>
                      <a:pt x="260" y="5365"/>
                    </a:lnTo>
                    <a:lnTo>
                      <a:pt x="332" y="5378"/>
                    </a:lnTo>
                    <a:lnTo>
                      <a:pt x="5860" y="5097"/>
                    </a:lnTo>
                    <a:lnTo>
                      <a:pt x="5940" y="5079"/>
                    </a:lnTo>
                    <a:lnTo>
                      <a:pt x="5980" y="5039"/>
                    </a:lnTo>
                    <a:lnTo>
                      <a:pt x="5988" y="4974"/>
                    </a:lnTo>
                    <a:lnTo>
                      <a:pt x="5815" y="299"/>
                    </a:lnTo>
                    <a:lnTo>
                      <a:pt x="5796" y="199"/>
                    </a:lnTo>
                    <a:lnTo>
                      <a:pt x="5742" y="119"/>
                    </a:lnTo>
                    <a:lnTo>
                      <a:pt x="5633" y="83"/>
                    </a:lnTo>
                    <a:lnTo>
                      <a:pt x="16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68580" tIns="0" rIns="68580" bIns="0"/>
              <a:lstStyle/>
              <a:p>
                <a:endParaRPr lang="en-US" sz="900" dirty="0"/>
              </a:p>
            </p:txBody>
          </p:sp>
          <p:sp>
            <p:nvSpPr>
              <p:cNvPr id="104" name="Freeform 293"/>
              <p:cNvSpPr>
                <a:spLocks noChangeAspect="1"/>
              </p:cNvSpPr>
              <p:nvPr/>
            </p:nvSpPr>
            <p:spPr bwMode="auto">
              <a:xfrm flipH="1">
                <a:off x="6176914" y="4645764"/>
                <a:ext cx="496234" cy="513964"/>
              </a:xfrm>
              <a:custGeom>
                <a:avLst/>
                <a:gdLst>
                  <a:gd name="T0" fmla="*/ 0 w 5931"/>
                  <a:gd name="T1" fmla="*/ 0 h 5250"/>
                  <a:gd name="T2" fmla="*/ 0 w 5931"/>
                  <a:gd name="T3" fmla="*/ 0 h 5250"/>
                  <a:gd name="T4" fmla="*/ 0 w 5931"/>
                  <a:gd name="T5" fmla="*/ 0 h 5250"/>
                  <a:gd name="T6" fmla="*/ 0 w 5931"/>
                  <a:gd name="T7" fmla="*/ 0 h 5250"/>
                  <a:gd name="T8" fmla="*/ 0 w 5931"/>
                  <a:gd name="T9" fmla="*/ 0 h 5250"/>
                  <a:gd name="T10" fmla="*/ 0 w 5931"/>
                  <a:gd name="T11" fmla="*/ 0 h 5250"/>
                  <a:gd name="T12" fmla="*/ 0 w 5931"/>
                  <a:gd name="T13" fmla="*/ 0 h 5250"/>
                  <a:gd name="T14" fmla="*/ 0 w 5931"/>
                  <a:gd name="T15" fmla="*/ 0 h 5250"/>
                  <a:gd name="T16" fmla="*/ 0 w 5931"/>
                  <a:gd name="T17" fmla="*/ 0 h 5250"/>
                  <a:gd name="T18" fmla="*/ 0 w 5931"/>
                  <a:gd name="T19" fmla="*/ 0 h 5250"/>
                  <a:gd name="T20" fmla="*/ 0 w 5931"/>
                  <a:gd name="T21" fmla="*/ 0 h 5250"/>
                  <a:gd name="T22" fmla="*/ 0 w 5931"/>
                  <a:gd name="T23" fmla="*/ 0 h 5250"/>
                  <a:gd name="T24" fmla="*/ 0 w 5931"/>
                  <a:gd name="T25" fmla="*/ 0 h 5250"/>
                  <a:gd name="T26" fmla="*/ 0 w 5931"/>
                  <a:gd name="T27" fmla="*/ 0 h 52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931"/>
                  <a:gd name="T43" fmla="*/ 0 h 5250"/>
                  <a:gd name="T44" fmla="*/ 5931 w 5931"/>
                  <a:gd name="T45" fmla="*/ 5250 h 52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931" h="5250">
                    <a:moveTo>
                      <a:pt x="5931" y="4857"/>
                    </a:moveTo>
                    <a:lnTo>
                      <a:pt x="0" y="0"/>
                    </a:lnTo>
                    <a:lnTo>
                      <a:pt x="202" y="5127"/>
                    </a:lnTo>
                    <a:lnTo>
                      <a:pt x="217" y="5193"/>
                    </a:lnTo>
                    <a:lnTo>
                      <a:pt x="256" y="5237"/>
                    </a:lnTo>
                    <a:lnTo>
                      <a:pt x="327" y="5250"/>
                    </a:lnTo>
                    <a:lnTo>
                      <a:pt x="5803" y="4978"/>
                    </a:lnTo>
                    <a:lnTo>
                      <a:pt x="5883" y="4960"/>
                    </a:lnTo>
                    <a:lnTo>
                      <a:pt x="5923" y="4920"/>
                    </a:lnTo>
                    <a:lnTo>
                      <a:pt x="5931" y="4857"/>
                    </a:lnTo>
                    <a:close/>
                  </a:path>
                </a:pathLst>
              </a:custGeom>
              <a:solidFill>
                <a:srgbClr val="F7F2E5"/>
              </a:solidFill>
              <a:ln w="9525">
                <a:noFill/>
                <a:round/>
                <a:headEnd/>
                <a:tailEnd/>
              </a:ln>
            </p:spPr>
            <p:txBody>
              <a:bodyPr lIns="68580" tIns="0" rIns="68580" bIns="0"/>
              <a:lstStyle/>
              <a:p>
                <a:endParaRPr lang="en-US" sz="900" dirty="0"/>
              </a:p>
            </p:txBody>
          </p:sp>
          <p:sp>
            <p:nvSpPr>
              <p:cNvPr id="105" name="Freeform 294"/>
              <p:cNvSpPr>
                <a:spLocks noChangeAspect="1"/>
              </p:cNvSpPr>
              <p:nvPr/>
            </p:nvSpPr>
            <p:spPr bwMode="auto">
              <a:xfrm flipH="1">
                <a:off x="6668966" y="5112260"/>
                <a:ext cx="200724" cy="206241"/>
              </a:xfrm>
              <a:custGeom>
                <a:avLst/>
                <a:gdLst>
                  <a:gd name="T0" fmla="*/ 0 w 2401"/>
                  <a:gd name="T1" fmla="*/ 0 h 2109"/>
                  <a:gd name="T2" fmla="*/ 0 w 2401"/>
                  <a:gd name="T3" fmla="*/ 0 h 2109"/>
                  <a:gd name="T4" fmla="*/ 0 w 2401"/>
                  <a:gd name="T5" fmla="*/ 0 h 2109"/>
                  <a:gd name="T6" fmla="*/ 0 w 2401"/>
                  <a:gd name="T7" fmla="*/ 0 h 2109"/>
                  <a:gd name="T8" fmla="*/ 0 w 2401"/>
                  <a:gd name="T9" fmla="*/ 0 h 2109"/>
                  <a:gd name="T10" fmla="*/ 0 w 2401"/>
                  <a:gd name="T11" fmla="*/ 0 h 2109"/>
                  <a:gd name="T12" fmla="*/ 0 w 2401"/>
                  <a:gd name="T13" fmla="*/ 0 h 2109"/>
                  <a:gd name="T14" fmla="*/ 0 w 2401"/>
                  <a:gd name="T15" fmla="*/ 0 h 2109"/>
                  <a:gd name="T16" fmla="*/ 0 w 2401"/>
                  <a:gd name="T17" fmla="*/ 0 h 2109"/>
                  <a:gd name="T18" fmla="*/ 0 w 2401"/>
                  <a:gd name="T19" fmla="*/ 0 h 2109"/>
                  <a:gd name="T20" fmla="*/ 0 w 2401"/>
                  <a:gd name="T21" fmla="*/ 0 h 210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01"/>
                  <a:gd name="T34" fmla="*/ 0 h 2109"/>
                  <a:gd name="T35" fmla="*/ 2401 w 2401"/>
                  <a:gd name="T36" fmla="*/ 2109 h 210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01" h="2109">
                    <a:moveTo>
                      <a:pt x="2401" y="2109"/>
                    </a:moveTo>
                    <a:lnTo>
                      <a:pt x="2401" y="1504"/>
                    </a:lnTo>
                    <a:lnTo>
                      <a:pt x="1513" y="1556"/>
                    </a:lnTo>
                    <a:lnTo>
                      <a:pt x="1144" y="1323"/>
                    </a:lnTo>
                    <a:lnTo>
                      <a:pt x="517" y="243"/>
                    </a:lnTo>
                    <a:lnTo>
                      <a:pt x="0" y="0"/>
                    </a:lnTo>
                    <a:lnTo>
                      <a:pt x="108" y="892"/>
                    </a:lnTo>
                    <a:lnTo>
                      <a:pt x="285" y="978"/>
                    </a:lnTo>
                    <a:lnTo>
                      <a:pt x="285" y="1126"/>
                    </a:lnTo>
                    <a:lnTo>
                      <a:pt x="2401" y="21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68580" tIns="0" rIns="68580" bIns="0"/>
              <a:lstStyle/>
              <a:p>
                <a:endParaRPr lang="en-US" sz="900" dirty="0"/>
              </a:p>
            </p:txBody>
          </p:sp>
          <p:sp>
            <p:nvSpPr>
              <p:cNvPr id="106" name="Freeform 295"/>
              <p:cNvSpPr>
                <a:spLocks noChangeAspect="1"/>
              </p:cNvSpPr>
              <p:nvPr/>
            </p:nvSpPr>
            <p:spPr bwMode="auto">
              <a:xfrm flipH="1">
                <a:off x="6668966" y="5112260"/>
                <a:ext cx="200724" cy="206241"/>
              </a:xfrm>
              <a:custGeom>
                <a:avLst/>
                <a:gdLst>
                  <a:gd name="T0" fmla="*/ 0 w 2402"/>
                  <a:gd name="T1" fmla="*/ 0 h 2110"/>
                  <a:gd name="T2" fmla="*/ 0 w 2402"/>
                  <a:gd name="T3" fmla="*/ 0 h 2110"/>
                  <a:gd name="T4" fmla="*/ 0 w 2402"/>
                  <a:gd name="T5" fmla="*/ 0 h 2110"/>
                  <a:gd name="T6" fmla="*/ 0 w 2402"/>
                  <a:gd name="T7" fmla="*/ 0 h 2110"/>
                  <a:gd name="T8" fmla="*/ 0 w 2402"/>
                  <a:gd name="T9" fmla="*/ 0 h 2110"/>
                  <a:gd name="T10" fmla="*/ 0 w 2402"/>
                  <a:gd name="T11" fmla="*/ 0 h 2110"/>
                  <a:gd name="T12" fmla="*/ 0 w 2402"/>
                  <a:gd name="T13" fmla="*/ 0 h 2110"/>
                  <a:gd name="T14" fmla="*/ 0 w 2402"/>
                  <a:gd name="T15" fmla="*/ 0 h 2110"/>
                  <a:gd name="T16" fmla="*/ 0 w 2402"/>
                  <a:gd name="T17" fmla="*/ 0 h 2110"/>
                  <a:gd name="T18" fmla="*/ 0 w 2402"/>
                  <a:gd name="T19" fmla="*/ 0 h 2110"/>
                  <a:gd name="T20" fmla="*/ 0 w 2402"/>
                  <a:gd name="T21" fmla="*/ 0 h 21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02"/>
                  <a:gd name="T34" fmla="*/ 0 h 2110"/>
                  <a:gd name="T35" fmla="*/ 2402 w 2402"/>
                  <a:gd name="T36" fmla="*/ 2110 h 21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02" h="2110">
                    <a:moveTo>
                      <a:pt x="2402" y="2110"/>
                    </a:moveTo>
                    <a:lnTo>
                      <a:pt x="2402" y="1505"/>
                    </a:lnTo>
                    <a:lnTo>
                      <a:pt x="1513" y="1557"/>
                    </a:lnTo>
                    <a:lnTo>
                      <a:pt x="1145" y="1323"/>
                    </a:lnTo>
                    <a:lnTo>
                      <a:pt x="517" y="243"/>
                    </a:lnTo>
                    <a:lnTo>
                      <a:pt x="0" y="0"/>
                    </a:lnTo>
                    <a:lnTo>
                      <a:pt x="108" y="892"/>
                    </a:lnTo>
                    <a:lnTo>
                      <a:pt x="286" y="978"/>
                    </a:lnTo>
                    <a:lnTo>
                      <a:pt x="286" y="1127"/>
                    </a:lnTo>
                    <a:lnTo>
                      <a:pt x="2402" y="211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68580" tIns="0" rIns="68580" bIns="0"/>
              <a:lstStyle/>
              <a:p>
                <a:endParaRPr lang="en-US" sz="900" dirty="0"/>
              </a:p>
            </p:txBody>
          </p:sp>
          <p:sp>
            <p:nvSpPr>
              <p:cNvPr id="107" name="Freeform 296"/>
              <p:cNvSpPr>
                <a:spLocks noChangeAspect="1"/>
              </p:cNvSpPr>
              <p:nvPr/>
            </p:nvSpPr>
            <p:spPr bwMode="auto">
              <a:xfrm flipH="1">
                <a:off x="6207580" y="4663769"/>
                <a:ext cx="455810" cy="464860"/>
              </a:xfrm>
              <a:custGeom>
                <a:avLst/>
                <a:gdLst>
                  <a:gd name="T0" fmla="*/ 0 w 5453"/>
                  <a:gd name="T1" fmla="*/ 0 h 4747"/>
                  <a:gd name="T2" fmla="*/ 0 w 5453"/>
                  <a:gd name="T3" fmla="*/ 0 h 4747"/>
                  <a:gd name="T4" fmla="*/ 0 w 5453"/>
                  <a:gd name="T5" fmla="*/ 0 h 4747"/>
                  <a:gd name="T6" fmla="*/ 0 w 5453"/>
                  <a:gd name="T7" fmla="*/ 0 h 4747"/>
                  <a:gd name="T8" fmla="*/ 0 w 5453"/>
                  <a:gd name="T9" fmla="*/ 0 h 4747"/>
                  <a:gd name="T10" fmla="*/ 0 w 5453"/>
                  <a:gd name="T11" fmla="*/ 0 h 4747"/>
                  <a:gd name="T12" fmla="*/ 0 w 5453"/>
                  <a:gd name="T13" fmla="*/ 0 h 4747"/>
                  <a:gd name="T14" fmla="*/ 0 w 5453"/>
                  <a:gd name="T15" fmla="*/ 0 h 4747"/>
                  <a:gd name="T16" fmla="*/ 0 w 5453"/>
                  <a:gd name="T17" fmla="*/ 0 h 4747"/>
                  <a:gd name="T18" fmla="*/ 0 w 5453"/>
                  <a:gd name="T19" fmla="*/ 0 h 4747"/>
                  <a:gd name="T20" fmla="*/ 0 w 5453"/>
                  <a:gd name="T21" fmla="*/ 0 h 4747"/>
                  <a:gd name="T22" fmla="*/ 0 w 5453"/>
                  <a:gd name="T23" fmla="*/ 0 h 4747"/>
                  <a:gd name="T24" fmla="*/ 0 w 5453"/>
                  <a:gd name="T25" fmla="*/ 0 h 4747"/>
                  <a:gd name="T26" fmla="*/ 0 w 5453"/>
                  <a:gd name="T27" fmla="*/ 0 h 4747"/>
                  <a:gd name="T28" fmla="*/ 0 w 5453"/>
                  <a:gd name="T29" fmla="*/ 0 h 4747"/>
                  <a:gd name="T30" fmla="*/ 0 w 5453"/>
                  <a:gd name="T31" fmla="*/ 0 h 4747"/>
                  <a:gd name="T32" fmla="*/ 0 w 5453"/>
                  <a:gd name="T33" fmla="*/ 0 h 4747"/>
                  <a:gd name="T34" fmla="*/ 0 w 5453"/>
                  <a:gd name="T35" fmla="*/ 0 h 4747"/>
                  <a:gd name="T36" fmla="*/ 0 w 5453"/>
                  <a:gd name="T37" fmla="*/ 0 h 4747"/>
                  <a:gd name="T38" fmla="*/ 0 w 5453"/>
                  <a:gd name="T39" fmla="*/ 0 h 4747"/>
                  <a:gd name="T40" fmla="*/ 0 w 5453"/>
                  <a:gd name="T41" fmla="*/ 0 h 4747"/>
                  <a:gd name="T42" fmla="*/ 0 w 5453"/>
                  <a:gd name="T43" fmla="*/ 0 h 4747"/>
                  <a:gd name="T44" fmla="*/ 0 w 5453"/>
                  <a:gd name="T45" fmla="*/ 0 h 4747"/>
                  <a:gd name="T46" fmla="*/ 0 w 5453"/>
                  <a:gd name="T47" fmla="*/ 0 h 4747"/>
                  <a:gd name="T48" fmla="*/ 0 w 5453"/>
                  <a:gd name="T49" fmla="*/ 0 h 4747"/>
                  <a:gd name="T50" fmla="*/ 0 w 5453"/>
                  <a:gd name="T51" fmla="*/ 0 h 4747"/>
                  <a:gd name="T52" fmla="*/ 0 w 5453"/>
                  <a:gd name="T53" fmla="*/ 0 h 4747"/>
                  <a:gd name="T54" fmla="*/ 0 w 5453"/>
                  <a:gd name="T55" fmla="*/ 0 h 4747"/>
                  <a:gd name="T56" fmla="*/ 0 w 5453"/>
                  <a:gd name="T57" fmla="*/ 0 h 4747"/>
                  <a:gd name="T58" fmla="*/ 0 w 5453"/>
                  <a:gd name="T59" fmla="*/ 0 h 4747"/>
                  <a:gd name="T60" fmla="*/ 0 w 5453"/>
                  <a:gd name="T61" fmla="*/ 0 h 4747"/>
                  <a:gd name="T62" fmla="*/ 0 w 5453"/>
                  <a:gd name="T63" fmla="*/ 0 h 4747"/>
                  <a:gd name="T64" fmla="*/ 0 w 5453"/>
                  <a:gd name="T65" fmla="*/ 0 h 4747"/>
                  <a:gd name="T66" fmla="*/ 0 w 5453"/>
                  <a:gd name="T67" fmla="*/ 0 h 4747"/>
                  <a:gd name="T68" fmla="*/ 0 w 5453"/>
                  <a:gd name="T69" fmla="*/ 0 h 4747"/>
                  <a:gd name="T70" fmla="*/ 0 w 5453"/>
                  <a:gd name="T71" fmla="*/ 0 h 4747"/>
                  <a:gd name="T72" fmla="*/ 0 w 5453"/>
                  <a:gd name="T73" fmla="*/ 0 h 4747"/>
                  <a:gd name="T74" fmla="*/ 0 w 5453"/>
                  <a:gd name="T75" fmla="*/ 0 h 4747"/>
                  <a:gd name="T76" fmla="*/ 0 w 5453"/>
                  <a:gd name="T77" fmla="*/ 0 h 4747"/>
                  <a:gd name="T78" fmla="*/ 0 w 5453"/>
                  <a:gd name="T79" fmla="*/ 0 h 4747"/>
                  <a:gd name="T80" fmla="*/ 0 w 5453"/>
                  <a:gd name="T81" fmla="*/ 0 h 4747"/>
                  <a:gd name="T82" fmla="*/ 0 w 5453"/>
                  <a:gd name="T83" fmla="*/ 0 h 4747"/>
                  <a:gd name="T84" fmla="*/ 0 w 5453"/>
                  <a:gd name="T85" fmla="*/ 0 h 4747"/>
                  <a:gd name="T86" fmla="*/ 0 w 5453"/>
                  <a:gd name="T87" fmla="*/ 0 h 4747"/>
                  <a:gd name="T88" fmla="*/ 0 w 5453"/>
                  <a:gd name="T89" fmla="*/ 0 h 4747"/>
                  <a:gd name="T90" fmla="*/ 0 w 5453"/>
                  <a:gd name="T91" fmla="*/ 0 h 47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453"/>
                  <a:gd name="T139" fmla="*/ 0 h 4747"/>
                  <a:gd name="T140" fmla="*/ 5453 w 5453"/>
                  <a:gd name="T141" fmla="*/ 4747 h 474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453" h="4747">
                    <a:moveTo>
                      <a:pt x="0" y="210"/>
                    </a:moveTo>
                    <a:lnTo>
                      <a:pt x="18" y="474"/>
                    </a:lnTo>
                    <a:lnTo>
                      <a:pt x="34" y="734"/>
                    </a:lnTo>
                    <a:lnTo>
                      <a:pt x="48" y="991"/>
                    </a:lnTo>
                    <a:lnTo>
                      <a:pt x="60" y="1247"/>
                    </a:lnTo>
                    <a:lnTo>
                      <a:pt x="71" y="1499"/>
                    </a:lnTo>
                    <a:lnTo>
                      <a:pt x="80" y="1751"/>
                    </a:lnTo>
                    <a:lnTo>
                      <a:pt x="88" y="2001"/>
                    </a:lnTo>
                    <a:lnTo>
                      <a:pt x="94" y="2251"/>
                    </a:lnTo>
                    <a:lnTo>
                      <a:pt x="100" y="2502"/>
                    </a:lnTo>
                    <a:lnTo>
                      <a:pt x="105" y="2753"/>
                    </a:lnTo>
                    <a:lnTo>
                      <a:pt x="109" y="3005"/>
                    </a:lnTo>
                    <a:lnTo>
                      <a:pt x="112" y="3259"/>
                    </a:lnTo>
                    <a:lnTo>
                      <a:pt x="115" y="3515"/>
                    </a:lnTo>
                    <a:lnTo>
                      <a:pt x="118" y="3775"/>
                    </a:lnTo>
                    <a:lnTo>
                      <a:pt x="121" y="4038"/>
                    </a:lnTo>
                    <a:lnTo>
                      <a:pt x="124" y="4304"/>
                    </a:lnTo>
                    <a:lnTo>
                      <a:pt x="127" y="4576"/>
                    </a:lnTo>
                    <a:lnTo>
                      <a:pt x="143" y="4665"/>
                    </a:lnTo>
                    <a:lnTo>
                      <a:pt x="189" y="4726"/>
                    </a:lnTo>
                    <a:lnTo>
                      <a:pt x="281" y="4747"/>
                    </a:lnTo>
                    <a:lnTo>
                      <a:pt x="532" y="4744"/>
                    </a:lnTo>
                    <a:lnTo>
                      <a:pt x="783" y="4741"/>
                    </a:lnTo>
                    <a:lnTo>
                      <a:pt x="1033" y="4737"/>
                    </a:lnTo>
                    <a:lnTo>
                      <a:pt x="1284" y="4733"/>
                    </a:lnTo>
                    <a:lnTo>
                      <a:pt x="1534" y="4729"/>
                    </a:lnTo>
                    <a:lnTo>
                      <a:pt x="1783" y="4723"/>
                    </a:lnTo>
                    <a:lnTo>
                      <a:pt x="2031" y="4718"/>
                    </a:lnTo>
                    <a:lnTo>
                      <a:pt x="2279" y="4710"/>
                    </a:lnTo>
                    <a:lnTo>
                      <a:pt x="2526" y="4702"/>
                    </a:lnTo>
                    <a:lnTo>
                      <a:pt x="2773" y="4693"/>
                    </a:lnTo>
                    <a:lnTo>
                      <a:pt x="3018" y="4683"/>
                    </a:lnTo>
                    <a:lnTo>
                      <a:pt x="3263" y="4671"/>
                    </a:lnTo>
                    <a:lnTo>
                      <a:pt x="3507" y="4658"/>
                    </a:lnTo>
                    <a:lnTo>
                      <a:pt x="3749" y="4643"/>
                    </a:lnTo>
                    <a:lnTo>
                      <a:pt x="3992" y="4626"/>
                    </a:lnTo>
                    <a:lnTo>
                      <a:pt x="4233" y="4608"/>
                    </a:lnTo>
                    <a:lnTo>
                      <a:pt x="4473" y="4588"/>
                    </a:lnTo>
                    <a:lnTo>
                      <a:pt x="4712" y="4564"/>
                    </a:lnTo>
                    <a:lnTo>
                      <a:pt x="4949" y="4539"/>
                    </a:lnTo>
                    <a:lnTo>
                      <a:pt x="5185" y="4511"/>
                    </a:lnTo>
                    <a:lnTo>
                      <a:pt x="5293" y="4470"/>
                    </a:lnTo>
                    <a:lnTo>
                      <a:pt x="5352" y="4397"/>
                    </a:lnTo>
                    <a:lnTo>
                      <a:pt x="5380" y="4295"/>
                    </a:lnTo>
                    <a:lnTo>
                      <a:pt x="5401" y="4045"/>
                    </a:lnTo>
                    <a:lnTo>
                      <a:pt x="5421" y="3794"/>
                    </a:lnTo>
                    <a:lnTo>
                      <a:pt x="5434" y="3542"/>
                    </a:lnTo>
                    <a:lnTo>
                      <a:pt x="5444" y="3289"/>
                    </a:lnTo>
                    <a:lnTo>
                      <a:pt x="5450" y="3035"/>
                    </a:lnTo>
                    <a:lnTo>
                      <a:pt x="5453" y="2781"/>
                    </a:lnTo>
                    <a:lnTo>
                      <a:pt x="5452" y="2526"/>
                    </a:lnTo>
                    <a:lnTo>
                      <a:pt x="5446" y="2272"/>
                    </a:lnTo>
                    <a:lnTo>
                      <a:pt x="5437" y="2017"/>
                    </a:lnTo>
                    <a:lnTo>
                      <a:pt x="5425" y="1762"/>
                    </a:lnTo>
                    <a:lnTo>
                      <a:pt x="5409" y="1507"/>
                    </a:lnTo>
                    <a:lnTo>
                      <a:pt x="5388" y="1252"/>
                    </a:lnTo>
                    <a:lnTo>
                      <a:pt x="5365" y="996"/>
                    </a:lnTo>
                    <a:lnTo>
                      <a:pt x="5337" y="741"/>
                    </a:lnTo>
                    <a:lnTo>
                      <a:pt x="5307" y="486"/>
                    </a:lnTo>
                    <a:lnTo>
                      <a:pt x="5271" y="232"/>
                    </a:lnTo>
                    <a:lnTo>
                      <a:pt x="5239" y="144"/>
                    </a:lnTo>
                    <a:lnTo>
                      <a:pt x="5177" y="100"/>
                    </a:lnTo>
                    <a:lnTo>
                      <a:pt x="5077" y="80"/>
                    </a:lnTo>
                    <a:lnTo>
                      <a:pt x="4829" y="67"/>
                    </a:lnTo>
                    <a:lnTo>
                      <a:pt x="4579" y="55"/>
                    </a:lnTo>
                    <a:lnTo>
                      <a:pt x="4327" y="44"/>
                    </a:lnTo>
                    <a:lnTo>
                      <a:pt x="4074" y="35"/>
                    </a:lnTo>
                    <a:lnTo>
                      <a:pt x="3818" y="27"/>
                    </a:lnTo>
                    <a:lnTo>
                      <a:pt x="3562" y="19"/>
                    </a:lnTo>
                    <a:lnTo>
                      <a:pt x="3306" y="13"/>
                    </a:lnTo>
                    <a:lnTo>
                      <a:pt x="3050" y="7"/>
                    </a:lnTo>
                    <a:lnTo>
                      <a:pt x="2791" y="4"/>
                    </a:lnTo>
                    <a:lnTo>
                      <a:pt x="2533" y="2"/>
                    </a:lnTo>
                    <a:lnTo>
                      <a:pt x="2274" y="0"/>
                    </a:lnTo>
                    <a:lnTo>
                      <a:pt x="2016" y="0"/>
                    </a:lnTo>
                    <a:lnTo>
                      <a:pt x="1757" y="2"/>
                    </a:lnTo>
                    <a:lnTo>
                      <a:pt x="1498" y="4"/>
                    </a:lnTo>
                    <a:lnTo>
                      <a:pt x="1241" y="8"/>
                    </a:lnTo>
                    <a:lnTo>
                      <a:pt x="983" y="15"/>
                    </a:lnTo>
                    <a:lnTo>
                      <a:pt x="725" y="21"/>
                    </a:lnTo>
                    <a:lnTo>
                      <a:pt x="469" y="29"/>
                    </a:lnTo>
                    <a:lnTo>
                      <a:pt x="214" y="38"/>
                    </a:lnTo>
                    <a:lnTo>
                      <a:pt x="94" y="59"/>
                    </a:lnTo>
                    <a:lnTo>
                      <a:pt x="21" y="114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68580" tIns="0" rIns="68580" bIns="0"/>
              <a:lstStyle/>
              <a:p>
                <a:endParaRPr lang="en-US" sz="900" dirty="0"/>
              </a:p>
            </p:txBody>
          </p:sp>
          <p:sp>
            <p:nvSpPr>
              <p:cNvPr id="108" name="Freeform 297"/>
              <p:cNvSpPr>
                <a:spLocks noChangeAspect="1"/>
              </p:cNvSpPr>
              <p:nvPr/>
            </p:nvSpPr>
            <p:spPr bwMode="auto">
              <a:xfrm flipH="1">
                <a:off x="6207580" y="4663769"/>
                <a:ext cx="455810" cy="466496"/>
              </a:xfrm>
              <a:custGeom>
                <a:avLst/>
                <a:gdLst>
                  <a:gd name="T0" fmla="*/ 0 w 5453"/>
                  <a:gd name="T1" fmla="*/ 0 h 4747"/>
                  <a:gd name="T2" fmla="*/ 0 w 5453"/>
                  <a:gd name="T3" fmla="*/ 0 h 4747"/>
                  <a:gd name="T4" fmla="*/ 0 w 5453"/>
                  <a:gd name="T5" fmla="*/ 0 h 4747"/>
                  <a:gd name="T6" fmla="*/ 0 w 5453"/>
                  <a:gd name="T7" fmla="*/ 0 h 4747"/>
                  <a:gd name="T8" fmla="*/ 0 w 5453"/>
                  <a:gd name="T9" fmla="*/ 0 h 4747"/>
                  <a:gd name="T10" fmla="*/ 0 w 5453"/>
                  <a:gd name="T11" fmla="*/ 0 h 4747"/>
                  <a:gd name="T12" fmla="*/ 0 w 5453"/>
                  <a:gd name="T13" fmla="*/ 0 h 4747"/>
                  <a:gd name="T14" fmla="*/ 0 w 5453"/>
                  <a:gd name="T15" fmla="*/ 0 h 4747"/>
                  <a:gd name="T16" fmla="*/ 0 w 5453"/>
                  <a:gd name="T17" fmla="*/ 0 h 4747"/>
                  <a:gd name="T18" fmla="*/ 0 w 5453"/>
                  <a:gd name="T19" fmla="*/ 0 h 4747"/>
                  <a:gd name="T20" fmla="*/ 0 w 5453"/>
                  <a:gd name="T21" fmla="*/ 0 h 4747"/>
                  <a:gd name="T22" fmla="*/ 0 w 5453"/>
                  <a:gd name="T23" fmla="*/ 0 h 4747"/>
                  <a:gd name="T24" fmla="*/ 0 w 5453"/>
                  <a:gd name="T25" fmla="*/ 0 h 4747"/>
                  <a:gd name="T26" fmla="*/ 0 w 5453"/>
                  <a:gd name="T27" fmla="*/ 0 h 4747"/>
                  <a:gd name="T28" fmla="*/ 0 w 5453"/>
                  <a:gd name="T29" fmla="*/ 0 h 4747"/>
                  <a:gd name="T30" fmla="*/ 0 w 5453"/>
                  <a:gd name="T31" fmla="*/ 0 h 4747"/>
                  <a:gd name="T32" fmla="*/ 0 w 5453"/>
                  <a:gd name="T33" fmla="*/ 0 h 4747"/>
                  <a:gd name="T34" fmla="*/ 0 w 5453"/>
                  <a:gd name="T35" fmla="*/ 0 h 4747"/>
                  <a:gd name="T36" fmla="*/ 0 w 5453"/>
                  <a:gd name="T37" fmla="*/ 0 h 4747"/>
                  <a:gd name="T38" fmla="*/ 0 w 5453"/>
                  <a:gd name="T39" fmla="*/ 0 h 4747"/>
                  <a:gd name="T40" fmla="*/ 0 w 5453"/>
                  <a:gd name="T41" fmla="*/ 0 h 4747"/>
                  <a:gd name="T42" fmla="*/ 0 w 5453"/>
                  <a:gd name="T43" fmla="*/ 0 h 4747"/>
                  <a:gd name="T44" fmla="*/ 0 w 5453"/>
                  <a:gd name="T45" fmla="*/ 0 h 4747"/>
                  <a:gd name="T46" fmla="*/ 0 w 5453"/>
                  <a:gd name="T47" fmla="*/ 0 h 4747"/>
                  <a:gd name="T48" fmla="*/ 0 w 5453"/>
                  <a:gd name="T49" fmla="*/ 0 h 4747"/>
                  <a:gd name="T50" fmla="*/ 0 w 5453"/>
                  <a:gd name="T51" fmla="*/ 0 h 4747"/>
                  <a:gd name="T52" fmla="*/ 0 w 5453"/>
                  <a:gd name="T53" fmla="*/ 0 h 4747"/>
                  <a:gd name="T54" fmla="*/ 0 w 5453"/>
                  <a:gd name="T55" fmla="*/ 0 h 4747"/>
                  <a:gd name="T56" fmla="*/ 0 w 5453"/>
                  <a:gd name="T57" fmla="*/ 0 h 4747"/>
                  <a:gd name="T58" fmla="*/ 0 w 5453"/>
                  <a:gd name="T59" fmla="*/ 0 h 4747"/>
                  <a:gd name="T60" fmla="*/ 0 w 5453"/>
                  <a:gd name="T61" fmla="*/ 0 h 4747"/>
                  <a:gd name="T62" fmla="*/ 0 w 5453"/>
                  <a:gd name="T63" fmla="*/ 0 h 4747"/>
                  <a:gd name="T64" fmla="*/ 0 w 5453"/>
                  <a:gd name="T65" fmla="*/ 0 h 4747"/>
                  <a:gd name="T66" fmla="*/ 0 w 5453"/>
                  <a:gd name="T67" fmla="*/ 0 h 4747"/>
                  <a:gd name="T68" fmla="*/ 0 w 5453"/>
                  <a:gd name="T69" fmla="*/ 0 h 4747"/>
                  <a:gd name="T70" fmla="*/ 0 w 5453"/>
                  <a:gd name="T71" fmla="*/ 0 h 4747"/>
                  <a:gd name="T72" fmla="*/ 0 w 5453"/>
                  <a:gd name="T73" fmla="*/ 0 h 4747"/>
                  <a:gd name="T74" fmla="*/ 0 w 5453"/>
                  <a:gd name="T75" fmla="*/ 0 h 4747"/>
                  <a:gd name="T76" fmla="*/ 0 w 5453"/>
                  <a:gd name="T77" fmla="*/ 0 h 4747"/>
                  <a:gd name="T78" fmla="*/ 0 w 5453"/>
                  <a:gd name="T79" fmla="*/ 0 h 4747"/>
                  <a:gd name="T80" fmla="*/ 0 w 5453"/>
                  <a:gd name="T81" fmla="*/ 0 h 4747"/>
                  <a:gd name="T82" fmla="*/ 0 w 5453"/>
                  <a:gd name="T83" fmla="*/ 0 h 4747"/>
                  <a:gd name="T84" fmla="*/ 0 w 5453"/>
                  <a:gd name="T85" fmla="*/ 0 h 4747"/>
                  <a:gd name="T86" fmla="*/ 0 w 5453"/>
                  <a:gd name="T87" fmla="*/ 0 h 4747"/>
                  <a:gd name="T88" fmla="*/ 0 w 5453"/>
                  <a:gd name="T89" fmla="*/ 0 h 4747"/>
                  <a:gd name="T90" fmla="*/ 0 w 5453"/>
                  <a:gd name="T91" fmla="*/ 0 h 47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453"/>
                  <a:gd name="T139" fmla="*/ 0 h 4747"/>
                  <a:gd name="T140" fmla="*/ 5453 w 5453"/>
                  <a:gd name="T141" fmla="*/ 4747 h 474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453" h="4747">
                    <a:moveTo>
                      <a:pt x="0" y="210"/>
                    </a:moveTo>
                    <a:lnTo>
                      <a:pt x="19" y="473"/>
                    </a:lnTo>
                    <a:lnTo>
                      <a:pt x="35" y="733"/>
                    </a:lnTo>
                    <a:lnTo>
                      <a:pt x="48" y="991"/>
                    </a:lnTo>
                    <a:lnTo>
                      <a:pt x="60" y="1246"/>
                    </a:lnTo>
                    <a:lnTo>
                      <a:pt x="72" y="1499"/>
                    </a:lnTo>
                    <a:lnTo>
                      <a:pt x="81" y="1750"/>
                    </a:lnTo>
                    <a:lnTo>
                      <a:pt x="89" y="2000"/>
                    </a:lnTo>
                    <a:lnTo>
                      <a:pt x="95" y="2251"/>
                    </a:lnTo>
                    <a:lnTo>
                      <a:pt x="101" y="2501"/>
                    </a:lnTo>
                    <a:lnTo>
                      <a:pt x="105" y="2752"/>
                    </a:lnTo>
                    <a:lnTo>
                      <a:pt x="109" y="3004"/>
                    </a:lnTo>
                    <a:lnTo>
                      <a:pt x="113" y="3259"/>
                    </a:lnTo>
                    <a:lnTo>
                      <a:pt x="116" y="3515"/>
                    </a:lnTo>
                    <a:lnTo>
                      <a:pt x="119" y="3775"/>
                    </a:lnTo>
                    <a:lnTo>
                      <a:pt x="121" y="4037"/>
                    </a:lnTo>
                    <a:lnTo>
                      <a:pt x="125" y="4304"/>
                    </a:lnTo>
                    <a:lnTo>
                      <a:pt x="128" y="4575"/>
                    </a:lnTo>
                    <a:lnTo>
                      <a:pt x="144" y="4664"/>
                    </a:lnTo>
                    <a:lnTo>
                      <a:pt x="190" y="4725"/>
                    </a:lnTo>
                    <a:lnTo>
                      <a:pt x="281" y="4747"/>
                    </a:lnTo>
                    <a:lnTo>
                      <a:pt x="532" y="4743"/>
                    </a:lnTo>
                    <a:lnTo>
                      <a:pt x="784" y="4740"/>
                    </a:lnTo>
                    <a:lnTo>
                      <a:pt x="1034" y="4736"/>
                    </a:lnTo>
                    <a:lnTo>
                      <a:pt x="1284" y="4732"/>
                    </a:lnTo>
                    <a:lnTo>
                      <a:pt x="1534" y="4728"/>
                    </a:lnTo>
                    <a:lnTo>
                      <a:pt x="1784" y="4723"/>
                    </a:lnTo>
                    <a:lnTo>
                      <a:pt x="2032" y="4717"/>
                    </a:lnTo>
                    <a:lnTo>
                      <a:pt x="2280" y="4710"/>
                    </a:lnTo>
                    <a:lnTo>
                      <a:pt x="2527" y="4702"/>
                    </a:lnTo>
                    <a:lnTo>
                      <a:pt x="2773" y="4692"/>
                    </a:lnTo>
                    <a:lnTo>
                      <a:pt x="3019" y="4682"/>
                    </a:lnTo>
                    <a:lnTo>
                      <a:pt x="3264" y="4670"/>
                    </a:lnTo>
                    <a:lnTo>
                      <a:pt x="3508" y="4658"/>
                    </a:lnTo>
                    <a:lnTo>
                      <a:pt x="3750" y="4642"/>
                    </a:lnTo>
                    <a:lnTo>
                      <a:pt x="3992" y="4625"/>
                    </a:lnTo>
                    <a:lnTo>
                      <a:pt x="4233" y="4607"/>
                    </a:lnTo>
                    <a:lnTo>
                      <a:pt x="4473" y="4587"/>
                    </a:lnTo>
                    <a:lnTo>
                      <a:pt x="4712" y="4564"/>
                    </a:lnTo>
                    <a:lnTo>
                      <a:pt x="4950" y="4539"/>
                    </a:lnTo>
                    <a:lnTo>
                      <a:pt x="5186" y="4511"/>
                    </a:lnTo>
                    <a:lnTo>
                      <a:pt x="5293" y="4469"/>
                    </a:lnTo>
                    <a:lnTo>
                      <a:pt x="5352" y="4396"/>
                    </a:lnTo>
                    <a:lnTo>
                      <a:pt x="5380" y="4295"/>
                    </a:lnTo>
                    <a:lnTo>
                      <a:pt x="5402" y="4044"/>
                    </a:lnTo>
                    <a:lnTo>
                      <a:pt x="5421" y="3793"/>
                    </a:lnTo>
                    <a:lnTo>
                      <a:pt x="5435" y="3541"/>
                    </a:lnTo>
                    <a:lnTo>
                      <a:pt x="5444" y="3289"/>
                    </a:lnTo>
                    <a:lnTo>
                      <a:pt x="5451" y="3035"/>
                    </a:lnTo>
                    <a:lnTo>
                      <a:pt x="5453" y="2780"/>
                    </a:lnTo>
                    <a:lnTo>
                      <a:pt x="5452" y="2526"/>
                    </a:lnTo>
                    <a:lnTo>
                      <a:pt x="5447" y="2272"/>
                    </a:lnTo>
                    <a:lnTo>
                      <a:pt x="5438" y="2016"/>
                    </a:lnTo>
                    <a:lnTo>
                      <a:pt x="5426" y="1761"/>
                    </a:lnTo>
                    <a:lnTo>
                      <a:pt x="5410" y="1506"/>
                    </a:lnTo>
                    <a:lnTo>
                      <a:pt x="5389" y="1252"/>
                    </a:lnTo>
                    <a:lnTo>
                      <a:pt x="5366" y="995"/>
                    </a:lnTo>
                    <a:lnTo>
                      <a:pt x="5337" y="740"/>
                    </a:lnTo>
                    <a:lnTo>
                      <a:pt x="5307" y="486"/>
                    </a:lnTo>
                    <a:lnTo>
                      <a:pt x="5272" y="232"/>
                    </a:lnTo>
                    <a:lnTo>
                      <a:pt x="5240" y="143"/>
                    </a:lnTo>
                    <a:lnTo>
                      <a:pt x="5178" y="99"/>
                    </a:lnTo>
                    <a:lnTo>
                      <a:pt x="5077" y="80"/>
                    </a:lnTo>
                    <a:lnTo>
                      <a:pt x="4829" y="66"/>
                    </a:lnTo>
                    <a:lnTo>
                      <a:pt x="4579" y="54"/>
                    </a:lnTo>
                    <a:lnTo>
                      <a:pt x="4327" y="44"/>
                    </a:lnTo>
                    <a:lnTo>
                      <a:pt x="4074" y="34"/>
                    </a:lnTo>
                    <a:lnTo>
                      <a:pt x="3819" y="26"/>
                    </a:lnTo>
                    <a:lnTo>
                      <a:pt x="3563" y="19"/>
                    </a:lnTo>
                    <a:lnTo>
                      <a:pt x="3307" y="13"/>
                    </a:lnTo>
                    <a:lnTo>
                      <a:pt x="3050" y="7"/>
                    </a:lnTo>
                    <a:lnTo>
                      <a:pt x="2792" y="4"/>
                    </a:lnTo>
                    <a:lnTo>
                      <a:pt x="2533" y="1"/>
                    </a:lnTo>
                    <a:lnTo>
                      <a:pt x="2275" y="0"/>
                    </a:lnTo>
                    <a:lnTo>
                      <a:pt x="2016" y="0"/>
                    </a:lnTo>
                    <a:lnTo>
                      <a:pt x="1757" y="1"/>
                    </a:lnTo>
                    <a:lnTo>
                      <a:pt x="1499" y="4"/>
                    </a:lnTo>
                    <a:lnTo>
                      <a:pt x="1241" y="8"/>
                    </a:lnTo>
                    <a:lnTo>
                      <a:pt x="983" y="14"/>
                    </a:lnTo>
                    <a:lnTo>
                      <a:pt x="726" y="21"/>
                    </a:lnTo>
                    <a:lnTo>
                      <a:pt x="470" y="29"/>
                    </a:lnTo>
                    <a:lnTo>
                      <a:pt x="215" y="37"/>
                    </a:lnTo>
                    <a:lnTo>
                      <a:pt x="95" y="58"/>
                    </a:lnTo>
                    <a:lnTo>
                      <a:pt x="22" y="114"/>
                    </a:lnTo>
                    <a:lnTo>
                      <a:pt x="0" y="21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68580" tIns="0" rIns="68580" bIns="0"/>
              <a:lstStyle/>
              <a:p>
                <a:endParaRPr lang="en-US" sz="900" dirty="0"/>
              </a:p>
            </p:txBody>
          </p:sp>
          <p:sp>
            <p:nvSpPr>
              <p:cNvPr id="109" name="Freeform 298"/>
              <p:cNvSpPr>
                <a:spLocks noChangeAspect="1"/>
              </p:cNvSpPr>
              <p:nvPr/>
            </p:nvSpPr>
            <p:spPr bwMode="auto">
              <a:xfrm flipH="1">
                <a:off x="6171338" y="5166276"/>
                <a:ext cx="52969" cy="40921"/>
              </a:xfrm>
              <a:custGeom>
                <a:avLst/>
                <a:gdLst>
                  <a:gd name="T0" fmla="*/ 0 w 639"/>
                  <a:gd name="T1" fmla="*/ 0 h 416"/>
                  <a:gd name="T2" fmla="*/ 0 w 639"/>
                  <a:gd name="T3" fmla="*/ 0 h 416"/>
                  <a:gd name="T4" fmla="*/ 0 w 639"/>
                  <a:gd name="T5" fmla="*/ 0 h 416"/>
                  <a:gd name="T6" fmla="*/ 0 w 639"/>
                  <a:gd name="T7" fmla="*/ 0 h 416"/>
                  <a:gd name="T8" fmla="*/ 0 w 639"/>
                  <a:gd name="T9" fmla="*/ 0 h 416"/>
                  <a:gd name="T10" fmla="*/ 0 w 639"/>
                  <a:gd name="T11" fmla="*/ 0 h 4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9"/>
                  <a:gd name="T19" fmla="*/ 0 h 416"/>
                  <a:gd name="T20" fmla="*/ 639 w 639"/>
                  <a:gd name="T21" fmla="*/ 416 h 4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9" h="416">
                    <a:moveTo>
                      <a:pt x="0" y="416"/>
                    </a:moveTo>
                    <a:lnTo>
                      <a:pt x="639" y="390"/>
                    </a:lnTo>
                    <a:lnTo>
                      <a:pt x="639" y="0"/>
                    </a:lnTo>
                    <a:lnTo>
                      <a:pt x="0" y="25"/>
                    </a:lnTo>
                    <a:lnTo>
                      <a:pt x="0" y="41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lIns="68580" tIns="0" rIns="68580" bIns="0"/>
              <a:lstStyle/>
              <a:p>
                <a:endParaRPr lang="en-US" sz="900" dirty="0"/>
              </a:p>
            </p:txBody>
          </p:sp>
          <p:sp>
            <p:nvSpPr>
              <p:cNvPr id="110" name="Freeform 299"/>
              <p:cNvSpPr>
                <a:spLocks noChangeAspect="1"/>
              </p:cNvSpPr>
              <p:nvPr/>
            </p:nvSpPr>
            <p:spPr bwMode="auto">
              <a:xfrm flipH="1">
                <a:off x="6171338" y="5166276"/>
                <a:ext cx="52969" cy="40921"/>
              </a:xfrm>
              <a:custGeom>
                <a:avLst/>
                <a:gdLst>
                  <a:gd name="T0" fmla="*/ 0 w 639"/>
                  <a:gd name="T1" fmla="*/ 0 h 416"/>
                  <a:gd name="T2" fmla="*/ 0 w 639"/>
                  <a:gd name="T3" fmla="*/ 0 h 416"/>
                  <a:gd name="T4" fmla="*/ 0 w 639"/>
                  <a:gd name="T5" fmla="*/ 0 h 416"/>
                  <a:gd name="T6" fmla="*/ 0 w 639"/>
                  <a:gd name="T7" fmla="*/ 0 h 416"/>
                  <a:gd name="T8" fmla="*/ 0 w 639"/>
                  <a:gd name="T9" fmla="*/ 0 h 416"/>
                  <a:gd name="T10" fmla="*/ 0 w 639"/>
                  <a:gd name="T11" fmla="*/ 0 h 4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9"/>
                  <a:gd name="T19" fmla="*/ 0 h 416"/>
                  <a:gd name="T20" fmla="*/ 639 w 639"/>
                  <a:gd name="T21" fmla="*/ 416 h 4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9" h="416">
                    <a:moveTo>
                      <a:pt x="0" y="416"/>
                    </a:moveTo>
                    <a:lnTo>
                      <a:pt x="639" y="389"/>
                    </a:lnTo>
                    <a:lnTo>
                      <a:pt x="639" y="0"/>
                    </a:lnTo>
                    <a:lnTo>
                      <a:pt x="0" y="25"/>
                    </a:lnTo>
                    <a:lnTo>
                      <a:pt x="0" y="416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68580" tIns="0" rIns="68580" bIns="0"/>
              <a:lstStyle/>
              <a:p>
                <a:endParaRPr lang="en-US" sz="900" dirty="0"/>
              </a:p>
            </p:txBody>
          </p:sp>
          <p:sp>
            <p:nvSpPr>
              <p:cNvPr id="111" name="Freeform 300"/>
              <p:cNvSpPr>
                <a:spLocks noChangeAspect="1" noEditPoints="1"/>
              </p:cNvSpPr>
              <p:nvPr/>
            </p:nvSpPr>
            <p:spPr bwMode="auto">
              <a:xfrm flipH="1">
                <a:off x="6139278" y="4552464"/>
                <a:ext cx="698352" cy="712021"/>
              </a:xfrm>
              <a:custGeom>
                <a:avLst/>
                <a:gdLst>
                  <a:gd name="T0" fmla="*/ 0 w 8359"/>
                  <a:gd name="T1" fmla="*/ 0 h 7272"/>
                  <a:gd name="T2" fmla="*/ 0 w 8359"/>
                  <a:gd name="T3" fmla="*/ 0 h 7272"/>
                  <a:gd name="T4" fmla="*/ 0 w 8359"/>
                  <a:gd name="T5" fmla="*/ 0 h 7272"/>
                  <a:gd name="T6" fmla="*/ 0 w 8359"/>
                  <a:gd name="T7" fmla="*/ 0 h 7272"/>
                  <a:gd name="T8" fmla="*/ 0 w 8359"/>
                  <a:gd name="T9" fmla="*/ 0 h 7272"/>
                  <a:gd name="T10" fmla="*/ 0 w 8359"/>
                  <a:gd name="T11" fmla="*/ 0 h 7272"/>
                  <a:gd name="T12" fmla="*/ 0 w 8359"/>
                  <a:gd name="T13" fmla="*/ 0 h 7272"/>
                  <a:gd name="T14" fmla="*/ 0 w 8359"/>
                  <a:gd name="T15" fmla="*/ 0 h 7272"/>
                  <a:gd name="T16" fmla="*/ 0 w 8359"/>
                  <a:gd name="T17" fmla="*/ 0 h 7272"/>
                  <a:gd name="T18" fmla="*/ 0 w 8359"/>
                  <a:gd name="T19" fmla="*/ 0 h 7272"/>
                  <a:gd name="T20" fmla="*/ 0 w 8359"/>
                  <a:gd name="T21" fmla="*/ 0 h 7272"/>
                  <a:gd name="T22" fmla="*/ 0 w 8359"/>
                  <a:gd name="T23" fmla="*/ 0 h 7272"/>
                  <a:gd name="T24" fmla="*/ 0 w 8359"/>
                  <a:gd name="T25" fmla="*/ 0 h 7272"/>
                  <a:gd name="T26" fmla="*/ 0 w 8359"/>
                  <a:gd name="T27" fmla="*/ 0 h 7272"/>
                  <a:gd name="T28" fmla="*/ 0 w 8359"/>
                  <a:gd name="T29" fmla="*/ 0 h 7272"/>
                  <a:gd name="T30" fmla="*/ 0 w 8359"/>
                  <a:gd name="T31" fmla="*/ 0 h 7272"/>
                  <a:gd name="T32" fmla="*/ 0 w 8359"/>
                  <a:gd name="T33" fmla="*/ 0 h 7272"/>
                  <a:gd name="T34" fmla="*/ 0 w 8359"/>
                  <a:gd name="T35" fmla="*/ 0 h 7272"/>
                  <a:gd name="T36" fmla="*/ 0 w 8359"/>
                  <a:gd name="T37" fmla="*/ 0 h 7272"/>
                  <a:gd name="T38" fmla="*/ 0 w 8359"/>
                  <a:gd name="T39" fmla="*/ 0 h 7272"/>
                  <a:gd name="T40" fmla="*/ 0 w 8359"/>
                  <a:gd name="T41" fmla="*/ 0 h 7272"/>
                  <a:gd name="T42" fmla="*/ 0 w 8359"/>
                  <a:gd name="T43" fmla="*/ 0 h 7272"/>
                  <a:gd name="T44" fmla="*/ 0 w 8359"/>
                  <a:gd name="T45" fmla="*/ 0 h 7272"/>
                  <a:gd name="T46" fmla="*/ 0 w 8359"/>
                  <a:gd name="T47" fmla="*/ 0 h 7272"/>
                  <a:gd name="T48" fmla="*/ 0 w 8359"/>
                  <a:gd name="T49" fmla="*/ 0 h 7272"/>
                  <a:gd name="T50" fmla="*/ 0 w 8359"/>
                  <a:gd name="T51" fmla="*/ 0 h 7272"/>
                  <a:gd name="T52" fmla="*/ 0 w 8359"/>
                  <a:gd name="T53" fmla="*/ 0 h 7272"/>
                  <a:gd name="T54" fmla="*/ 0 w 8359"/>
                  <a:gd name="T55" fmla="*/ 0 h 7272"/>
                  <a:gd name="T56" fmla="*/ 0 w 8359"/>
                  <a:gd name="T57" fmla="*/ 0 h 7272"/>
                  <a:gd name="T58" fmla="*/ 0 w 8359"/>
                  <a:gd name="T59" fmla="*/ 0 h 7272"/>
                  <a:gd name="T60" fmla="*/ 0 w 8359"/>
                  <a:gd name="T61" fmla="*/ 0 h 7272"/>
                  <a:gd name="T62" fmla="*/ 0 w 8359"/>
                  <a:gd name="T63" fmla="*/ 0 h 7272"/>
                  <a:gd name="T64" fmla="*/ 0 w 8359"/>
                  <a:gd name="T65" fmla="*/ 0 h 7272"/>
                  <a:gd name="T66" fmla="*/ 0 w 8359"/>
                  <a:gd name="T67" fmla="*/ 0 h 7272"/>
                  <a:gd name="T68" fmla="*/ 0 w 8359"/>
                  <a:gd name="T69" fmla="*/ 0 h 7272"/>
                  <a:gd name="T70" fmla="*/ 0 w 8359"/>
                  <a:gd name="T71" fmla="*/ 0 h 7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359"/>
                  <a:gd name="T109" fmla="*/ 0 h 7272"/>
                  <a:gd name="T110" fmla="*/ 8359 w 8359"/>
                  <a:gd name="T111" fmla="*/ 7272 h 727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359" h="7272">
                    <a:moveTo>
                      <a:pt x="1499" y="38"/>
                    </a:moveTo>
                    <a:lnTo>
                      <a:pt x="1387" y="53"/>
                    </a:lnTo>
                    <a:lnTo>
                      <a:pt x="1312" y="87"/>
                    </a:lnTo>
                    <a:lnTo>
                      <a:pt x="1284" y="164"/>
                    </a:lnTo>
                    <a:lnTo>
                      <a:pt x="1552" y="6972"/>
                    </a:lnTo>
                    <a:lnTo>
                      <a:pt x="1571" y="7057"/>
                    </a:lnTo>
                    <a:lnTo>
                      <a:pt x="1622" y="7115"/>
                    </a:lnTo>
                    <a:lnTo>
                      <a:pt x="1715" y="7134"/>
                    </a:lnTo>
                    <a:lnTo>
                      <a:pt x="8189" y="6766"/>
                    </a:lnTo>
                    <a:lnTo>
                      <a:pt x="8294" y="6741"/>
                    </a:lnTo>
                    <a:lnTo>
                      <a:pt x="8347" y="6690"/>
                    </a:lnTo>
                    <a:lnTo>
                      <a:pt x="8359" y="6608"/>
                    </a:lnTo>
                    <a:lnTo>
                      <a:pt x="8133" y="487"/>
                    </a:lnTo>
                    <a:lnTo>
                      <a:pt x="8109" y="357"/>
                    </a:lnTo>
                    <a:lnTo>
                      <a:pt x="8038" y="254"/>
                    </a:lnTo>
                    <a:lnTo>
                      <a:pt x="7897" y="209"/>
                    </a:lnTo>
                    <a:lnTo>
                      <a:pt x="1499" y="38"/>
                    </a:lnTo>
                    <a:close/>
                    <a:moveTo>
                      <a:pt x="0" y="1532"/>
                    </a:moveTo>
                    <a:lnTo>
                      <a:pt x="126" y="5958"/>
                    </a:lnTo>
                    <a:lnTo>
                      <a:pt x="273" y="858"/>
                    </a:lnTo>
                    <a:lnTo>
                      <a:pt x="416" y="6458"/>
                    </a:lnTo>
                    <a:lnTo>
                      <a:pt x="1124" y="7272"/>
                    </a:lnTo>
                    <a:lnTo>
                      <a:pt x="866" y="111"/>
                    </a:lnTo>
                    <a:lnTo>
                      <a:pt x="873" y="59"/>
                    </a:lnTo>
                    <a:lnTo>
                      <a:pt x="899" y="24"/>
                    </a:lnTo>
                    <a:lnTo>
                      <a:pt x="951" y="0"/>
                    </a:lnTo>
                    <a:lnTo>
                      <a:pt x="0" y="153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lIns="68580" tIns="0" rIns="68580" bIns="0"/>
              <a:lstStyle/>
              <a:p>
                <a:endParaRPr lang="en-US" sz="900" dirty="0"/>
              </a:p>
            </p:txBody>
          </p:sp>
          <p:sp>
            <p:nvSpPr>
              <p:cNvPr id="112" name="Freeform 301"/>
              <p:cNvSpPr>
                <a:spLocks noChangeAspect="1"/>
              </p:cNvSpPr>
              <p:nvPr/>
            </p:nvSpPr>
            <p:spPr bwMode="auto">
              <a:xfrm flipH="1">
                <a:off x="6139278" y="4555738"/>
                <a:ext cx="589626" cy="695652"/>
              </a:xfrm>
              <a:custGeom>
                <a:avLst/>
                <a:gdLst>
                  <a:gd name="T0" fmla="*/ 0 w 7075"/>
                  <a:gd name="T1" fmla="*/ 0 h 7095"/>
                  <a:gd name="T2" fmla="*/ 0 w 7075"/>
                  <a:gd name="T3" fmla="*/ 0 h 7095"/>
                  <a:gd name="T4" fmla="*/ 0 w 7075"/>
                  <a:gd name="T5" fmla="*/ 0 h 7095"/>
                  <a:gd name="T6" fmla="*/ 0 w 7075"/>
                  <a:gd name="T7" fmla="*/ 0 h 7095"/>
                  <a:gd name="T8" fmla="*/ 0 w 7075"/>
                  <a:gd name="T9" fmla="*/ 0 h 7095"/>
                  <a:gd name="T10" fmla="*/ 0 w 7075"/>
                  <a:gd name="T11" fmla="*/ 0 h 7095"/>
                  <a:gd name="T12" fmla="*/ 0 w 7075"/>
                  <a:gd name="T13" fmla="*/ 0 h 7095"/>
                  <a:gd name="T14" fmla="*/ 0 w 7075"/>
                  <a:gd name="T15" fmla="*/ 0 h 7095"/>
                  <a:gd name="T16" fmla="*/ 0 w 7075"/>
                  <a:gd name="T17" fmla="*/ 0 h 7095"/>
                  <a:gd name="T18" fmla="*/ 0 w 7075"/>
                  <a:gd name="T19" fmla="*/ 0 h 7095"/>
                  <a:gd name="T20" fmla="*/ 0 w 7075"/>
                  <a:gd name="T21" fmla="*/ 0 h 7095"/>
                  <a:gd name="T22" fmla="*/ 0 w 7075"/>
                  <a:gd name="T23" fmla="*/ 0 h 7095"/>
                  <a:gd name="T24" fmla="*/ 0 w 7075"/>
                  <a:gd name="T25" fmla="*/ 0 h 7095"/>
                  <a:gd name="T26" fmla="*/ 0 w 7075"/>
                  <a:gd name="T27" fmla="*/ 0 h 7095"/>
                  <a:gd name="T28" fmla="*/ 0 w 7075"/>
                  <a:gd name="T29" fmla="*/ 0 h 7095"/>
                  <a:gd name="T30" fmla="*/ 0 w 7075"/>
                  <a:gd name="T31" fmla="*/ 0 h 7095"/>
                  <a:gd name="T32" fmla="*/ 0 w 7075"/>
                  <a:gd name="T33" fmla="*/ 0 h 7095"/>
                  <a:gd name="T34" fmla="*/ 0 w 7075"/>
                  <a:gd name="T35" fmla="*/ 0 h 7095"/>
                  <a:gd name="T36" fmla="*/ 0 w 7075"/>
                  <a:gd name="T37" fmla="*/ 0 h 7095"/>
                  <a:gd name="T38" fmla="*/ 0 w 7075"/>
                  <a:gd name="T39" fmla="*/ 0 h 7095"/>
                  <a:gd name="T40" fmla="*/ 0 w 7075"/>
                  <a:gd name="T41" fmla="*/ 0 h 7095"/>
                  <a:gd name="T42" fmla="*/ 0 w 7075"/>
                  <a:gd name="T43" fmla="*/ 0 h 7095"/>
                  <a:gd name="T44" fmla="*/ 0 w 7075"/>
                  <a:gd name="T45" fmla="*/ 0 h 7095"/>
                  <a:gd name="T46" fmla="*/ 0 w 7075"/>
                  <a:gd name="T47" fmla="*/ 0 h 7095"/>
                  <a:gd name="T48" fmla="*/ 0 w 7075"/>
                  <a:gd name="T49" fmla="*/ 0 h 70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75"/>
                  <a:gd name="T76" fmla="*/ 0 h 7095"/>
                  <a:gd name="T77" fmla="*/ 7075 w 7075"/>
                  <a:gd name="T78" fmla="*/ 7095 h 70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75" h="7095">
                    <a:moveTo>
                      <a:pt x="214" y="0"/>
                    </a:moveTo>
                    <a:lnTo>
                      <a:pt x="103" y="15"/>
                    </a:lnTo>
                    <a:lnTo>
                      <a:pt x="27" y="48"/>
                    </a:lnTo>
                    <a:lnTo>
                      <a:pt x="0" y="125"/>
                    </a:lnTo>
                    <a:lnTo>
                      <a:pt x="269" y="6933"/>
                    </a:lnTo>
                    <a:lnTo>
                      <a:pt x="287" y="7018"/>
                    </a:lnTo>
                    <a:lnTo>
                      <a:pt x="337" y="7077"/>
                    </a:lnTo>
                    <a:lnTo>
                      <a:pt x="430" y="7095"/>
                    </a:lnTo>
                    <a:lnTo>
                      <a:pt x="6905" y="6727"/>
                    </a:lnTo>
                    <a:lnTo>
                      <a:pt x="7010" y="6703"/>
                    </a:lnTo>
                    <a:lnTo>
                      <a:pt x="7062" y="6652"/>
                    </a:lnTo>
                    <a:lnTo>
                      <a:pt x="7075" y="6569"/>
                    </a:lnTo>
                    <a:lnTo>
                      <a:pt x="6849" y="449"/>
                    </a:lnTo>
                    <a:lnTo>
                      <a:pt x="6825" y="319"/>
                    </a:lnTo>
                    <a:lnTo>
                      <a:pt x="6754" y="216"/>
                    </a:lnTo>
                    <a:lnTo>
                      <a:pt x="6613" y="170"/>
                    </a:lnTo>
                    <a:lnTo>
                      <a:pt x="214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68580" tIns="0" rIns="68580" bIns="0"/>
              <a:lstStyle/>
              <a:p>
                <a:endParaRPr lang="en-US" sz="900" dirty="0"/>
              </a:p>
            </p:txBody>
          </p:sp>
          <p:sp>
            <p:nvSpPr>
              <p:cNvPr id="113" name="Freeform 302"/>
              <p:cNvSpPr>
                <a:spLocks noChangeAspect="1"/>
              </p:cNvSpPr>
              <p:nvPr/>
            </p:nvSpPr>
            <p:spPr bwMode="auto">
              <a:xfrm flipH="1">
                <a:off x="6742844" y="4552464"/>
                <a:ext cx="94786" cy="712021"/>
              </a:xfrm>
              <a:custGeom>
                <a:avLst/>
                <a:gdLst>
                  <a:gd name="T0" fmla="*/ 0 w 1123"/>
                  <a:gd name="T1" fmla="*/ 0 h 7272"/>
                  <a:gd name="T2" fmla="*/ 0 w 1123"/>
                  <a:gd name="T3" fmla="*/ 0 h 7272"/>
                  <a:gd name="T4" fmla="*/ 0 w 1123"/>
                  <a:gd name="T5" fmla="*/ 0 h 7272"/>
                  <a:gd name="T6" fmla="*/ 0 w 1123"/>
                  <a:gd name="T7" fmla="*/ 0 h 7272"/>
                  <a:gd name="T8" fmla="*/ 0 w 1123"/>
                  <a:gd name="T9" fmla="*/ 0 h 7272"/>
                  <a:gd name="T10" fmla="*/ 0 w 1123"/>
                  <a:gd name="T11" fmla="*/ 0 h 7272"/>
                  <a:gd name="T12" fmla="*/ 0 w 1123"/>
                  <a:gd name="T13" fmla="*/ 0 h 7272"/>
                  <a:gd name="T14" fmla="*/ 0 w 1123"/>
                  <a:gd name="T15" fmla="*/ 0 h 7272"/>
                  <a:gd name="T16" fmla="*/ 0 w 1123"/>
                  <a:gd name="T17" fmla="*/ 0 h 7272"/>
                  <a:gd name="T18" fmla="*/ 0 w 1123"/>
                  <a:gd name="T19" fmla="*/ 0 h 7272"/>
                  <a:gd name="T20" fmla="*/ 0 w 1123"/>
                  <a:gd name="T21" fmla="*/ 0 h 7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23"/>
                  <a:gd name="T34" fmla="*/ 0 h 7272"/>
                  <a:gd name="T35" fmla="*/ 1123 w 1123"/>
                  <a:gd name="T36" fmla="*/ 7272 h 7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23" h="7272">
                    <a:moveTo>
                      <a:pt x="0" y="1532"/>
                    </a:moveTo>
                    <a:lnTo>
                      <a:pt x="125" y="5958"/>
                    </a:lnTo>
                    <a:lnTo>
                      <a:pt x="273" y="858"/>
                    </a:lnTo>
                    <a:lnTo>
                      <a:pt x="416" y="6458"/>
                    </a:lnTo>
                    <a:lnTo>
                      <a:pt x="1123" y="7272"/>
                    </a:lnTo>
                    <a:lnTo>
                      <a:pt x="866" y="110"/>
                    </a:lnTo>
                    <a:lnTo>
                      <a:pt x="872" y="59"/>
                    </a:lnTo>
                    <a:lnTo>
                      <a:pt x="899" y="24"/>
                    </a:lnTo>
                    <a:lnTo>
                      <a:pt x="950" y="0"/>
                    </a:lnTo>
                    <a:lnTo>
                      <a:pt x="0" y="153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68580" tIns="0" rIns="68580" bIns="0"/>
              <a:lstStyle/>
              <a:p>
                <a:endParaRPr lang="en-US" sz="900" dirty="0"/>
              </a:p>
            </p:txBody>
          </p:sp>
          <p:sp>
            <p:nvSpPr>
              <p:cNvPr id="114" name="Freeform 303"/>
              <p:cNvSpPr>
                <a:spLocks noChangeAspect="1"/>
              </p:cNvSpPr>
              <p:nvPr/>
            </p:nvSpPr>
            <p:spPr bwMode="auto">
              <a:xfrm flipH="1">
                <a:off x="6684299" y="5197375"/>
                <a:ext cx="331752" cy="345371"/>
              </a:xfrm>
              <a:custGeom>
                <a:avLst/>
                <a:gdLst>
                  <a:gd name="T0" fmla="*/ 0 w 568"/>
                  <a:gd name="T1" fmla="*/ 0 h 504"/>
                  <a:gd name="T2" fmla="*/ 0 w 568"/>
                  <a:gd name="T3" fmla="*/ 1 h 504"/>
                  <a:gd name="T4" fmla="*/ 3 w 568"/>
                  <a:gd name="T5" fmla="*/ 3 h 504"/>
                  <a:gd name="T6" fmla="*/ 3 w 568"/>
                  <a:gd name="T7" fmla="*/ 1 h 504"/>
                  <a:gd name="T8" fmla="*/ 0 w 568"/>
                  <a:gd name="T9" fmla="*/ 0 h 5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8"/>
                  <a:gd name="T16" fmla="*/ 0 h 504"/>
                  <a:gd name="T17" fmla="*/ 568 w 568"/>
                  <a:gd name="T18" fmla="*/ 504 h 5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8" h="504">
                    <a:moveTo>
                      <a:pt x="0" y="0"/>
                    </a:moveTo>
                    <a:lnTo>
                      <a:pt x="0" y="200"/>
                    </a:lnTo>
                    <a:lnTo>
                      <a:pt x="568" y="504"/>
                    </a:lnTo>
                    <a:lnTo>
                      <a:pt x="568" y="26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2706A"/>
                  </a:gs>
                  <a:gs pos="100000">
                    <a:srgbClr val="F7F2E5"/>
                  </a:gs>
                </a:gsLst>
                <a:lin ang="0" scaled="1"/>
              </a:gradFill>
              <a:ln w="635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80" tIns="0" rIns="68580" bIns="0"/>
              <a:lstStyle/>
              <a:p>
                <a:endParaRPr lang="en-US" sz="900" dirty="0"/>
              </a:p>
            </p:txBody>
          </p:sp>
          <p:sp>
            <p:nvSpPr>
              <p:cNvPr id="115" name="Freeform 304"/>
              <p:cNvSpPr>
                <a:spLocks noChangeAspect="1"/>
              </p:cNvSpPr>
              <p:nvPr/>
            </p:nvSpPr>
            <p:spPr bwMode="auto">
              <a:xfrm flipH="1">
                <a:off x="6239640" y="5357785"/>
                <a:ext cx="136604" cy="44194"/>
              </a:xfrm>
              <a:custGeom>
                <a:avLst/>
                <a:gdLst>
                  <a:gd name="T0" fmla="*/ 1 w 234"/>
                  <a:gd name="T1" fmla="*/ 0 h 65"/>
                  <a:gd name="T2" fmla="*/ 1 w 234"/>
                  <a:gd name="T3" fmla="*/ 0 h 65"/>
                  <a:gd name="T4" fmla="*/ 0 w 234"/>
                  <a:gd name="T5" fmla="*/ 0 h 65"/>
                  <a:gd name="T6" fmla="*/ 0 w 234"/>
                  <a:gd name="T7" fmla="*/ 0 h 65"/>
                  <a:gd name="T8" fmla="*/ 1 w 234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4"/>
                  <a:gd name="T16" fmla="*/ 0 h 65"/>
                  <a:gd name="T17" fmla="*/ 234 w 234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4" h="65">
                    <a:moveTo>
                      <a:pt x="233" y="42"/>
                    </a:moveTo>
                    <a:lnTo>
                      <a:pt x="234" y="0"/>
                    </a:lnTo>
                    <a:lnTo>
                      <a:pt x="0" y="20"/>
                    </a:lnTo>
                    <a:lnTo>
                      <a:pt x="3" y="65"/>
                    </a:lnTo>
                    <a:lnTo>
                      <a:pt x="233" y="42"/>
                    </a:lnTo>
                    <a:close/>
                  </a:path>
                </a:pathLst>
              </a:custGeom>
              <a:solidFill>
                <a:srgbClr val="F7F2E5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80" tIns="0" rIns="68580" bIns="0"/>
              <a:lstStyle/>
              <a:p>
                <a:endParaRPr lang="en-US" sz="900" dirty="0"/>
              </a:p>
            </p:txBody>
          </p:sp>
          <p:sp>
            <p:nvSpPr>
              <p:cNvPr id="116" name="Freeform 305"/>
              <p:cNvSpPr>
                <a:spLocks noChangeAspect="1"/>
              </p:cNvSpPr>
              <p:nvPr/>
            </p:nvSpPr>
            <p:spPr bwMode="auto">
              <a:xfrm flipH="1">
                <a:off x="6232670" y="5375790"/>
                <a:ext cx="6970" cy="13095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0 h 18"/>
                  <a:gd name="T4" fmla="*/ 0 w 12"/>
                  <a:gd name="T5" fmla="*/ 0 h 18"/>
                  <a:gd name="T6" fmla="*/ 0 w 12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8"/>
                  <a:gd name="T14" fmla="*/ 12 w 12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8">
                    <a:moveTo>
                      <a:pt x="0" y="16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18"/>
                    </a:lnTo>
                  </a:path>
                </a:pathLst>
              </a:custGeom>
              <a:solidFill>
                <a:srgbClr val="DADBC1"/>
              </a:solidFill>
              <a:ln w="1270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68580" tIns="0" rIns="68580" bIns="0" anchor="ctr"/>
              <a:lstStyle/>
              <a:p>
                <a:endParaRPr lang="en-US" sz="900" dirty="0"/>
              </a:p>
            </p:txBody>
          </p:sp>
          <p:sp>
            <p:nvSpPr>
              <p:cNvPr id="117" name="Oval 306"/>
              <p:cNvSpPr>
                <a:spLocks noChangeAspect="1" noChangeArrowheads="1"/>
              </p:cNvSpPr>
              <p:nvPr/>
            </p:nvSpPr>
            <p:spPr bwMode="auto">
              <a:xfrm rot="240996" flipH="1">
                <a:off x="6270306" y="5383974"/>
                <a:ext cx="54363" cy="22916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E4E4E4"/>
                  </a:gs>
                  <a:gs pos="100000">
                    <a:srgbClr val="B2B2B2"/>
                  </a:gs>
                </a:gsLst>
                <a:lin ang="0" scaled="1"/>
              </a:gradFill>
              <a:ln w="4763">
                <a:noFill/>
                <a:round/>
                <a:headEnd/>
                <a:tailEnd/>
              </a:ln>
            </p:spPr>
            <p:txBody>
              <a:bodyPr lIns="68580" tIns="0" rIns="68580" bIns="0"/>
              <a:lstStyle/>
              <a:p>
                <a:endParaRPr lang="en-US" sz="900" dirty="0"/>
              </a:p>
            </p:txBody>
          </p:sp>
          <p:sp>
            <p:nvSpPr>
              <p:cNvPr id="118" name="Arc 307"/>
              <p:cNvSpPr>
                <a:spLocks noChangeAspect="1"/>
              </p:cNvSpPr>
              <p:nvPr/>
            </p:nvSpPr>
            <p:spPr bwMode="auto">
              <a:xfrm rot="281921" flipH="1">
                <a:off x="6268912" y="5379063"/>
                <a:ext cx="57151" cy="16368"/>
              </a:xfrm>
              <a:custGeom>
                <a:avLst/>
                <a:gdLst>
                  <a:gd name="T0" fmla="*/ 0 w 43200"/>
                  <a:gd name="T1" fmla="*/ 0 h 25968"/>
                  <a:gd name="T2" fmla="*/ 0 w 43200"/>
                  <a:gd name="T3" fmla="*/ 0 h 25968"/>
                  <a:gd name="T4" fmla="*/ 0 w 43200"/>
                  <a:gd name="T5" fmla="*/ 0 h 25968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968"/>
                  <a:gd name="T11" fmla="*/ 43200 w 43200"/>
                  <a:gd name="T12" fmla="*/ 25968 h 259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968" fill="none" extrusionOk="0">
                    <a:moveTo>
                      <a:pt x="446" y="25967"/>
                    </a:moveTo>
                    <a:cubicBezTo>
                      <a:pt x="149" y="24530"/>
                      <a:pt x="0" y="230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5968" stroke="0" extrusionOk="0">
                    <a:moveTo>
                      <a:pt x="446" y="25967"/>
                    </a:moveTo>
                    <a:cubicBezTo>
                      <a:pt x="149" y="24530"/>
                      <a:pt x="0" y="230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68580" tIns="0" rIns="68580" bIns="0" anchor="ctr"/>
              <a:lstStyle/>
              <a:p>
                <a:endParaRPr lang="en-US" sz="900" dirty="0"/>
              </a:p>
            </p:txBody>
          </p:sp>
          <p:sp>
            <p:nvSpPr>
              <p:cNvPr id="119" name="Freeform 308"/>
              <p:cNvSpPr>
                <a:spLocks noChangeAspect="1"/>
              </p:cNvSpPr>
              <p:nvPr/>
            </p:nvSpPr>
            <p:spPr bwMode="auto">
              <a:xfrm flipH="1">
                <a:off x="6267518" y="5388884"/>
                <a:ext cx="55757" cy="9821"/>
              </a:xfrm>
              <a:custGeom>
                <a:avLst/>
                <a:gdLst>
                  <a:gd name="T0" fmla="*/ 0 w 95"/>
                  <a:gd name="T1" fmla="*/ 1 h 12"/>
                  <a:gd name="T2" fmla="*/ 0 w 95"/>
                  <a:gd name="T3" fmla="*/ 0 h 12"/>
                  <a:gd name="T4" fmla="*/ 0 60000 65536"/>
                  <a:gd name="T5" fmla="*/ 0 60000 65536"/>
                  <a:gd name="T6" fmla="*/ 0 w 95"/>
                  <a:gd name="T7" fmla="*/ 0 h 12"/>
                  <a:gd name="T8" fmla="*/ 95 w 95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5" h="12">
                    <a:moveTo>
                      <a:pt x="0" y="12"/>
                    </a:moveTo>
                    <a:lnTo>
                      <a:pt x="95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68580" tIns="0" rIns="68580" bIns="0" anchor="ctr"/>
              <a:lstStyle/>
              <a:p>
                <a:endParaRPr lang="en-US" sz="900" dirty="0"/>
              </a:p>
            </p:txBody>
          </p:sp>
          <p:sp>
            <p:nvSpPr>
              <p:cNvPr id="120" name="Freeform 309"/>
              <p:cNvSpPr>
                <a:spLocks noChangeAspect="1"/>
              </p:cNvSpPr>
              <p:nvPr/>
            </p:nvSpPr>
            <p:spPr bwMode="auto">
              <a:xfrm flipH="1">
                <a:off x="6238246" y="5385611"/>
                <a:ext cx="135210" cy="18005"/>
              </a:xfrm>
              <a:custGeom>
                <a:avLst/>
                <a:gdLst>
                  <a:gd name="T0" fmla="*/ 0 w 231"/>
                  <a:gd name="T1" fmla="*/ 0 h 25"/>
                  <a:gd name="T2" fmla="*/ 1 w 231"/>
                  <a:gd name="T3" fmla="*/ 0 h 25"/>
                  <a:gd name="T4" fmla="*/ 0 60000 65536"/>
                  <a:gd name="T5" fmla="*/ 0 60000 65536"/>
                  <a:gd name="T6" fmla="*/ 0 w 231"/>
                  <a:gd name="T7" fmla="*/ 0 h 25"/>
                  <a:gd name="T8" fmla="*/ 231 w 231"/>
                  <a:gd name="T9" fmla="*/ 25 h 2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1" h="25">
                    <a:moveTo>
                      <a:pt x="0" y="25"/>
                    </a:moveTo>
                    <a:lnTo>
                      <a:pt x="231" y="0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68580" tIns="0" rIns="68580" bIns="0" anchor="ctr"/>
              <a:lstStyle/>
              <a:p>
                <a:endParaRPr lang="en-US" sz="900" dirty="0"/>
              </a:p>
            </p:txBody>
          </p:sp>
        </p:grpSp>
        <p:sp>
          <p:nvSpPr>
            <p:cNvPr id="71" name="Line 310"/>
            <p:cNvSpPr>
              <a:spLocks noChangeShapeType="1"/>
            </p:cNvSpPr>
            <p:nvPr/>
          </p:nvSpPr>
          <p:spPr bwMode="auto">
            <a:xfrm flipV="1">
              <a:off x="2751932" y="2380615"/>
              <a:ext cx="0" cy="181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68580" tIns="0" rIns="68580" bIns="0"/>
            <a:lstStyle/>
            <a:p>
              <a:endParaRPr lang="en-US" sz="900" dirty="0"/>
            </a:p>
          </p:txBody>
        </p:sp>
        <p:sp>
          <p:nvSpPr>
            <p:cNvPr id="72" name="Line 311"/>
            <p:cNvSpPr>
              <a:spLocks noChangeShapeType="1"/>
            </p:cNvSpPr>
            <p:nvPr/>
          </p:nvSpPr>
          <p:spPr bwMode="auto">
            <a:xfrm flipV="1">
              <a:off x="2286795" y="3571239"/>
              <a:ext cx="181583" cy="2430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68580" tIns="0" rIns="68580" bIns="0"/>
            <a:lstStyle/>
            <a:p>
              <a:endParaRPr lang="en-US" sz="900" dirty="0"/>
            </a:p>
          </p:txBody>
        </p:sp>
        <p:sp>
          <p:nvSpPr>
            <p:cNvPr id="73" name="Line 312"/>
            <p:cNvSpPr>
              <a:spLocks noChangeShapeType="1"/>
            </p:cNvSpPr>
            <p:nvPr/>
          </p:nvSpPr>
          <p:spPr bwMode="auto">
            <a:xfrm rot="16372978" flipV="1">
              <a:off x="2254963" y="3596056"/>
              <a:ext cx="236730" cy="1857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68580" tIns="0" rIns="68580" bIns="0"/>
            <a:lstStyle/>
            <a:p>
              <a:endParaRPr lang="en-US" sz="900" dirty="0"/>
            </a:p>
          </p:txBody>
        </p:sp>
        <p:sp>
          <p:nvSpPr>
            <p:cNvPr id="74" name="Freeform 313"/>
            <p:cNvSpPr>
              <a:spLocks/>
            </p:cNvSpPr>
            <p:nvPr/>
          </p:nvSpPr>
          <p:spPr bwMode="auto">
            <a:xfrm>
              <a:off x="5933511" y="2031363"/>
              <a:ext cx="501822" cy="555307"/>
            </a:xfrm>
            <a:custGeom>
              <a:avLst/>
              <a:gdLst>
                <a:gd name="T0" fmla="*/ 2147483647 w 337"/>
                <a:gd name="T1" fmla="*/ 0 h 412"/>
                <a:gd name="T2" fmla="*/ 2147483647 w 337"/>
                <a:gd name="T3" fmla="*/ 0 h 412"/>
                <a:gd name="T4" fmla="*/ 2147483647 w 337"/>
                <a:gd name="T5" fmla="*/ 2147483647 h 412"/>
                <a:gd name="T6" fmla="*/ 0 w 337"/>
                <a:gd name="T7" fmla="*/ 2147483647 h 4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7"/>
                <a:gd name="T13" fmla="*/ 0 h 412"/>
                <a:gd name="T14" fmla="*/ 337 w 337"/>
                <a:gd name="T15" fmla="*/ 412 h 4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7" h="412">
                  <a:moveTo>
                    <a:pt x="337" y="0"/>
                  </a:moveTo>
                  <a:lnTo>
                    <a:pt x="107" y="0"/>
                  </a:lnTo>
                  <a:lnTo>
                    <a:pt x="107" y="412"/>
                  </a:lnTo>
                  <a:cubicBezTo>
                    <a:pt x="71" y="412"/>
                    <a:pt x="36" y="412"/>
                    <a:pt x="0" y="412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80" tIns="0" rIns="68580" bIns="0"/>
            <a:lstStyle/>
            <a:p>
              <a:endParaRPr lang="en-US" sz="900" dirty="0"/>
            </a:p>
          </p:txBody>
        </p:sp>
        <p:sp>
          <p:nvSpPr>
            <p:cNvPr id="75" name="Line 314"/>
            <p:cNvSpPr>
              <a:spLocks noChangeShapeType="1"/>
            </p:cNvSpPr>
            <p:nvPr/>
          </p:nvSpPr>
          <p:spPr bwMode="auto">
            <a:xfrm>
              <a:off x="6738144" y="1483678"/>
              <a:ext cx="8441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68580" tIns="0" rIns="68580" bIns="0"/>
            <a:lstStyle/>
            <a:p>
              <a:endParaRPr lang="en-US" sz="900" dirty="0"/>
            </a:p>
          </p:txBody>
        </p:sp>
        <p:sp>
          <p:nvSpPr>
            <p:cNvPr id="76" name="Rectangle 315"/>
            <p:cNvSpPr>
              <a:spLocks noChangeArrowheads="1"/>
            </p:cNvSpPr>
            <p:nvPr/>
          </p:nvSpPr>
          <p:spPr bwMode="auto">
            <a:xfrm>
              <a:off x="7547772" y="1280787"/>
              <a:ext cx="1277459" cy="6100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68580" tIns="0" rIns="68580" bIns="68580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1050" dirty="0"/>
                <a:t>Regent Out</a:t>
              </a:r>
              <a:r>
                <a:rPr lang="en-US" sz="1200" dirty="0"/>
                <a:t/>
              </a:r>
              <a:br>
                <a:rPr lang="en-US" sz="1200" dirty="0"/>
              </a:br>
              <a:endParaRPr lang="en-US" sz="1200" b="1" dirty="0"/>
            </a:p>
          </p:txBody>
        </p:sp>
        <p:sp>
          <p:nvSpPr>
            <p:cNvPr id="77" name="Freeform 316"/>
            <p:cNvSpPr>
              <a:spLocks/>
            </p:cNvSpPr>
            <p:nvPr/>
          </p:nvSpPr>
          <p:spPr bwMode="auto">
            <a:xfrm>
              <a:off x="6369846" y="4711064"/>
              <a:ext cx="407522" cy="235141"/>
            </a:xfrm>
            <a:custGeom>
              <a:avLst/>
              <a:gdLst>
                <a:gd name="T0" fmla="*/ 0 w 294"/>
                <a:gd name="T1" fmla="*/ 2147483647 h 148"/>
                <a:gd name="T2" fmla="*/ 2147483647 w 294"/>
                <a:gd name="T3" fmla="*/ 2147483647 h 148"/>
                <a:gd name="T4" fmla="*/ 2147483647 w 294"/>
                <a:gd name="T5" fmla="*/ 2147483647 h 148"/>
                <a:gd name="T6" fmla="*/ 2147483647 w 294"/>
                <a:gd name="T7" fmla="*/ 2147483647 h 148"/>
                <a:gd name="T8" fmla="*/ 2147483647 w 294"/>
                <a:gd name="T9" fmla="*/ 2147483647 h 148"/>
                <a:gd name="T10" fmla="*/ 2147483647 w 294"/>
                <a:gd name="T11" fmla="*/ 0 h 148"/>
                <a:gd name="T12" fmla="*/ 2147483647 w 294"/>
                <a:gd name="T13" fmla="*/ 2147483647 h 148"/>
                <a:gd name="T14" fmla="*/ 2147483647 w 294"/>
                <a:gd name="T15" fmla="*/ 2147483647 h 148"/>
                <a:gd name="T16" fmla="*/ 2147483647 w 294"/>
                <a:gd name="T17" fmla="*/ 2147483647 h 148"/>
                <a:gd name="T18" fmla="*/ 2147483647 w 294"/>
                <a:gd name="T19" fmla="*/ 2147483647 h 148"/>
                <a:gd name="T20" fmla="*/ 2147483647 w 294"/>
                <a:gd name="T21" fmla="*/ 2147483647 h 148"/>
                <a:gd name="T22" fmla="*/ 2147483647 w 294"/>
                <a:gd name="T23" fmla="*/ 2147483647 h 148"/>
                <a:gd name="T24" fmla="*/ 2147483647 w 294"/>
                <a:gd name="T25" fmla="*/ 2147483647 h 148"/>
                <a:gd name="T26" fmla="*/ 2147483647 w 294"/>
                <a:gd name="T27" fmla="*/ 2147483647 h 148"/>
                <a:gd name="T28" fmla="*/ 2147483647 w 294"/>
                <a:gd name="T29" fmla="*/ 2147483647 h 148"/>
                <a:gd name="T30" fmla="*/ 2147483647 w 294"/>
                <a:gd name="T31" fmla="*/ 2147483647 h 148"/>
                <a:gd name="T32" fmla="*/ 2147483647 w 294"/>
                <a:gd name="T33" fmla="*/ 2147483647 h 148"/>
                <a:gd name="T34" fmla="*/ 2147483647 w 294"/>
                <a:gd name="T35" fmla="*/ 2147483647 h 148"/>
                <a:gd name="T36" fmla="*/ 2147483647 w 294"/>
                <a:gd name="T37" fmla="*/ 2147483647 h 1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4"/>
                <a:gd name="T58" fmla="*/ 0 h 148"/>
                <a:gd name="T59" fmla="*/ 294 w 294"/>
                <a:gd name="T60" fmla="*/ 148 h 1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4" h="148">
                  <a:moveTo>
                    <a:pt x="0" y="144"/>
                  </a:moveTo>
                  <a:lnTo>
                    <a:pt x="38" y="138"/>
                  </a:lnTo>
                  <a:lnTo>
                    <a:pt x="54" y="64"/>
                  </a:lnTo>
                  <a:lnTo>
                    <a:pt x="72" y="142"/>
                  </a:lnTo>
                  <a:lnTo>
                    <a:pt x="96" y="140"/>
                  </a:lnTo>
                  <a:lnTo>
                    <a:pt x="106" y="0"/>
                  </a:lnTo>
                  <a:lnTo>
                    <a:pt x="124" y="142"/>
                  </a:lnTo>
                  <a:lnTo>
                    <a:pt x="148" y="146"/>
                  </a:lnTo>
                  <a:lnTo>
                    <a:pt x="160" y="146"/>
                  </a:lnTo>
                  <a:lnTo>
                    <a:pt x="164" y="118"/>
                  </a:lnTo>
                  <a:lnTo>
                    <a:pt x="174" y="30"/>
                  </a:lnTo>
                  <a:lnTo>
                    <a:pt x="190" y="144"/>
                  </a:lnTo>
                  <a:lnTo>
                    <a:pt x="204" y="148"/>
                  </a:lnTo>
                  <a:lnTo>
                    <a:pt x="216" y="140"/>
                  </a:lnTo>
                  <a:lnTo>
                    <a:pt x="220" y="120"/>
                  </a:lnTo>
                  <a:lnTo>
                    <a:pt x="228" y="78"/>
                  </a:lnTo>
                  <a:lnTo>
                    <a:pt x="234" y="30"/>
                  </a:lnTo>
                  <a:lnTo>
                    <a:pt x="252" y="144"/>
                  </a:lnTo>
                  <a:lnTo>
                    <a:pt x="294" y="146"/>
                  </a:lnTo>
                </a:path>
              </a:pathLst>
            </a:custGeom>
            <a:noFill/>
            <a:ln w="9525" cap="flat" cmpd="sng">
              <a:solidFill>
                <a:srgbClr val="00FA00"/>
              </a:solidFill>
              <a:prstDash val="solid"/>
              <a:round/>
              <a:headEnd/>
              <a:tailEnd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78" name="Rectangle 317"/>
            <p:cNvSpPr>
              <a:spLocks noChangeArrowheads="1"/>
            </p:cNvSpPr>
            <p:nvPr/>
          </p:nvSpPr>
          <p:spPr bwMode="auto">
            <a:xfrm>
              <a:off x="2310609" y="5085715"/>
              <a:ext cx="134454" cy="584674"/>
            </a:xfrm>
            <a:prstGeom prst="rect">
              <a:avLst/>
            </a:prstGeom>
            <a:gradFill rotWithShape="0">
              <a:gsLst>
                <a:gs pos="0">
                  <a:srgbClr val="24706E"/>
                </a:gs>
                <a:gs pos="50000">
                  <a:srgbClr val="D1F7FF"/>
                </a:gs>
                <a:gs pos="100000">
                  <a:srgbClr val="24706E"/>
                </a:gs>
              </a:gsLst>
              <a:lin ang="0" scaled="1"/>
            </a:gradFill>
            <a:ln w="9525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79" name="AutoShape 318"/>
            <p:cNvSpPr>
              <a:spLocks noChangeArrowheads="1"/>
            </p:cNvSpPr>
            <p:nvPr/>
          </p:nvSpPr>
          <p:spPr bwMode="auto">
            <a:xfrm rot="5400000">
              <a:off x="6102265" y="1633784"/>
              <a:ext cx="900845" cy="20376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B63722"/>
                </a:gs>
                <a:gs pos="50000">
                  <a:srgbClr val="FAAE32"/>
                </a:gs>
                <a:gs pos="100000">
                  <a:srgbClr val="B63722"/>
                </a:gs>
              </a:gsLst>
              <a:lin ang="0" scaled="1"/>
            </a:gradFill>
            <a:ln w="19050">
              <a:solidFill>
                <a:srgbClr val="FFCC00"/>
              </a:solidFill>
              <a:round/>
              <a:headEnd/>
              <a:tailEnd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80" name="Oval 319"/>
            <p:cNvSpPr>
              <a:spLocks noChangeAspect="1" noChangeArrowheads="1"/>
            </p:cNvSpPr>
            <p:nvPr/>
          </p:nvSpPr>
          <p:spPr bwMode="auto">
            <a:xfrm>
              <a:off x="6496843" y="1939289"/>
              <a:ext cx="45719" cy="5486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81" name="Oval 320"/>
            <p:cNvSpPr>
              <a:spLocks noChangeAspect="1" noChangeArrowheads="1"/>
            </p:cNvSpPr>
            <p:nvPr/>
          </p:nvSpPr>
          <p:spPr bwMode="auto">
            <a:xfrm>
              <a:off x="6504781" y="1412241"/>
              <a:ext cx="45719" cy="5257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82" name="Oval 321"/>
            <p:cNvSpPr>
              <a:spLocks noChangeAspect="1" noChangeArrowheads="1"/>
            </p:cNvSpPr>
            <p:nvPr/>
          </p:nvSpPr>
          <p:spPr bwMode="auto">
            <a:xfrm>
              <a:off x="6607968" y="1472566"/>
              <a:ext cx="45719" cy="5029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  <p:sp>
          <p:nvSpPr>
            <p:cNvPr id="83" name="Oval 322"/>
            <p:cNvSpPr>
              <a:spLocks noChangeAspect="1" noChangeArrowheads="1"/>
            </p:cNvSpPr>
            <p:nvPr/>
          </p:nvSpPr>
          <p:spPr bwMode="auto">
            <a:xfrm>
              <a:off x="6603208" y="2002791"/>
              <a:ext cx="45719" cy="500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68580" tIns="0" rIns="68580" bIns="0" anchor="ctr"/>
            <a:lstStyle/>
            <a:p>
              <a:endParaRPr lang="en-US" sz="900" dirty="0"/>
            </a:p>
          </p:txBody>
        </p:sp>
      </p:grpSp>
      <p:sp>
        <p:nvSpPr>
          <p:cNvPr id="307" name="Right Arrow 306"/>
          <p:cNvSpPr/>
          <p:nvPr/>
        </p:nvSpPr>
        <p:spPr bwMode="auto">
          <a:xfrm>
            <a:off x="1359720" y="2279270"/>
            <a:ext cx="1153059" cy="51437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sz="1050" dirty="0" err="1"/>
              <a:t>NaOH</a:t>
            </a:r>
            <a:r>
              <a:rPr lang="en-US" sz="1050" dirty="0"/>
              <a:t>/ MSA</a:t>
            </a:r>
          </a:p>
        </p:txBody>
      </p:sp>
    </p:spTree>
    <p:extLst>
      <p:ext uri="{BB962C8B-B14F-4D97-AF65-F5344CB8AC3E}">
        <p14:creationId xmlns:p14="http://schemas.microsoft.com/office/powerpoint/2010/main" val="260989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0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Detector (QD)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4681845"/>
            <a:ext cx="1600812" cy="10319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 bwMode="auto">
          <a:xfrm>
            <a:off x="775686" y="1890957"/>
            <a:ext cx="636103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14313" indent="-214313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200" kern="0" dirty="0"/>
              <a:t>Detector respond to ionic species at a fixed voltage generating current</a:t>
            </a:r>
          </a:p>
          <a:p>
            <a:pPr marL="214313" indent="-214313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200" kern="0" dirty="0"/>
              <a:t>Response is proposal to charge – Hence it can be used for universal calibration</a:t>
            </a:r>
          </a:p>
          <a:p>
            <a:pPr marL="214313" indent="-214313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200" kern="0" dirty="0"/>
              <a:t>Current drawn is directly propositional to ionic strength</a:t>
            </a:r>
          </a:p>
          <a:p>
            <a:pPr marL="214313" indent="-214313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200" kern="0" dirty="0"/>
              <a:t>Weakly dissociate ions have better response</a:t>
            </a:r>
          </a:p>
          <a:p>
            <a:pPr marL="214313" indent="-214313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200" kern="0" dirty="0"/>
              <a:t>Compliments the conductivity detector, with additional information of interference  &amp; better </a:t>
            </a:r>
          </a:p>
          <a:p>
            <a:pPr algn="just">
              <a:lnSpc>
                <a:spcPct val="200000"/>
              </a:lnSpc>
            </a:pPr>
            <a:r>
              <a:rPr lang="en-US" sz="1200" kern="0" dirty="0"/>
              <a:t> </a:t>
            </a:r>
            <a:r>
              <a:rPr lang="en-US" sz="1200" kern="0" dirty="0"/>
              <a:t>     sensitivity for weak dissociated ions ( formate, acetate, bromate, </a:t>
            </a:r>
            <a:r>
              <a:rPr lang="en-US" sz="1200" dirty="0"/>
              <a:t>p</a:t>
            </a:r>
            <a:r>
              <a:rPr lang="en-US" sz="1200" dirty="0"/>
              <a:t>yruvate</a:t>
            </a:r>
            <a:r>
              <a:rPr lang="en-US" sz="1200" kern="0" dirty="0"/>
              <a:t>)</a:t>
            </a:r>
          </a:p>
          <a:p>
            <a:pPr marL="214313" indent="-214313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1200" kern="0" dirty="0"/>
          </a:p>
        </p:txBody>
      </p:sp>
      <p:grpSp>
        <p:nvGrpSpPr>
          <p:cNvPr id="6" name="Group 5"/>
          <p:cNvGrpSpPr/>
          <p:nvPr/>
        </p:nvGrpSpPr>
        <p:grpSpPr>
          <a:xfrm>
            <a:off x="775686" y="2057400"/>
            <a:ext cx="6539514" cy="3606263"/>
            <a:chOff x="477678" y="1538499"/>
            <a:chExt cx="7874224" cy="478520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6495"/>
            <a:stretch/>
          </p:blipFill>
          <p:spPr>
            <a:xfrm>
              <a:off x="477678" y="1538499"/>
              <a:ext cx="7874224" cy="322963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TextBox 7"/>
            <p:cNvSpPr txBox="1"/>
            <p:nvPr/>
          </p:nvSpPr>
          <p:spPr bwMode="auto">
            <a:xfrm>
              <a:off x="590222" y="4853488"/>
              <a:ext cx="6305557" cy="1470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14313" indent="-214313">
                <a:buFont typeface="Wingdings" panose="05000000000000000000" pitchFamily="2" charset="2"/>
                <a:buChar char="Ø"/>
              </a:pPr>
              <a:r>
                <a:rPr lang="en-US" sz="1200" kern="0" dirty="0"/>
                <a:t> S/N ratio is higher compared to that of conductivity</a:t>
              </a:r>
            </a:p>
            <a:p>
              <a:pPr algn="l"/>
              <a:r>
                <a:rPr lang="en-US" sz="1200" kern="0" dirty="0"/>
                <a:t>       Dissociation of water is responsible for the background noise</a:t>
              </a:r>
            </a:p>
            <a:p>
              <a:pPr algn="l"/>
              <a:endParaRPr lang="en-US" sz="1200" kern="0" dirty="0"/>
            </a:p>
            <a:p>
              <a:pPr marL="214313" indent="-214313">
                <a:buFont typeface="Wingdings" panose="05000000000000000000" pitchFamily="2" charset="2"/>
                <a:buChar char="Ø"/>
              </a:pPr>
              <a:r>
                <a:rPr lang="en-US" sz="1200" kern="0" dirty="0"/>
                <a:t>Applied voltage impact the Signal and Noise</a:t>
              </a:r>
            </a:p>
            <a:p>
              <a:pPr marL="214313" indent="-214313">
                <a:buFont typeface="Wingdings" panose="05000000000000000000" pitchFamily="2" charset="2"/>
                <a:buChar char="Ø"/>
              </a:pPr>
              <a:endParaRPr lang="en-US" sz="1200" kern="0" dirty="0"/>
            </a:p>
            <a:p>
              <a:pPr marL="214313" indent="-214313">
                <a:buFont typeface="Wingdings" panose="05000000000000000000" pitchFamily="2" charset="2"/>
                <a:buChar char="Ø"/>
              </a:pPr>
              <a:endParaRPr lang="en-US" sz="1200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19479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Instrumentation:</a:t>
            </a:r>
            <a:r>
              <a:rPr lang="en-US" dirty="0" err="1"/>
              <a:t>Combustion</a:t>
            </a:r>
            <a:r>
              <a:rPr lang="en-US" dirty="0"/>
              <a:t> IC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676400"/>
            <a:ext cx="6184224" cy="339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or Sample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Calibration standard </a:t>
            </a:r>
          </a:p>
          <a:p>
            <a:pPr lvl="1"/>
            <a:r>
              <a:rPr lang="en-US" dirty="0" smtClean="0"/>
              <a:t>EDC / Br-cresol / </a:t>
            </a:r>
            <a:r>
              <a:rPr lang="en-US" dirty="0" err="1" smtClean="0"/>
              <a:t>Benzothioazo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Solvent used –Methanol</a:t>
            </a:r>
          </a:p>
          <a:p>
            <a:pPr lvl="1"/>
            <a:r>
              <a:rPr lang="en-US" dirty="0" smtClean="0"/>
              <a:t>Injected volume -90µL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343400"/>
            <a:ext cx="2654003" cy="159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47800"/>
            <a:ext cx="7839075" cy="4371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Corrosion material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629400" y="2769632"/>
            <a:ext cx="14478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3"/>
                <a:stretch>
                  <a:fillRect/>
                </a:stretch>
              </a:blipFill>
            </a:endParaRP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 flipH="1" flipV="1">
            <a:off x="4572000" y="3200400"/>
            <a:ext cx="2057400" cy="140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00600" y="22098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run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7" idx="4"/>
          </p:cNvCxnSpPr>
          <p:nvPr/>
        </p:nvCxnSpPr>
        <p:spPr>
          <a:xfrm flipH="1">
            <a:off x="4800600" y="3912632"/>
            <a:ext cx="2552700" cy="1507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24600" y="4876800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preparation </a:t>
            </a:r>
          </a:p>
          <a:p>
            <a:r>
              <a:rPr lang="en-US" dirty="0" smtClean="0"/>
              <a:t>With SiO2- solid mix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pump deposit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94930"/>
            <a:ext cx="8229600" cy="31941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371600"/>
            <a:ext cx="65453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White deposit in the pump was provided to know the type</a:t>
            </a:r>
          </a:p>
          <a:p>
            <a:r>
              <a:rPr lang="en-US" dirty="0" smtClean="0"/>
              <a:t>Sample around 0.2g provided for analysis – insoluble in water 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276600" y="2514600"/>
            <a:ext cx="609600" cy="2667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38400" y="2971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unknown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5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3796</TotalTime>
  <Words>523</Words>
  <Application>Microsoft Office PowerPoint</Application>
  <PresentationFormat>On-screen Show (4:3)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Gill Sans MT</vt:lpstr>
      <vt:lpstr>SABIC Typeface Headline</vt:lpstr>
      <vt:lpstr>SABIC Typeface Headline Light</vt:lpstr>
      <vt:lpstr>Times New Roman</vt:lpstr>
      <vt:lpstr>Wingdings</vt:lpstr>
      <vt:lpstr>Office Theme</vt:lpstr>
      <vt:lpstr>PowerPoint Presentation</vt:lpstr>
      <vt:lpstr>Analytical technique are essential</vt:lpstr>
      <vt:lpstr>Samples and Challenges</vt:lpstr>
      <vt:lpstr>Ion chromatography</vt:lpstr>
      <vt:lpstr>Charge Detector (QD)</vt:lpstr>
      <vt:lpstr>Instrumentation:Combustion IC</vt:lpstr>
      <vt:lpstr>Standard or Sample preparation</vt:lpstr>
      <vt:lpstr>Corrosion material</vt:lpstr>
      <vt:lpstr>Water pump deposit</vt:lpstr>
      <vt:lpstr>Heat exchanger sample </vt:lpstr>
      <vt:lpstr>PowerPoint Presentation</vt:lpstr>
      <vt:lpstr>Anions in High Ammonia sample</vt:lpstr>
      <vt:lpstr>PowerPoint Presentation</vt:lpstr>
    </vt:vector>
  </TitlesOfParts>
  <Company>SABIC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muhammadr</dc:creator>
  <cp:lastModifiedBy>Raju, ArunKumar Satyanarayana</cp:lastModifiedBy>
  <cp:revision>173</cp:revision>
  <dcterms:created xsi:type="dcterms:W3CDTF">2009-10-28T07:50:07Z</dcterms:created>
  <dcterms:modified xsi:type="dcterms:W3CDTF">2022-02-23T07:50:25Z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3321747-f206-4919-9520-29762f698e8e_Enabled">
    <vt:lpwstr>true</vt:lpwstr>
  </property>
  <property fmtid="{D5CDD505-2E9C-101B-9397-08002B2CF9AE}" pid="3" name="MSIP_Label_13321747-f206-4919-9520-29762f698e8e_SetDate">
    <vt:lpwstr>2022-02-23T07:50:25Z</vt:lpwstr>
  </property>
  <property fmtid="{D5CDD505-2E9C-101B-9397-08002B2CF9AE}" pid="4" name="MSIP_Label_13321747-f206-4919-9520-29762f698e8e_Method">
    <vt:lpwstr>Privileged</vt:lpwstr>
  </property>
  <property fmtid="{D5CDD505-2E9C-101B-9397-08002B2CF9AE}" pid="5" name="MSIP_Label_13321747-f206-4919-9520-29762f698e8e_Name">
    <vt:lpwstr>13321747-f206-4919-9520-29762f698e8e</vt:lpwstr>
  </property>
  <property fmtid="{D5CDD505-2E9C-101B-9397-08002B2CF9AE}" pid="6" name="MSIP_Label_13321747-f206-4919-9520-29762f698e8e_SiteId">
    <vt:lpwstr>a77c517c-e95e-435b-bbb4-cb17e462491f</vt:lpwstr>
  </property>
  <property fmtid="{D5CDD505-2E9C-101B-9397-08002B2CF9AE}" pid="7" name="MSIP_Label_13321747-f206-4919-9520-29762f698e8e_ActionId">
    <vt:lpwstr>e55b5ba0-819d-4598-aa03-a58e85842601</vt:lpwstr>
  </property>
  <property fmtid="{D5CDD505-2E9C-101B-9397-08002B2CF9AE}" pid="8" name="MSIP_Label_13321747-f206-4919-9520-29762f698e8e_ContentBits">
    <vt:lpwstr>1</vt:lpwstr>
  </property>
</Properties>
</file>