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5"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13" r:id="rId18"/>
    <p:sldId id="312" r:id="rId19"/>
    <p:sldId id="314" r:id="rId20"/>
    <p:sldId id="308"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42B"/>
    <a:srgbClr val="009900"/>
    <a:srgbClr val="0081C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343" autoAdjust="0"/>
  </p:normalViewPr>
  <p:slideViewPr>
    <p:cSldViewPr>
      <p:cViewPr varScale="1">
        <p:scale>
          <a:sx n="84" d="100"/>
          <a:sy n="84" d="100"/>
        </p:scale>
        <p:origin x="1613" y="96"/>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82" d="100"/>
          <a:sy n="82" d="100"/>
        </p:scale>
        <p:origin x="39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bdullah.Hammoud\Desktop\Desktop\5.%20%20%20%20TECHNICAL%20SERVICES%20Final\11.%20Indirect%20Inspection\SHBAB-1-II\SHBAB-1-II%20SOI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Continuous Soil Resistivity</a:t>
            </a:r>
          </a:p>
        </c:rich>
      </c:tx>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05824260999191E-2"/>
          <c:y val="0.27819444444444447"/>
          <c:w val="0.9169358791055483"/>
          <c:h val="0.38334860762750012"/>
        </c:manualLayout>
      </c:layout>
      <c:lineChart>
        <c:grouping val="standard"/>
        <c:varyColors val="0"/>
        <c:ser>
          <c:idx val="0"/>
          <c:order val="0"/>
          <c:tx>
            <c:v>Soil Resistivity (Ohm-Cm)</c:v>
          </c:tx>
          <c:spPr>
            <a:ln w="12700" cap="rnd">
              <a:solidFill>
                <a:schemeClr val="accent4">
                  <a:lumMod val="75000"/>
                </a:schemeClr>
              </a:solidFill>
              <a:round/>
            </a:ln>
            <a:effectLst/>
          </c:spPr>
          <c:marker>
            <c:symbol val="none"/>
          </c:marker>
          <c:cat>
            <c:numRef>
              <c:f>'SHBAB 01 Soil Resistivity'!$C$3:$C$3769</c:f>
              <c:numCache>
                <c:formatCode>0.0</c:formatCode>
                <c:ptCount val="3767"/>
                <c:pt idx="0">
                  <c:v>0</c:v>
                </c:pt>
                <c:pt idx="1">
                  <c:v>0.44528601727722439</c:v>
                </c:pt>
                <c:pt idx="2">
                  <c:v>1.1867543970147665</c:v>
                </c:pt>
                <c:pt idx="3">
                  <c:v>2.0973417864349475</c:v>
                </c:pt>
                <c:pt idx="4">
                  <c:v>3.1544965242713552</c:v>
                </c:pt>
                <c:pt idx="5">
                  <c:v>3.9544355634510975</c:v>
                </c:pt>
                <c:pt idx="6">
                  <c:v>5.0200816399945669</c:v>
                </c:pt>
                <c:pt idx="7">
                  <c:v>6.1981977052472104</c:v>
                </c:pt>
                <c:pt idx="8">
                  <c:v>7.4964183797028294</c:v>
                </c:pt>
                <c:pt idx="9">
                  <c:v>8.6897365708844543</c:v>
                </c:pt>
                <c:pt idx="10">
                  <c:v>9.9092025529421424</c:v>
                </c:pt>
                <c:pt idx="11">
                  <c:v>11.323706633954878</c:v>
                </c:pt>
                <c:pt idx="12">
                  <c:v>12.434895806917812</c:v>
                </c:pt>
                <c:pt idx="13">
                  <c:v>13.643224879426263</c:v>
                </c:pt>
                <c:pt idx="14">
                  <c:v>14.941445553881882</c:v>
                </c:pt>
                <c:pt idx="15">
                  <c:v>16.330229234092553</c:v>
                </c:pt>
                <c:pt idx="16">
                  <c:v>17.469452809684594</c:v>
                </c:pt>
                <c:pt idx="17">
                  <c:v>18.530861708288214</c:v>
                </c:pt>
                <c:pt idx="18">
                  <c:v>19.797456561276846</c:v>
                </c:pt>
                <c:pt idx="19">
                  <c:v>21.237221640989286</c:v>
                </c:pt>
                <c:pt idx="20">
                  <c:v>22.545814416343063</c:v>
                </c:pt>
                <c:pt idx="21">
                  <c:v>23.681075463306772</c:v>
                </c:pt>
                <c:pt idx="22">
                  <c:v>24.832104779014536</c:v>
                </c:pt>
                <c:pt idx="23">
                  <c:v>25.93515326303319</c:v>
                </c:pt>
                <c:pt idx="24">
                  <c:v>27.082260832947284</c:v>
                </c:pt>
                <c:pt idx="25">
                  <c:v>28.217521879910993</c:v>
                </c:pt>
                <c:pt idx="26">
                  <c:v>29.344816083799234</c:v>
                </c:pt>
                <c:pt idx="27">
                  <c:v>30.622039890748624</c:v>
                </c:pt>
                <c:pt idx="28">
                  <c:v>31.773069206456388</c:v>
                </c:pt>
                <c:pt idx="29">
                  <c:v>32.951185271709029</c:v>
                </c:pt>
                <c:pt idx="30">
                  <c:v>34.210644322592678</c:v>
                </c:pt>
                <c:pt idx="31">
                  <c:v>35.441146420659422</c:v>
                </c:pt>
                <c:pt idx="32">
                  <c:v>36.721893610453407</c:v>
                </c:pt>
                <c:pt idx="33">
                  <c:v>37.933946357070916</c:v>
                </c:pt>
                <c:pt idx="34">
                  <c:v>38.973910440456052</c:v>
                </c:pt>
                <c:pt idx="35">
                  <c:v>39.833586125747715</c:v>
                </c:pt>
                <c:pt idx="36">
                  <c:v>40.677389510630036</c:v>
                </c:pt>
                <c:pt idx="37">
                  <c:v>41.471675199288725</c:v>
                </c:pt>
                <c:pt idx="38">
                  <c:v>42.485306804080679</c:v>
                </c:pt>
                <c:pt idx="39">
                  <c:v>43.35540318195207</c:v>
                </c:pt>
                <c:pt idx="40">
                  <c:v>44.270926039885239</c:v>
                </c:pt>
                <c:pt idx="41">
                  <c:v>44.80796118290796</c:v>
                </c:pt>
                <c:pt idx="42">
                  <c:v>44.972393942294786</c:v>
                </c:pt>
                <c:pt idx="43">
                  <c:v>45.06732924026079</c:v>
                </c:pt>
                <c:pt idx="44">
                  <c:v>45.20158802530915</c:v>
                </c:pt>
                <c:pt idx="45">
                  <c:v>45.20158802530915</c:v>
                </c:pt>
                <c:pt idx="46">
                  <c:v>45.4138698053128</c:v>
                </c:pt>
                <c:pt idx="47">
                  <c:v>45.646412843883368</c:v>
                </c:pt>
                <c:pt idx="48">
                  <c:v>45.961277606604284</c:v>
                </c:pt>
                <c:pt idx="49">
                  <c:v>46.290143125377931</c:v>
                </c:pt>
                <c:pt idx="50">
                  <c:v>46.974731294175726</c:v>
                </c:pt>
                <c:pt idx="51">
                  <c:v>48.303825465699774</c:v>
                </c:pt>
                <c:pt idx="52">
                  <c:v>49.777617615594622</c:v>
                </c:pt>
                <c:pt idx="53">
                  <c:v>51.394307483524578</c:v>
                </c:pt>
                <c:pt idx="54">
                  <c:v>52.776586286752412</c:v>
                </c:pt>
                <c:pt idx="55">
                  <c:v>54.115813469824076</c:v>
                </c:pt>
                <c:pt idx="56">
                  <c:v>55.2862544302386</c:v>
                </c:pt>
                <c:pt idx="57">
                  <c:v>56.587941654128613</c:v>
                </c:pt>
                <c:pt idx="58">
                  <c:v>58.040172464399298</c:v>
                </c:pt>
                <c:pt idx="59">
                  <c:v>59.461033900262137</c:v>
                </c:pt>
                <c:pt idx="60">
                  <c:v>60.865948012784884</c:v>
                </c:pt>
                <c:pt idx="61">
                  <c:v>62.434536565025397</c:v>
                </c:pt>
                <c:pt idx="62">
                  <c:v>63.947556242308409</c:v>
                </c:pt>
                <c:pt idx="63">
                  <c:v>65.513269285702336</c:v>
                </c:pt>
                <c:pt idx="64">
                  <c:v>66.94045975661345</c:v>
                </c:pt>
                <c:pt idx="65">
                  <c:v>68.354963837626187</c:v>
                </c:pt>
                <c:pt idx="66">
                  <c:v>69.766278504049382</c:v>
                </c:pt>
                <c:pt idx="67">
                  <c:v>71.112218647239501</c:v>
                </c:pt>
                <c:pt idx="68">
                  <c:v>72.406963489352506</c:v>
                </c:pt>
                <c:pt idx="69">
                  <c:v>73.742821542598818</c:v>
                </c:pt>
                <c:pt idx="70">
                  <c:v>75.198152101525693</c:v>
                </c:pt>
                <c:pt idx="71">
                  <c:v>76.792386853546944</c:v>
                </c:pt>
                <c:pt idx="72">
                  <c:v>78.509115262163306</c:v>
                </c:pt>
                <c:pt idx="73">
                  <c:v>80.177925507916243</c:v>
                </c:pt>
                <c:pt idx="74">
                  <c:v>81.687963862233204</c:v>
                </c:pt>
                <c:pt idx="75">
                  <c:v>83.239219412665435</c:v>
                </c:pt>
                <c:pt idx="76">
                  <c:v>84.697643132241268</c:v>
                </c:pt>
                <c:pt idx="77">
                  <c:v>85.9642379852299</c:v>
                </c:pt>
                <c:pt idx="78">
                  <c:v>87.126953178082729</c:v>
                </c:pt>
                <c:pt idx="79">
                  <c:v>88.509231981310563</c:v>
                </c:pt>
                <c:pt idx="80">
                  <c:v>90.07206422649584</c:v>
                </c:pt>
                <c:pt idx="81">
                  <c:v>91.596950906561958</c:v>
                </c:pt>
                <c:pt idx="82">
                  <c:v>93.104002040252936</c:v>
                </c:pt>
                <c:pt idx="83">
                  <c:v>94.524863476115783</c:v>
                </c:pt>
                <c:pt idx="84">
                  <c:v>95.98637381077269</c:v>
                </c:pt>
                <c:pt idx="85">
                  <c:v>97.394491836593659</c:v>
                </c:pt>
                <c:pt idx="86">
                  <c:v>98.699636403400746</c:v>
                </c:pt>
                <c:pt idx="87">
                  <c:v>100.0185197125687</c:v>
                </c:pt>
                <c:pt idx="88">
                  <c:v>101.22684878507715</c:v>
                </c:pt>
                <c:pt idx="89">
                  <c:v>102.63816345150035</c:v>
                </c:pt>
                <c:pt idx="90">
                  <c:v>104.29885291803932</c:v>
                </c:pt>
                <c:pt idx="91">
                  <c:v>105.92388346061443</c:v>
                </c:pt>
                <c:pt idx="92">
                  <c:v>107.43690313789745</c:v>
                </c:pt>
                <c:pt idx="93">
                  <c:v>108.76260242737712</c:v>
                </c:pt>
                <c:pt idx="94">
                  <c:v>110.18346386323996</c:v>
                </c:pt>
                <c:pt idx="95">
                  <c:v>111.65419517432174</c:v>
                </c:pt>
                <c:pt idx="96">
                  <c:v>112.84751336550337</c:v>
                </c:pt>
                <c:pt idx="97">
                  <c:v>114.05210725434146</c:v>
                </c:pt>
                <c:pt idx="98">
                  <c:v>115.36070002969524</c:v>
                </c:pt>
                <c:pt idx="99">
                  <c:v>116.76561414221798</c:v>
                </c:pt>
                <c:pt idx="100">
                  <c:v>118.0142930304402</c:v>
                </c:pt>
                <c:pt idx="101">
                  <c:v>119.46652384071088</c:v>
                </c:pt>
                <c:pt idx="102">
                  <c:v>120.86500810625478</c:v>
                </c:pt>
                <c:pt idx="103">
                  <c:v>122.31413253742262</c:v>
                </c:pt>
                <c:pt idx="104">
                  <c:v>123.68001362084557</c:v>
                </c:pt>
                <c:pt idx="105">
                  <c:v>125.18407160229916</c:v>
                </c:pt>
                <c:pt idx="106">
                  <c:v>126.72658761576704</c:v>
                </c:pt>
                <c:pt idx="107">
                  <c:v>128.20343426120149</c:v>
                </c:pt>
                <c:pt idx="108">
                  <c:v>129.74009630185665</c:v>
                </c:pt>
                <c:pt idx="109">
                  <c:v>131.25311597913966</c:v>
                </c:pt>
                <c:pt idx="110">
                  <c:v>132.83029960184754</c:v>
                </c:pt>
                <c:pt idx="111">
                  <c:v>134.27631097961188</c:v>
                </c:pt>
                <c:pt idx="112">
                  <c:v>135.68442900543286</c:v>
                </c:pt>
                <c:pt idx="113">
                  <c:v>137.07645372491604</c:v>
                </c:pt>
                <c:pt idx="114">
                  <c:v>138.30695582298279</c:v>
                </c:pt>
                <c:pt idx="115">
                  <c:v>139.52642180504048</c:v>
                </c:pt>
                <c:pt idx="116">
                  <c:v>141.11215391108777</c:v>
                </c:pt>
                <c:pt idx="117">
                  <c:v>142.8575181280336</c:v>
                </c:pt>
                <c:pt idx="118">
                  <c:v>144.32824943911538</c:v>
                </c:pt>
                <c:pt idx="119">
                  <c:v>145.90257325271995</c:v>
                </c:pt>
                <c:pt idx="120">
                  <c:v>147.20079392717557</c:v>
                </c:pt>
                <c:pt idx="121">
                  <c:v>148.63428548962901</c:v>
                </c:pt>
                <c:pt idx="122">
                  <c:v>150.04240351544999</c:v>
                </c:pt>
                <c:pt idx="123">
                  <c:v>151.52837597264627</c:v>
                </c:pt>
                <c:pt idx="124">
                  <c:v>153.10555959535415</c:v>
                </c:pt>
                <c:pt idx="125">
                  <c:v>154.67414814759468</c:v>
                </c:pt>
                <c:pt idx="126">
                  <c:v>156.27964971612369</c:v>
                </c:pt>
                <c:pt idx="127">
                  <c:v>157.85110851614166</c:v>
                </c:pt>
                <c:pt idx="128">
                  <c:v>159.41394076132693</c:v>
                </c:pt>
                <c:pt idx="129">
                  <c:v>160.7831170989225</c:v>
                </c:pt>
                <c:pt idx="130">
                  <c:v>161.96885858946879</c:v>
                </c:pt>
                <c:pt idx="131">
                  <c:v>163.31814268885552</c:v>
                </c:pt>
                <c:pt idx="132">
                  <c:v>164.7262607146765</c:v>
                </c:pt>
                <c:pt idx="133">
                  <c:v>166.11504439488718</c:v>
                </c:pt>
                <c:pt idx="134">
                  <c:v>167.41673161877719</c:v>
                </c:pt>
                <c:pt idx="135">
                  <c:v>168.8502231812306</c:v>
                </c:pt>
                <c:pt idx="136">
                  <c:v>170.30864690080642</c:v>
                </c:pt>
                <c:pt idx="137">
                  <c:v>171.79764886664688</c:v>
                </c:pt>
                <c:pt idx="138">
                  <c:v>173.46645911239983</c:v>
                </c:pt>
                <c:pt idx="139">
                  <c:v>175.099787737453</c:v>
                </c:pt>
                <c:pt idx="140">
                  <c:v>176.62467441751912</c:v>
                </c:pt>
                <c:pt idx="141">
                  <c:v>178.14363918497517</c:v>
                </c:pt>
                <c:pt idx="142">
                  <c:v>179.66260395243123</c:v>
                </c:pt>
                <c:pt idx="143">
                  <c:v>181.11172838359909</c:v>
                </c:pt>
                <c:pt idx="144">
                  <c:v>182.59770084079537</c:v>
                </c:pt>
                <c:pt idx="145">
                  <c:v>184.07149299069022</c:v>
                </c:pt>
                <c:pt idx="146">
                  <c:v>185.54528514058507</c:v>
                </c:pt>
                <c:pt idx="147">
                  <c:v>187.02517997506646</c:v>
                </c:pt>
                <c:pt idx="148">
                  <c:v>188.3811272460994</c:v>
                </c:pt>
                <c:pt idx="149">
                  <c:v>189.76991092631008</c:v>
                </c:pt>
                <c:pt idx="150">
                  <c:v>191.1291775344522</c:v>
                </c:pt>
                <c:pt idx="151">
                  <c:v>192.48844414259432</c:v>
                </c:pt>
                <c:pt idx="152">
                  <c:v>194.01333082266044</c:v>
                </c:pt>
                <c:pt idx="153">
                  <c:v>195.75352357840322</c:v>
                </c:pt>
                <c:pt idx="154">
                  <c:v>197.45177781560315</c:v>
                </c:pt>
                <c:pt idx="155">
                  <c:v>199.06288324608596</c:v>
                </c:pt>
                <c:pt idx="156">
                  <c:v>200.71268282859128</c:v>
                </c:pt>
                <c:pt idx="157">
                  <c:v>202.37337229513025</c:v>
                </c:pt>
                <c:pt idx="158">
                  <c:v>203.93331842020797</c:v>
                </c:pt>
                <c:pt idx="159">
                  <c:v>205.38244285137583</c:v>
                </c:pt>
                <c:pt idx="160">
                  <c:v>206.84703329515605</c:v>
                </c:pt>
                <c:pt idx="161">
                  <c:v>208.25834796157923</c:v>
                </c:pt>
                <c:pt idx="162">
                  <c:v>209.64713164178991</c:v>
                </c:pt>
                <c:pt idx="163">
                  <c:v>210.84422020030698</c:v>
                </c:pt>
                <c:pt idx="164">
                  <c:v>212.0599852147414</c:v>
                </c:pt>
                <c:pt idx="165">
                  <c:v>213.46168809034268</c:v>
                </c:pt>
                <c:pt idx="166">
                  <c:v>214.9201118099185</c:v>
                </c:pt>
                <c:pt idx="167">
                  <c:v>216.46845966264499</c:v>
                </c:pt>
                <c:pt idx="168">
                  <c:v>217.97849801696194</c:v>
                </c:pt>
                <c:pt idx="169">
                  <c:v>219.52101403042982</c:v>
                </c:pt>
                <c:pt idx="170">
                  <c:v>221.18712174744152</c:v>
                </c:pt>
                <c:pt idx="171">
                  <c:v>222.73255643061088</c:v>
                </c:pt>
                <c:pt idx="172">
                  <c:v>224.32112780792826</c:v>
                </c:pt>
                <c:pt idx="173">
                  <c:v>225.83414748521128</c:v>
                </c:pt>
                <c:pt idx="174">
                  <c:v>227.2770390942467</c:v>
                </c:pt>
                <c:pt idx="175">
                  <c:v>228.74777040532848</c:v>
                </c:pt>
                <c:pt idx="176">
                  <c:v>230.23979572893151</c:v>
                </c:pt>
                <c:pt idx="177">
                  <c:v>231.92473011889427</c:v>
                </c:pt>
                <c:pt idx="178">
                  <c:v>233.56081541827115</c:v>
                </c:pt>
                <c:pt idx="179">
                  <c:v>235.10916327099764</c:v>
                </c:pt>
                <c:pt idx="180">
                  <c:v>236.6370022992468</c:v>
                </c:pt>
                <c:pt idx="181">
                  <c:v>238.07676737895923</c:v>
                </c:pt>
                <c:pt idx="182">
                  <c:v>239.45251054796702</c:v>
                </c:pt>
                <c:pt idx="183">
                  <c:v>240.71554253958018</c:v>
                </c:pt>
                <c:pt idx="184">
                  <c:v>242.11080077100357</c:v>
                </c:pt>
                <c:pt idx="185">
                  <c:v>243.7358313135787</c:v>
                </c:pt>
                <c:pt idx="186">
                  <c:v>245.47602406932148</c:v>
                </c:pt>
                <c:pt idx="187">
                  <c:v>247.09827915107167</c:v>
                </c:pt>
                <c:pt idx="188">
                  <c:v>248.63494119172682</c:v>
                </c:pt>
                <c:pt idx="189">
                  <c:v>250.08717200199752</c:v>
                </c:pt>
                <c:pt idx="190">
                  <c:v>251.43645610138424</c:v>
                </c:pt>
                <c:pt idx="191">
                  <c:v>252.64104999022231</c:v>
                </c:pt>
                <c:pt idx="192">
                  <c:v>253.87520886378036</c:v>
                </c:pt>
                <c:pt idx="193">
                  <c:v>255.06852705496198</c:v>
                </c:pt>
                <c:pt idx="194">
                  <c:v>256.3527879613232</c:v>
                </c:pt>
                <c:pt idx="195">
                  <c:v>257.74804619274659</c:v>
                </c:pt>
                <c:pt idx="196">
                  <c:v>258.98220506630463</c:v>
                </c:pt>
                <c:pt idx="197">
                  <c:v>260.48326392571397</c:v>
                </c:pt>
                <c:pt idx="198">
                  <c:v>262.1357927058703</c:v>
                </c:pt>
                <c:pt idx="199">
                  <c:v>263.62781802947336</c:v>
                </c:pt>
                <c:pt idx="200">
                  <c:v>265.01660170968404</c:v>
                </c:pt>
                <c:pt idx="201">
                  <c:v>266.55619351935462</c:v>
                </c:pt>
                <c:pt idx="202">
                  <c:v>268.02385760873977</c:v>
                </c:pt>
                <c:pt idx="203">
                  <c:v>269.40939266717442</c:v>
                </c:pt>
                <c:pt idx="204">
                  <c:v>270.64355154073246</c:v>
                </c:pt>
                <c:pt idx="205">
                  <c:v>271.97264571225651</c:v>
                </c:pt>
                <c:pt idx="206">
                  <c:v>273.29152902142448</c:v>
                </c:pt>
                <c:pt idx="207">
                  <c:v>274.85724206481842</c:v>
                </c:pt>
                <c:pt idx="208">
                  <c:v>276.48780935428874</c:v>
                </c:pt>
                <c:pt idx="209">
                  <c:v>277.96465599972322</c:v>
                </c:pt>
                <c:pt idx="210">
                  <c:v>279.38868546921327</c:v>
                </c:pt>
                <c:pt idx="211">
                  <c:v>280.85019580387018</c:v>
                </c:pt>
                <c:pt idx="212">
                  <c:v>282.32704244930466</c:v>
                </c:pt>
                <c:pt idx="213">
                  <c:v>283.71582612951534</c:v>
                </c:pt>
                <c:pt idx="214">
                  <c:v>284.93898188085711</c:v>
                </c:pt>
                <c:pt idx="215">
                  <c:v>286.2302415355723</c:v>
                </c:pt>
                <c:pt idx="216">
                  <c:v>287.61577659400695</c:v>
                </c:pt>
                <c:pt idx="217">
                  <c:v>289.08650790508869</c:v>
                </c:pt>
                <c:pt idx="218">
                  <c:v>290.66369152779657</c:v>
                </c:pt>
                <c:pt idx="219">
                  <c:v>292.33789374272556</c:v>
                </c:pt>
                <c:pt idx="220">
                  <c:v>293.8389526021349</c:v>
                </c:pt>
                <c:pt idx="221">
                  <c:v>295.11969979192889</c:v>
                </c:pt>
                <c:pt idx="222">
                  <c:v>296.72239208251608</c:v>
                </c:pt>
                <c:pt idx="223">
                  <c:v>298.36122941900646</c:v>
                </c:pt>
                <c:pt idx="224">
                  <c:v>300.00281417944922</c:v>
                </c:pt>
                <c:pt idx="225">
                  <c:v>301.34540203842067</c:v>
                </c:pt>
                <c:pt idx="226">
                  <c:v>302.85544039273765</c:v>
                </c:pt>
                <c:pt idx="227">
                  <c:v>304.21138766377061</c:v>
                </c:pt>
                <c:pt idx="228">
                  <c:v>305.52341958544764</c:v>
                </c:pt>
                <c:pt idx="229">
                  <c:v>307.02147331905434</c:v>
                </c:pt>
                <c:pt idx="230">
                  <c:v>308.42959134487529</c:v>
                </c:pt>
                <c:pt idx="231">
                  <c:v>309.78221113326634</c:v>
                </c:pt>
                <c:pt idx="232">
                  <c:v>311.12143831633801</c:v>
                </c:pt>
                <c:pt idx="233">
                  <c:v>312.54862878724913</c:v>
                </c:pt>
                <c:pt idx="234">
                  <c:v>314.10568344344205</c:v>
                </c:pt>
                <c:pt idx="235">
                  <c:v>315.63646912592338</c:v>
                </c:pt>
                <c:pt idx="236">
                  <c:v>317.25036919134544</c:v>
                </c:pt>
                <c:pt idx="237">
                  <c:v>318.88920652783582</c:v>
                </c:pt>
                <c:pt idx="238">
                  <c:v>320.51146160958598</c:v>
                </c:pt>
                <c:pt idx="239">
                  <c:v>322.10003298690339</c:v>
                </c:pt>
                <c:pt idx="240">
                  <c:v>323.74436058218629</c:v>
                </c:pt>
                <c:pt idx="241">
                  <c:v>325.43196735195096</c:v>
                </c:pt>
                <c:pt idx="242">
                  <c:v>327.15393769236971</c:v>
                </c:pt>
                <c:pt idx="243">
                  <c:v>328.74250906968712</c:v>
                </c:pt>
                <c:pt idx="244">
                  <c:v>330.33674382170835</c:v>
                </c:pt>
                <c:pt idx="245">
                  <c:v>331.97558115819874</c:v>
                </c:pt>
                <c:pt idx="246">
                  <c:v>333.64978337312772</c:v>
                </c:pt>
                <c:pt idx="247">
                  <c:v>335.30503685236016</c:v>
                </c:pt>
                <c:pt idx="248">
                  <c:v>336.78188349779464</c:v>
                </c:pt>
                <c:pt idx="249">
                  <c:v>338.33893815398756</c:v>
                </c:pt>
                <c:pt idx="250">
                  <c:v>339.92750953130496</c:v>
                </c:pt>
                <c:pt idx="251">
                  <c:v>341.48166734012835</c:v>
                </c:pt>
                <c:pt idx="252">
                  <c:v>343.00655402019447</c:v>
                </c:pt>
                <c:pt idx="253">
                  <c:v>344.57226706358841</c:v>
                </c:pt>
                <c:pt idx="254">
                  <c:v>346.25452482981075</c:v>
                </c:pt>
                <c:pt idx="255">
                  <c:v>347.91521429634969</c:v>
                </c:pt>
                <c:pt idx="256">
                  <c:v>349.5037856736671</c:v>
                </c:pt>
                <c:pt idx="257">
                  <c:v>351.04630168713499</c:v>
                </c:pt>
                <c:pt idx="258">
                  <c:v>352.44155991855837</c:v>
                </c:pt>
                <c:pt idx="259">
                  <c:v>353.83681814998175</c:v>
                </c:pt>
                <c:pt idx="260">
                  <c:v>355.2026992334047</c:v>
                </c:pt>
                <c:pt idx="261">
                  <c:v>356.51816130849932</c:v>
                </c:pt>
                <c:pt idx="262">
                  <c:v>357.76322606856854</c:v>
                </c:pt>
                <c:pt idx="263">
                  <c:v>359.17773014958129</c:v>
                </c:pt>
                <c:pt idx="264">
                  <c:v>360.59223423059404</c:v>
                </c:pt>
                <c:pt idx="265">
                  <c:v>361.89737879740113</c:v>
                </c:pt>
                <c:pt idx="266">
                  <c:v>363.25332606843409</c:v>
                </c:pt>
                <c:pt idx="267">
                  <c:v>364.62906923744191</c:v>
                </c:pt>
                <c:pt idx="268">
                  <c:v>365.975009380632</c:v>
                </c:pt>
                <c:pt idx="269">
                  <c:v>367.32762916902306</c:v>
                </c:pt>
                <c:pt idx="270">
                  <c:v>368.77364054678742</c:v>
                </c:pt>
                <c:pt idx="271">
                  <c:v>370.39033041471737</c:v>
                </c:pt>
                <c:pt idx="272">
                  <c:v>371.77260921794522</c:v>
                </c:pt>
                <c:pt idx="273">
                  <c:v>373.3753015085324</c:v>
                </c:pt>
                <c:pt idx="274">
                  <c:v>375.07885452367674</c:v>
                </c:pt>
                <c:pt idx="275">
                  <c:v>376.84475314331746</c:v>
                </c:pt>
                <c:pt idx="276">
                  <c:v>378.78803022679034</c:v>
                </c:pt>
                <c:pt idx="277">
                  <c:v>380.52822298253312</c:v>
                </c:pt>
                <c:pt idx="278">
                  <c:v>382.19703322828605</c:v>
                </c:pt>
                <c:pt idx="279">
                  <c:v>383.86854163293816</c:v>
                </c:pt>
                <c:pt idx="280">
                  <c:v>385.32696535251398</c:v>
                </c:pt>
                <c:pt idx="281">
                  <c:v>386.80686018699538</c:v>
                </c:pt>
                <c:pt idx="282">
                  <c:v>388.20211841841876</c:v>
                </c:pt>
                <c:pt idx="283">
                  <c:v>389.72700509848488</c:v>
                </c:pt>
                <c:pt idx="284">
                  <c:v>391.16363684442621</c:v>
                </c:pt>
                <c:pt idx="285">
                  <c:v>392.31466616013398</c:v>
                </c:pt>
                <c:pt idx="286">
                  <c:v>393.44992720709769</c:v>
                </c:pt>
                <c:pt idx="287">
                  <c:v>394.62804327235034</c:v>
                </c:pt>
                <c:pt idx="288">
                  <c:v>395.90173395095763</c:v>
                </c:pt>
                <c:pt idx="289">
                  <c:v>397.39073591679806</c:v>
                </c:pt>
                <c:pt idx="290">
                  <c:v>398.96219471681604</c:v>
                </c:pt>
                <c:pt idx="291">
                  <c:v>400.52790776020998</c:v>
                </c:pt>
                <c:pt idx="292">
                  <c:v>402.09362080360393</c:v>
                </c:pt>
                <c:pt idx="293">
                  <c:v>403.58262276944436</c:v>
                </c:pt>
                <c:pt idx="294">
                  <c:v>405.12805745261375</c:v>
                </c:pt>
                <c:pt idx="295">
                  <c:v>406.57406883037811</c:v>
                </c:pt>
                <c:pt idx="296">
                  <c:v>408.13112348657103</c:v>
                </c:pt>
                <c:pt idx="297">
                  <c:v>409.74222891705386</c:v>
                </c:pt>
                <c:pt idx="298">
                  <c:v>411.15354358347707</c:v>
                </c:pt>
                <c:pt idx="299">
                  <c:v>412.62427489455882</c:v>
                </c:pt>
                <c:pt idx="300">
                  <c:v>414.12232862816552</c:v>
                </c:pt>
                <c:pt idx="301">
                  <c:v>415.47161272755227</c:v>
                </c:pt>
                <c:pt idx="302">
                  <c:v>416.85389153078012</c:v>
                </c:pt>
                <c:pt idx="303">
                  <c:v>418.32462284186187</c:v>
                </c:pt>
                <c:pt idx="304">
                  <c:v>419.75811440431528</c:v>
                </c:pt>
                <c:pt idx="305">
                  <c:v>421.04937405903047</c:v>
                </c:pt>
                <c:pt idx="306">
                  <c:v>422.30165664663406</c:v>
                </c:pt>
                <c:pt idx="307">
                  <c:v>423.65760391766702</c:v>
                </c:pt>
                <c:pt idx="308">
                  <c:v>424.90988650527061</c:v>
                </c:pt>
                <c:pt idx="309">
                  <c:v>426.21847928062436</c:v>
                </c:pt>
                <c:pt idx="310">
                  <c:v>427.72553041431536</c:v>
                </c:pt>
                <c:pt idx="311">
                  <c:v>429.65717796741507</c:v>
                </c:pt>
                <c:pt idx="312">
                  <c:v>431.64402655917308</c:v>
                </c:pt>
                <c:pt idx="313">
                  <c:v>433.59424807424529</c:v>
                </c:pt>
                <c:pt idx="314">
                  <c:v>435.21093794217524</c:v>
                </c:pt>
                <c:pt idx="315">
                  <c:v>436.58011427977084</c:v>
                </c:pt>
                <c:pt idx="316">
                  <c:v>438.02300588880627</c:v>
                </c:pt>
                <c:pt idx="317">
                  <c:v>439.68911360581797</c:v>
                </c:pt>
                <c:pt idx="318">
                  <c:v>441.22577564647315</c:v>
                </c:pt>
                <c:pt idx="319">
                  <c:v>442.88917644368189</c:v>
                </c:pt>
                <c:pt idx="320">
                  <c:v>444.42876825335247</c:v>
                </c:pt>
                <c:pt idx="321">
                  <c:v>445.62208644453409</c:v>
                </c:pt>
                <c:pt idx="322">
                  <c:v>446.95118061605814</c:v>
                </c:pt>
                <c:pt idx="323">
                  <c:v>448.38467217851155</c:v>
                </c:pt>
                <c:pt idx="324">
                  <c:v>449.83379660967938</c:v>
                </c:pt>
                <c:pt idx="325">
                  <c:v>451.43367468803888</c:v>
                </c:pt>
                <c:pt idx="326">
                  <c:v>453.03355276639837</c:v>
                </c:pt>
                <c:pt idx="327">
                  <c:v>454.75813809725287</c:v>
                </c:pt>
                <c:pt idx="328">
                  <c:v>456.56938814290237</c:v>
                </c:pt>
                <c:pt idx="329">
                  <c:v>458.28611655151872</c:v>
                </c:pt>
                <c:pt idx="330">
                  <c:v>460.02371780561089</c:v>
                </c:pt>
                <c:pt idx="331">
                  <c:v>461.67897128484333</c:v>
                </c:pt>
                <c:pt idx="332">
                  <c:v>463.4601153553669</c:v>
                </c:pt>
                <c:pt idx="333">
                  <c:v>465.17158577877603</c:v>
                </c:pt>
                <c:pt idx="334">
                  <c:v>466.71993363150256</c:v>
                </c:pt>
                <c:pt idx="335">
                  <c:v>468.20590608869884</c:v>
                </c:pt>
                <c:pt idx="336">
                  <c:v>469.60439035424275</c:v>
                </c:pt>
                <c:pt idx="337">
                  <c:v>470.94024840748909</c:v>
                </c:pt>
                <c:pt idx="338">
                  <c:v>472.41404055738394</c:v>
                </c:pt>
                <c:pt idx="339">
                  <c:v>473.82854463839669</c:v>
                </c:pt>
                <c:pt idx="340">
                  <c:v>475.26830971810915</c:v>
                </c:pt>
                <c:pt idx="341">
                  <c:v>476.6341908015321</c:v>
                </c:pt>
                <c:pt idx="342">
                  <c:v>477.90078565452075</c:v>
                </c:pt>
                <c:pt idx="343">
                  <c:v>479.2534054429118</c:v>
                </c:pt>
                <c:pt idx="344">
                  <c:v>480.96487586632094</c:v>
                </c:pt>
                <c:pt idx="345">
                  <c:v>482.7231021891962</c:v>
                </c:pt>
                <c:pt idx="346">
                  <c:v>484.27435773962844</c:v>
                </c:pt>
                <c:pt idx="347">
                  <c:v>485.87141664742535</c:v>
                </c:pt>
                <c:pt idx="348">
                  <c:v>487.62964297030061</c:v>
                </c:pt>
                <c:pt idx="349">
                  <c:v>489.31190073652294</c:v>
                </c:pt>
                <c:pt idx="350">
                  <c:v>490.925800801945</c:v>
                </c:pt>
                <c:pt idx="351">
                  <c:v>492.5086885425813</c:v>
                </c:pt>
                <c:pt idx="352">
                  <c:v>494.10292329460253</c:v>
                </c:pt>
                <c:pt idx="353">
                  <c:v>495.78785768456527</c:v>
                </c:pt>
                <c:pt idx="354">
                  <c:v>497.31569671281443</c:v>
                </c:pt>
                <c:pt idx="355">
                  <c:v>498.52402578532286</c:v>
                </c:pt>
                <c:pt idx="356">
                  <c:v>499.60645472192249</c:v>
                </c:pt>
                <c:pt idx="357">
                  <c:v>500.79977291310411</c:v>
                </c:pt>
                <c:pt idx="358">
                  <c:v>502.04845180132634</c:v>
                </c:pt>
                <c:pt idx="359">
                  <c:v>503.37074749171188</c:v>
                </c:pt>
                <c:pt idx="360">
                  <c:v>504.66549233382489</c:v>
                </c:pt>
                <c:pt idx="361">
                  <c:v>506.30432967031527</c:v>
                </c:pt>
                <c:pt idx="362">
                  <c:v>508.03413312306236</c:v>
                </c:pt>
                <c:pt idx="363">
                  <c:v>509.78979456368415</c:v>
                </c:pt>
                <c:pt idx="364">
                  <c:v>511.36697818639203</c:v>
                </c:pt>
                <c:pt idx="365">
                  <c:v>512.86803704580132</c:v>
                </c:pt>
                <c:pt idx="366">
                  <c:v>514.24050072686816</c:v>
                </c:pt>
                <c:pt idx="367">
                  <c:v>515.87382935192136</c:v>
                </c:pt>
                <c:pt idx="368">
                  <c:v>516.42739250649129</c:v>
                </c:pt>
                <c:pt idx="369">
                  <c:v>517.1688608862288</c:v>
                </c:pt>
                <c:pt idx="370">
                  <c:v>518.50471893947508</c:v>
                </c:pt>
                <c:pt idx="371">
                  <c:v>519.94761054851051</c:v>
                </c:pt>
                <c:pt idx="372">
                  <c:v>521.51906934852843</c:v>
                </c:pt>
                <c:pt idx="373">
                  <c:v>522.95570109446976</c:v>
                </c:pt>
                <c:pt idx="374">
                  <c:v>524.54710667862389</c:v>
                </c:pt>
                <c:pt idx="375">
                  <c:v>526.13851226277802</c:v>
                </c:pt>
                <c:pt idx="376">
                  <c:v>527.58763669394591</c:v>
                </c:pt>
                <c:pt idx="377">
                  <c:v>528.68659221895859</c:v>
                </c:pt>
                <c:pt idx="378">
                  <c:v>529.73518685779584</c:v>
                </c:pt>
                <c:pt idx="379">
                  <c:v>530.9247227321257</c:v>
                </c:pt>
                <c:pt idx="380">
                  <c:v>532.52460081048514</c:v>
                </c:pt>
                <c:pt idx="381">
                  <c:v>534.23870224236873</c:v>
                </c:pt>
                <c:pt idx="382">
                  <c:v>535.69712596194461</c:v>
                </c:pt>
                <c:pt idx="383">
                  <c:v>537.08915068142778</c:v>
                </c:pt>
                <c:pt idx="384">
                  <c:v>538.45172854056148</c:v>
                </c:pt>
                <c:pt idx="385">
                  <c:v>539.77061184972945</c:v>
                </c:pt>
                <c:pt idx="386">
                  <c:v>541.0084166951259</c:v>
                </c:pt>
                <c:pt idx="387">
                  <c:v>542.39069549835369</c:v>
                </c:pt>
                <c:pt idx="388">
                  <c:v>543.94485330717714</c:v>
                </c:pt>
                <c:pt idx="389">
                  <c:v>545.53908805919843</c:v>
                </c:pt>
                <c:pt idx="390">
                  <c:v>547.12765943651584</c:v>
                </c:pt>
                <c:pt idx="391">
                  <c:v>548.70484305922366</c:v>
                </c:pt>
                <c:pt idx="392">
                  <c:v>550.28488131484448</c:v>
                </c:pt>
                <c:pt idx="393">
                  <c:v>551.8620649375523</c:v>
                </c:pt>
                <c:pt idx="394">
                  <c:v>553.32048865712818</c:v>
                </c:pt>
                <c:pt idx="395">
                  <c:v>554.63252057880527</c:v>
                </c:pt>
                <c:pt idx="396">
                  <c:v>555.87032542420172</c:v>
                </c:pt>
                <c:pt idx="397">
                  <c:v>557.20280582862347</c:v>
                </c:pt>
                <c:pt idx="398">
                  <c:v>558.90635884376786</c:v>
                </c:pt>
                <c:pt idx="399">
                  <c:v>560.58325054157103</c:v>
                </c:pt>
                <c:pt idx="400">
                  <c:v>562.07829310883585</c:v>
                </c:pt>
                <c:pt idx="401">
                  <c:v>563.51805818854825</c:v>
                </c:pt>
                <c:pt idx="402">
                  <c:v>564.99490483398267</c:v>
                </c:pt>
                <c:pt idx="403">
                  <c:v>566.40302285980363</c:v>
                </c:pt>
                <c:pt idx="404">
                  <c:v>567.76560071893732</c:v>
                </c:pt>
                <c:pt idx="405">
                  <c:v>568.97392979144581</c:v>
                </c:pt>
                <c:pt idx="406">
                  <c:v>570.12103736135987</c:v>
                </c:pt>
                <c:pt idx="407">
                  <c:v>571.64000212881592</c:v>
                </c:pt>
                <c:pt idx="408">
                  <c:v>573.17666416947111</c:v>
                </c:pt>
                <c:pt idx="409">
                  <c:v>574.58797883589432</c:v>
                </c:pt>
                <c:pt idx="410">
                  <c:v>576.00566515782577</c:v>
                </c:pt>
                <c:pt idx="411">
                  <c:v>577.3944488380364</c:v>
                </c:pt>
                <c:pt idx="412">
                  <c:v>578.59529592471506</c:v>
                </c:pt>
                <c:pt idx="413">
                  <c:v>579.61778037538625</c:v>
                </c:pt>
                <c:pt idx="414">
                  <c:v>580.87723942626985</c:v>
                </c:pt>
                <c:pt idx="415">
                  <c:v>582.28535745209081</c:v>
                </c:pt>
                <c:pt idx="416">
                  <c:v>584.09909377234965</c:v>
                </c:pt>
                <c:pt idx="417">
                  <c:v>585.6210223763303</c:v>
                </c:pt>
                <c:pt idx="418">
                  <c:v>586.86970126455253</c:v>
                </c:pt>
                <c:pt idx="419">
                  <c:v>588.0705483512312</c:v>
                </c:pt>
                <c:pt idx="420">
                  <c:v>589.35129554102514</c:v>
                </c:pt>
                <c:pt idx="421">
                  <c:v>590.76898186295659</c:v>
                </c:pt>
                <c:pt idx="422">
                  <c:v>592.28200154023966</c:v>
                </c:pt>
                <c:pt idx="423">
                  <c:v>593.80393014422032</c:v>
                </c:pt>
                <c:pt idx="424">
                  <c:v>595.40098905201728</c:v>
                </c:pt>
                <c:pt idx="425">
                  <c:v>596.94933690474375</c:v>
                </c:pt>
                <c:pt idx="426">
                  <c:v>598.43530936193997</c:v>
                </c:pt>
                <c:pt idx="427">
                  <c:v>599.75760505232552</c:v>
                </c:pt>
                <c:pt idx="428">
                  <c:v>600.98810715039224</c:v>
                </c:pt>
                <c:pt idx="429">
                  <c:v>602.28285199250524</c:v>
                </c:pt>
                <c:pt idx="430">
                  <c:v>603.82828667567458</c:v>
                </c:pt>
                <c:pt idx="431">
                  <c:v>605.6982951749701</c:v>
                </c:pt>
                <c:pt idx="432">
                  <c:v>607.43330105552502</c:v>
                </c:pt>
                <c:pt idx="433">
                  <c:v>609.00475985554294</c:v>
                </c:pt>
                <c:pt idx="434">
                  <c:v>610.45699066581358</c:v>
                </c:pt>
                <c:pt idx="435">
                  <c:v>611.92772197689533</c:v>
                </c:pt>
                <c:pt idx="436">
                  <c:v>613.37995278716596</c:v>
                </c:pt>
                <c:pt idx="437">
                  <c:v>614.70904695869001</c:v>
                </c:pt>
                <c:pt idx="438">
                  <c:v>616.11716498451096</c:v>
                </c:pt>
                <c:pt idx="439">
                  <c:v>617.41885220840095</c:v>
                </c:pt>
                <c:pt idx="440">
                  <c:v>618.73431428349556</c:v>
                </c:pt>
                <c:pt idx="441">
                  <c:v>620.03253495795116</c:v>
                </c:pt>
                <c:pt idx="442">
                  <c:v>621.37512281692261</c:v>
                </c:pt>
                <c:pt idx="443">
                  <c:v>622.73107008795557</c:v>
                </c:pt>
                <c:pt idx="444">
                  <c:v>623.9761348480248</c:v>
                </c:pt>
                <c:pt idx="445">
                  <c:v>625.37783772362604</c:v>
                </c:pt>
                <c:pt idx="446">
                  <c:v>626.96356982967336</c:v>
                </c:pt>
                <c:pt idx="447">
                  <c:v>628.69857571022828</c:v>
                </c:pt>
                <c:pt idx="448">
                  <c:v>630.25852183530594</c:v>
                </c:pt>
                <c:pt idx="449">
                  <c:v>631.87521170323589</c:v>
                </c:pt>
                <c:pt idx="450">
                  <c:v>633.58931313511948</c:v>
                </c:pt>
                <c:pt idx="451">
                  <c:v>635.09037199452882</c:v>
                </c:pt>
                <c:pt idx="452">
                  <c:v>636.76457420945781</c:v>
                </c:pt>
                <c:pt idx="453">
                  <c:v>638.63699096279663</c:v>
                </c:pt>
                <c:pt idx="454">
                  <c:v>640.32192535275942</c:v>
                </c:pt>
                <c:pt idx="455">
                  <c:v>641.86444136622731</c:v>
                </c:pt>
                <c:pt idx="456">
                  <c:v>643.40403317589789</c:v>
                </c:pt>
                <c:pt idx="457">
                  <c:v>645.07014089290965</c:v>
                </c:pt>
                <c:pt idx="458">
                  <c:v>646.4878272148411</c:v>
                </c:pt>
                <c:pt idx="459">
                  <c:v>647.78257205695411</c:v>
                </c:pt>
                <c:pt idx="460">
                  <c:v>648.98341914363277</c:v>
                </c:pt>
                <c:pt idx="461">
                  <c:v>650.32600700260423</c:v>
                </c:pt>
                <c:pt idx="462">
                  <c:v>651.85384603085333</c:v>
                </c:pt>
                <c:pt idx="463">
                  <c:v>653.53610379707561</c:v>
                </c:pt>
                <c:pt idx="464">
                  <c:v>655.20761220172778</c:v>
                </c:pt>
                <c:pt idx="465">
                  <c:v>656.80467110952475</c:v>
                </c:pt>
                <c:pt idx="466">
                  <c:v>658.36750335471004</c:v>
                </c:pt>
                <c:pt idx="467">
                  <c:v>659.97300492323905</c:v>
                </c:pt>
                <c:pt idx="468">
                  <c:v>661.48900005977976</c:v>
                </c:pt>
                <c:pt idx="469">
                  <c:v>662.87127886300755</c:v>
                </c:pt>
                <c:pt idx="470">
                  <c:v>664.19016217217552</c:v>
                </c:pt>
                <c:pt idx="471">
                  <c:v>665.44244475977905</c:v>
                </c:pt>
                <c:pt idx="472">
                  <c:v>666.82145961778349</c:v>
                </c:pt>
                <c:pt idx="473">
                  <c:v>668.2486500886946</c:v>
                </c:pt>
                <c:pt idx="474">
                  <c:v>669.74067541229761</c:v>
                </c:pt>
                <c:pt idx="475">
                  <c:v>671.0999420204397</c:v>
                </c:pt>
                <c:pt idx="476">
                  <c:v>672.30827109294819</c:v>
                </c:pt>
                <c:pt idx="477">
                  <c:v>673.68073477401504</c:v>
                </c:pt>
                <c:pt idx="478">
                  <c:v>675.16670723121138</c:v>
                </c:pt>
                <c:pt idx="479">
                  <c:v>676.7693995217985</c:v>
                </c:pt>
                <c:pt idx="480">
                  <c:v>678.4300889883375</c:v>
                </c:pt>
                <c:pt idx="481">
                  <c:v>680.12302786228122</c:v>
                </c:pt>
                <c:pt idx="482">
                  <c:v>681.8052856285035</c:v>
                </c:pt>
                <c:pt idx="483">
                  <c:v>683.61155285884706</c:v>
                </c:pt>
                <c:pt idx="484">
                  <c:v>685.40278847763875</c:v>
                </c:pt>
                <c:pt idx="485">
                  <c:v>687.12475881805756</c:v>
                </c:pt>
                <c:pt idx="486">
                  <c:v>688.68470494313522</c:v>
                </c:pt>
                <c:pt idx="487">
                  <c:v>690.2242967528058</c:v>
                </c:pt>
                <c:pt idx="488">
                  <c:v>691.68272047238167</c:v>
                </c:pt>
                <c:pt idx="489">
                  <c:v>693.13495128265231</c:v>
                </c:pt>
                <c:pt idx="490">
                  <c:v>694.57784289168774</c:v>
                </c:pt>
                <c:pt idx="491">
                  <c:v>695.87258773380074</c:v>
                </c:pt>
                <c:pt idx="492">
                  <c:v>697.17427495769073</c:v>
                </c:pt>
                <c:pt idx="493">
                  <c:v>698.57918907021349</c:v>
                </c:pt>
                <c:pt idx="494">
                  <c:v>700.12753692293995</c:v>
                </c:pt>
                <c:pt idx="495">
                  <c:v>701.74979200469011</c:v>
                </c:pt>
                <c:pt idx="496">
                  <c:v>703.28645404534529</c:v>
                </c:pt>
                <c:pt idx="497">
                  <c:v>704.82897005881318</c:v>
                </c:pt>
                <c:pt idx="498">
                  <c:v>706.42037564296731</c:v>
                </c:pt>
                <c:pt idx="499">
                  <c:v>708.12921100635538</c:v>
                </c:pt>
                <c:pt idx="500">
                  <c:v>709.77353860163828</c:v>
                </c:pt>
                <c:pt idx="501">
                  <c:v>711.22576941190891</c:v>
                </c:pt>
                <c:pt idx="502">
                  <c:v>712.52051425402192</c:v>
                </c:pt>
                <c:pt idx="503">
                  <c:v>713.77997330490552</c:v>
                </c:pt>
                <c:pt idx="504">
                  <c:v>715.22598468266983</c:v>
                </c:pt>
                <c:pt idx="505">
                  <c:v>716.75382371091894</c:v>
                </c:pt>
                <c:pt idx="506">
                  <c:v>718.19671531995436</c:v>
                </c:pt>
                <c:pt idx="507">
                  <c:v>719.58549900016499</c:v>
                </c:pt>
                <c:pt idx="508">
                  <c:v>720.95138008358799</c:v>
                </c:pt>
                <c:pt idx="509">
                  <c:v>722.34016376379861</c:v>
                </c:pt>
                <c:pt idx="510">
                  <c:v>723.95685363172856</c:v>
                </c:pt>
                <c:pt idx="511">
                  <c:v>725.76312086207213</c:v>
                </c:pt>
                <c:pt idx="512">
                  <c:v>727.29095989032123</c:v>
                </c:pt>
                <c:pt idx="513">
                  <c:v>729.08219550911292</c:v>
                </c:pt>
                <c:pt idx="514">
                  <c:v>730.86080774634695</c:v>
                </c:pt>
                <c:pt idx="515">
                  <c:v>732.45504249836824</c:v>
                </c:pt>
                <c:pt idx="516">
                  <c:v>734.04361387568565</c:v>
                </c:pt>
                <c:pt idx="517">
                  <c:v>735.65471930616843</c:v>
                </c:pt>
                <c:pt idx="518">
                  <c:v>737.24895405818972</c:v>
                </c:pt>
                <c:pt idx="519">
                  <c:v>738.65065693379097</c:v>
                </c:pt>
                <c:pt idx="520">
                  <c:v>740.06197160021418</c:v>
                </c:pt>
                <c:pt idx="521">
                  <c:v>741.36019227466977</c:v>
                </c:pt>
                <c:pt idx="522">
                  <c:v>742.46324075868847</c:v>
                </c:pt>
                <c:pt idx="523">
                  <c:v>743.96429961809781</c:v>
                </c:pt>
                <c:pt idx="524">
                  <c:v>745.59762824315101</c:v>
                </c:pt>
                <c:pt idx="525">
                  <c:v>747.2825626331138</c:v>
                </c:pt>
                <c:pt idx="526">
                  <c:v>748.74098635268967</c:v>
                </c:pt>
                <c:pt idx="527">
                  <c:v>750.23602891995449</c:v>
                </c:pt>
                <c:pt idx="528">
                  <c:v>751.66005838944454</c:v>
                </c:pt>
                <c:pt idx="529">
                  <c:v>753.0126781778356</c:v>
                </c:pt>
                <c:pt idx="530">
                  <c:v>754.42718225884835</c:v>
                </c:pt>
                <c:pt idx="531">
                  <c:v>755.70792944864229</c:v>
                </c:pt>
                <c:pt idx="532">
                  <c:v>757.09346450707687</c:v>
                </c:pt>
                <c:pt idx="533">
                  <c:v>758.43940465026697</c:v>
                </c:pt>
                <c:pt idx="534">
                  <c:v>759.81514781927478</c:v>
                </c:pt>
                <c:pt idx="535">
                  <c:v>761.13403112844276</c:v>
                </c:pt>
                <c:pt idx="536">
                  <c:v>762.40772180705005</c:v>
                </c:pt>
                <c:pt idx="537">
                  <c:v>763.69548684292135</c:v>
                </c:pt>
                <c:pt idx="538">
                  <c:v>765.23214888357654</c:v>
                </c:pt>
                <c:pt idx="539">
                  <c:v>766.71508564305168</c:v>
                </c:pt>
                <c:pt idx="540">
                  <c:v>768.18581695413343</c:v>
                </c:pt>
                <c:pt idx="541">
                  <c:v>769.69286808782442</c:v>
                </c:pt>
                <c:pt idx="542">
                  <c:v>771.00146086317818</c:v>
                </c:pt>
                <c:pt idx="543">
                  <c:v>772.67835256098135</c:v>
                </c:pt>
                <c:pt idx="544">
                  <c:v>774.42371677792721</c:v>
                </c:pt>
                <c:pt idx="545">
                  <c:v>775.93375513224419</c:v>
                </c:pt>
                <c:pt idx="546">
                  <c:v>777.5194872382915</c:v>
                </c:pt>
                <c:pt idx="547">
                  <c:v>778.94034867415439</c:v>
                </c:pt>
                <c:pt idx="548">
                  <c:v>780.22460958051568</c:v>
                </c:pt>
                <c:pt idx="549">
                  <c:v>781.63272760633663</c:v>
                </c:pt>
                <c:pt idx="550">
                  <c:v>782.8298161648537</c:v>
                </c:pt>
                <c:pt idx="551">
                  <c:v>783.83899222409252</c:v>
                </c:pt>
                <c:pt idx="552">
                  <c:v>784.78358651225528</c:v>
                </c:pt>
                <c:pt idx="553">
                  <c:v>785.7563838359448</c:v>
                </c:pt>
                <c:pt idx="554">
                  <c:v>786.83045412340493</c:v>
                </c:pt>
                <c:pt idx="555">
                  <c:v>787.92117765537978</c:v>
                </c:pt>
                <c:pt idx="556">
                  <c:v>788.96114173876492</c:v>
                </c:pt>
                <c:pt idx="557">
                  <c:v>790.0477258887048</c:v>
                </c:pt>
                <c:pt idx="558">
                  <c:v>791.37342517818445</c:v>
                </c:pt>
                <c:pt idx="559">
                  <c:v>792.97892674671346</c:v>
                </c:pt>
                <c:pt idx="560">
                  <c:v>794.39978818257634</c:v>
                </c:pt>
                <c:pt idx="561">
                  <c:v>796.05231696273268</c:v>
                </c:pt>
                <c:pt idx="562">
                  <c:v>797.52304827381442</c:v>
                </c:pt>
                <c:pt idx="563">
                  <c:v>798.82819284062145</c:v>
                </c:pt>
                <c:pt idx="564">
                  <c:v>800.03652191312995</c:v>
                </c:pt>
                <c:pt idx="565">
                  <c:v>801.28520080135218</c:v>
                </c:pt>
                <c:pt idx="566">
                  <c:v>802.56242460830151</c:v>
                </c:pt>
                <c:pt idx="567">
                  <c:v>803.56263003680556</c:v>
                </c:pt>
                <c:pt idx="568">
                  <c:v>805.25290496223863</c:v>
                </c:pt>
                <c:pt idx="569">
                  <c:v>807.1516109215587</c:v>
                </c:pt>
                <c:pt idx="570">
                  <c:v>808.63150575604016</c:v>
                </c:pt>
                <c:pt idx="571">
                  <c:v>810.20868937874798</c:v>
                </c:pt>
                <c:pt idx="572">
                  <c:v>811.64218094120145</c:v>
                </c:pt>
                <c:pt idx="573">
                  <c:v>813.03743917262489</c:v>
                </c:pt>
                <c:pt idx="574">
                  <c:v>814.41971797585268</c:v>
                </c:pt>
                <c:pt idx="575">
                  <c:v>815.55100261367977</c:v>
                </c:pt>
                <c:pt idx="576">
                  <c:v>816.67829681756803</c:v>
                </c:pt>
                <c:pt idx="577">
                  <c:v>818.04747315516363</c:v>
                </c:pt>
                <c:pt idx="578">
                  <c:v>819.39006101413509</c:v>
                </c:pt>
                <c:pt idx="579">
                  <c:v>820.68132066885028</c:v>
                </c:pt>
                <c:pt idx="580">
                  <c:v>822.2840129594374</c:v>
                </c:pt>
                <c:pt idx="581">
                  <c:v>823.8782477114587</c:v>
                </c:pt>
                <c:pt idx="582">
                  <c:v>825.74343037449069</c:v>
                </c:pt>
                <c:pt idx="583">
                  <c:v>827.20802081827094</c:v>
                </c:pt>
                <c:pt idx="584">
                  <c:v>828.58376398727876</c:v>
                </c:pt>
                <c:pt idx="585">
                  <c:v>829.87152902315006</c:v>
                </c:pt>
                <c:pt idx="586">
                  <c:v>831.40525569986426</c:v>
                </c:pt>
                <c:pt idx="587">
                  <c:v>832.83244617077537</c:v>
                </c:pt>
                <c:pt idx="588">
                  <c:v>834.22770440219881</c:v>
                </c:pt>
                <c:pt idx="589">
                  <c:v>835.58032419058986</c:v>
                </c:pt>
                <c:pt idx="590">
                  <c:v>836.95606735959768</c:v>
                </c:pt>
                <c:pt idx="591">
                  <c:v>838.541799465645</c:v>
                </c:pt>
                <c:pt idx="592">
                  <c:v>840.32547177625668</c:v>
                </c:pt>
                <c:pt idx="593">
                  <c:v>841.98072525548912</c:v>
                </c:pt>
                <c:pt idx="594">
                  <c:v>843.60852652548306</c:v>
                </c:pt>
                <c:pt idx="595">
                  <c:v>845.23078160723321</c:v>
                </c:pt>
                <c:pt idx="596">
                  <c:v>846.89688932424497</c:v>
                </c:pt>
                <c:pt idx="597">
                  <c:v>848.64740972421509</c:v>
                </c:pt>
                <c:pt idx="598">
                  <c:v>850.20156753303854</c:v>
                </c:pt>
                <c:pt idx="599">
                  <c:v>851.64133261275094</c:v>
                </c:pt>
                <c:pt idx="600">
                  <c:v>853.01050895034655</c:v>
                </c:pt>
                <c:pt idx="601">
                  <c:v>854.39929263055717</c:v>
                </c:pt>
                <c:pt idx="602">
                  <c:v>855.9906982147113</c:v>
                </c:pt>
                <c:pt idx="603">
                  <c:v>857.45836230409645</c:v>
                </c:pt>
                <c:pt idx="604">
                  <c:v>858.89812738380886</c:v>
                </c:pt>
                <c:pt idx="605">
                  <c:v>860.33161894626232</c:v>
                </c:pt>
                <c:pt idx="606">
                  <c:v>861.75880941717344</c:v>
                </c:pt>
                <c:pt idx="607">
                  <c:v>863.17967085303633</c:v>
                </c:pt>
                <c:pt idx="608">
                  <c:v>864.77390560505762</c:v>
                </c:pt>
                <c:pt idx="609">
                  <c:v>866.38221154553548</c:v>
                </c:pt>
                <c:pt idx="610">
                  <c:v>868.06446931175776</c:v>
                </c:pt>
                <c:pt idx="611">
                  <c:v>869.82013075237955</c:v>
                </c:pt>
                <c:pt idx="612">
                  <c:v>871.49163915703173</c:v>
                </c:pt>
                <c:pt idx="613">
                  <c:v>873.11389423878188</c:v>
                </c:pt>
                <c:pt idx="614">
                  <c:v>874.82272960216994</c:v>
                </c:pt>
                <c:pt idx="615">
                  <c:v>876.59626732814752</c:v>
                </c:pt>
                <c:pt idx="616">
                  <c:v>878.07616216262898</c:v>
                </c:pt>
                <c:pt idx="617">
                  <c:v>879.5127939085703</c:v>
                </c:pt>
                <c:pt idx="618">
                  <c:v>880.95880528633461</c:v>
                </c:pt>
                <c:pt idx="619">
                  <c:v>882.36050816193585</c:v>
                </c:pt>
                <c:pt idx="620">
                  <c:v>883.76862618775681</c:v>
                </c:pt>
                <c:pt idx="621">
                  <c:v>885.18313026876956</c:v>
                </c:pt>
                <c:pt idx="622">
                  <c:v>886.49516219044665</c:v>
                </c:pt>
                <c:pt idx="623">
                  <c:v>888.19606788058752</c:v>
                </c:pt>
                <c:pt idx="624">
                  <c:v>890.00731792623708</c:v>
                </c:pt>
                <c:pt idx="625">
                  <c:v>891.55275260940641</c:v>
                </c:pt>
                <c:pt idx="626">
                  <c:v>893.29035386349858</c:v>
                </c:pt>
                <c:pt idx="627">
                  <c:v>894.77935582933901</c:v>
                </c:pt>
                <c:pt idx="628">
                  <c:v>896.20970031614831</c:v>
                </c:pt>
                <c:pt idx="629">
                  <c:v>897.72271999343138</c:v>
                </c:pt>
                <c:pt idx="630">
                  <c:v>899.2797746496243</c:v>
                </c:pt>
                <c:pt idx="631">
                  <c:v>900.82812250235077</c:v>
                </c:pt>
                <c:pt idx="632">
                  <c:v>902.13671527770452</c:v>
                </c:pt>
                <c:pt idx="633">
                  <c:v>903.34504435021302</c:v>
                </c:pt>
                <c:pt idx="634">
                  <c:v>904.70762220934671</c:v>
                </c:pt>
                <c:pt idx="635">
                  <c:v>906.02308428444132</c:v>
                </c:pt>
                <c:pt idx="636">
                  <c:v>907.31782912655433</c:v>
                </c:pt>
                <c:pt idx="637">
                  <c:v>908.70010792978212</c:v>
                </c:pt>
                <c:pt idx="638">
                  <c:v>910.26294017496741</c:v>
                </c:pt>
                <c:pt idx="639">
                  <c:v>911.84582791560376</c:v>
                </c:pt>
                <c:pt idx="640">
                  <c:v>913.29495234677165</c:v>
                </c:pt>
                <c:pt idx="641">
                  <c:v>914.77179899220607</c:v>
                </c:pt>
                <c:pt idx="642">
                  <c:v>916.28481866948914</c:v>
                </c:pt>
                <c:pt idx="643">
                  <c:v>917.77382063532957</c:v>
                </c:pt>
                <c:pt idx="644">
                  <c:v>919.20101110624068</c:v>
                </c:pt>
                <c:pt idx="645">
                  <c:v>920.74352711970857</c:v>
                </c:pt>
                <c:pt idx="646">
                  <c:v>922.11927028871639</c:v>
                </c:pt>
                <c:pt idx="647">
                  <c:v>923.51129500819957</c:v>
                </c:pt>
                <c:pt idx="648">
                  <c:v>924.9635258184702</c:v>
                </c:pt>
                <c:pt idx="649">
                  <c:v>926.4705769521612</c:v>
                </c:pt>
                <c:pt idx="650">
                  <c:v>928.13126641870019</c:v>
                </c:pt>
                <c:pt idx="651">
                  <c:v>929.75629696127532</c:v>
                </c:pt>
                <c:pt idx="652">
                  <c:v>931.28118364134139</c:v>
                </c:pt>
                <c:pt idx="653">
                  <c:v>932.82077545101197</c:v>
                </c:pt>
                <c:pt idx="654">
                  <c:v>934.37203100144416</c:v>
                </c:pt>
                <c:pt idx="655">
                  <c:v>935.71461886041561</c:v>
                </c:pt>
                <c:pt idx="656">
                  <c:v>937.20966142768043</c:v>
                </c:pt>
                <c:pt idx="657">
                  <c:v>938.44746627307688</c:v>
                </c:pt>
                <c:pt idx="658">
                  <c:v>939.69974886068042</c:v>
                </c:pt>
                <c:pt idx="659">
                  <c:v>941.31643872861036</c:v>
                </c:pt>
                <c:pt idx="660">
                  <c:v>942.83836733259102</c:v>
                </c:pt>
                <c:pt idx="661">
                  <c:v>944.26239680208107</c:v>
                </c:pt>
                <c:pt idx="662">
                  <c:v>945.78728348214713</c:v>
                </c:pt>
                <c:pt idx="663">
                  <c:v>947.51708693489422</c:v>
                </c:pt>
                <c:pt idx="664">
                  <c:v>949.21002580883794</c:v>
                </c:pt>
                <c:pt idx="665">
                  <c:v>950.73786483708705</c:v>
                </c:pt>
                <c:pt idx="666">
                  <c:v>952.30645338932754</c:v>
                </c:pt>
                <c:pt idx="667">
                  <c:v>953.75246476709185</c:v>
                </c:pt>
                <c:pt idx="668">
                  <c:v>955.220128856477</c:v>
                </c:pt>
                <c:pt idx="669">
                  <c:v>956.67855257605288</c:v>
                </c:pt>
                <c:pt idx="670">
                  <c:v>958.29802744235235</c:v>
                </c:pt>
                <c:pt idx="671">
                  <c:v>959.93135606740555</c:v>
                </c:pt>
                <c:pt idx="672">
                  <c:v>961.3458601484183</c:v>
                </c:pt>
                <c:pt idx="673">
                  <c:v>962.73464382862892</c:v>
                </c:pt>
                <c:pt idx="674">
                  <c:v>964.15550526449181</c:v>
                </c:pt>
                <c:pt idx="675">
                  <c:v>965.60773607476244</c:v>
                </c:pt>
                <c:pt idx="676">
                  <c:v>967.24106469981564</c:v>
                </c:pt>
                <c:pt idx="677">
                  <c:v>968.86886596980958</c:v>
                </c:pt>
                <c:pt idx="678">
                  <c:v>970.42012152024176</c:v>
                </c:pt>
                <c:pt idx="679">
                  <c:v>971.83780784217322</c:v>
                </c:pt>
                <c:pt idx="680">
                  <c:v>973.35082751945629</c:v>
                </c:pt>
                <c:pt idx="681">
                  <c:v>974.67992169098034</c:v>
                </c:pt>
                <c:pt idx="682">
                  <c:v>976.68932320303986</c:v>
                </c:pt>
                <c:pt idx="683">
                  <c:v>977.25893499083588</c:v>
                </c:pt>
                <c:pt idx="684">
                  <c:v>978.53615879778522</c:v>
                </c:pt>
                <c:pt idx="685">
                  <c:v>980.00689010886697</c:v>
                </c:pt>
                <c:pt idx="686">
                  <c:v>981.66214358809941</c:v>
                </c:pt>
                <c:pt idx="687">
                  <c:v>983.29547221315261</c:v>
                </c:pt>
                <c:pt idx="688">
                  <c:v>984.9561616796916</c:v>
                </c:pt>
                <c:pt idx="689">
                  <c:v>986.40217305745591</c:v>
                </c:pt>
                <c:pt idx="690">
                  <c:v>988.1629605279187</c:v>
                </c:pt>
                <c:pt idx="691">
                  <c:v>989.72001518411162</c:v>
                </c:pt>
                <c:pt idx="692">
                  <c:v>991.32551675264062</c:v>
                </c:pt>
                <c:pt idx="693">
                  <c:v>992.90840449327698</c:v>
                </c:pt>
                <c:pt idx="694">
                  <c:v>994.43624352152608</c:v>
                </c:pt>
                <c:pt idx="695">
                  <c:v>995.67404836692253</c:v>
                </c:pt>
                <c:pt idx="696">
                  <c:v>996.73120310475895</c:v>
                </c:pt>
                <c:pt idx="697">
                  <c:v>997.96170520282567</c:v>
                </c:pt>
                <c:pt idx="698">
                  <c:v>999.50422121629356</c:v>
                </c:pt>
                <c:pt idx="699">
                  <c:v>1000.9059240918948</c:v>
                </c:pt>
                <c:pt idx="700">
                  <c:v>1002.2882028951226</c:v>
                </c:pt>
                <c:pt idx="701">
                  <c:v>1003.8937044636516</c:v>
                </c:pt>
                <c:pt idx="702">
                  <c:v>1005.382706429492</c:v>
                </c:pt>
                <c:pt idx="703">
                  <c:v>1006.8161979919455</c:v>
                </c:pt>
                <c:pt idx="704">
                  <c:v>1008.2307020729583</c:v>
                </c:pt>
                <c:pt idx="705">
                  <c:v>1009.6735936819937</c:v>
                </c:pt>
                <c:pt idx="706">
                  <c:v>1011.2874937474157</c:v>
                </c:pt>
                <c:pt idx="707">
                  <c:v>1012.850325992601</c:v>
                </c:pt>
                <c:pt idx="708">
                  <c:v>1014.4102721176787</c:v>
                </c:pt>
                <c:pt idx="709">
                  <c:v>1015.8343015871687</c:v>
                </c:pt>
                <c:pt idx="710">
                  <c:v>1017.2230852673794</c:v>
                </c:pt>
                <c:pt idx="711">
                  <c:v>1018.4932329886828</c:v>
                </c:pt>
                <c:pt idx="712">
                  <c:v>1019.8391731318729</c:v>
                </c:pt>
                <c:pt idx="713">
                  <c:v>1021.1750311851192</c:v>
                </c:pt>
                <c:pt idx="714">
                  <c:v>1022.7204658682886</c:v>
                </c:pt>
                <c:pt idx="715">
                  <c:v>1024.2155084355534</c:v>
                </c:pt>
                <c:pt idx="716">
                  <c:v>1025.9400937664079</c:v>
                </c:pt>
                <c:pt idx="717">
                  <c:v>1027.4620223703887</c:v>
                </c:pt>
                <c:pt idx="718">
                  <c:v>1029.1708577337768</c:v>
                </c:pt>
                <c:pt idx="719">
                  <c:v>1030.8664563731224</c:v>
                </c:pt>
                <c:pt idx="720">
                  <c:v>1032.3764947274394</c:v>
                </c:pt>
                <c:pt idx="721">
                  <c:v>1033.976372805799</c:v>
                </c:pt>
                <c:pt idx="722">
                  <c:v>1035.5592605464353</c:v>
                </c:pt>
                <c:pt idx="723">
                  <c:v>1037.0052719241996</c:v>
                </c:pt>
                <c:pt idx="724">
                  <c:v>1038.6247467904991</c:v>
                </c:pt>
                <c:pt idx="725">
                  <c:v>1040.260832089876</c:v>
                </c:pt>
                <c:pt idx="726">
                  <c:v>1041.7468045470723</c:v>
                </c:pt>
                <c:pt idx="727">
                  <c:v>1043.3239881697803</c:v>
                </c:pt>
                <c:pt idx="728">
                  <c:v>1044.8099606269766</c:v>
                </c:pt>
                <c:pt idx="729">
                  <c:v>1046.3727928721619</c:v>
                </c:pt>
                <c:pt idx="730">
                  <c:v>1047.7648175916452</c:v>
                </c:pt>
                <c:pt idx="731">
                  <c:v>1048.9989764652032</c:v>
                </c:pt>
                <c:pt idx="732">
                  <c:v>1050.2726671438104</c:v>
                </c:pt>
                <c:pt idx="733">
                  <c:v>1051.6516820018148</c:v>
                </c:pt>
                <c:pt idx="734">
                  <c:v>1052.6829433035725</c:v>
                </c:pt>
                <c:pt idx="735">
                  <c:v>1053.9530910248761</c:v>
                </c:pt>
                <c:pt idx="736">
                  <c:v>1055.564196455359</c:v>
                </c:pt>
                <c:pt idx="737">
                  <c:v>1057.1241425804367</c:v>
                </c:pt>
                <c:pt idx="738">
                  <c:v>1059.1380243688939</c:v>
                </c:pt>
                <c:pt idx="739">
                  <c:v>1061.0319776150113</c:v>
                </c:pt>
                <c:pt idx="740">
                  <c:v>1062.7799218240464</c:v>
                </c:pt>
                <c:pt idx="741">
                  <c:v>1064.4568135218494</c:v>
                </c:pt>
                <c:pt idx="742">
                  <c:v>1066.0080690722816</c:v>
                </c:pt>
                <c:pt idx="743">
                  <c:v>1067.4849157177161</c:v>
                </c:pt>
                <c:pt idx="744">
                  <c:v>1068.9587078676109</c:v>
                </c:pt>
                <c:pt idx="745">
                  <c:v>1070.3795693034738</c:v>
                </c:pt>
                <c:pt idx="746">
                  <c:v>1071.8379930230496</c:v>
                </c:pt>
                <c:pt idx="747">
                  <c:v>1073.3209297825247</c:v>
                </c:pt>
                <c:pt idx="748">
                  <c:v>1074.754421344978</c:v>
                </c:pt>
                <c:pt idx="749">
                  <c:v>1076.4123950459314</c:v>
                </c:pt>
                <c:pt idx="750">
                  <c:v>1078.1731825163943</c:v>
                </c:pt>
                <c:pt idx="751">
                  <c:v>1079.9467202423718</c:v>
                </c:pt>
                <c:pt idx="752">
                  <c:v>1081.7023816829935</c:v>
                </c:pt>
                <c:pt idx="753">
                  <c:v>1083.4425744387363</c:v>
                </c:pt>
                <c:pt idx="754">
                  <c:v>1085.0703757087304</c:v>
                </c:pt>
                <c:pt idx="755">
                  <c:v>1086.6389642609709</c:v>
                </c:pt>
                <c:pt idx="756">
                  <c:v>1088.3077745067237</c:v>
                </c:pt>
                <c:pt idx="757">
                  <c:v>1089.9048334145207</c:v>
                </c:pt>
                <c:pt idx="758">
                  <c:v>1091.2168653361978</c:v>
                </c:pt>
                <c:pt idx="759">
                  <c:v>1092.5357486453656</c:v>
                </c:pt>
                <c:pt idx="760">
                  <c:v>1093.7061896057801</c:v>
                </c:pt>
                <c:pt idx="761">
                  <c:v>1095.014782381134</c:v>
                </c:pt>
                <c:pt idx="762">
                  <c:v>1096.5307775176746</c:v>
                </c:pt>
                <c:pt idx="763">
                  <c:v>1098.2076692154776</c:v>
                </c:pt>
                <c:pt idx="764">
                  <c:v>1099.8683586820166</c:v>
                </c:pt>
                <c:pt idx="765">
                  <c:v>1101.5586336074496</c:v>
                </c:pt>
                <c:pt idx="766">
                  <c:v>1103.2542322467953</c:v>
                </c:pt>
                <c:pt idx="767">
                  <c:v>1104.9418390165599</c:v>
                </c:pt>
                <c:pt idx="768">
                  <c:v>1106.4488901502509</c:v>
                </c:pt>
                <c:pt idx="769">
                  <c:v>1108.0030479590744</c:v>
                </c:pt>
                <c:pt idx="770">
                  <c:v>1109.5745067590924</c:v>
                </c:pt>
                <c:pt idx="771">
                  <c:v>1111.1257623095246</c:v>
                </c:pt>
                <c:pt idx="772">
                  <c:v>1112.4205071516376</c:v>
                </c:pt>
                <c:pt idx="773">
                  <c:v>1113.5597307272296</c:v>
                </c:pt>
                <c:pt idx="774">
                  <c:v>1114.8955887804759</c:v>
                </c:pt>
                <c:pt idx="775">
                  <c:v>1116.3785255399509</c:v>
                </c:pt>
                <c:pt idx="776">
                  <c:v>1118.087360903339</c:v>
                </c:pt>
                <c:pt idx="777">
                  <c:v>1119.8986109489886</c:v>
                </c:pt>
                <c:pt idx="778">
                  <c:v>1121.6336168295436</c:v>
                </c:pt>
                <c:pt idx="779">
                  <c:v>1123.2221882068609</c:v>
                </c:pt>
                <c:pt idx="780">
                  <c:v>1124.5647760658323</c:v>
                </c:pt>
                <c:pt idx="781">
                  <c:v>1126.0955617483137</c:v>
                </c:pt>
                <c:pt idx="782">
                  <c:v>1127.7911603876594</c:v>
                </c:pt>
                <c:pt idx="783">
                  <c:v>1129.5391045966944</c:v>
                </c:pt>
                <c:pt idx="784">
                  <c:v>1131.0874524494209</c:v>
                </c:pt>
                <c:pt idx="785">
                  <c:v>1132.4859367149647</c:v>
                </c:pt>
                <c:pt idx="786">
                  <c:v>1133.821794768211</c:v>
                </c:pt>
                <c:pt idx="787">
                  <c:v>1134.9728240839188</c:v>
                </c:pt>
                <c:pt idx="788">
                  <c:v>1136.5414126361593</c:v>
                </c:pt>
                <c:pt idx="789">
                  <c:v>1138.2919330361294</c:v>
                </c:pt>
                <c:pt idx="790">
                  <c:v>1140.0756053467412</c:v>
                </c:pt>
                <c:pt idx="791">
                  <c:v>1141.7923337553575</c:v>
                </c:pt>
                <c:pt idx="792">
                  <c:v>1143.5064351872411</c:v>
                </c:pt>
                <c:pt idx="793">
                  <c:v>1145.1967101126741</c:v>
                </c:pt>
                <c:pt idx="794">
                  <c:v>1146.8736018104771</c:v>
                </c:pt>
                <c:pt idx="795">
                  <c:v>1148.4450606104951</c:v>
                </c:pt>
                <c:pt idx="796">
                  <c:v>1149.8305956689298</c:v>
                </c:pt>
                <c:pt idx="797">
                  <c:v>1151.0537514202717</c:v>
                </c:pt>
                <c:pt idx="798">
                  <c:v>1152.3415164561432</c:v>
                </c:pt>
                <c:pt idx="799">
                  <c:v>1153.8811082658137</c:v>
                </c:pt>
                <c:pt idx="800">
                  <c:v>1155.5445090630224</c:v>
                </c:pt>
                <c:pt idx="801">
                  <c:v>1157.1915749238383</c:v>
                </c:pt>
                <c:pt idx="802">
                  <c:v>1158.8359025191212</c:v>
                </c:pt>
                <c:pt idx="803">
                  <c:v>1160.4301372711425</c:v>
                </c:pt>
                <c:pt idx="804">
                  <c:v>1161.8604817579519</c:v>
                </c:pt>
                <c:pt idx="805">
                  <c:v>1163.268599783773</c:v>
                </c:pt>
                <c:pt idx="806">
                  <c:v>1164.7114913928085</c:v>
                </c:pt>
                <c:pt idx="807">
                  <c:v>1166.2886750155164</c:v>
                </c:pt>
                <c:pt idx="808">
                  <c:v>1167.54095760312</c:v>
                </c:pt>
                <c:pt idx="809">
                  <c:v>1168.835702445233</c:v>
                </c:pt>
                <c:pt idx="810">
                  <c:v>1170.3155972797144</c:v>
                </c:pt>
                <c:pt idx="811">
                  <c:v>1171.9461645691847</c:v>
                </c:pt>
                <c:pt idx="812">
                  <c:v>1173.7374001879764</c:v>
                </c:pt>
                <c:pt idx="813">
                  <c:v>1175.4062104337293</c:v>
                </c:pt>
                <c:pt idx="814">
                  <c:v>1177.0991493076731</c:v>
                </c:pt>
                <c:pt idx="815">
                  <c:v>1178.7947479470188</c:v>
                </c:pt>
                <c:pt idx="816">
                  <c:v>1180.2776847064938</c:v>
                </c:pt>
                <c:pt idx="817">
                  <c:v>1181.9785903966347</c:v>
                </c:pt>
                <c:pt idx="818">
                  <c:v>1183.6874257600227</c:v>
                </c:pt>
                <c:pt idx="819">
                  <c:v>1185.1764277258633</c:v>
                </c:pt>
                <c:pt idx="820">
                  <c:v>1186.3847567983717</c:v>
                </c:pt>
                <c:pt idx="821">
                  <c:v>1187.5590415816243</c:v>
                </c:pt>
                <c:pt idx="822">
                  <c:v>1188.898268764696</c:v>
                </c:pt>
                <c:pt idx="823">
                  <c:v>1190.503770333225</c:v>
                </c:pt>
                <c:pt idx="824">
                  <c:v>1192.109271901754</c:v>
                </c:pt>
                <c:pt idx="825">
                  <c:v>1193.6282366692101</c:v>
                </c:pt>
                <c:pt idx="826">
                  <c:v>1195.1823944780335</c:v>
                </c:pt>
                <c:pt idx="827">
                  <c:v>1196.756718291638</c:v>
                </c:pt>
                <c:pt idx="828">
                  <c:v>1198.2089491019087</c:v>
                </c:pt>
                <c:pt idx="829">
                  <c:v>1199.7160002355997</c:v>
                </c:pt>
                <c:pt idx="830">
                  <c:v>1200.7688836233033</c:v>
                </c:pt>
                <c:pt idx="831">
                  <c:v>1201.863730888497</c:v>
                </c:pt>
                <c:pt idx="832">
                  <c:v>1203.3436257229785</c:v>
                </c:pt>
                <c:pt idx="833">
                  <c:v>1204.943503801338</c:v>
                </c:pt>
                <c:pt idx="834">
                  <c:v>1206.509216844732</c:v>
                </c:pt>
                <c:pt idx="835">
                  <c:v>1207.9269031666636</c:v>
                </c:pt>
                <c:pt idx="836">
                  <c:v>1209.6145099364282</c:v>
                </c:pt>
                <c:pt idx="837">
                  <c:v>1211.1393966164944</c:v>
                </c:pt>
                <c:pt idx="838">
                  <c:v>1212.4752546697407</c:v>
                </c:pt>
                <c:pt idx="839">
                  <c:v>1213.921266047505</c:v>
                </c:pt>
                <c:pt idx="840">
                  <c:v>1215.3919973585869</c:v>
                </c:pt>
                <c:pt idx="841">
                  <c:v>1217.2007577132565</c:v>
                </c:pt>
                <c:pt idx="842">
                  <c:v>1218.8803345877509</c:v>
                </c:pt>
                <c:pt idx="843">
                  <c:v>1220.5785888249509</c:v>
                </c:pt>
                <c:pt idx="844">
                  <c:v>1222.1784669033104</c:v>
                </c:pt>
                <c:pt idx="845">
                  <c:v>1223.6855180370014</c:v>
                </c:pt>
                <c:pt idx="846">
                  <c:v>1225.2338658897279</c:v>
                </c:pt>
                <c:pt idx="847">
                  <c:v>1226.6291241211513</c:v>
                </c:pt>
                <c:pt idx="848">
                  <c:v>1227.7683476967434</c:v>
                </c:pt>
                <c:pt idx="849">
                  <c:v>1229.0974418682674</c:v>
                </c:pt>
                <c:pt idx="850">
                  <c:v>1230.4731850372752</c:v>
                </c:pt>
                <c:pt idx="851">
                  <c:v>1231.9408491266604</c:v>
                </c:pt>
                <c:pt idx="852">
                  <c:v>1233.5379080344574</c:v>
                </c:pt>
                <c:pt idx="853">
                  <c:v>1234.8670022059814</c:v>
                </c:pt>
                <c:pt idx="854">
                  <c:v>1236.365055939588</c:v>
                </c:pt>
                <c:pt idx="855">
                  <c:v>1238.0526627093527</c:v>
                </c:pt>
                <c:pt idx="856">
                  <c:v>1239.5295093547873</c:v>
                </c:pt>
                <c:pt idx="857">
                  <c:v>1241.0923415999725</c:v>
                </c:pt>
                <c:pt idx="858">
                  <c:v>1242.5414660311403</c:v>
                </c:pt>
                <c:pt idx="859">
                  <c:v>1244.1664965737154</c:v>
                </c:pt>
                <c:pt idx="860">
                  <c:v>1246.0122497208156</c:v>
                </c:pt>
                <c:pt idx="861">
                  <c:v>1248.035062292254</c:v>
                </c:pt>
                <c:pt idx="862">
                  <c:v>1249.6349403706135</c:v>
                </c:pt>
                <c:pt idx="863">
                  <c:v>1251.2460458010964</c:v>
                </c:pt>
                <c:pt idx="864">
                  <c:v>1252.7440995347031</c:v>
                </c:pt>
                <c:pt idx="865">
                  <c:v>1254.2391421019679</c:v>
                </c:pt>
                <c:pt idx="866">
                  <c:v>1255.6568284238995</c:v>
                </c:pt>
                <c:pt idx="867">
                  <c:v>1256.8614223127377</c:v>
                </c:pt>
                <c:pt idx="868">
                  <c:v>1258.0771873271722</c:v>
                </c:pt>
                <c:pt idx="869">
                  <c:v>1259.7486957318242</c:v>
                </c:pt>
                <c:pt idx="870">
                  <c:v>1261.4784991845713</c:v>
                </c:pt>
                <c:pt idx="871">
                  <c:v>1263.1063004545654</c:v>
                </c:pt>
                <c:pt idx="872">
                  <c:v>1264.7061785329249</c:v>
                </c:pt>
                <c:pt idx="873">
                  <c:v>1266.377686937577</c:v>
                </c:pt>
                <c:pt idx="874">
                  <c:v>1267.9999420193271</c:v>
                </c:pt>
                <c:pt idx="875">
                  <c:v>1269.3358000725734</c:v>
                </c:pt>
                <c:pt idx="876">
                  <c:v>1270.588082660177</c:v>
                </c:pt>
                <c:pt idx="877">
                  <c:v>1271.8511146517901</c:v>
                </c:pt>
                <c:pt idx="878">
                  <c:v>1273.462220082273</c:v>
                </c:pt>
                <c:pt idx="879">
                  <c:v>1275.4872591964531</c:v>
                </c:pt>
                <c:pt idx="880">
                  <c:v>1277.2607969224307</c:v>
                </c:pt>
                <c:pt idx="881">
                  <c:v>1278.823629167616</c:v>
                </c:pt>
                <c:pt idx="882">
                  <c:v>1280.1459248580015</c:v>
                </c:pt>
                <c:pt idx="883">
                  <c:v>1281.515101195597</c:v>
                </c:pt>
                <c:pt idx="884">
                  <c:v>1283.120602764126</c:v>
                </c:pt>
                <c:pt idx="885">
                  <c:v>1284.3728853517296</c:v>
                </c:pt>
                <c:pt idx="886">
                  <c:v>1285.4342942503331</c:v>
                </c:pt>
                <c:pt idx="887">
                  <c:v>1286.6647963483999</c:v>
                </c:pt>
                <c:pt idx="888">
                  <c:v>1287.78808594218</c:v>
                </c:pt>
                <c:pt idx="889">
                  <c:v>1289.2403167524508</c:v>
                </c:pt>
                <c:pt idx="890">
                  <c:v>1290.7353593197156</c:v>
                </c:pt>
                <c:pt idx="891">
                  <c:v>1292.6739929629152</c:v>
                </c:pt>
                <c:pt idx="892">
                  <c:v>1294.5050386787816</c:v>
                </c:pt>
                <c:pt idx="893">
                  <c:v>1296.0678709239669</c:v>
                </c:pt>
                <c:pt idx="894">
                  <c:v>1297.7285603905059</c:v>
                </c:pt>
                <c:pt idx="895">
                  <c:v>1299.2504889944867</c:v>
                </c:pt>
                <c:pt idx="896">
                  <c:v>1300.4132041873395</c:v>
                </c:pt>
                <c:pt idx="897">
                  <c:v>1301.5989456778857</c:v>
                </c:pt>
                <c:pt idx="898">
                  <c:v>1302.9779605358901</c:v>
                </c:pt>
                <c:pt idx="899">
                  <c:v>1304.6548522336932</c:v>
                </c:pt>
                <c:pt idx="900">
                  <c:v>1306.3768225741119</c:v>
                </c:pt>
                <c:pt idx="901">
                  <c:v>1307.8197141831474</c:v>
                </c:pt>
                <c:pt idx="902">
                  <c:v>1309.2469046540584</c:v>
                </c:pt>
                <c:pt idx="903">
                  <c:v>1310.6421628854819</c:v>
                </c:pt>
                <c:pt idx="904">
                  <c:v>1311.7452113695006</c:v>
                </c:pt>
                <c:pt idx="905">
                  <c:v>1312.9830162148971</c:v>
                </c:pt>
                <c:pt idx="906">
                  <c:v>1314.3685512733318</c:v>
                </c:pt>
                <c:pt idx="907">
                  <c:v>1315.8269749929077</c:v>
                </c:pt>
                <c:pt idx="908">
                  <c:v>1317.4296672834948</c:v>
                </c:pt>
                <c:pt idx="909">
                  <c:v>1319.1437687153784</c:v>
                </c:pt>
                <c:pt idx="910">
                  <c:v>1320.8071695125871</c:v>
                </c:pt>
                <c:pt idx="911">
                  <c:v>1322.6529226596872</c:v>
                </c:pt>
                <c:pt idx="912">
                  <c:v>1324.33785704965</c:v>
                </c:pt>
                <c:pt idx="913">
                  <c:v>1326.108852067953</c:v>
                </c:pt>
                <c:pt idx="914">
                  <c:v>1327.7087301463125</c:v>
                </c:pt>
                <c:pt idx="915">
                  <c:v>1329.1825222962075</c:v>
                </c:pt>
                <c:pt idx="916">
                  <c:v>1330.4455542878206</c:v>
                </c:pt>
                <c:pt idx="917">
                  <c:v>1331.8343379680314</c:v>
                </c:pt>
                <c:pt idx="918">
                  <c:v>1333.2198730264661</c:v>
                </c:pt>
                <c:pt idx="919">
                  <c:v>1334.980660496929</c:v>
                </c:pt>
                <c:pt idx="920">
                  <c:v>1336.678914734129</c:v>
                </c:pt>
                <c:pt idx="921">
                  <c:v>1338.1280391652967</c:v>
                </c:pt>
                <c:pt idx="922">
                  <c:v>1339.5709307743323</c:v>
                </c:pt>
                <c:pt idx="923">
                  <c:v>1340.4962455994978</c:v>
                </c:pt>
                <c:pt idx="924">
                  <c:v>1341.6114828334262</c:v>
                </c:pt>
                <c:pt idx="925">
                  <c:v>1343.082214144508</c:v>
                </c:pt>
                <c:pt idx="926">
                  <c:v>1344.679273052305</c:v>
                </c:pt>
                <c:pt idx="927">
                  <c:v>1346.3263389131209</c:v>
                </c:pt>
                <c:pt idx="928">
                  <c:v>1347.8031855585555</c:v>
                </c:pt>
                <c:pt idx="929">
                  <c:v>1349.0626446094391</c:v>
                </c:pt>
                <c:pt idx="930">
                  <c:v>1350.3040847192171</c:v>
                </c:pt>
                <c:pt idx="931">
                  <c:v>1351.5635437701008</c:v>
                </c:pt>
                <c:pt idx="932">
                  <c:v>1352.8858394604863</c:v>
                </c:pt>
                <c:pt idx="933">
                  <c:v>1354.2183198649079</c:v>
                </c:pt>
                <c:pt idx="934">
                  <c:v>1355.5508002693296</c:v>
                </c:pt>
                <c:pt idx="935">
                  <c:v>1356.7994791575518</c:v>
                </c:pt>
                <c:pt idx="936">
                  <c:v>1358.1115110792289</c:v>
                </c:pt>
                <c:pt idx="937">
                  <c:v>1359.8017860046618</c:v>
                </c:pt>
                <c:pt idx="938">
                  <c:v>1361.4840437708842</c:v>
                </c:pt>
                <c:pt idx="939">
                  <c:v>1363.0839218492438</c:v>
                </c:pt>
                <c:pt idx="940">
                  <c:v>1364.6668095898801</c:v>
                </c:pt>
                <c:pt idx="941">
                  <c:v>1366.0194293782713</c:v>
                </c:pt>
                <c:pt idx="942">
                  <c:v>1367.0550512122863</c:v>
                </c:pt>
                <c:pt idx="943">
                  <c:v>1368.2254921727008</c:v>
                </c:pt>
                <c:pt idx="944">
                  <c:v>1369.8725580335167</c:v>
                </c:pt>
                <c:pt idx="945">
                  <c:v>1371.4836634639996</c:v>
                </c:pt>
                <c:pt idx="946">
                  <c:v>1372.8917814898207</c:v>
                </c:pt>
                <c:pt idx="947">
                  <c:v>1374.2242618942423</c:v>
                </c:pt>
                <c:pt idx="948">
                  <c:v>1375.3394991281707</c:v>
                </c:pt>
                <c:pt idx="949">
                  <c:v>1376.5989581790543</c:v>
                </c:pt>
                <c:pt idx="950">
                  <c:v>1377.9314385834759</c:v>
                </c:pt>
                <c:pt idx="951">
                  <c:v>1379.548128451406</c:v>
                </c:pt>
                <c:pt idx="952">
                  <c:v>1381.3593784970556</c:v>
                </c:pt>
                <c:pt idx="953">
                  <c:v>1383.1854954144655</c:v>
                </c:pt>
                <c:pt idx="954">
                  <c:v>1384.8270801749084</c:v>
                </c:pt>
                <c:pt idx="955">
                  <c:v>1386.0128216654546</c:v>
                </c:pt>
                <c:pt idx="956">
                  <c:v>1387.3753995245884</c:v>
                </c:pt>
                <c:pt idx="957">
                  <c:v>1388.7994289940784</c:v>
                </c:pt>
                <c:pt idx="958">
                  <c:v>1390.1487130934652</c:v>
                </c:pt>
                <c:pt idx="959">
                  <c:v>1391.2352972434051</c:v>
                </c:pt>
                <c:pt idx="960">
                  <c:v>1392.6561586792679</c:v>
                </c:pt>
                <c:pt idx="961">
                  <c:v>1393.9886390836896</c:v>
                </c:pt>
                <c:pt idx="962">
                  <c:v>1395.5340737668589</c:v>
                </c:pt>
                <c:pt idx="963">
                  <c:v>1397.053038534315</c:v>
                </c:pt>
                <c:pt idx="964">
                  <c:v>1398.5114622538908</c:v>
                </c:pt>
                <c:pt idx="965">
                  <c:v>1399.7456211274489</c:v>
                </c:pt>
                <c:pt idx="966">
                  <c:v>1400.9687768787908</c:v>
                </c:pt>
                <c:pt idx="967">
                  <c:v>1402.3477917367952</c:v>
                </c:pt>
                <c:pt idx="968">
                  <c:v>1403.7812832992486</c:v>
                </c:pt>
                <c:pt idx="969">
                  <c:v>1405.2241749082841</c:v>
                </c:pt>
                <c:pt idx="970">
                  <c:v>1406.5999180772919</c:v>
                </c:pt>
                <c:pt idx="971">
                  <c:v>1407.9723817583588</c:v>
                </c:pt>
                <c:pt idx="972">
                  <c:v>1409.3546605615866</c:v>
                </c:pt>
                <c:pt idx="973">
                  <c:v>1410.9934978980771</c:v>
                </c:pt>
                <c:pt idx="974">
                  <c:v>1412.7362783019742</c:v>
                </c:pt>
                <c:pt idx="975">
                  <c:v>1414.231320869239</c:v>
                </c:pt>
                <c:pt idx="976">
                  <c:v>1415.6679526151804</c:v>
                </c:pt>
                <c:pt idx="977">
                  <c:v>1417.1325430589607</c:v>
                </c:pt>
                <c:pt idx="978">
                  <c:v>1418.340872131469</c:v>
                </c:pt>
                <c:pt idx="979">
                  <c:v>1419.7133358125359</c:v>
                </c:pt>
                <c:pt idx="980">
                  <c:v>1421.2083783798007</c:v>
                </c:pt>
                <c:pt idx="981">
                  <c:v>1422.5576624791875</c:v>
                </c:pt>
                <c:pt idx="982">
                  <c:v>1423.8171215300711</c:v>
                </c:pt>
                <c:pt idx="983">
                  <c:v>1425.2970163645525</c:v>
                </c:pt>
                <c:pt idx="984">
                  <c:v>1426.639604223524</c:v>
                </c:pt>
                <c:pt idx="985">
                  <c:v>1428.1908597739562</c:v>
                </c:pt>
                <c:pt idx="986">
                  <c:v>1429.9154451048107</c:v>
                </c:pt>
                <c:pt idx="987">
                  <c:v>1431.5761345713497</c:v>
                </c:pt>
                <c:pt idx="988">
                  <c:v>1432.7465755317642</c:v>
                </c:pt>
                <c:pt idx="989">
                  <c:v>1433.5060579154922</c:v>
                </c:pt>
                <c:pt idx="990">
                  <c:v>1434.4742117890059</c:v>
                </c:pt>
                <c:pt idx="991">
                  <c:v>1435.786243710683</c:v>
                </c:pt>
                <c:pt idx="992">
                  <c:v>1437.1187241151047</c:v>
                </c:pt>
                <c:pt idx="993">
                  <c:v>1438.707295492422</c:v>
                </c:pt>
                <c:pt idx="994">
                  <c:v>1440.3015302444433</c:v>
                </c:pt>
                <c:pt idx="995">
                  <c:v>1442.0130006678523</c:v>
                </c:pt>
                <c:pt idx="996">
                  <c:v>1443.4527657475649</c:v>
                </c:pt>
                <c:pt idx="997">
                  <c:v>1444.6423016218948</c:v>
                </c:pt>
                <c:pt idx="998">
                  <c:v>1446.0213164798993</c:v>
                </c:pt>
                <c:pt idx="999">
                  <c:v>1447.7008933543937</c:v>
                </c:pt>
                <c:pt idx="1000">
                  <c:v>1448.9886583902651</c:v>
                </c:pt>
                <c:pt idx="1001">
                  <c:v>1450.565842012973</c:v>
                </c:pt>
                <c:pt idx="1002">
                  <c:v>1451.9546256931837</c:v>
                </c:pt>
                <c:pt idx="1003">
                  <c:v>1453.8745732750185</c:v>
                </c:pt>
                <c:pt idx="1004">
                  <c:v>1454.7130191246274</c:v>
                </c:pt>
                <c:pt idx="1005">
                  <c:v>1455.9653017122309</c:v>
                </c:pt>
                <c:pt idx="1006">
                  <c:v>1457.6287025094396</c:v>
                </c:pt>
                <c:pt idx="1007">
                  <c:v>1459.4098465799632</c:v>
                </c:pt>
                <c:pt idx="1008">
                  <c:v>1460.7557867231533</c:v>
                </c:pt>
                <c:pt idx="1009">
                  <c:v>1462.229578873048</c:v>
                </c:pt>
                <c:pt idx="1010">
                  <c:v>1463.7895249981257</c:v>
                </c:pt>
                <c:pt idx="1011">
                  <c:v>1465.3025446754086</c:v>
                </c:pt>
                <c:pt idx="1012">
                  <c:v>1466.8095958090996</c:v>
                </c:pt>
                <c:pt idx="1013">
                  <c:v>1467.9877118743523</c:v>
                </c:pt>
                <c:pt idx="1014">
                  <c:v>1469.376495554563</c:v>
                </c:pt>
                <c:pt idx="1015">
                  <c:v>1470.7257796539498</c:v>
                </c:pt>
                <c:pt idx="1016">
                  <c:v>1472.2268385133591</c:v>
                </c:pt>
                <c:pt idx="1017">
                  <c:v>1473.9171134387921</c:v>
                </c:pt>
                <c:pt idx="1018">
                  <c:v>1475.7774577473565</c:v>
                </c:pt>
                <c:pt idx="1019">
                  <c:v>1477.5433563669972</c:v>
                </c:pt>
                <c:pt idx="1020">
                  <c:v>1479.0202030124317</c:v>
                </c:pt>
                <c:pt idx="1021">
                  <c:v>1480.3959461814395</c:v>
                </c:pt>
                <c:pt idx="1022">
                  <c:v>1481.6802070878007</c:v>
                </c:pt>
                <c:pt idx="1023">
                  <c:v>1483.1509383988825</c:v>
                </c:pt>
                <c:pt idx="1024">
                  <c:v>1484.7952659941654</c:v>
                </c:pt>
                <c:pt idx="1025">
                  <c:v>1486.8180785656039</c:v>
                </c:pt>
                <c:pt idx="1026">
                  <c:v>1488.6318148858627</c:v>
                </c:pt>
                <c:pt idx="1027">
                  <c:v>1489.9055055644699</c:v>
                </c:pt>
                <c:pt idx="1028">
                  <c:v>1491.3577363747406</c:v>
                </c:pt>
                <c:pt idx="1029">
                  <c:v>1492.9002523882084</c:v>
                </c:pt>
                <c:pt idx="1030">
                  <c:v>1494.3493768193762</c:v>
                </c:pt>
                <c:pt idx="1031">
                  <c:v>1495.8742634994423</c:v>
                </c:pt>
                <c:pt idx="1032">
                  <c:v>1497.4313181556354</c:v>
                </c:pt>
                <c:pt idx="1033">
                  <c:v>1498.8394361814564</c:v>
                </c:pt>
                <c:pt idx="1034">
                  <c:v>1500.3193310159379</c:v>
                </c:pt>
                <c:pt idx="1035">
                  <c:v>1501.8143735832027</c:v>
                </c:pt>
                <c:pt idx="1036">
                  <c:v>1503.1999086416374</c:v>
                </c:pt>
                <c:pt idx="1037">
                  <c:v>1504.3894445159674</c:v>
                </c:pt>
                <c:pt idx="1038">
                  <c:v>1505.2850623246559</c:v>
                </c:pt>
                <c:pt idx="1039">
                  <c:v>1506.4002995585843</c:v>
                </c:pt>
                <c:pt idx="1040">
                  <c:v>1507.9602456836619</c:v>
                </c:pt>
                <c:pt idx="1041">
                  <c:v>1509.496907724317</c:v>
                </c:pt>
                <c:pt idx="1042">
                  <c:v>1510.8824427827517</c:v>
                </c:pt>
                <c:pt idx="1043">
                  <c:v>1512.383501642161</c:v>
                </c:pt>
                <c:pt idx="1044">
                  <c:v>1513.980560549958</c:v>
                </c:pt>
                <c:pt idx="1045">
                  <c:v>1515.4140521124114</c:v>
                </c:pt>
                <c:pt idx="1046">
                  <c:v>1516.8093103438348</c:v>
                </c:pt>
                <c:pt idx="1047">
                  <c:v>1518.0651862883415</c:v>
                </c:pt>
                <c:pt idx="1048">
                  <c:v>1519.6423699110494</c:v>
                </c:pt>
                <c:pt idx="1049">
                  <c:v>1521.5027142196138</c:v>
                </c:pt>
                <c:pt idx="1050">
                  <c:v>1523.3238889984541</c:v>
                </c:pt>
                <c:pt idx="1051">
                  <c:v>1524.9845784649931</c:v>
                </c:pt>
                <c:pt idx="1052">
                  <c:v>1526.4368092752638</c:v>
                </c:pt>
                <c:pt idx="1053">
                  <c:v>1527.699841266877</c:v>
                </c:pt>
                <c:pt idx="1054">
                  <c:v>1529.1207027027399</c:v>
                </c:pt>
                <c:pt idx="1055">
                  <c:v>1530.5667140805042</c:v>
                </c:pt>
                <c:pt idx="1056">
                  <c:v>1532.0189448907749</c:v>
                </c:pt>
                <c:pt idx="1057">
                  <c:v>1533.313689732888</c:v>
                </c:pt>
                <c:pt idx="1058">
                  <c:v>1534.3793358094315</c:v>
                </c:pt>
                <c:pt idx="1059">
                  <c:v>1535.748512147027</c:v>
                </c:pt>
                <c:pt idx="1060">
                  <c:v>1537.6305311013014</c:v>
                </c:pt>
                <c:pt idx="1061">
                  <c:v>1539.5784405568556</c:v>
                </c:pt>
                <c:pt idx="1062">
                  <c:v>1541.5054166455413</c:v>
                </c:pt>
                <c:pt idx="1063">
                  <c:v>1543.1956915709743</c:v>
                </c:pt>
                <c:pt idx="1064">
                  <c:v>1544.5648679085698</c:v>
                </c:pt>
                <c:pt idx="1065">
                  <c:v>1545.9536515887805</c:v>
                </c:pt>
                <c:pt idx="1066">
                  <c:v>1547.296239447752</c:v>
                </c:pt>
                <c:pt idx="1067">
                  <c:v>1548.1453665663519</c:v>
                </c:pt>
                <c:pt idx="1068">
                  <c:v>1549.5013138373847</c:v>
                </c:pt>
                <c:pt idx="1069">
                  <c:v>1550.9348053998381</c:v>
                </c:pt>
                <c:pt idx="1070">
                  <c:v>1552.3932291194139</c:v>
                </c:pt>
                <c:pt idx="1071">
                  <c:v>1553.5403366893281</c:v>
                </c:pt>
                <c:pt idx="1072">
                  <c:v>1554.7336548805097</c:v>
                </c:pt>
                <c:pt idx="1073">
                  <c:v>1555.7605371337063</c:v>
                </c:pt>
                <c:pt idx="1074">
                  <c:v>1556.7652378890286</c:v>
                </c:pt>
                <c:pt idx="1075">
                  <c:v>1557.6456316235526</c:v>
                </c:pt>
                <c:pt idx="1076">
                  <c:v>1558.4677954204867</c:v>
                </c:pt>
                <c:pt idx="1077">
                  <c:v>1559.5206788081903</c:v>
                </c:pt>
                <c:pt idx="1078">
                  <c:v>1561.2295141715783</c:v>
                </c:pt>
                <c:pt idx="1079">
                  <c:v>1562.6692792512908</c:v>
                </c:pt>
                <c:pt idx="1080">
                  <c:v>1564.2803846817737</c:v>
                </c:pt>
                <c:pt idx="1081">
                  <c:v>1565.9545868967027</c:v>
                </c:pt>
                <c:pt idx="1082">
                  <c:v>1567.6448618221357</c:v>
                </c:pt>
                <c:pt idx="1083">
                  <c:v>1569.1368871457387</c:v>
                </c:pt>
                <c:pt idx="1084">
                  <c:v>1570.428146800454</c:v>
                </c:pt>
                <c:pt idx="1085">
                  <c:v>1571.5830845473056</c:v>
                </c:pt>
                <c:pt idx="1086">
                  <c:v>1572.5742381557016</c:v>
                </c:pt>
                <c:pt idx="1087">
                  <c:v>1573.8584990620627</c:v>
                </c:pt>
                <c:pt idx="1088">
                  <c:v>1575.4555579698597</c:v>
                </c:pt>
                <c:pt idx="1089">
                  <c:v>1577.0526168776566</c:v>
                </c:pt>
                <c:pt idx="1090">
                  <c:v>1578.8787337950666</c:v>
                </c:pt>
                <c:pt idx="1091">
                  <c:v>1580.8243284424457</c:v>
                </c:pt>
                <c:pt idx="1092">
                  <c:v>1582.6504453598557</c:v>
                </c:pt>
                <c:pt idx="1093">
                  <c:v>1584.2219041598737</c:v>
                </c:pt>
                <c:pt idx="1094">
                  <c:v>1585.5910804974692</c:v>
                </c:pt>
                <c:pt idx="1095">
                  <c:v>1586.989564763013</c:v>
                </c:pt>
                <c:pt idx="1096">
                  <c:v>1588.5638885766175</c:v>
                </c:pt>
                <c:pt idx="1097">
                  <c:v>1590.1721945170955</c:v>
                </c:pt>
                <c:pt idx="1098">
                  <c:v>1591.7436533171135</c:v>
                </c:pt>
                <c:pt idx="1099">
                  <c:v>1592.7922479559506</c:v>
                </c:pt>
                <c:pt idx="1100">
                  <c:v>1594.1448677443418</c:v>
                </c:pt>
                <c:pt idx="1101">
                  <c:v>1595.3153087047563</c:v>
                </c:pt>
                <c:pt idx="1102">
                  <c:v>1596.6578965637277</c:v>
                </c:pt>
                <c:pt idx="1103">
                  <c:v>1598.1768613311838</c:v>
                </c:pt>
                <c:pt idx="1104">
                  <c:v>1599.5025606206634</c:v>
                </c:pt>
                <c:pt idx="1105">
                  <c:v>1600.8750243017303</c:v>
                </c:pt>
                <c:pt idx="1106">
                  <c:v>1602.5193518970132</c:v>
                </c:pt>
                <c:pt idx="1107">
                  <c:v>1603.917836162557</c:v>
                </c:pt>
                <c:pt idx="1108">
                  <c:v>1605.3885674736389</c:v>
                </c:pt>
                <c:pt idx="1109">
                  <c:v>1606.6227263471969</c:v>
                </c:pt>
                <c:pt idx="1110">
                  <c:v>1607.746015940977</c:v>
                </c:pt>
                <c:pt idx="1111">
                  <c:v>1609.2319883981734</c:v>
                </c:pt>
                <c:pt idx="1112">
                  <c:v>1610.9825087981435</c:v>
                </c:pt>
                <c:pt idx="1113">
                  <c:v>1612.6754476720873</c:v>
                </c:pt>
                <c:pt idx="1114">
                  <c:v>1614.2208823552567</c:v>
                </c:pt>
                <c:pt idx="1115">
                  <c:v>1615.8706819377619</c:v>
                </c:pt>
                <c:pt idx="1116">
                  <c:v>1617.3166933155262</c:v>
                </c:pt>
                <c:pt idx="1117">
                  <c:v>1618.4359639716615</c:v>
                </c:pt>
                <c:pt idx="1118">
                  <c:v>1619.8408780841842</c:v>
                </c:pt>
                <c:pt idx="1119">
                  <c:v>1621.5284848539488</c:v>
                </c:pt>
                <c:pt idx="1120">
                  <c:v>1623.1451747218789</c:v>
                </c:pt>
                <c:pt idx="1121">
                  <c:v>1624.7534806623569</c:v>
                </c:pt>
                <c:pt idx="1122">
                  <c:v>1626.4570336775012</c:v>
                </c:pt>
                <c:pt idx="1123">
                  <c:v>1627.9700533547841</c:v>
                </c:pt>
                <c:pt idx="1124">
                  <c:v>1629.4469000002186</c:v>
                </c:pt>
                <c:pt idx="1125">
                  <c:v>1630.7961840996054</c:v>
                </c:pt>
                <c:pt idx="1126">
                  <c:v>1632.1817191580401</c:v>
                </c:pt>
                <c:pt idx="1127">
                  <c:v>1633.4694841939115</c:v>
                </c:pt>
                <c:pt idx="1128">
                  <c:v>1634.9854793304521</c:v>
                </c:pt>
                <c:pt idx="1129">
                  <c:v>1636.7867499611775</c:v>
                </c:pt>
                <c:pt idx="1130">
                  <c:v>1638.6591667145162</c:v>
                </c:pt>
                <c:pt idx="1131">
                  <c:v>1640.4579338416565</c:v>
                </c:pt>
                <c:pt idx="1132">
                  <c:v>1642.0493394258108</c:v>
                </c:pt>
                <c:pt idx="1133">
                  <c:v>1643.3123714174239</c:v>
                </c:pt>
                <c:pt idx="1134">
                  <c:v>1644.6815477550194</c:v>
                </c:pt>
                <c:pt idx="1135">
                  <c:v>1646.1522790661013</c:v>
                </c:pt>
                <c:pt idx="1136">
                  <c:v>1647.5345578693291</c:v>
                </c:pt>
                <c:pt idx="1137">
                  <c:v>1648.6658425071562</c:v>
                </c:pt>
                <c:pt idx="1138">
                  <c:v>1649.9778744288333</c:v>
                </c:pt>
                <c:pt idx="1139">
                  <c:v>1651.5057134570825</c:v>
                </c:pt>
                <c:pt idx="1140">
                  <c:v>1653.0453052667531</c:v>
                </c:pt>
                <c:pt idx="1141">
                  <c:v>1654.6841426032436</c:v>
                </c:pt>
                <c:pt idx="1142">
                  <c:v>1656.1113330741546</c:v>
                </c:pt>
                <c:pt idx="1143">
                  <c:v>1657.659680926881</c:v>
                </c:pt>
                <c:pt idx="1144">
                  <c:v>1658.9887750984051</c:v>
                </c:pt>
                <c:pt idx="1145">
                  <c:v>1660.3178692699291</c:v>
                </c:pt>
                <c:pt idx="1146">
                  <c:v>1661.7066529501399</c:v>
                </c:pt>
                <c:pt idx="1147">
                  <c:v>1663.3177583806228</c:v>
                </c:pt>
                <c:pt idx="1148">
                  <c:v>1664.9260643211007</c:v>
                </c:pt>
                <c:pt idx="1149">
                  <c:v>1666.4479929250815</c:v>
                </c:pt>
                <c:pt idx="1150">
                  <c:v>1667.9430354923463</c:v>
                </c:pt>
                <c:pt idx="1151">
                  <c:v>1669.4076259361266</c:v>
                </c:pt>
                <c:pt idx="1152">
                  <c:v>1670.7058466105823</c:v>
                </c:pt>
                <c:pt idx="1153">
                  <c:v>1672.0617938816151</c:v>
                </c:pt>
                <c:pt idx="1154">
                  <c:v>1673.3283887346038</c:v>
                </c:pt>
                <c:pt idx="1155">
                  <c:v>1674.51413022515</c:v>
                </c:pt>
                <c:pt idx="1156">
                  <c:v>1675.7878209037572</c:v>
                </c:pt>
                <c:pt idx="1157">
                  <c:v>1677.2338322815215</c:v>
                </c:pt>
                <c:pt idx="1158">
                  <c:v>1678.8421382219994</c:v>
                </c:pt>
                <c:pt idx="1159">
                  <c:v>1680.4892040828154</c:v>
                </c:pt>
                <c:pt idx="1160">
                  <c:v>1681.9962552165064</c:v>
                </c:pt>
                <c:pt idx="1161">
                  <c:v>1683.9966660721</c:v>
                </c:pt>
                <c:pt idx="1162">
                  <c:v>1685.4015801846226</c:v>
                </c:pt>
                <c:pt idx="1163">
                  <c:v>1686.7773233536304</c:v>
                </c:pt>
                <c:pt idx="1164">
                  <c:v>1688.4189081140732</c:v>
                </c:pt>
                <c:pt idx="1165">
                  <c:v>1689.9526347907874</c:v>
                </c:pt>
                <c:pt idx="1166">
                  <c:v>1691.5009826435139</c:v>
                </c:pt>
                <c:pt idx="1167">
                  <c:v>1693.0020415029232</c:v>
                </c:pt>
                <c:pt idx="1168">
                  <c:v>1694.4292319738342</c:v>
                </c:pt>
                <c:pt idx="1169">
                  <c:v>1695.9030241237292</c:v>
                </c:pt>
                <c:pt idx="1170">
                  <c:v>1697.2982823551527</c:v>
                </c:pt>
                <c:pt idx="1171">
                  <c:v>1698.5684300764563</c:v>
                </c:pt>
                <c:pt idx="1172">
                  <c:v>1699.9376064140517</c:v>
                </c:pt>
                <c:pt idx="1173">
                  <c:v>1701.5487118445346</c:v>
                </c:pt>
                <c:pt idx="1174">
                  <c:v>1703.4235337595003</c:v>
                </c:pt>
                <c:pt idx="1175">
                  <c:v>1705.2838780680647</c:v>
                </c:pt>
                <c:pt idx="1176">
                  <c:v>1707.2108541567504</c:v>
                </c:pt>
                <c:pt idx="1177">
                  <c:v>1708.9894663939845</c:v>
                </c:pt>
                <c:pt idx="1178">
                  <c:v>1710.4814917175875</c:v>
                </c:pt>
                <c:pt idx="1179">
                  <c:v>1711.8407583257297</c:v>
                </c:pt>
                <c:pt idx="1180">
                  <c:v>1713.1732387301513</c:v>
                </c:pt>
                <c:pt idx="1181">
                  <c:v>1714.522522829538</c:v>
                </c:pt>
                <c:pt idx="1182">
                  <c:v>1715.9210070950819</c:v>
                </c:pt>
                <c:pt idx="1183">
                  <c:v>1717.3732379053527</c:v>
                </c:pt>
                <c:pt idx="1184">
                  <c:v>1718.5398223776017</c:v>
                </c:pt>
                <c:pt idx="1185">
                  <c:v>1719.8099700989053</c:v>
                </c:pt>
                <c:pt idx="1186">
                  <c:v>1721.4760778159171</c:v>
                </c:pt>
                <c:pt idx="1187">
                  <c:v>1723.2997253382759</c:v>
                </c:pt>
                <c:pt idx="1188">
                  <c:v>1725.1134616585348</c:v>
                </c:pt>
                <c:pt idx="1189">
                  <c:v>1726.8844566768378</c:v>
                </c:pt>
                <c:pt idx="1190">
                  <c:v>1728.3673934363128</c:v>
                </c:pt>
                <c:pt idx="1191">
                  <c:v>1729.8442400817473</c:v>
                </c:pt>
                <c:pt idx="1192">
                  <c:v>1731.4412989895443</c:v>
                </c:pt>
                <c:pt idx="1193">
                  <c:v>1732.9720846720256</c:v>
                </c:pt>
                <c:pt idx="1194">
                  <c:v>1734.6191505328416</c:v>
                </c:pt>
                <c:pt idx="1195">
                  <c:v>1736.167498385568</c:v>
                </c:pt>
                <c:pt idx="1196">
                  <c:v>1737.6320888293483</c:v>
                </c:pt>
                <c:pt idx="1197">
                  <c:v>1739.0305730948921</c:v>
                </c:pt>
                <c:pt idx="1198">
                  <c:v>1740.34945640406</c:v>
                </c:pt>
                <c:pt idx="1199">
                  <c:v>1741.8475101376666</c:v>
                </c:pt>
                <c:pt idx="1200">
                  <c:v>1743.6057364605419</c:v>
                </c:pt>
                <c:pt idx="1201">
                  <c:v>1745.3511006774877</c:v>
                </c:pt>
                <c:pt idx="1202">
                  <c:v>1747.172275456328</c:v>
                </c:pt>
                <c:pt idx="1203">
                  <c:v>1748.8166030516109</c:v>
                </c:pt>
                <c:pt idx="1204">
                  <c:v>1750.3116456188757</c:v>
                </c:pt>
                <c:pt idx="1205">
                  <c:v>1751.7261496998883</c:v>
                </c:pt>
                <c:pt idx="1206">
                  <c:v>1753.1533401707993</c:v>
                </c:pt>
                <c:pt idx="1207">
                  <c:v>1754.7475749228206</c:v>
                </c:pt>
                <c:pt idx="1208">
                  <c:v>1756.3418096748419</c:v>
                </c:pt>
                <c:pt idx="1209">
                  <c:v>1757.7658391443319</c:v>
                </c:pt>
                <c:pt idx="1210">
                  <c:v>1759.2211697032587</c:v>
                </c:pt>
                <c:pt idx="1211">
                  <c:v>1760.5089347391302</c:v>
                </c:pt>
                <c:pt idx="1212">
                  <c:v>1762.1172406796081</c:v>
                </c:pt>
                <c:pt idx="1213">
                  <c:v>1763.9727340164759</c:v>
                </c:pt>
                <c:pt idx="1214">
                  <c:v>1765.7664836510885</c:v>
                </c:pt>
                <c:pt idx="1215">
                  <c:v>1767.3803837165106</c:v>
                </c:pt>
                <c:pt idx="1216">
                  <c:v>1768.8326145267813</c:v>
                </c:pt>
                <c:pt idx="1217">
                  <c:v>1770.1885617978141</c:v>
                </c:pt>
                <c:pt idx="1218">
                  <c:v>1771.5040238729086</c:v>
                </c:pt>
                <c:pt idx="1219">
                  <c:v>1772.9406556188501</c:v>
                </c:pt>
                <c:pt idx="1220">
                  <c:v>1774.7519056644996</c:v>
                </c:pt>
                <c:pt idx="1221">
                  <c:v>1776.4764909953542</c:v>
                </c:pt>
                <c:pt idx="1222">
                  <c:v>1777.9895106726372</c:v>
                </c:pt>
                <c:pt idx="1223">
                  <c:v>1779.7706547431608</c:v>
                </c:pt>
                <c:pt idx="1224">
                  <c:v>1781.3190025958872</c:v>
                </c:pt>
                <c:pt idx="1225">
                  <c:v>1782.8961862185952</c:v>
                </c:pt>
                <c:pt idx="1226">
                  <c:v>1784.4357780282658</c:v>
                </c:pt>
                <c:pt idx="1227">
                  <c:v>1785.9753698379363</c:v>
                </c:pt>
                <c:pt idx="1228">
                  <c:v>1787.5582575785727</c:v>
                </c:pt>
                <c:pt idx="1229">
                  <c:v>1789.2906641981428</c:v>
                </c:pt>
                <c:pt idx="1230">
                  <c:v>1791.0386084071779</c:v>
                </c:pt>
                <c:pt idx="1231">
                  <c:v>1792.7368626443779</c:v>
                </c:pt>
                <c:pt idx="1232">
                  <c:v>1794.456214016376</c:v>
                </c:pt>
                <c:pt idx="1233">
                  <c:v>1796.4202507326056</c:v>
                </c:pt>
                <c:pt idx="1234">
                  <c:v>1798.0535793576587</c:v>
                </c:pt>
                <c:pt idx="1235">
                  <c:v>1799.4260430387255</c:v>
                </c:pt>
                <c:pt idx="1236">
                  <c:v>1800.5043007496047</c:v>
                </c:pt>
                <c:pt idx="1237">
                  <c:v>1801.8265964399902</c:v>
                </c:pt>
                <c:pt idx="1238">
                  <c:v>1803.1488921303758</c:v>
                </c:pt>
                <c:pt idx="1239">
                  <c:v>1804.5949035081401</c:v>
                </c:pt>
                <c:pt idx="1240">
                  <c:v>1806.1168321121208</c:v>
                </c:pt>
                <c:pt idx="1241">
                  <c:v>1807.739087193871</c:v>
                </c:pt>
                <c:pt idx="1242">
                  <c:v>1809.474093074426</c:v>
                </c:pt>
                <c:pt idx="1243">
                  <c:v>1811.2348805448889</c:v>
                </c:pt>
                <c:pt idx="1244">
                  <c:v>1812.7890383537124</c:v>
                </c:pt>
                <c:pt idx="1245">
                  <c:v>1814.4415671338686</c:v>
                </c:pt>
                <c:pt idx="1246">
                  <c:v>1815.9335924574716</c:v>
                </c:pt>
                <c:pt idx="1247">
                  <c:v>1817.1750325672497</c:v>
                </c:pt>
                <c:pt idx="1248">
                  <c:v>1818.5507757362575</c:v>
                </c:pt>
                <c:pt idx="1249">
                  <c:v>1820.3645120565163</c:v>
                </c:pt>
                <c:pt idx="1250">
                  <c:v>1822.1807312477458</c:v>
                </c:pt>
                <c:pt idx="1251">
                  <c:v>1823.5695149279566</c:v>
                </c:pt>
                <c:pt idx="1252">
                  <c:v>1824.8396626492602</c:v>
                </c:pt>
                <c:pt idx="1253">
                  <c:v>1826.301172983917</c:v>
                </c:pt>
                <c:pt idx="1254">
                  <c:v>1828.1173921751465</c:v>
                </c:pt>
                <c:pt idx="1255">
                  <c:v>1829.8367435471446</c:v>
                </c:pt>
                <c:pt idx="1256">
                  <c:v>1831.456218413444</c:v>
                </c:pt>
                <c:pt idx="1257">
                  <c:v>1832.9928804540991</c:v>
                </c:pt>
                <c:pt idx="1258">
                  <c:v>1834.5029188084161</c:v>
                </c:pt>
                <c:pt idx="1259">
                  <c:v>1835.9489301861804</c:v>
                </c:pt>
                <c:pt idx="1260">
                  <c:v>1837.3246733551882</c:v>
                </c:pt>
                <c:pt idx="1261">
                  <c:v>1838.4399105891166</c:v>
                </c:pt>
                <c:pt idx="1262">
                  <c:v>1839.7485033644705</c:v>
                </c:pt>
                <c:pt idx="1263">
                  <c:v>1841.3427381164918</c:v>
                </c:pt>
                <c:pt idx="1264">
                  <c:v>1842.8256748759668</c:v>
                </c:pt>
                <c:pt idx="1265">
                  <c:v>1844.3999986895712</c:v>
                </c:pt>
                <c:pt idx="1266">
                  <c:v>1846.2037693509253</c:v>
                </c:pt>
                <c:pt idx="1267">
                  <c:v>1847.8860271171477</c:v>
                </c:pt>
                <c:pt idx="1268">
                  <c:v>1849.4632107398556</c:v>
                </c:pt>
                <c:pt idx="1269">
                  <c:v>1851.0743161703385</c:v>
                </c:pt>
                <c:pt idx="1270">
                  <c:v>1852.5873358476215</c:v>
                </c:pt>
                <c:pt idx="1271">
                  <c:v>1854.0208274100748</c:v>
                </c:pt>
                <c:pt idx="1272">
                  <c:v>1855.4385137320064</c:v>
                </c:pt>
                <c:pt idx="1273">
                  <c:v>1857.2522500522653</c:v>
                </c:pt>
                <c:pt idx="1274">
                  <c:v>1858.8093047084583</c:v>
                </c:pt>
                <c:pt idx="1275">
                  <c:v>1859.9082602334711</c:v>
                </c:pt>
                <c:pt idx="1276">
                  <c:v>1861.6484529892139</c:v>
                </c:pt>
                <c:pt idx="1277">
                  <c:v>1863.4819581367783</c:v>
                </c:pt>
                <c:pt idx="1278">
                  <c:v>1865.5532018062231</c:v>
                </c:pt>
                <c:pt idx="1279">
                  <c:v>1867.5423171973091</c:v>
                </c:pt>
                <c:pt idx="1280">
                  <c:v>1868.9976477562359</c:v>
                </c:pt>
                <c:pt idx="1281">
                  <c:v>1870.3301281606575</c:v>
                </c:pt>
                <c:pt idx="1282">
                  <c:v>1871.542180907275</c:v>
                </c:pt>
                <c:pt idx="1283">
                  <c:v>1872.8914650066617</c:v>
                </c:pt>
                <c:pt idx="1284">
                  <c:v>1874.4456228154852</c:v>
                </c:pt>
                <c:pt idx="1285">
                  <c:v>1875.9496807969388</c:v>
                </c:pt>
                <c:pt idx="1286">
                  <c:v>1877.2548253637458</c:v>
                </c:pt>
                <c:pt idx="1287">
                  <c:v>1878.7588833451994</c:v>
                </c:pt>
                <c:pt idx="1288">
                  <c:v>1880.6575893045194</c:v>
                </c:pt>
                <c:pt idx="1289">
                  <c:v>1882.5845653932051</c:v>
                </c:pt>
                <c:pt idx="1290">
                  <c:v>1884.3682377038169</c:v>
                </c:pt>
                <c:pt idx="1291">
                  <c:v>1886.1238991444386</c:v>
                </c:pt>
                <c:pt idx="1292">
                  <c:v>1887.8923477996211</c:v>
                </c:pt>
                <c:pt idx="1293">
                  <c:v>1889.4978493681501</c:v>
                </c:pt>
                <c:pt idx="1294">
                  <c:v>1890.9059673939712</c:v>
                </c:pt>
                <c:pt idx="1295">
                  <c:v>1892.1937324298426</c:v>
                </c:pt>
                <c:pt idx="1296">
                  <c:v>1893.5792674882773</c:v>
                </c:pt>
                <c:pt idx="1297">
                  <c:v>1894.7381004817703</c:v>
                </c:pt>
                <c:pt idx="1298">
                  <c:v>1895.8969334752633</c:v>
                </c:pt>
                <c:pt idx="1299">
                  <c:v>1897.1492160628668</c:v>
                </c:pt>
                <c:pt idx="1300">
                  <c:v>1898.4543606296738</c:v>
                </c:pt>
                <c:pt idx="1301">
                  <c:v>1900.0738354959733</c:v>
                </c:pt>
                <c:pt idx="1302">
                  <c:v>1901.6652410801275</c:v>
                </c:pt>
                <c:pt idx="1303">
                  <c:v>1903.1050061598401</c:v>
                </c:pt>
                <c:pt idx="1304">
                  <c:v>1904.5478977688756</c:v>
                </c:pt>
                <c:pt idx="1305">
                  <c:v>1905.7857026142722</c:v>
                </c:pt>
                <c:pt idx="1306">
                  <c:v>1907.4599048292012</c:v>
                </c:pt>
                <c:pt idx="1307">
                  <c:v>1909.1975060832933</c:v>
                </c:pt>
                <c:pt idx="1308">
                  <c:v>1911.0819179426999</c:v>
                </c:pt>
                <c:pt idx="1309">
                  <c:v>1912.6302657954263</c:v>
                </c:pt>
                <c:pt idx="1310">
                  <c:v>1914.2329580860135</c:v>
                </c:pt>
                <c:pt idx="1311">
                  <c:v>1915.7929042110911</c:v>
                </c:pt>
                <c:pt idx="1312">
                  <c:v>1917.1849289305744</c:v>
                </c:pt>
                <c:pt idx="1313">
                  <c:v>1918.4866161544644</c:v>
                </c:pt>
                <c:pt idx="1314">
                  <c:v>1920.0174018369457</c:v>
                </c:pt>
                <c:pt idx="1315">
                  <c:v>1921.2144903954629</c:v>
                </c:pt>
                <c:pt idx="1316">
                  <c:v>1922.7482170721771</c:v>
                </c:pt>
                <c:pt idx="1317">
                  <c:v>1924.2311538316521</c:v>
                </c:pt>
                <c:pt idx="1318">
                  <c:v>1925.7322126910615</c:v>
                </c:pt>
                <c:pt idx="1319">
                  <c:v>1927.3207840683788</c:v>
                </c:pt>
                <c:pt idx="1320">
                  <c:v>1928.0683053513039</c:v>
                </c:pt>
                <c:pt idx="1321">
                  <c:v>1928.8511618730008</c:v>
                </c:pt>
                <c:pt idx="1322">
                  <c:v>1930.1631937946779</c:v>
                </c:pt>
                <c:pt idx="1323">
                  <c:v>1931.4509588305493</c:v>
                </c:pt>
                <c:pt idx="1324">
                  <c:v>1932.8234225116162</c:v>
                </c:pt>
                <c:pt idx="1325">
                  <c:v>1934.2569140740695</c:v>
                </c:pt>
                <c:pt idx="1326">
                  <c:v>1935.7215045178498</c:v>
                </c:pt>
                <c:pt idx="1327">
                  <c:v>1937.3043922584861</c:v>
                </c:pt>
                <c:pt idx="1328">
                  <c:v>1939.0549126584563</c:v>
                </c:pt>
                <c:pt idx="1329">
                  <c:v>1940.7478515324001</c:v>
                </c:pt>
                <c:pt idx="1330">
                  <c:v>1942.3307392730364</c:v>
                </c:pt>
                <c:pt idx="1331">
                  <c:v>1943.9613065625067</c:v>
                </c:pt>
                <c:pt idx="1332">
                  <c:v>1945.6701419258948</c:v>
                </c:pt>
                <c:pt idx="1333">
                  <c:v>1947.1285656454706</c:v>
                </c:pt>
                <c:pt idx="1334">
                  <c:v>1948.7728932407535</c:v>
                </c:pt>
                <c:pt idx="1335">
                  <c:v>1950.4658321146974</c:v>
                </c:pt>
                <c:pt idx="1336">
                  <c:v>1952.1101597099803</c:v>
                </c:pt>
                <c:pt idx="1337">
                  <c:v>1953.3184887824887</c:v>
                </c:pt>
                <c:pt idx="1338">
                  <c:v>1954.6441880719683</c:v>
                </c:pt>
                <c:pt idx="1339">
                  <c:v>1955.8964706595718</c:v>
                </c:pt>
                <c:pt idx="1340">
                  <c:v>1957.249090447963</c:v>
                </c:pt>
                <c:pt idx="1341">
                  <c:v>1958.8934180432459</c:v>
                </c:pt>
                <c:pt idx="1342">
                  <c:v>1960.7778299026525</c:v>
                </c:pt>
                <c:pt idx="1343">
                  <c:v>1962.6977774844872</c:v>
                </c:pt>
                <c:pt idx="1344">
                  <c:v>1964.5821893438938</c:v>
                </c:pt>
                <c:pt idx="1345">
                  <c:v>1966.5208229870934</c:v>
                </c:pt>
                <c:pt idx="1346">
                  <c:v>1968.1430780688436</c:v>
                </c:pt>
                <c:pt idx="1347">
                  <c:v>1969.7653331505937</c:v>
                </c:pt>
                <c:pt idx="1348">
                  <c:v>1971.3482208912301</c:v>
                </c:pt>
                <c:pt idx="1349">
                  <c:v>1972.6499081151201</c:v>
                </c:pt>
                <c:pt idx="1350">
                  <c:v>1973.8985870033423</c:v>
                </c:pt>
                <c:pt idx="1351">
                  <c:v>1975.2174703125102</c:v>
                </c:pt>
                <c:pt idx="1352">
                  <c:v>1976.7745249687032</c:v>
                </c:pt>
                <c:pt idx="1353">
                  <c:v>1978.2875446459861</c:v>
                </c:pt>
                <c:pt idx="1354">
                  <c:v>1979.5995765676632</c:v>
                </c:pt>
                <c:pt idx="1355">
                  <c:v>1981.2602660342022</c:v>
                </c:pt>
                <c:pt idx="1356">
                  <c:v>1983.335856495446</c:v>
                </c:pt>
                <c:pt idx="1357">
                  <c:v>1985.1520756866755</c:v>
                </c:pt>
                <c:pt idx="1358">
                  <c:v>1986.8127651532145</c:v>
                </c:pt>
                <c:pt idx="1359">
                  <c:v>1988.2144680288159</c:v>
                </c:pt>
                <c:pt idx="1360">
                  <c:v>1989.36157559873</c:v>
                </c:pt>
                <c:pt idx="1361">
                  <c:v>1990.4768128326584</c:v>
                </c:pt>
                <c:pt idx="1362">
                  <c:v>1991.8126708859047</c:v>
                </c:pt>
                <c:pt idx="1363">
                  <c:v>1993.2303572078363</c:v>
                </c:pt>
                <c:pt idx="1364">
                  <c:v>1994.7552438879025</c:v>
                </c:pt>
                <c:pt idx="1365">
                  <c:v>1996.5160313583654</c:v>
                </c:pt>
                <c:pt idx="1366">
                  <c:v>1998.1902335732943</c:v>
                </c:pt>
                <c:pt idx="1367">
                  <c:v>1999.6792355391349</c:v>
                </c:pt>
                <c:pt idx="1368">
                  <c:v>2001.1982003065909</c:v>
                </c:pt>
                <c:pt idx="1369">
                  <c:v>2002.5474844059777</c:v>
                </c:pt>
                <c:pt idx="1370">
                  <c:v>2003.9841161519191</c:v>
                </c:pt>
                <c:pt idx="1371">
                  <c:v>2005.4270077609547</c:v>
                </c:pt>
                <c:pt idx="1372">
                  <c:v>2007.3422553407181</c:v>
                </c:pt>
                <c:pt idx="1373">
                  <c:v>2008.8993099969111</c:v>
                </c:pt>
                <c:pt idx="1374">
                  <c:v>2010.1730006755183</c:v>
                </c:pt>
                <c:pt idx="1375">
                  <c:v>2011.5322672836605</c:v>
                </c:pt>
                <c:pt idx="1376">
                  <c:v>2012.9145460868883</c:v>
                </c:pt>
                <c:pt idx="1377">
                  <c:v>2014.0216723974427</c:v>
                </c:pt>
                <c:pt idx="1378">
                  <c:v>2015.3875534808656</c:v>
                </c:pt>
                <c:pt idx="1379">
                  <c:v>2016.8916114623191</c:v>
                </c:pt>
                <c:pt idx="1380">
                  <c:v>2018.502716892802</c:v>
                </c:pt>
                <c:pt idx="1381">
                  <c:v>2020.3678995558341</c:v>
                </c:pt>
                <c:pt idx="1382">
                  <c:v>2022.4260477706332</c:v>
                </c:pt>
                <c:pt idx="1383">
                  <c:v>2024.6341864762794</c:v>
                </c:pt>
                <c:pt idx="1384">
                  <c:v>2026.7548803930326</c:v>
                </c:pt>
                <c:pt idx="1385">
                  <c:v>2028.5360244635563</c:v>
                </c:pt>
                <c:pt idx="1386">
                  <c:v>2029.4758359645534</c:v>
                </c:pt>
                <c:pt idx="1387">
                  <c:v>2031.0007226446196</c:v>
                </c:pt>
                <c:pt idx="1388">
                  <c:v>2032.3500067440064</c:v>
                </c:pt>
                <c:pt idx="1389">
                  <c:v>2033.5731624953482</c:v>
                </c:pt>
                <c:pt idx="1390">
                  <c:v>2035.0591349525446</c:v>
                </c:pt>
                <c:pt idx="1391">
                  <c:v>2036.5481369183851</c:v>
                </c:pt>
                <c:pt idx="1392">
                  <c:v>2037.856729693739</c:v>
                </c:pt>
                <c:pt idx="1393">
                  <c:v>2039.151474535852</c:v>
                </c:pt>
                <c:pt idx="1394">
                  <c:v>2040.7737296176022</c:v>
                </c:pt>
                <c:pt idx="1395">
                  <c:v>2042.5599265892472</c:v>
                </c:pt>
                <c:pt idx="1396">
                  <c:v>2044.3835741116061</c:v>
                </c:pt>
                <c:pt idx="1397">
                  <c:v>2046.0442635781451</c:v>
                </c:pt>
                <c:pt idx="1398">
                  <c:v>2047.4068414372789</c:v>
                </c:pt>
                <c:pt idx="1399">
                  <c:v>2049.0290965190293</c:v>
                </c:pt>
                <c:pt idx="1400">
                  <c:v>2050.1031668064893</c:v>
                </c:pt>
                <c:pt idx="1401">
                  <c:v>2051.6398288471446</c:v>
                </c:pt>
                <c:pt idx="1402">
                  <c:v>2052.9990954552868</c:v>
                </c:pt>
                <c:pt idx="1403">
                  <c:v>2054.7496158552572</c:v>
                </c:pt>
                <c:pt idx="1404">
                  <c:v>2056.8121384601873</c:v>
                </c:pt>
                <c:pt idx="1405">
                  <c:v>2058.7013270365128</c:v>
                </c:pt>
                <c:pt idx="1406">
                  <c:v>2060.7017378921064</c:v>
                </c:pt>
                <c:pt idx="1407">
                  <c:v>2062.4727329104094</c:v>
                </c:pt>
                <c:pt idx="1408">
                  <c:v>2064.2180971273551</c:v>
                </c:pt>
                <c:pt idx="1409">
                  <c:v>2065.9374484993532</c:v>
                </c:pt>
                <c:pt idx="1410">
                  <c:v>2067.4173433338347</c:v>
                </c:pt>
                <c:pt idx="1411">
                  <c:v>2068.9743979900277</c:v>
                </c:pt>
                <c:pt idx="1412">
                  <c:v>2070.4992846700939</c:v>
                </c:pt>
                <c:pt idx="1413">
                  <c:v>2072.1187595363931</c:v>
                </c:pt>
                <c:pt idx="1414">
                  <c:v>2073.4410552267786</c:v>
                </c:pt>
                <c:pt idx="1415">
                  <c:v>2074.7218024165727</c:v>
                </c:pt>
                <c:pt idx="1416">
                  <c:v>2076.1646940256082</c:v>
                </c:pt>
                <c:pt idx="1417">
                  <c:v>2077.9559296443999</c:v>
                </c:pt>
                <c:pt idx="1418">
                  <c:v>2079.861742450847</c:v>
                </c:pt>
                <c:pt idx="1419">
                  <c:v>2081.7317509501427</c:v>
                </c:pt>
                <c:pt idx="1420">
                  <c:v>2083.5993480902466</c:v>
                </c:pt>
                <c:pt idx="1421">
                  <c:v>2085.0883500560872</c:v>
                </c:pt>
                <c:pt idx="1422">
                  <c:v>2086.6102786600677</c:v>
                </c:pt>
                <c:pt idx="1423">
                  <c:v>2087.9728565192013</c:v>
                </c:pt>
                <c:pt idx="1424">
                  <c:v>2089.5557442598374</c:v>
                </c:pt>
                <c:pt idx="1425">
                  <c:v>2091.1584365504245</c:v>
                </c:pt>
                <c:pt idx="1426">
                  <c:v>2092.5143838214576</c:v>
                </c:pt>
                <c:pt idx="1427">
                  <c:v>2093.9666146317281</c:v>
                </c:pt>
                <c:pt idx="1428">
                  <c:v>2095.7376096500311</c:v>
                </c:pt>
                <c:pt idx="1429">
                  <c:v>2097.4411626651754</c:v>
                </c:pt>
                <c:pt idx="1430">
                  <c:v>2098.9865973483447</c:v>
                </c:pt>
                <c:pt idx="1431">
                  <c:v>2100.7499422444612</c:v>
                </c:pt>
                <c:pt idx="1432">
                  <c:v>2102.2807279269423</c:v>
                </c:pt>
                <c:pt idx="1433">
                  <c:v>2103.9305275094475</c:v>
                </c:pt>
                <c:pt idx="1434">
                  <c:v>2105.5638561345008</c:v>
                </c:pt>
                <c:pt idx="1435">
                  <c:v>2107.1438943901217</c:v>
                </c:pt>
                <c:pt idx="1436">
                  <c:v>2108.5455972657228</c:v>
                </c:pt>
                <c:pt idx="1437">
                  <c:v>2109.822821072672</c:v>
                </c:pt>
                <c:pt idx="1438">
                  <c:v>2111.2341357390951</c:v>
                </c:pt>
                <c:pt idx="1439">
                  <c:v>2112.8311946468921</c:v>
                </c:pt>
                <c:pt idx="1440">
                  <c:v>2114.7721513994111</c:v>
                </c:pt>
                <c:pt idx="1441">
                  <c:v>2116.8864608736694</c:v>
                </c:pt>
                <c:pt idx="1442">
                  <c:v>2118.7443812793745</c:v>
                </c:pt>
                <c:pt idx="1443">
                  <c:v>2120.5431484065148</c:v>
                </c:pt>
                <c:pt idx="1444">
                  <c:v>2122.2146568111671</c:v>
                </c:pt>
                <c:pt idx="1445">
                  <c:v>2123.5805378945902</c:v>
                </c:pt>
                <c:pt idx="1446">
                  <c:v>2125.1171999352455</c:v>
                </c:pt>
                <c:pt idx="1447">
                  <c:v>2126.9084355540372</c:v>
                </c:pt>
                <c:pt idx="1448">
                  <c:v>2128.4362745822864</c:v>
                </c:pt>
                <c:pt idx="1449">
                  <c:v>2129.8152894402906</c:v>
                </c:pt>
                <c:pt idx="1450">
                  <c:v>2131.1844657778861</c:v>
                </c:pt>
                <c:pt idx="1451">
                  <c:v>2132.6915169115769</c:v>
                </c:pt>
                <c:pt idx="1452">
                  <c:v>2134.0606932491723</c:v>
                </c:pt>
                <c:pt idx="1453">
                  <c:v>2135.4941848116259</c:v>
                </c:pt>
                <c:pt idx="1454">
                  <c:v>2137.27279704886</c:v>
                </c:pt>
                <c:pt idx="1455">
                  <c:v>2139.0052036684301</c:v>
                </c:pt>
                <c:pt idx="1456">
                  <c:v>2140.8114708987737</c:v>
                </c:pt>
                <c:pt idx="1457">
                  <c:v>2142.2637017090442</c:v>
                </c:pt>
                <c:pt idx="1458">
                  <c:v>2143.8915029790383</c:v>
                </c:pt>
                <c:pt idx="1459">
                  <c:v>2145.1183374031793</c:v>
                </c:pt>
                <c:pt idx="1460">
                  <c:v>2147.0708682390145</c:v>
                </c:pt>
                <c:pt idx="1461">
                  <c:v>2148.7069535383912</c:v>
                </c:pt>
                <c:pt idx="1462">
                  <c:v>2150.36764300493</c:v>
                </c:pt>
                <c:pt idx="1463">
                  <c:v>2152.1788930505795</c:v>
                </c:pt>
                <c:pt idx="1464">
                  <c:v>2154.017307190139</c:v>
                </c:pt>
                <c:pt idx="1465">
                  <c:v>2155.7340355987553</c:v>
                </c:pt>
                <c:pt idx="1466">
                  <c:v>2157.3783631940382</c:v>
                </c:pt>
                <c:pt idx="1467">
                  <c:v>2158.4690867260128</c:v>
                </c:pt>
                <c:pt idx="1468">
                  <c:v>2159.6356711982621</c:v>
                </c:pt>
                <c:pt idx="1469">
                  <c:v>2160.8440002707707</c:v>
                </c:pt>
                <c:pt idx="1470">
                  <c:v>2162.2295353292052</c:v>
                </c:pt>
                <c:pt idx="1471">
                  <c:v>2163.5788194285919</c:v>
                </c:pt>
                <c:pt idx="1472">
                  <c:v>2165.3850866589355</c:v>
                </c:pt>
                <c:pt idx="1473">
                  <c:v>2167.4454232295175</c:v>
                </c:pt>
                <c:pt idx="1474">
                  <c:v>2169.1933674385527</c:v>
                </c:pt>
                <c:pt idx="1475">
                  <c:v>2171.1296751855803</c:v>
                </c:pt>
                <c:pt idx="1476">
                  <c:v>2173.0798967006526</c:v>
                </c:pt>
                <c:pt idx="1477">
                  <c:v>2175.1533149047868</c:v>
                </c:pt>
                <c:pt idx="1478">
                  <c:v>2177.0039445551179</c:v>
                </c:pt>
                <c:pt idx="1479">
                  <c:v>2178.8667096118807</c:v>
                </c:pt>
                <c:pt idx="1480">
                  <c:v>2180.662969744089</c:v>
                </c:pt>
                <c:pt idx="1481">
                  <c:v>2182.5377916590546</c:v>
                </c:pt>
                <c:pt idx="1482">
                  <c:v>2184.2960179819297</c:v>
                </c:pt>
                <c:pt idx="1483">
                  <c:v>2186.0465383819001</c:v>
                </c:pt>
                <c:pt idx="1484">
                  <c:v>2187.6322704879472</c:v>
                </c:pt>
                <c:pt idx="1485">
                  <c:v>2189.1571571680133</c:v>
                </c:pt>
                <c:pt idx="1486">
                  <c:v>2190.5426922264478</c:v>
                </c:pt>
                <c:pt idx="1487">
                  <c:v>2191.8581543015425</c:v>
                </c:pt>
                <c:pt idx="1488">
                  <c:v>2193.1632988683496</c:v>
                </c:pt>
                <c:pt idx="1489">
                  <c:v>2194.3182366152014</c:v>
                </c:pt>
                <c:pt idx="1490">
                  <c:v>2195.7735671741284</c:v>
                </c:pt>
                <c:pt idx="1491">
                  <c:v>2197.6603689028366</c:v>
                </c:pt>
                <c:pt idx="1492">
                  <c:v>2199.4963301873881</c:v>
                </c:pt>
                <c:pt idx="1493">
                  <c:v>2200.904448213209</c:v>
                </c:pt>
                <c:pt idx="1494">
                  <c:v>2202.4352338956901</c:v>
                </c:pt>
                <c:pt idx="1495">
                  <c:v>2204.079561490973</c:v>
                </c:pt>
                <c:pt idx="1496">
                  <c:v>2205.6481500432137</c:v>
                </c:pt>
                <c:pt idx="1497">
                  <c:v>2207.0721795127038</c:v>
                </c:pt>
                <c:pt idx="1498">
                  <c:v>2208.4214636120905</c:v>
                </c:pt>
                <c:pt idx="1499">
                  <c:v>2209.8167218435137</c:v>
                </c:pt>
                <c:pt idx="1500">
                  <c:v>2211.1458160150378</c:v>
                </c:pt>
                <c:pt idx="1501">
                  <c:v>2212.3541450875464</c:v>
                </c:pt>
                <c:pt idx="1502">
                  <c:v>2213.4933686631384</c:v>
                </c:pt>
                <c:pt idx="1503">
                  <c:v>2214.8592497465615</c:v>
                </c:pt>
                <c:pt idx="1504">
                  <c:v>2216.2673677723824</c:v>
                </c:pt>
                <c:pt idx="1505">
                  <c:v>2217.8728693409116</c:v>
                </c:pt>
                <c:pt idx="1506">
                  <c:v>2219.5253981210681</c:v>
                </c:pt>
                <c:pt idx="1507">
                  <c:v>2221.2103325110306</c:v>
                </c:pt>
                <c:pt idx="1508">
                  <c:v>2222.8546601063135</c:v>
                </c:pt>
                <c:pt idx="1509">
                  <c:v>2224.4962448667561</c:v>
                </c:pt>
                <c:pt idx="1510">
                  <c:v>2226.2544711896312</c:v>
                </c:pt>
                <c:pt idx="1511">
                  <c:v>2227.8086289984544</c:v>
                </c:pt>
                <c:pt idx="1512">
                  <c:v>2229.1579130978412</c:v>
                </c:pt>
                <c:pt idx="1513">
                  <c:v>2230.4665058731948</c:v>
                </c:pt>
                <c:pt idx="1514">
                  <c:v>2231.9825010097356</c:v>
                </c:pt>
                <c:pt idx="1515">
                  <c:v>2233.664758775958</c:v>
                </c:pt>
                <c:pt idx="1516">
                  <c:v>2235.4760088216076</c:v>
                </c:pt>
                <c:pt idx="1517">
                  <c:v>2237.0815103901368</c:v>
                </c:pt>
                <c:pt idx="1518">
                  <c:v>2238.7093116601309</c:v>
                </c:pt>
                <c:pt idx="1519">
                  <c:v>2240.3232117255529</c:v>
                </c:pt>
                <c:pt idx="1520">
                  <c:v>2241.7567032880065</c:v>
                </c:pt>
                <c:pt idx="1521">
                  <c:v>2243.3900319130598</c:v>
                </c:pt>
                <c:pt idx="1522">
                  <c:v>2244.8235234755134</c:v>
                </c:pt>
                <c:pt idx="1523">
                  <c:v>2246.3484101555796</c:v>
                </c:pt>
                <c:pt idx="1524">
                  <c:v>2247.7175864931751</c:v>
                </c:pt>
                <c:pt idx="1525">
                  <c:v>2249.1790968278319</c:v>
                </c:pt>
                <c:pt idx="1526">
                  <c:v>2250.6891351821487</c:v>
                </c:pt>
                <c:pt idx="1527">
                  <c:v>2252.4293279378912</c:v>
                </c:pt>
                <c:pt idx="1528">
                  <c:v>2253.9601136203723</c:v>
                </c:pt>
                <c:pt idx="1529">
                  <c:v>2255.6450480103349</c:v>
                </c:pt>
                <c:pt idx="1530">
                  <c:v>2257.1699346904011</c:v>
                </c:pt>
                <c:pt idx="1531">
                  <c:v>2258.8866630990174</c:v>
                </c:pt>
                <c:pt idx="1532">
                  <c:v>2260.5116936415925</c:v>
                </c:pt>
                <c:pt idx="1533">
                  <c:v>2262.1087525493895</c:v>
                </c:pt>
                <c:pt idx="1534">
                  <c:v>2263.551644158425</c:v>
                </c:pt>
                <c:pt idx="1535">
                  <c:v>2264.8875022116713</c:v>
                </c:pt>
                <c:pt idx="1536">
                  <c:v>2266.0502174045241</c:v>
                </c:pt>
                <c:pt idx="1537">
                  <c:v>2267.5927334179919</c:v>
                </c:pt>
                <c:pt idx="1538">
                  <c:v>2269.3637284362949</c:v>
                </c:pt>
                <c:pt idx="1539">
                  <c:v>2270.9607873440918</c:v>
                </c:pt>
                <c:pt idx="1540">
                  <c:v>2272.6376790418949</c:v>
                </c:pt>
                <c:pt idx="1541">
                  <c:v>2274.3064892876478</c:v>
                </c:pt>
                <c:pt idx="1542">
                  <c:v>2275.9287443693979</c:v>
                </c:pt>
                <c:pt idx="1543">
                  <c:v>2277.6946429890386</c:v>
                </c:pt>
                <c:pt idx="1544">
                  <c:v>2279.3580437862474</c:v>
                </c:pt>
                <c:pt idx="1545">
                  <c:v>2280.9034784694168</c:v>
                </c:pt>
                <c:pt idx="1546">
                  <c:v>2282.330668940328</c:v>
                </c:pt>
                <c:pt idx="1547">
                  <c:v>2283.785999499255</c:v>
                </c:pt>
                <c:pt idx="1548">
                  <c:v>2285.1352835986418</c:v>
                </c:pt>
                <c:pt idx="1549">
                  <c:v>2286.4369708225317</c:v>
                </c:pt>
                <c:pt idx="1550">
                  <c:v>2287.7106615011389</c:v>
                </c:pt>
                <c:pt idx="1551">
                  <c:v>2289.2706076262166</c:v>
                </c:pt>
                <c:pt idx="1552">
                  <c:v>2291.0416026445196</c:v>
                </c:pt>
                <c:pt idx="1553">
                  <c:v>2292.8775639290711</c:v>
                </c:pt>
                <c:pt idx="1554">
                  <c:v>2294.7036808464813</c:v>
                </c:pt>
                <c:pt idx="1555">
                  <c:v>2296.358934325714</c:v>
                </c:pt>
                <c:pt idx="1556">
                  <c:v>2298.0114631058705</c:v>
                </c:pt>
                <c:pt idx="1557">
                  <c:v>2299.551054915541</c:v>
                </c:pt>
                <c:pt idx="1558">
                  <c:v>2300.9782453864523</c:v>
                </c:pt>
                <c:pt idx="1559">
                  <c:v>2302.55542900916</c:v>
                </c:pt>
                <c:pt idx="1560">
                  <c:v>2303.9951940888723</c:v>
                </c:pt>
                <c:pt idx="1561">
                  <c:v>2305.4902366561373</c:v>
                </c:pt>
                <c:pt idx="1562">
                  <c:v>2307.2304294118799</c:v>
                </c:pt>
                <c:pt idx="1563">
                  <c:v>2308.6733210209154</c:v>
                </c:pt>
                <c:pt idx="1564">
                  <c:v>2309.5937528835757</c:v>
                </c:pt>
                <c:pt idx="1565">
                  <c:v>2310.7794943741219</c:v>
                </c:pt>
                <c:pt idx="1566">
                  <c:v>2312.480400064263</c:v>
                </c:pt>
                <c:pt idx="1567">
                  <c:v>2314.1680068340274</c:v>
                </c:pt>
                <c:pt idx="1568">
                  <c:v>2315.6509435935027</c:v>
                </c:pt>
                <c:pt idx="1569">
                  <c:v>2316.8019729092102</c:v>
                </c:pt>
                <c:pt idx="1570">
                  <c:v>2318.2479842869748</c:v>
                </c:pt>
                <c:pt idx="1571">
                  <c:v>2319.7278791214562</c:v>
                </c:pt>
                <c:pt idx="1572">
                  <c:v>2321.6501723946071</c:v>
                </c:pt>
                <c:pt idx="1573">
                  <c:v>2323.4861336791587</c:v>
                </c:pt>
                <c:pt idx="1574">
                  <c:v>2325.2924009095022</c:v>
                </c:pt>
                <c:pt idx="1575">
                  <c:v>2326.5482768540091</c:v>
                </c:pt>
                <c:pt idx="1576">
                  <c:v>2327.8637389291039</c:v>
                </c:pt>
                <c:pt idx="1577">
                  <c:v>2329.2814252510352</c:v>
                </c:pt>
                <c:pt idx="1578">
                  <c:v>2330.7274366287998</c:v>
                </c:pt>
                <c:pt idx="1579">
                  <c:v>2332.3826901080324</c:v>
                </c:pt>
                <c:pt idx="1580">
                  <c:v>2333.7584332770402</c:v>
                </c:pt>
                <c:pt idx="1581">
                  <c:v>2335.2862723052895</c:v>
                </c:pt>
                <c:pt idx="1582">
                  <c:v>2337.0367927052598</c:v>
                </c:pt>
                <c:pt idx="1583">
                  <c:v>2339.050674493717</c:v>
                </c:pt>
                <c:pt idx="1584">
                  <c:v>2340.9422469044634</c:v>
                </c:pt>
                <c:pt idx="1585">
                  <c:v>2342.7559832247221</c:v>
                </c:pt>
                <c:pt idx="1586">
                  <c:v>2344.403049085538</c:v>
                </c:pt>
                <c:pt idx="1587">
                  <c:v>2346.0610227864913</c:v>
                </c:pt>
                <c:pt idx="1588">
                  <c:v>2347.7803741584894</c:v>
                </c:pt>
                <c:pt idx="1589">
                  <c:v>2349.5539118844667</c:v>
                </c:pt>
                <c:pt idx="1590">
                  <c:v>2351.2732632564648</c:v>
                </c:pt>
                <c:pt idx="1591">
                  <c:v>2352.7803143901556</c:v>
                </c:pt>
                <c:pt idx="1592">
                  <c:v>2354.1262545333457</c:v>
                </c:pt>
                <c:pt idx="1593">
                  <c:v>2355.6599812100599</c:v>
                </c:pt>
                <c:pt idx="1594">
                  <c:v>2357.1153117689869</c:v>
                </c:pt>
                <c:pt idx="1595">
                  <c:v>2358.4645958683736</c:v>
                </c:pt>
                <c:pt idx="1596">
                  <c:v>2359.7382865469808</c:v>
                </c:pt>
                <c:pt idx="1597">
                  <c:v>2361.5295221657725</c:v>
                </c:pt>
                <c:pt idx="1598">
                  <c:v>2363.0365732994633</c:v>
                </c:pt>
                <c:pt idx="1599">
                  <c:v>2364.613756922171</c:v>
                </c:pt>
                <c:pt idx="1600">
                  <c:v>2366.3745443926337</c:v>
                </c:pt>
                <c:pt idx="1601">
                  <c:v>2367.9687791446549</c:v>
                </c:pt>
                <c:pt idx="1602">
                  <c:v>2369.4547516018511</c:v>
                </c:pt>
                <c:pt idx="1603">
                  <c:v>2370.7248993231547</c:v>
                </c:pt>
                <c:pt idx="1604">
                  <c:v>2372.0775191115458</c:v>
                </c:pt>
                <c:pt idx="1605">
                  <c:v>2373.4856371373667</c:v>
                </c:pt>
                <c:pt idx="1606">
                  <c:v>2375.1408906165993</c:v>
                </c:pt>
                <c:pt idx="1607">
                  <c:v>2376.6863252997687</c:v>
                </c:pt>
                <c:pt idx="1608">
                  <c:v>2377.9983572214455</c:v>
                </c:pt>
                <c:pt idx="1609">
                  <c:v>2379.4318487838991</c:v>
                </c:pt>
                <c:pt idx="1610">
                  <c:v>2380.836762896422</c:v>
                </c:pt>
                <c:pt idx="1611">
                  <c:v>2382.1556462055901</c:v>
                </c:pt>
                <c:pt idx="1612">
                  <c:v>2383.6775748095706</c:v>
                </c:pt>
                <c:pt idx="1613">
                  <c:v>2385.4913111298292</c:v>
                </c:pt>
                <c:pt idx="1614">
                  <c:v>2387.2263170103843</c:v>
                </c:pt>
                <c:pt idx="1615">
                  <c:v>2389.0125139820293</c:v>
                </c:pt>
                <c:pt idx="1616">
                  <c:v>2390.3483720352756</c:v>
                </c:pt>
                <c:pt idx="1617">
                  <c:v>2391.6465927097311</c:v>
                </c:pt>
                <c:pt idx="1618">
                  <c:v>2393.1832547503864</c:v>
                </c:pt>
                <c:pt idx="1619">
                  <c:v>2394.7257707638541</c:v>
                </c:pt>
                <c:pt idx="1620">
                  <c:v>2395.8247262888667</c:v>
                </c:pt>
                <c:pt idx="1621">
                  <c:v>2397.0180444800485</c:v>
                </c:pt>
                <c:pt idx="1622">
                  <c:v>2398.5952281027562</c:v>
                </c:pt>
                <c:pt idx="1623">
                  <c:v>2400.675156270941</c:v>
                </c:pt>
                <c:pt idx="1624">
                  <c:v>2402.3194838662239</c:v>
                </c:pt>
                <c:pt idx="1625">
                  <c:v>2403.9249854347531</c:v>
                </c:pt>
                <c:pt idx="1626">
                  <c:v>2405.541675302683</c:v>
                </c:pt>
                <c:pt idx="1627">
                  <c:v>2407.1471768712122</c:v>
                </c:pt>
                <c:pt idx="1628">
                  <c:v>2408.4830349244585</c:v>
                </c:pt>
                <c:pt idx="1629">
                  <c:v>2409.7424939753423</c:v>
                </c:pt>
                <c:pt idx="1630">
                  <c:v>2410.7693762285389</c:v>
                </c:pt>
                <c:pt idx="1631">
                  <c:v>2411.9320914213918</c:v>
                </c:pt>
                <c:pt idx="1632">
                  <c:v>2413.5681767207684</c:v>
                </c:pt>
                <c:pt idx="1633">
                  <c:v>2415.4501956750428</c:v>
                </c:pt>
                <c:pt idx="1634">
                  <c:v>2416.8389793552533</c:v>
                </c:pt>
                <c:pt idx="1635">
                  <c:v>2418.2374636207974</c:v>
                </c:pt>
                <c:pt idx="1636">
                  <c:v>2419.65832505666</c:v>
                </c:pt>
                <c:pt idx="1637">
                  <c:v>2420.9874192281841</c:v>
                </c:pt>
                <c:pt idx="1638">
                  <c:v>2422.2252240735806</c:v>
                </c:pt>
                <c:pt idx="1639">
                  <c:v>2423.3723316434948</c:v>
                </c:pt>
                <c:pt idx="1640">
                  <c:v>2424.9177663266642</c:v>
                </c:pt>
                <c:pt idx="1641">
                  <c:v>2426.3606579356997</c:v>
                </c:pt>
                <c:pt idx="1642">
                  <c:v>2427.4263040122432</c:v>
                </c:pt>
                <c:pt idx="1643">
                  <c:v>2428.9746518649699</c:v>
                </c:pt>
                <c:pt idx="1644">
                  <c:v>2430.709657745525</c:v>
                </c:pt>
                <c:pt idx="1645">
                  <c:v>2432.5554108926249</c:v>
                </c:pt>
                <c:pt idx="1646">
                  <c:v>2433.9635289184457</c:v>
                </c:pt>
                <c:pt idx="1647">
                  <c:v>2435.1903633425868</c:v>
                </c:pt>
                <c:pt idx="1648">
                  <c:v>2436.5562444260099</c:v>
                </c:pt>
                <c:pt idx="1649">
                  <c:v>2437.8717065011047</c:v>
                </c:pt>
                <c:pt idx="1650">
                  <c:v>2439.3965931811708</c:v>
                </c:pt>
                <c:pt idx="1651">
                  <c:v>2440.8795299406461</c:v>
                </c:pt>
                <c:pt idx="1652">
                  <c:v>2442.6197226963886</c:v>
                </c:pt>
                <c:pt idx="1653">
                  <c:v>2444.5112951071351</c:v>
                </c:pt>
                <c:pt idx="1654">
                  <c:v>2446.0391341353843</c:v>
                </c:pt>
                <c:pt idx="1655">
                  <c:v>2447.5845688185536</c:v>
                </c:pt>
                <c:pt idx="1656">
                  <c:v>2449.0675055780289</c:v>
                </c:pt>
                <c:pt idx="1657">
                  <c:v>2450.46920845363</c:v>
                </c:pt>
                <c:pt idx="1658">
                  <c:v>2451.6396494140445</c:v>
                </c:pt>
                <c:pt idx="1659">
                  <c:v>2452.8023646068973</c:v>
                </c:pt>
                <c:pt idx="1660">
                  <c:v>2454.593600225689</c:v>
                </c:pt>
                <c:pt idx="1661">
                  <c:v>2456.5064934748921</c:v>
                </c:pt>
                <c:pt idx="1662">
                  <c:v>2458.3424547594436</c:v>
                </c:pt>
                <c:pt idx="1663">
                  <c:v>2459.8820465691142</c:v>
                </c:pt>
                <c:pt idx="1664">
                  <c:v>2461.6066318999688</c:v>
                </c:pt>
                <c:pt idx="1665">
                  <c:v>2463.2969068254019</c:v>
                </c:pt>
                <c:pt idx="1666">
                  <c:v>2464.8452546781286</c:v>
                </c:pt>
                <c:pt idx="1667">
                  <c:v>2466.6540150327983</c:v>
                </c:pt>
                <c:pt idx="1668">
                  <c:v>2468.2818163027923</c:v>
                </c:pt>
                <c:pt idx="1669">
                  <c:v>2469.7708182686329</c:v>
                </c:pt>
                <c:pt idx="1670">
                  <c:v>2471.3791242091106</c:v>
                </c:pt>
                <c:pt idx="1671">
                  <c:v>2472.8126157715642</c:v>
                </c:pt>
                <c:pt idx="1672">
                  <c:v>2473.9907318368168</c:v>
                </c:pt>
                <c:pt idx="1673">
                  <c:v>2475.1878203953338</c:v>
                </c:pt>
                <c:pt idx="1674">
                  <c:v>2477.0959962677812</c:v>
                </c:pt>
                <c:pt idx="1675">
                  <c:v>2478.9295014153454</c:v>
                </c:pt>
                <c:pt idx="1676">
                  <c:v>2480.8139132747519</c:v>
                </c:pt>
                <c:pt idx="1677">
                  <c:v>2482.5899900685195</c:v>
                </c:pt>
                <c:pt idx="1678">
                  <c:v>2483.9591664061149</c:v>
                </c:pt>
                <c:pt idx="1679">
                  <c:v>2485.1141041529668</c:v>
                </c:pt>
                <c:pt idx="1680">
                  <c:v>2486.597040912442</c:v>
                </c:pt>
                <c:pt idx="1681">
                  <c:v>2488.1742245351497</c:v>
                </c:pt>
                <c:pt idx="1682">
                  <c:v>2489.6264553454203</c:v>
                </c:pt>
                <c:pt idx="1683">
                  <c:v>2490.8966030667239</c:v>
                </c:pt>
                <c:pt idx="1684">
                  <c:v>2492.2256972382479</c:v>
                </c:pt>
                <c:pt idx="1685">
                  <c:v>2493.6654623179602</c:v>
                </c:pt>
                <c:pt idx="1686">
                  <c:v>2494.9320571709486</c:v>
                </c:pt>
                <c:pt idx="1687">
                  <c:v>2496.2543528613342</c:v>
                </c:pt>
                <c:pt idx="1688">
                  <c:v>2497.4994176214036</c:v>
                </c:pt>
                <c:pt idx="1689">
                  <c:v>2498.5130492261956</c:v>
                </c:pt>
                <c:pt idx="1690">
                  <c:v>2499.8421433977196</c:v>
                </c:pt>
                <c:pt idx="1691">
                  <c:v>2501.3640720017002</c:v>
                </c:pt>
                <c:pt idx="1692">
                  <c:v>2503.1426842389342</c:v>
                </c:pt>
                <c:pt idx="1693">
                  <c:v>2504.8276186288967</c:v>
                </c:pt>
                <c:pt idx="1694">
                  <c:v>2506.4883080954355</c:v>
                </c:pt>
                <c:pt idx="1695">
                  <c:v>2508.0540211388293</c:v>
                </c:pt>
                <c:pt idx="1696">
                  <c:v>2509.3277118174365</c:v>
                </c:pt>
                <c:pt idx="1697">
                  <c:v>2510.4629728644004</c:v>
                </c:pt>
                <c:pt idx="1698">
                  <c:v>2511.8517565446109</c:v>
                </c:pt>
                <c:pt idx="1699">
                  <c:v>2513.35281540402</c:v>
                </c:pt>
                <c:pt idx="1700">
                  <c:v>2514.6954032629915</c:v>
                </c:pt>
                <c:pt idx="1701">
                  <c:v>2516.1035212888123</c:v>
                </c:pt>
                <c:pt idx="1702">
                  <c:v>2517.5557520990828</c:v>
                </c:pt>
                <c:pt idx="1703">
                  <c:v>2518.8044309873048</c:v>
                </c:pt>
                <c:pt idx="1704">
                  <c:v>2520.2628547068807</c:v>
                </c:pt>
                <c:pt idx="1705">
                  <c:v>2521.7518566727213</c:v>
                </c:pt>
                <c:pt idx="1706">
                  <c:v>2523.1471149041445</c:v>
                </c:pt>
                <c:pt idx="1707">
                  <c:v>2524.4795953085663</c:v>
                </c:pt>
                <c:pt idx="1708">
                  <c:v>2525.9099397953755</c:v>
                </c:pt>
                <c:pt idx="1709">
                  <c:v>2527.2254018704703</c:v>
                </c:pt>
                <c:pt idx="1710">
                  <c:v>2528.2610237044855</c:v>
                </c:pt>
                <c:pt idx="1711">
                  <c:v>2528.8978690430818</c:v>
                </c:pt>
                <c:pt idx="1712">
                  <c:v>2529.0321278281299</c:v>
                </c:pt>
                <c:pt idx="1713">
                  <c:v>2529.1965605875166</c:v>
                </c:pt>
                <c:pt idx="1714">
                  <c:v>2531.2065605875168</c:v>
                </c:pt>
                <c:pt idx="1715">
                  <c:v>2531.7265426292092</c:v>
                </c:pt>
                <c:pt idx="1716">
                  <c:v>2532.6271779445719</c:v>
                </c:pt>
                <c:pt idx="1717">
                  <c:v>2533.701248232032</c:v>
                </c:pt>
                <c:pt idx="1718">
                  <c:v>2535.0269475215118</c:v>
                </c:pt>
                <c:pt idx="1719">
                  <c:v>2536.4189722409951</c:v>
                </c:pt>
                <c:pt idx="1720">
                  <c:v>2537.6160607995121</c:v>
                </c:pt>
                <c:pt idx="1721">
                  <c:v>2539.0337471214434</c:v>
                </c:pt>
                <c:pt idx="1722">
                  <c:v>2540.758332452298</c:v>
                </c:pt>
                <c:pt idx="1723">
                  <c:v>2542.3066803050247</c:v>
                </c:pt>
                <c:pt idx="1724">
                  <c:v>2543.8867185606455</c:v>
                </c:pt>
                <c:pt idx="1725">
                  <c:v>2545.4495508058308</c:v>
                </c:pt>
                <c:pt idx="1726">
                  <c:v>2546.8893158855431</c:v>
                </c:pt>
                <c:pt idx="1727">
                  <c:v>2548.2878001510871</c:v>
                </c:pt>
                <c:pt idx="1728">
                  <c:v>2549.4388294667947</c:v>
                </c:pt>
                <c:pt idx="1729">
                  <c:v>2550.7195766565887</c:v>
                </c:pt>
                <c:pt idx="1730">
                  <c:v>2551.7852227331323</c:v>
                </c:pt>
                <c:pt idx="1731">
                  <c:v>2552.9085123269124</c:v>
                </c:pt>
                <c:pt idx="1732">
                  <c:v>2554.1679713777962</c:v>
                </c:pt>
                <c:pt idx="1733">
                  <c:v>2555.3384123382107</c:v>
                </c:pt>
                <c:pt idx="1734">
                  <c:v>2556.6400995621007</c:v>
                </c:pt>
                <c:pt idx="1735">
                  <c:v>2558.1738262388149</c:v>
                </c:pt>
                <c:pt idx="1736">
                  <c:v>2559.4580871451763</c:v>
                </c:pt>
                <c:pt idx="1737">
                  <c:v>2560.6775531272338</c:v>
                </c:pt>
                <c:pt idx="1738">
                  <c:v>2561.9153579726303</c:v>
                </c:pt>
                <c:pt idx="1739">
                  <c:v>2563.3393874421204</c:v>
                </c:pt>
                <c:pt idx="1740">
                  <c:v>2564.7507021085435</c:v>
                </c:pt>
                <c:pt idx="1741">
                  <c:v>2566.1099687166857</c:v>
                </c:pt>
                <c:pt idx="1742">
                  <c:v>2567.4559088598758</c:v>
                </c:pt>
                <c:pt idx="1743">
                  <c:v>2568.7645016352294</c:v>
                </c:pt>
                <c:pt idx="1744">
                  <c:v>2569.9578198264112</c:v>
                </c:pt>
                <c:pt idx="1745">
                  <c:v>2571.2208518180241</c:v>
                </c:pt>
                <c:pt idx="1746">
                  <c:v>2572.6606168977364</c:v>
                </c:pt>
                <c:pt idx="1747">
                  <c:v>2574.3982181518286</c:v>
                </c:pt>
                <c:pt idx="1748">
                  <c:v>2575.8597284864854</c:v>
                </c:pt>
                <c:pt idx="1749">
                  <c:v>2577.3846151665516</c:v>
                </c:pt>
                <c:pt idx="1750">
                  <c:v>2578.7863180421527</c:v>
                </c:pt>
                <c:pt idx="1751">
                  <c:v>2580.1017801172475</c:v>
                </c:pt>
                <c:pt idx="1752">
                  <c:v>2581.470956454843</c:v>
                </c:pt>
                <c:pt idx="1753">
                  <c:v>2582.853235258071</c:v>
                </c:pt>
                <c:pt idx="1754">
                  <c:v>2584.1091112025779</c:v>
                </c:pt>
                <c:pt idx="1755">
                  <c:v>2585.510814078179</c:v>
                </c:pt>
                <c:pt idx="1756">
                  <c:v>2586.8567542213691</c:v>
                </c:pt>
                <c:pt idx="1757">
                  <c:v>2588.0835886455102</c:v>
                </c:pt>
                <c:pt idx="1758">
                  <c:v>2589.6319364982369</c:v>
                </c:pt>
                <c:pt idx="1759">
                  <c:v>2590.9056271768441</c:v>
                </c:pt>
                <c:pt idx="1760">
                  <c:v>2592.0527347467582</c:v>
                </c:pt>
                <c:pt idx="1761">
                  <c:v>2593.3228824680618</c:v>
                </c:pt>
                <c:pt idx="1762">
                  <c:v>2594.7688938458264</c:v>
                </c:pt>
                <c:pt idx="1763">
                  <c:v>2596.3546259518735</c:v>
                </c:pt>
                <c:pt idx="1764">
                  <c:v>2598.0634613152615</c:v>
                </c:pt>
                <c:pt idx="1765">
                  <c:v>2599.6118091679882</c:v>
                </c:pt>
                <c:pt idx="1766">
                  <c:v>2601.1396481962374</c:v>
                </c:pt>
                <c:pt idx="1767">
                  <c:v>2602.5605096321001</c:v>
                </c:pt>
                <c:pt idx="1768">
                  <c:v>2603.783665383442</c:v>
                </c:pt>
                <c:pt idx="1769">
                  <c:v>2604.942498376935</c:v>
                </c:pt>
                <c:pt idx="1770">
                  <c:v>2606.0455468609534</c:v>
                </c:pt>
                <c:pt idx="1771">
                  <c:v>2607.4853119406657</c:v>
                </c:pt>
                <c:pt idx="1772">
                  <c:v>2609.0510249840595</c:v>
                </c:pt>
                <c:pt idx="1773">
                  <c:v>2610.6593309245372</c:v>
                </c:pt>
                <c:pt idx="1774">
                  <c:v>2612.0642450370601</c:v>
                </c:pt>
                <c:pt idx="1775">
                  <c:v>2613.2269602299129</c:v>
                </c:pt>
                <c:pt idx="1776">
                  <c:v>2614.1619644788534</c:v>
                </c:pt>
                <c:pt idx="1777">
                  <c:v>2614.859593594565</c:v>
                </c:pt>
                <c:pt idx="1778">
                  <c:v>2615.1107687837493</c:v>
                </c:pt>
                <c:pt idx="1779">
                  <c:v>2615.613119162118</c:v>
                </c:pt>
                <c:pt idx="1780">
                  <c:v>2616.9590593053081</c:v>
                </c:pt>
                <c:pt idx="1781">
                  <c:v>2618.5044939884774</c:v>
                </c:pt>
                <c:pt idx="1782">
                  <c:v>2620.0352796709585</c:v>
                </c:pt>
                <c:pt idx="1783">
                  <c:v>2621.5719417116138</c:v>
                </c:pt>
                <c:pt idx="1784">
                  <c:v>2622.9178818548039</c:v>
                </c:pt>
                <c:pt idx="1785">
                  <c:v>2624.1665607430259</c:v>
                </c:pt>
                <c:pt idx="1786">
                  <c:v>2625.5291386021595</c:v>
                </c:pt>
                <c:pt idx="1787">
                  <c:v>2626.9500000380222</c:v>
                </c:pt>
                <c:pt idx="1788">
                  <c:v>2628.3708614738848</c:v>
                </c:pt>
                <c:pt idx="1789">
                  <c:v>2629.7466046428926</c:v>
                </c:pt>
                <c:pt idx="1790">
                  <c:v>2631.0891925018641</c:v>
                </c:pt>
                <c:pt idx="1791">
                  <c:v>2632.0290040028613</c:v>
                </c:pt>
                <c:pt idx="1792">
                  <c:v>2632.7457497840878</c:v>
                </c:pt>
                <c:pt idx="1793">
                  <c:v>2633.5841956336967</c:v>
                </c:pt>
                <c:pt idx="1794">
                  <c:v>2634.7775138248785</c:v>
                </c:pt>
                <c:pt idx="1795">
                  <c:v>2636.2015432943685</c:v>
                </c:pt>
                <c:pt idx="1796">
                  <c:v>2637.6413083740808</c:v>
                </c:pt>
                <c:pt idx="1797">
                  <c:v>2639.07165286089</c:v>
                </c:pt>
                <c:pt idx="1798">
                  <c:v>2640.5606548267306</c:v>
                </c:pt>
                <c:pt idx="1799">
                  <c:v>2642.0283189161155</c:v>
                </c:pt>
                <c:pt idx="1800">
                  <c:v>2643.47433029388</c:v>
                </c:pt>
                <c:pt idx="1801">
                  <c:v>2644.671418852397</c:v>
                </c:pt>
                <c:pt idx="1802">
                  <c:v>2645.8945746037389</c:v>
                </c:pt>
                <c:pt idx="1803">
                  <c:v>2647.5361593641815</c:v>
                </c:pt>
                <c:pt idx="1804">
                  <c:v>2648.9442773900023</c:v>
                </c:pt>
                <c:pt idx="1805">
                  <c:v>2650.0099234665458</c:v>
                </c:pt>
                <c:pt idx="1806">
                  <c:v>2651.2513635763239</c:v>
                </c:pt>
                <c:pt idx="1807">
                  <c:v>2652.1911750773211</c:v>
                </c:pt>
                <c:pt idx="1808">
                  <c:v>2653.7568881207148</c:v>
                </c:pt>
                <c:pt idx="1809">
                  <c:v>2655.4066877032201</c:v>
                </c:pt>
                <c:pt idx="1810">
                  <c:v>2656.9433497438754</c:v>
                </c:pt>
                <c:pt idx="1811">
                  <c:v>2658.3705402147866</c:v>
                </c:pt>
                <c:pt idx="1812">
                  <c:v>2659.9188880675133</c:v>
                </c:pt>
                <c:pt idx="1813">
                  <c:v>2661.2614759264848</c:v>
                </c:pt>
                <c:pt idx="1814">
                  <c:v>2662.4125052421923</c:v>
                </c:pt>
                <c:pt idx="1815">
                  <c:v>2663.5114607672049</c:v>
                </c:pt>
                <c:pt idx="1816">
                  <c:v>2664.7160546560431</c:v>
                </c:pt>
                <c:pt idx="1817">
                  <c:v>2666.2231057897338</c:v>
                </c:pt>
                <c:pt idx="1818">
                  <c:v>2667.7945645897516</c:v>
                </c:pt>
                <c:pt idx="1819">
                  <c:v>2669.4028705302294</c:v>
                </c:pt>
                <c:pt idx="1820">
                  <c:v>2671.0608442311827</c:v>
                </c:pt>
                <c:pt idx="1821">
                  <c:v>2672.4689622570036</c:v>
                </c:pt>
                <c:pt idx="1822">
                  <c:v>2673.7176411452256</c:v>
                </c:pt>
                <c:pt idx="1823">
                  <c:v>2675.005406181097</c:v>
                </c:pt>
                <c:pt idx="1824">
                  <c:v>2676.310550747904</c:v>
                </c:pt>
                <c:pt idx="1825">
                  <c:v>2677.6797270854995</c:v>
                </c:pt>
                <c:pt idx="1826">
                  <c:v>2679.1837850669531</c:v>
                </c:pt>
                <c:pt idx="1827">
                  <c:v>2680.8740599923863</c:v>
                </c:pt>
                <c:pt idx="1828">
                  <c:v>2682.5828953557743</c:v>
                </c:pt>
                <c:pt idx="1829">
                  <c:v>2684.2624722302685</c:v>
                </c:pt>
                <c:pt idx="1830">
                  <c:v>2685.7544975538717</c:v>
                </c:pt>
                <c:pt idx="1831">
                  <c:v>2687.2221616432566</c:v>
                </c:pt>
                <c:pt idx="1832">
                  <c:v>2688.6238645188578</c:v>
                </c:pt>
                <c:pt idx="1833">
                  <c:v>2689.9324572942114</c:v>
                </c:pt>
                <c:pt idx="1834">
                  <c:v>2691.3970477379917</c:v>
                </c:pt>
                <c:pt idx="1835">
                  <c:v>2692.7090796596685</c:v>
                </c:pt>
                <c:pt idx="1836">
                  <c:v>2694.0038245017813</c:v>
                </c:pt>
                <c:pt idx="1837">
                  <c:v>2695.035085803539</c:v>
                </c:pt>
                <c:pt idx="1838">
                  <c:v>2696.1258093355136</c:v>
                </c:pt>
                <c:pt idx="1839">
                  <c:v>2697.3341384080222</c:v>
                </c:pt>
                <c:pt idx="1840">
                  <c:v>2698.7801497857868</c:v>
                </c:pt>
                <c:pt idx="1841">
                  <c:v>2700.3912552162697</c:v>
                </c:pt>
                <c:pt idx="1842">
                  <c:v>2702.0627636209219</c:v>
                </c:pt>
                <c:pt idx="1843">
                  <c:v>2703.913393271253</c:v>
                </c:pt>
                <c:pt idx="1844">
                  <c:v>2705.8144711310388</c:v>
                </c:pt>
                <c:pt idx="1845">
                  <c:v>2707.5020779008032</c:v>
                </c:pt>
                <c:pt idx="1846">
                  <c:v>2709.2056309159475</c:v>
                </c:pt>
                <c:pt idx="1847">
                  <c:v>2710.8055089943068</c:v>
                </c:pt>
                <c:pt idx="1848">
                  <c:v>2712.232699465218</c:v>
                </c:pt>
                <c:pt idx="1849">
                  <c:v>2713.4921585161019</c:v>
                </c:pt>
                <c:pt idx="1850">
                  <c:v>2715.0549907612872</c:v>
                </c:pt>
                <c:pt idx="1851">
                  <c:v>2716.9080538506073</c:v>
                </c:pt>
                <c:pt idx="1852">
                  <c:v>2718.7780623499029</c:v>
                </c:pt>
                <c:pt idx="1853">
                  <c:v>2720.5617346605145</c:v>
                </c:pt>
                <c:pt idx="1854">
                  <c:v>2722.3225221309772</c:v>
                </c:pt>
                <c:pt idx="1855">
                  <c:v>2724.0678863479229</c:v>
                </c:pt>
                <c:pt idx="1856">
                  <c:v>2725.65361845397</c:v>
                </c:pt>
                <c:pt idx="1857">
                  <c:v>2727.250677361767</c:v>
                </c:pt>
                <c:pt idx="1858">
                  <c:v>2728.6264205307748</c:v>
                </c:pt>
                <c:pt idx="1859">
                  <c:v>2729.7774498464823</c:v>
                </c:pt>
                <c:pt idx="1860">
                  <c:v>2731.0475975677859</c:v>
                </c:pt>
                <c:pt idx="1861">
                  <c:v>2732.5842596084412</c:v>
                </c:pt>
                <c:pt idx="1862">
                  <c:v>2734.2395130876739</c:v>
                </c:pt>
                <c:pt idx="1863">
                  <c:v>2736.1334663337916</c:v>
                </c:pt>
                <c:pt idx="1864">
                  <c:v>2737.8317205709914</c:v>
                </c:pt>
                <c:pt idx="1865">
                  <c:v>2739.4760481662743</c:v>
                </c:pt>
                <c:pt idx="1866">
                  <c:v>2741.2084547858444</c:v>
                </c:pt>
                <c:pt idx="1867">
                  <c:v>2742.8582543683497</c:v>
                </c:pt>
                <c:pt idx="1868">
                  <c:v>2744.4124121771729</c:v>
                </c:pt>
                <c:pt idx="1869">
                  <c:v>2745.9014141430134</c:v>
                </c:pt>
                <c:pt idx="1870">
                  <c:v>2747.347425520778</c:v>
                </c:pt>
                <c:pt idx="1871">
                  <c:v>2748.7231686897858</c:v>
                </c:pt>
                <c:pt idx="1872">
                  <c:v>2749.9609735351823</c:v>
                </c:pt>
                <c:pt idx="1873">
                  <c:v>2751.509321387909</c:v>
                </c:pt>
                <c:pt idx="1874">
                  <c:v>2753.3030710225216</c:v>
                </c:pt>
                <c:pt idx="1875">
                  <c:v>2755.1143210681712</c:v>
                </c:pt>
                <c:pt idx="1876">
                  <c:v>2756.7476496932245</c:v>
                </c:pt>
                <c:pt idx="1877">
                  <c:v>2758.227544527706</c:v>
                </c:pt>
                <c:pt idx="1878">
                  <c:v>2759.7583302101871</c:v>
                </c:pt>
                <c:pt idx="1879">
                  <c:v>2761.4244379271986</c:v>
                </c:pt>
                <c:pt idx="1880">
                  <c:v>2762.975693477631</c:v>
                </c:pt>
                <c:pt idx="1881">
                  <c:v>2764.4091850400846</c:v>
                </c:pt>
                <c:pt idx="1882">
                  <c:v>2765.7039298821974</c:v>
                </c:pt>
                <c:pt idx="1883">
                  <c:v>2766.912258954706</c:v>
                </c:pt>
                <c:pt idx="1884">
                  <c:v>2768.3139618303071</c:v>
                </c:pt>
                <c:pt idx="1885">
                  <c:v>2769.9555465907497</c:v>
                </c:pt>
                <c:pt idx="1886">
                  <c:v>2771.7467822095414</c:v>
                </c:pt>
                <c:pt idx="1887">
                  <c:v>2773.5024436501631</c:v>
                </c:pt>
                <c:pt idx="1888">
                  <c:v>2775.2217950221611</c:v>
                </c:pt>
                <c:pt idx="1889">
                  <c:v>2776.8606323586514</c:v>
                </c:pt>
                <c:pt idx="1890">
                  <c:v>2778.4406706142722</c:v>
                </c:pt>
                <c:pt idx="1891">
                  <c:v>2779.8866819920368</c:v>
                </c:pt>
                <c:pt idx="1892">
                  <c:v>2781.2157761635608</c:v>
                </c:pt>
                <c:pt idx="1893">
                  <c:v>2782.3707139104126</c:v>
                </c:pt>
                <c:pt idx="1894">
                  <c:v>2783.7266611814457</c:v>
                </c:pt>
                <c:pt idx="1895">
                  <c:v>2785.1943252708306</c:v>
                </c:pt>
                <c:pt idx="1896">
                  <c:v>2786.7772130114668</c:v>
                </c:pt>
                <c:pt idx="1897">
                  <c:v>2788.3770910898261</c:v>
                </c:pt>
                <c:pt idx="1898">
                  <c:v>2790.1353174127012</c:v>
                </c:pt>
                <c:pt idx="1899">
                  <c:v>2791.9215143843462</c:v>
                </c:pt>
                <c:pt idx="1900">
                  <c:v>2793.595716599275</c:v>
                </c:pt>
                <c:pt idx="1901">
                  <c:v>2795.2779743654974</c:v>
                </c:pt>
                <c:pt idx="1902">
                  <c:v>2796.9305031456538</c:v>
                </c:pt>
                <c:pt idx="1903">
                  <c:v>2798.3702682253661</c:v>
                </c:pt>
                <c:pt idx="1904">
                  <c:v>2799.6650130674789</c:v>
                </c:pt>
                <c:pt idx="1905">
                  <c:v>2800.9351607887825</c:v>
                </c:pt>
                <c:pt idx="1906">
                  <c:v>2802.3206958472169</c:v>
                </c:pt>
                <c:pt idx="1907">
                  <c:v>2803.9035835878531</c:v>
                </c:pt>
                <c:pt idx="1908">
                  <c:v>2805.5642730543918</c:v>
                </c:pt>
                <c:pt idx="1909">
                  <c:v>2807.2195265336245</c:v>
                </c:pt>
                <c:pt idx="1910">
                  <c:v>2808.9098014590577</c:v>
                </c:pt>
                <c:pt idx="1911">
                  <c:v>2810.6186368224458</c:v>
                </c:pt>
                <c:pt idx="1912">
                  <c:v>2812.4048337940908</c:v>
                </c:pt>
                <c:pt idx="1913">
                  <c:v>2813.7237171032589</c:v>
                </c:pt>
                <c:pt idx="1914">
                  <c:v>2814.9974077818661</c:v>
                </c:pt>
                <c:pt idx="1915">
                  <c:v>2816.2568668327499</c:v>
                </c:pt>
                <c:pt idx="1916">
                  <c:v>2817.6997584417854</c:v>
                </c:pt>
                <c:pt idx="1917">
                  <c:v>2819.2364204824407</c:v>
                </c:pt>
                <c:pt idx="1918">
                  <c:v>2820.9766132381833</c:v>
                </c:pt>
                <c:pt idx="1919">
                  <c:v>2822.7628102098283</c:v>
                </c:pt>
                <c:pt idx="1920">
                  <c:v>2824.5312588650108</c:v>
                </c:pt>
                <c:pt idx="1921">
                  <c:v>2826.2869203056325</c:v>
                </c:pt>
                <c:pt idx="1922">
                  <c:v>2828.0731172772776</c:v>
                </c:pt>
                <c:pt idx="1923">
                  <c:v>2829.6272750861008</c:v>
                </c:pt>
                <c:pt idx="1924">
                  <c:v>2831.0670401658131</c:v>
                </c:pt>
                <c:pt idx="1925">
                  <c:v>2832.3687273897031</c:v>
                </c:pt>
                <c:pt idx="1926">
                  <c:v>2833.7379037272985</c:v>
                </c:pt>
                <c:pt idx="1927">
                  <c:v>2835.0080514486021</c:v>
                </c:pt>
                <c:pt idx="1928">
                  <c:v>2836.416169474423</c:v>
                </c:pt>
                <c:pt idx="1929">
                  <c:v>2837.8306735554356</c:v>
                </c:pt>
                <c:pt idx="1930">
                  <c:v>2839.3496383228917</c:v>
                </c:pt>
                <c:pt idx="1931">
                  <c:v>2840.9912230833343</c:v>
                </c:pt>
                <c:pt idx="1932">
                  <c:v>2842.6627314879865</c:v>
                </c:pt>
                <c:pt idx="1933">
                  <c:v>2844.350338257751</c:v>
                </c:pt>
                <c:pt idx="1934">
                  <c:v>2846.0110277242898</c:v>
                </c:pt>
                <c:pt idx="1935">
                  <c:v>2847.5418134067709</c:v>
                </c:pt>
                <c:pt idx="1936">
                  <c:v>2849.1557134721929</c:v>
                </c:pt>
                <c:pt idx="1937">
                  <c:v>2850.7499482242142</c:v>
                </c:pt>
                <c:pt idx="1938">
                  <c:v>2852.2629679014972</c:v>
                </c:pt>
                <c:pt idx="1939">
                  <c:v>2853.5852635918827</c:v>
                </c:pt>
                <c:pt idx="1940">
                  <c:v>2855.2019534598126</c:v>
                </c:pt>
                <c:pt idx="1941">
                  <c:v>2856.9421462155551</c:v>
                </c:pt>
                <c:pt idx="1942">
                  <c:v>2858.765793737914</c:v>
                </c:pt>
                <c:pt idx="1943">
                  <c:v>2860.6212870747818</c:v>
                </c:pt>
                <c:pt idx="1944">
                  <c:v>2862.454792222346</c:v>
                </c:pt>
                <c:pt idx="1945">
                  <c:v>2864.1263006269983</c:v>
                </c:pt>
                <c:pt idx="1946">
                  <c:v>2865.6273594864074</c:v>
                </c:pt>
                <c:pt idx="1947">
                  <c:v>2867.0950235757923</c:v>
                </c:pt>
                <c:pt idx="1948">
                  <c:v>2868.2769585038659</c:v>
                </c:pt>
                <c:pt idx="1949">
                  <c:v>2869.5292410914694</c:v>
                </c:pt>
                <c:pt idx="1950">
                  <c:v>2870.851536781855</c:v>
                </c:pt>
                <c:pt idx="1951">
                  <c:v>2872.3283834272893</c:v>
                </c:pt>
                <c:pt idx="1952">
                  <c:v>2874.0079603017834</c:v>
                </c:pt>
                <c:pt idx="1953">
                  <c:v>2875.7062145389832</c:v>
                </c:pt>
                <c:pt idx="1954">
                  <c:v>2877.4593073428805</c:v>
                </c:pt>
                <c:pt idx="1955">
                  <c:v>2879.2680676975501</c:v>
                </c:pt>
                <c:pt idx="1956">
                  <c:v>2880.8076595072207</c:v>
                </c:pt>
                <c:pt idx="1957">
                  <c:v>2882.2660832267966</c:v>
                </c:pt>
                <c:pt idx="1958">
                  <c:v>2883.6450980848008</c:v>
                </c:pt>
                <c:pt idx="1959">
                  <c:v>2885.1521492184916</c:v>
                </c:pt>
                <c:pt idx="1960">
                  <c:v>2886.4151812101045</c:v>
                </c:pt>
                <c:pt idx="1961">
                  <c:v>2887.6924050170537</c:v>
                </c:pt>
                <c:pt idx="1962">
                  <c:v>2889.1290367629949</c:v>
                </c:pt>
                <c:pt idx="1963">
                  <c:v>2890.829942453136</c:v>
                </c:pt>
                <c:pt idx="1964">
                  <c:v>2892.3577814813852</c:v>
                </c:pt>
                <c:pt idx="1965">
                  <c:v>2893.8467834472258</c:v>
                </c:pt>
                <c:pt idx="1966">
                  <c:v>2895.2612875282384</c:v>
                </c:pt>
                <c:pt idx="1967">
                  <c:v>2896.3311540021887</c:v>
                </c:pt>
                <c:pt idx="1968">
                  <c:v>2897.3358547575112</c:v>
                </c:pt>
                <c:pt idx="1969">
                  <c:v>2898.901567800905</c:v>
                </c:pt>
                <c:pt idx="1970">
                  <c:v>2900.5595415018583</c:v>
                </c:pt>
                <c:pt idx="1971">
                  <c:v>2902.2945473824134</c:v>
                </c:pt>
                <c:pt idx="1972">
                  <c:v>2903.8312094230687</c:v>
                </c:pt>
                <c:pt idx="1973">
                  <c:v>2905.4478992909985</c:v>
                </c:pt>
                <c:pt idx="1974">
                  <c:v>2907.0136123343923</c:v>
                </c:pt>
                <c:pt idx="1975">
                  <c:v>2908.5907959571</c:v>
                </c:pt>
                <c:pt idx="1976">
                  <c:v>2909.8820556118153</c:v>
                </c:pt>
                <c:pt idx="1977">
                  <c:v>2911.1198604572119</c:v>
                </c:pt>
                <c:pt idx="1978">
                  <c:v>2912.705592563259</c:v>
                </c:pt>
                <c:pt idx="1979">
                  <c:v>2914.3931993330234</c:v>
                </c:pt>
                <c:pt idx="1980">
                  <c:v>2916.0700910308265</c:v>
                </c:pt>
                <c:pt idx="1981">
                  <c:v>2917.6867808987563</c:v>
                </c:pt>
                <c:pt idx="1982">
                  <c:v>2919.2292969122241</c:v>
                </c:pt>
                <c:pt idx="1983">
                  <c:v>2920.8150290182712</c:v>
                </c:pt>
                <c:pt idx="1984">
                  <c:v>2922.2703595771982</c:v>
                </c:pt>
                <c:pt idx="1985">
                  <c:v>2923.4174671471123</c:v>
                </c:pt>
                <c:pt idx="1986">
                  <c:v>2924.6552719925089</c:v>
                </c:pt>
                <c:pt idx="1987">
                  <c:v>2925.9604165593159</c:v>
                </c:pt>
                <c:pt idx="1988">
                  <c:v>2927.5203626843936</c:v>
                </c:pt>
                <c:pt idx="1989">
                  <c:v>2929.3415374632341</c:v>
                </c:pt>
                <c:pt idx="1990">
                  <c:v>2931.4127811326789</c:v>
                </c:pt>
                <c:pt idx="1991">
                  <c:v>2933.6168344717253</c:v>
                </c:pt>
                <c:pt idx="1992">
                  <c:v>2935.6307162601825</c:v>
                </c:pt>
                <c:pt idx="1993">
                  <c:v>2936.8757810202519</c:v>
                </c:pt>
                <c:pt idx="1994">
                  <c:v>2938.2250651196387</c:v>
                </c:pt>
                <c:pt idx="1995">
                  <c:v>2939.6522555905499</c:v>
                </c:pt>
                <c:pt idx="1996">
                  <c:v>2941.1918474002205</c:v>
                </c:pt>
                <c:pt idx="1997">
                  <c:v>2942.7078425367613</c:v>
                </c:pt>
                <c:pt idx="1998">
                  <c:v>2944.4324278676158</c:v>
                </c:pt>
                <c:pt idx="1999">
                  <c:v>2946.0238334517699</c:v>
                </c:pt>
                <c:pt idx="2000">
                  <c:v>2947.7717776608051</c:v>
                </c:pt>
                <c:pt idx="2001">
                  <c:v>2949.3660124128264</c:v>
                </c:pt>
                <c:pt idx="2002">
                  <c:v>2950.5441284780791</c:v>
                </c:pt>
                <c:pt idx="2003">
                  <c:v>2951.8353881327944</c:v>
                </c:pt>
                <c:pt idx="2004">
                  <c:v>2953.2370910083955</c:v>
                </c:pt>
                <c:pt idx="2005">
                  <c:v>2955.0828441554954</c:v>
                </c:pt>
                <c:pt idx="2006">
                  <c:v>2956.6827222338547</c:v>
                </c:pt>
                <c:pt idx="2007">
                  <c:v>2958.3243069942973</c:v>
                </c:pt>
                <c:pt idx="2008">
                  <c:v>2959.696770675364</c:v>
                </c:pt>
                <c:pt idx="2009">
                  <c:v>2960.9490532629675</c:v>
                </c:pt>
                <c:pt idx="2010">
                  <c:v>2962.3667395848988</c:v>
                </c:pt>
                <c:pt idx="2011">
                  <c:v>2964.0028248842755</c:v>
                </c:pt>
                <c:pt idx="2012">
                  <c:v>2965.778901678043</c:v>
                </c:pt>
                <c:pt idx="2013">
                  <c:v>2967.5801723087684</c:v>
                </c:pt>
                <c:pt idx="2014">
                  <c:v>2969.5602049343611</c:v>
                </c:pt>
                <c:pt idx="2015">
                  <c:v>2970.1606284784079</c:v>
                </c:pt>
                <c:pt idx="2016">
                  <c:v>2971.4200875292918</c:v>
                </c:pt>
                <c:pt idx="2017">
                  <c:v>2972.7355496043865</c:v>
                </c:pt>
                <c:pt idx="2018">
                  <c:v>2974.0914968754196</c:v>
                </c:pt>
                <c:pt idx="2019">
                  <c:v>2975.5437276856901</c:v>
                </c:pt>
                <c:pt idx="2020">
                  <c:v>2976.9260064889181</c:v>
                </c:pt>
                <c:pt idx="2021">
                  <c:v>2978.2652336719898</c:v>
                </c:pt>
                <c:pt idx="2022">
                  <c:v>2979.9661393621309</c:v>
                </c:pt>
                <c:pt idx="2023">
                  <c:v>2981.7823585533602</c:v>
                </c:pt>
                <c:pt idx="2024">
                  <c:v>2983.3423046784378</c:v>
                </c:pt>
                <c:pt idx="2025">
                  <c:v>2984.8848206919056</c:v>
                </c:pt>
                <c:pt idx="2026">
                  <c:v>2986.3308320696701</c:v>
                </c:pt>
                <c:pt idx="2027">
                  <c:v>2987.8046242195651</c:v>
                </c:pt>
                <c:pt idx="2028">
                  <c:v>2989.1803673885729</c:v>
                </c:pt>
                <c:pt idx="2029">
                  <c:v>2990.4505151098765</c:v>
                </c:pt>
                <c:pt idx="2030">
                  <c:v>2991.8031348982677</c:v>
                </c:pt>
                <c:pt idx="2031">
                  <c:v>2993.3280215783338</c:v>
                </c:pt>
                <c:pt idx="2032">
                  <c:v>2994.9887110448726</c:v>
                </c:pt>
                <c:pt idx="2033">
                  <c:v>2996.6521118420815</c:v>
                </c:pt>
                <c:pt idx="2034">
                  <c:v>2998.3343696083039</c:v>
                </c:pt>
                <c:pt idx="2035">
                  <c:v>3000.0273084822475</c:v>
                </c:pt>
                <c:pt idx="2036">
                  <c:v>3001.66889324269</c:v>
                </c:pt>
                <c:pt idx="2037">
                  <c:v>3003.2374817949308</c:v>
                </c:pt>
                <c:pt idx="2038">
                  <c:v>3004.7355355285376</c:v>
                </c:pt>
                <c:pt idx="2039">
                  <c:v>3006.1500396095503</c:v>
                </c:pt>
                <c:pt idx="2040">
                  <c:v>3007.3583686820589</c:v>
                </c:pt>
                <c:pt idx="2041">
                  <c:v>3008.8382635165403</c:v>
                </c:pt>
                <c:pt idx="2042">
                  <c:v>3010.4632940591155</c:v>
                </c:pt>
                <c:pt idx="2043">
                  <c:v>3012.0087287422848</c:v>
                </c:pt>
                <c:pt idx="2044">
                  <c:v>3013.6694182088236</c:v>
                </c:pt>
                <c:pt idx="2045">
                  <c:v>3015.4173624178588</c:v>
                </c:pt>
                <c:pt idx="2046">
                  <c:v>3016.9002991773341</c:v>
                </c:pt>
                <c:pt idx="2047">
                  <c:v>3018.3832359368093</c:v>
                </c:pt>
                <c:pt idx="2048">
                  <c:v>3019.9344914872418</c:v>
                </c:pt>
                <c:pt idx="2049">
                  <c:v>3021.2222565231132</c:v>
                </c:pt>
                <c:pt idx="2050">
                  <c:v>3022.5715406224999</c:v>
                </c:pt>
                <c:pt idx="2051">
                  <c:v>3024.357737594145</c:v>
                </c:pt>
                <c:pt idx="2052">
                  <c:v>3025.7203154532785</c:v>
                </c:pt>
                <c:pt idx="2053">
                  <c:v>3027.0357775283733</c:v>
                </c:pt>
                <c:pt idx="2054">
                  <c:v>3028.1828850982874</c:v>
                </c:pt>
                <c:pt idx="2055">
                  <c:v>3029.3378228451393</c:v>
                </c:pt>
                <c:pt idx="2056">
                  <c:v>3030.7395257207404</c:v>
                </c:pt>
                <c:pt idx="2057">
                  <c:v>3032.479718476483</c:v>
                </c:pt>
                <c:pt idx="2058">
                  <c:v>3034.3449011395151</c:v>
                </c:pt>
                <c:pt idx="2059">
                  <c:v>3036.1461717702405</c:v>
                </c:pt>
                <c:pt idx="2060">
                  <c:v>3037.8230634680435</c:v>
                </c:pt>
                <c:pt idx="2061">
                  <c:v>3039.3181060353086</c:v>
                </c:pt>
                <c:pt idx="2062">
                  <c:v>3040.433343269237</c:v>
                </c:pt>
                <c:pt idx="2063">
                  <c:v>3041.7826273686237</c:v>
                </c:pt>
                <c:pt idx="2064">
                  <c:v>3043.1778856000469</c:v>
                </c:pt>
                <c:pt idx="2065">
                  <c:v>3044.8681605254801</c:v>
                </c:pt>
                <c:pt idx="2066">
                  <c:v>3046.5822619573637</c:v>
                </c:pt>
                <c:pt idx="2067">
                  <c:v>3048.0437722920205</c:v>
                </c:pt>
                <c:pt idx="2068">
                  <c:v>3048.9292698011718</c:v>
                </c:pt>
                <c:pt idx="2069">
                  <c:v>3049.6767910840967</c:v>
                </c:pt>
                <c:pt idx="2070">
                  <c:v>3050.8587260121703</c:v>
                </c:pt>
                <c:pt idx="2071">
                  <c:v>3052.2080101115571</c:v>
                </c:pt>
                <c:pt idx="2072">
                  <c:v>3053.8385774010276</c:v>
                </c:pt>
                <c:pt idx="2073">
                  <c:v>3055.3154240464619</c:v>
                </c:pt>
                <c:pt idx="2074">
                  <c:v>3056.7583156554974</c:v>
                </c:pt>
                <c:pt idx="2075">
                  <c:v>3058.0669084308511</c:v>
                </c:pt>
                <c:pt idx="2076">
                  <c:v>3059.3546734667225</c:v>
                </c:pt>
                <c:pt idx="2077">
                  <c:v>3060.8942652763931</c:v>
                </c:pt>
                <c:pt idx="2078">
                  <c:v>3062.5978182915374</c:v>
                </c:pt>
                <c:pt idx="2079">
                  <c:v>3064.3431825084831</c:v>
                </c:pt>
                <c:pt idx="2080">
                  <c:v>3065.9117710607238</c:v>
                </c:pt>
                <c:pt idx="2081">
                  <c:v>3067.3515361404361</c:v>
                </c:pt>
                <c:pt idx="2082">
                  <c:v>3068.5561300292743</c:v>
                </c:pt>
                <c:pt idx="2083">
                  <c:v>3069.7718950437088</c:v>
                </c:pt>
                <c:pt idx="2084">
                  <c:v>3071.305621720423</c:v>
                </c:pt>
                <c:pt idx="2085">
                  <c:v>3072.9635954213763</c:v>
                </c:pt>
                <c:pt idx="2086">
                  <c:v>3074.5969240464296</c:v>
                </c:pt>
                <c:pt idx="2087">
                  <c:v>3076.0584343810865</c:v>
                </c:pt>
                <c:pt idx="2088">
                  <c:v>3077.1366920919659</c:v>
                </c:pt>
                <c:pt idx="2089">
                  <c:v>3077.7592244720004</c:v>
                </c:pt>
                <c:pt idx="2090">
                  <c:v>3078.1942726609359</c:v>
                </c:pt>
                <c:pt idx="2091">
                  <c:v>3080.2142726609359</c:v>
                </c:pt>
                <c:pt idx="2092">
                  <c:v>3080.5431381797093</c:v>
                </c:pt>
                <c:pt idx="2093">
                  <c:v>3081.4733103339918</c:v>
                </c:pt>
                <c:pt idx="2094">
                  <c:v>3082.5261937216951</c:v>
                </c:pt>
                <c:pt idx="2095">
                  <c:v>3083.700478504948</c:v>
                </c:pt>
                <c:pt idx="2096">
                  <c:v>3085.1149825859607</c:v>
                </c:pt>
                <c:pt idx="2097">
                  <c:v>3086.6160414453698</c:v>
                </c:pt>
                <c:pt idx="2098">
                  <c:v>3087.9211860121768</c:v>
                </c:pt>
                <c:pt idx="2099">
                  <c:v>3089.0364232461052</c:v>
                </c:pt>
                <c:pt idx="2100">
                  <c:v>3090.5494429233881</c:v>
                </c:pt>
                <c:pt idx="2101">
                  <c:v>3092.1577488638659</c:v>
                </c:pt>
                <c:pt idx="2102">
                  <c:v>3093.7349324865736</c:v>
                </c:pt>
                <c:pt idx="2103">
                  <c:v>3094.9580882379155</c:v>
                </c:pt>
                <c:pt idx="2104">
                  <c:v>3096.1664173104241</c:v>
                </c:pt>
                <c:pt idx="2105">
                  <c:v>3097.5519523688586</c:v>
                </c:pt>
                <c:pt idx="2106">
                  <c:v>3098.9632670352817</c:v>
                </c:pt>
                <c:pt idx="2107">
                  <c:v>3100.4822318027377</c:v>
                </c:pt>
                <c:pt idx="2108">
                  <c:v>3101.8315159021245</c:v>
                </c:pt>
                <c:pt idx="2109">
                  <c:v>3102.9467531360528</c:v>
                </c:pt>
                <c:pt idx="2110">
                  <c:v>3104.2484403599428</c:v>
                </c:pt>
                <c:pt idx="2111">
                  <c:v>3105.7674051273989</c:v>
                </c:pt>
                <c:pt idx="2112">
                  <c:v>3107.4062424638892</c:v>
                </c:pt>
                <c:pt idx="2113">
                  <c:v>3108.5494148333096</c:v>
                </c:pt>
                <c:pt idx="2114">
                  <c:v>3109.8406744880249</c:v>
                </c:pt>
                <c:pt idx="2115">
                  <c:v>3110.963964081805</c:v>
                </c:pt>
                <c:pt idx="2116">
                  <c:v>3111.9952253835627</c:v>
                </c:pt>
                <c:pt idx="2117">
                  <c:v>3113.5435732362894</c:v>
                </c:pt>
                <c:pt idx="2118">
                  <c:v>3115.0684599163556</c:v>
                </c:pt>
                <c:pt idx="2119">
                  <c:v>3116.3207425039591</c:v>
                </c:pt>
                <c:pt idx="2120">
                  <c:v>3117.6700266033458</c:v>
                </c:pt>
                <c:pt idx="2121">
                  <c:v>3118.67023203185</c:v>
                </c:pt>
                <c:pt idx="2122">
                  <c:v>3119.8251697787018</c:v>
                </c:pt>
                <c:pt idx="2123">
                  <c:v>3121.0483255300437</c:v>
                </c:pt>
                <c:pt idx="2124">
                  <c:v>3122.611157775229</c:v>
                </c:pt>
                <c:pt idx="2125">
                  <c:v>3124.0128606508301</c:v>
                </c:pt>
                <c:pt idx="2126">
                  <c:v>3125.1599682207443</c:v>
                </c:pt>
                <c:pt idx="2127">
                  <c:v>3126.6640262021979</c:v>
                </c:pt>
                <c:pt idx="2128">
                  <c:v>3128.0463050054259</c:v>
                </c:pt>
                <c:pt idx="2129">
                  <c:v>3129.1934125753401</c:v>
                </c:pt>
                <c:pt idx="2130">
                  <c:v>3130.4528716262239</c:v>
                </c:pt>
                <c:pt idx="2131">
                  <c:v>3131.8926367059362</c:v>
                </c:pt>
                <c:pt idx="2132">
                  <c:v>3133.4525828310138</c:v>
                </c:pt>
                <c:pt idx="2133">
                  <c:v>3135.2362551416254</c:v>
                </c:pt>
                <c:pt idx="2134">
                  <c:v>3137.0965994501898</c:v>
                </c:pt>
                <c:pt idx="2135">
                  <c:v>3138.9810113095964</c:v>
                </c:pt>
                <c:pt idx="2136">
                  <c:v>3140.5865128781256</c:v>
                </c:pt>
                <c:pt idx="2137">
                  <c:v>3142.1920144466549</c:v>
                </c:pt>
                <c:pt idx="2138">
                  <c:v>3143.339122016569</c:v>
                </c:pt>
                <c:pt idx="2139">
                  <c:v>3144.7148651855769</c:v>
                </c:pt>
                <c:pt idx="2140">
                  <c:v>3146.4315935941931</c:v>
                </c:pt>
                <c:pt idx="2141">
                  <c:v>3148.2177905658382</c:v>
                </c:pt>
                <c:pt idx="2142">
                  <c:v>3149.7218485472918</c:v>
                </c:pt>
                <c:pt idx="2143">
                  <c:v>3151.5330985929413</c:v>
                </c:pt>
                <c:pt idx="2144">
                  <c:v>3153.3192955645864</c:v>
                </c:pt>
                <c:pt idx="2145">
                  <c:v>3154.9581329010766</c:v>
                </c:pt>
                <c:pt idx="2146">
                  <c:v>3156.4103637113471</c:v>
                </c:pt>
                <c:pt idx="2147">
                  <c:v>3157.818481737168</c:v>
                </c:pt>
                <c:pt idx="2148">
                  <c:v>3159.2830721809482</c:v>
                </c:pt>
                <c:pt idx="2149">
                  <c:v>3160.9786708202937</c:v>
                </c:pt>
                <c:pt idx="2150">
                  <c:v>3162.6339242995264</c:v>
                </c:pt>
                <c:pt idx="2151">
                  <c:v>3164.1996373429201</c:v>
                </c:pt>
                <c:pt idx="2152">
                  <c:v>3165.8872441126846</c:v>
                </c:pt>
                <c:pt idx="2153">
                  <c:v>3167.5205727377379</c:v>
                </c:pt>
                <c:pt idx="2154">
                  <c:v>3168.9913040488195</c:v>
                </c:pt>
                <c:pt idx="2155">
                  <c:v>3170.3571851322426</c:v>
                </c:pt>
                <c:pt idx="2156">
                  <c:v>3171.6237799852311</c:v>
                </c:pt>
                <c:pt idx="2157">
                  <c:v>3172.8395449996656</c:v>
                </c:pt>
                <c:pt idx="2158">
                  <c:v>3174.2152881686734</c:v>
                </c:pt>
                <c:pt idx="2159">
                  <c:v>3176.1655096837458</c:v>
                </c:pt>
                <c:pt idx="2160">
                  <c:v>3177.8953131364929</c:v>
                </c:pt>
                <c:pt idx="2161">
                  <c:v>3179.3599035802731</c:v>
                </c:pt>
                <c:pt idx="2162">
                  <c:v>3180.685602869753</c:v>
                </c:pt>
                <c:pt idx="2163">
                  <c:v>3181.9768625244683</c:v>
                </c:pt>
                <c:pt idx="2164">
                  <c:v>3183.1239700943825</c:v>
                </c:pt>
                <c:pt idx="2165">
                  <c:v>3184.6896831377762</c:v>
                </c:pt>
                <c:pt idx="2166">
                  <c:v>3186.4142684686308</c:v>
                </c:pt>
                <c:pt idx="2167">
                  <c:v>3188.4393075828107</c:v>
                </c:pt>
                <c:pt idx="2168">
                  <c:v>3190.2654245002209</c:v>
                </c:pt>
                <c:pt idx="2169">
                  <c:v>3191.971620733651</c:v>
                </c:pt>
                <c:pt idx="2170">
                  <c:v>3193.5141367471188</c:v>
                </c:pt>
                <c:pt idx="2171">
                  <c:v>3194.7842844684224</c:v>
                </c:pt>
                <c:pt idx="2172">
                  <c:v>3196.1435510765646</c:v>
                </c:pt>
                <c:pt idx="2173">
                  <c:v>3197.5225659345688</c:v>
                </c:pt>
                <c:pt idx="2174">
                  <c:v>3198.9306839603896</c:v>
                </c:pt>
                <c:pt idx="2175">
                  <c:v>3200.7592669371152</c:v>
                </c:pt>
                <c:pt idx="2176">
                  <c:v>3202.4994596928577</c:v>
                </c:pt>
                <c:pt idx="2177">
                  <c:v>3203.8752028618655</c:v>
                </c:pt>
                <c:pt idx="2178">
                  <c:v>3205.2736871274096</c:v>
                </c:pt>
                <c:pt idx="2179">
                  <c:v>3206.6977165968997</c:v>
                </c:pt>
                <c:pt idx="2180">
                  <c:v>3208.0200122872852</c:v>
                </c:pt>
                <c:pt idx="2181">
                  <c:v>3209.5448989673514</c:v>
                </c:pt>
                <c:pt idx="2182">
                  <c:v>3211.1249372229722</c:v>
                </c:pt>
                <c:pt idx="2183">
                  <c:v>3212.7248153013315</c:v>
                </c:pt>
                <c:pt idx="2184">
                  <c:v>3214.1770461116021</c:v>
                </c:pt>
                <c:pt idx="2185">
                  <c:v>3215.6840972452928</c:v>
                </c:pt>
                <c:pt idx="2186">
                  <c:v>3216.8351265610004</c:v>
                </c:pt>
                <c:pt idx="2187">
                  <c:v>3217.925850092975</c:v>
                </c:pt>
                <c:pt idx="2188">
                  <c:v>3219.5257281713343</c:v>
                </c:pt>
                <c:pt idx="2189">
                  <c:v>3221.0025748167686</c:v>
                </c:pt>
                <c:pt idx="2190">
                  <c:v>3222.2833220065627</c:v>
                </c:pt>
                <c:pt idx="2191">
                  <c:v>3223.6326061059494</c:v>
                </c:pt>
                <c:pt idx="2192">
                  <c:v>3225.12160807179</c:v>
                </c:pt>
                <c:pt idx="2193">
                  <c:v>3226.2958928550429</c:v>
                </c:pt>
                <c:pt idx="2194">
                  <c:v>3227.6249870265669</c:v>
                </c:pt>
                <c:pt idx="2195">
                  <c:v>3229.1791448353902</c:v>
                </c:pt>
                <c:pt idx="2196">
                  <c:v>3230.8041753779653</c:v>
                </c:pt>
                <c:pt idx="2197">
                  <c:v>3232.0564579655688</c:v>
                </c:pt>
                <c:pt idx="2198">
                  <c:v>3233.610615774392</c:v>
                </c:pt>
                <c:pt idx="2199">
                  <c:v>3235.2217212048749</c:v>
                </c:pt>
                <c:pt idx="2200">
                  <c:v>3236.5575792581212</c:v>
                </c:pt>
                <c:pt idx="2201">
                  <c:v>3237.9398580613492</c:v>
                </c:pt>
                <c:pt idx="2202">
                  <c:v>3239.5170416840569</c:v>
                </c:pt>
                <c:pt idx="2203">
                  <c:v>3240.9816321278372</c:v>
                </c:pt>
                <c:pt idx="2204">
                  <c:v>3242.5182941684925</c:v>
                </c:pt>
                <c:pt idx="2205">
                  <c:v>3244.040222772473</c:v>
                </c:pt>
                <c:pt idx="2206">
                  <c:v>3245.4225015757011</c:v>
                </c:pt>
                <c:pt idx="2207">
                  <c:v>3246.8242044513022</c:v>
                </c:pt>
                <c:pt idx="2208">
                  <c:v>3247.9634280268942</c:v>
                </c:pt>
                <c:pt idx="2209">
                  <c:v>3249.1680219157324</c:v>
                </c:pt>
                <c:pt idx="2210">
                  <c:v>3250.7565932930497</c:v>
                </c:pt>
                <c:pt idx="2211">
                  <c:v>3252.5352055302837</c:v>
                </c:pt>
                <c:pt idx="2212">
                  <c:v>3254.0777215437515</c:v>
                </c:pt>
                <c:pt idx="2213">
                  <c:v>3255.2090061815784</c:v>
                </c:pt>
                <c:pt idx="2214">
                  <c:v>3256.2746522581219</c:v>
                </c:pt>
                <c:pt idx="2215">
                  <c:v>3257.579796824929</c:v>
                </c:pt>
                <c:pt idx="2216">
                  <c:v>3258.962075628157</c:v>
                </c:pt>
                <c:pt idx="2217">
                  <c:v>3260.6682718615871</c:v>
                </c:pt>
                <c:pt idx="2218">
                  <c:v>3262.4595074803788</c:v>
                </c:pt>
                <c:pt idx="2219">
                  <c:v>3264.0423952210149</c:v>
                </c:pt>
                <c:pt idx="2220">
                  <c:v>3265.9268070804214</c:v>
                </c:pt>
                <c:pt idx="2221">
                  <c:v>3267.6644083345136</c:v>
                </c:pt>
                <c:pt idx="2222">
                  <c:v>3269.0915988054248</c:v>
                </c:pt>
                <c:pt idx="2223">
                  <c:v>3270.3036515520425</c:v>
                </c:pt>
                <c:pt idx="2224">
                  <c:v>3271.6259472424281</c:v>
                </c:pt>
                <c:pt idx="2225">
                  <c:v>3273.3557506951752</c:v>
                </c:pt>
                <c:pt idx="2226">
                  <c:v>3275.1114121357969</c:v>
                </c:pt>
                <c:pt idx="2227">
                  <c:v>3276.7447407608502</c:v>
                </c:pt>
                <c:pt idx="2228">
                  <c:v>3278.4216324586532</c:v>
                </c:pt>
                <c:pt idx="2229">
                  <c:v>3280.0215105370125</c:v>
                </c:pt>
                <c:pt idx="2230">
                  <c:v>3281.5105125028531</c:v>
                </c:pt>
                <c:pt idx="2231">
                  <c:v>3282.9345419723431</c:v>
                </c:pt>
                <c:pt idx="2232">
                  <c:v>3284.2636361438672</c:v>
                </c:pt>
                <c:pt idx="2233">
                  <c:v>3285.4417522091198</c:v>
                </c:pt>
                <c:pt idx="2234">
                  <c:v>3286.7295172449913</c:v>
                </c:pt>
                <c:pt idx="2235">
                  <c:v>3288.1085321029955</c:v>
                </c:pt>
                <c:pt idx="2236">
                  <c:v>3289.7692215695342</c:v>
                </c:pt>
                <c:pt idx="2237">
                  <c:v>3291.6488445715286</c:v>
                </c:pt>
                <c:pt idx="2238">
                  <c:v>3293.4400801903203</c:v>
                </c:pt>
                <c:pt idx="2239">
                  <c:v>3294.8923110005908</c:v>
                </c:pt>
                <c:pt idx="2240">
                  <c:v>3296.2415950999775</c:v>
                </c:pt>
                <c:pt idx="2241">
                  <c:v>3297.872162389448</c:v>
                </c:pt>
                <c:pt idx="2242">
                  <c:v>3298.9378084659916</c:v>
                </c:pt>
                <c:pt idx="2243">
                  <c:v>3300.1005236588444</c:v>
                </c:pt>
                <c:pt idx="2244">
                  <c:v>3301.4531434472356</c:v>
                </c:pt>
                <c:pt idx="2245">
                  <c:v>3303.4125859189276</c:v>
                </c:pt>
                <c:pt idx="2246">
                  <c:v>3305.4903463653586</c:v>
                </c:pt>
                <c:pt idx="2247">
                  <c:v>3307.0646701789633</c:v>
                </c:pt>
                <c:pt idx="2248">
                  <c:v>3308.4338465165588</c:v>
                </c:pt>
                <c:pt idx="2249">
                  <c:v>3309.6716513619554</c:v>
                </c:pt>
                <c:pt idx="2250">
                  <c:v>3311.1515461964368</c:v>
                </c:pt>
                <c:pt idx="2251">
                  <c:v>3312.801345778942</c:v>
                </c:pt>
                <c:pt idx="2252">
                  <c:v>3314.3756695925467</c:v>
                </c:pt>
                <c:pt idx="2253">
                  <c:v>3316.0525612903498</c:v>
                </c:pt>
                <c:pt idx="2254">
                  <c:v>3317.3951491493212</c:v>
                </c:pt>
                <c:pt idx="2255">
                  <c:v>3318.9318111899765</c:v>
                </c:pt>
                <c:pt idx="2256">
                  <c:v>3320.4596502182258</c:v>
                </c:pt>
                <c:pt idx="2257">
                  <c:v>3322.1920568377959</c:v>
                </c:pt>
                <c:pt idx="2258">
                  <c:v>3323.7020951921127</c:v>
                </c:pt>
                <c:pt idx="2259">
                  <c:v>3325.1728265031943</c:v>
                </c:pt>
                <c:pt idx="2260">
                  <c:v>3326.3001207070824</c:v>
                </c:pt>
                <c:pt idx="2261">
                  <c:v>3327.7304651938916</c:v>
                </c:pt>
                <c:pt idx="2262">
                  <c:v>3329.0076890008409</c:v>
                </c:pt>
                <c:pt idx="2263">
                  <c:v>3331.0176890008411</c:v>
                </c:pt>
                <c:pt idx="2264">
                  <c:v>3331.4204653588154</c:v>
                </c:pt>
                <c:pt idx="2265">
                  <c:v>3332.7359274339101</c:v>
                </c:pt>
                <c:pt idx="2266">
                  <c:v>3334.1662719207193</c:v>
                </c:pt>
                <c:pt idx="2267">
                  <c:v>3335.481733995814</c:v>
                </c:pt>
                <c:pt idx="2268">
                  <c:v>3336.7729936505293</c:v>
                </c:pt>
                <c:pt idx="2269">
                  <c:v>3338.2375840943096</c:v>
                </c:pt>
                <c:pt idx="2270">
                  <c:v>3339.5461768696632</c:v>
                </c:pt>
                <c:pt idx="2271">
                  <c:v>3340.9796684321168</c:v>
                </c:pt>
                <c:pt idx="2272">
                  <c:v>3342.4473325215017</c:v>
                </c:pt>
                <c:pt idx="2273">
                  <c:v>3343.7798129259236</c:v>
                </c:pt>
                <c:pt idx="2274">
                  <c:v>3345.1089070974476</c:v>
                </c:pt>
                <c:pt idx="2275">
                  <c:v>3346.6129650789012</c:v>
                </c:pt>
                <c:pt idx="2276">
                  <c:v>3347.9722316870434</c:v>
                </c:pt>
                <c:pt idx="2277">
                  <c:v>3349.6383394040549</c:v>
                </c:pt>
                <c:pt idx="2278">
                  <c:v>3351.2410316946421</c:v>
                </c:pt>
                <c:pt idx="2279">
                  <c:v>3352.7330570182453</c:v>
                </c:pt>
                <c:pt idx="2280">
                  <c:v>3354.2549856222258</c:v>
                </c:pt>
                <c:pt idx="2281">
                  <c:v>3355.7975016356936</c:v>
                </c:pt>
                <c:pt idx="2282">
                  <c:v>3357.4280689251641</c:v>
                </c:pt>
                <c:pt idx="2283">
                  <c:v>3358.9937819685579</c:v>
                </c:pt>
                <c:pt idx="2284">
                  <c:v>3360.4614460579428</c:v>
                </c:pt>
                <c:pt idx="2285">
                  <c:v>3362.1755474898264</c:v>
                </c:pt>
                <c:pt idx="2286">
                  <c:v>3363.6945122572824</c:v>
                </c:pt>
                <c:pt idx="2287">
                  <c:v>3365.2716958799901</c:v>
                </c:pt>
                <c:pt idx="2288">
                  <c:v>3366.8402844322309</c:v>
                </c:pt>
                <c:pt idx="2289">
                  <c:v>3368.326256889427</c:v>
                </c:pt>
                <c:pt idx="2290">
                  <c:v>3369.4966978498414</c:v>
                </c:pt>
                <c:pt idx="2291">
                  <c:v>3370.5452924886786</c:v>
                </c:pt>
                <c:pt idx="2292">
                  <c:v>3372.0342944545191</c:v>
                </c:pt>
                <c:pt idx="2293">
                  <c:v>3373.7272333284627</c:v>
                </c:pt>
                <c:pt idx="2294">
                  <c:v>3375.3383387589456</c:v>
                </c:pt>
                <c:pt idx="2295">
                  <c:v>3377.0179156334398</c:v>
                </c:pt>
                <c:pt idx="2296">
                  <c:v>3378.4886469445214</c:v>
                </c:pt>
                <c:pt idx="2297">
                  <c:v>3379.9624390944164</c:v>
                </c:pt>
                <c:pt idx="2298">
                  <c:v>3380.971615153655</c:v>
                </c:pt>
                <c:pt idx="2299">
                  <c:v>3382.4696688872618</c:v>
                </c:pt>
                <c:pt idx="2300">
                  <c:v>3384.1330696844707</c:v>
                </c:pt>
                <c:pt idx="2301">
                  <c:v>3385.7746544449133</c:v>
                </c:pt>
                <c:pt idx="2302">
                  <c:v>3387.2545492793947</c:v>
                </c:pt>
                <c:pt idx="2303">
                  <c:v>3388.6104965504278</c:v>
                </c:pt>
                <c:pt idx="2304">
                  <c:v>3389.8770914034162</c:v>
                </c:pt>
                <c:pt idx="2305">
                  <c:v>3391.1365504543</c:v>
                </c:pt>
                <c:pt idx="2306">
                  <c:v>3392.2678350921269</c:v>
                </c:pt>
                <c:pt idx="2307">
                  <c:v>3393.6171191915137</c:v>
                </c:pt>
                <c:pt idx="2308">
                  <c:v>3395.216997269873</c:v>
                </c:pt>
                <c:pt idx="2309">
                  <c:v>3396.8585820303156</c:v>
                </c:pt>
                <c:pt idx="2310">
                  <c:v>3398.4010980437833</c:v>
                </c:pt>
                <c:pt idx="2311">
                  <c:v>3399.8187843657147</c:v>
                </c:pt>
                <c:pt idx="2312">
                  <c:v>3401.2396458015774</c:v>
                </c:pt>
                <c:pt idx="2313">
                  <c:v>3402.9192226760715</c:v>
                </c:pt>
                <c:pt idx="2314">
                  <c:v>3404.6121615500151</c:v>
                </c:pt>
                <c:pt idx="2315">
                  <c:v>3406.0393520209263</c:v>
                </c:pt>
                <c:pt idx="2316">
                  <c:v>3407.5283539867669</c:v>
                </c:pt>
                <c:pt idx="2317">
                  <c:v>3408.9040971557747</c:v>
                </c:pt>
                <c:pt idx="2318">
                  <c:v>3410.3249585916374</c:v>
                </c:pt>
                <c:pt idx="2319">
                  <c:v>3411.7104936500718</c:v>
                </c:pt>
                <c:pt idx="2320">
                  <c:v>3412.91508753891</c:v>
                </c:pt>
                <c:pt idx="2321">
                  <c:v>3414.562153399726</c:v>
                </c:pt>
                <c:pt idx="2322">
                  <c:v>3416.2497601694904</c:v>
                </c:pt>
                <c:pt idx="2323">
                  <c:v>3417.7805458519715</c:v>
                </c:pt>
                <c:pt idx="2324">
                  <c:v>3419.2634826114468</c:v>
                </c:pt>
                <c:pt idx="2325">
                  <c:v>3420.5300774644352</c:v>
                </c:pt>
                <c:pt idx="2326">
                  <c:v>3421.7458424788697</c:v>
                </c:pt>
                <c:pt idx="2327">
                  <c:v>3423.1443267444138</c:v>
                </c:pt>
                <c:pt idx="2328">
                  <c:v>3424.8999881850355</c:v>
                </c:pt>
                <c:pt idx="2329">
                  <c:v>3426.4483360377621</c:v>
                </c:pt>
                <c:pt idx="2330">
                  <c:v>3427.8974604689301</c:v>
                </c:pt>
                <c:pt idx="2331">
                  <c:v>3429.3465849000982</c:v>
                </c:pt>
                <c:pt idx="2332">
                  <c:v>3430.8861767097687</c:v>
                </c:pt>
                <c:pt idx="2333">
                  <c:v>3432.1056426918262</c:v>
                </c:pt>
                <c:pt idx="2334">
                  <c:v>3433.3722375448147</c:v>
                </c:pt>
                <c:pt idx="2335">
                  <c:v>3434.7930989806773</c:v>
                </c:pt>
                <c:pt idx="2336">
                  <c:v>3436.4401648414932</c:v>
                </c:pt>
                <c:pt idx="2337">
                  <c:v>3438.1516352649023</c:v>
                </c:pt>
                <c:pt idx="2338">
                  <c:v>3439.72881888761</c:v>
                </c:pt>
                <c:pt idx="2339">
                  <c:v>3441.2596045700911</c:v>
                </c:pt>
                <c:pt idx="2340">
                  <c:v>3442.7364512155254</c:v>
                </c:pt>
                <c:pt idx="2341">
                  <c:v>3444.0101418941326</c:v>
                </c:pt>
                <c:pt idx="2342">
                  <c:v>3445.2696009450165</c:v>
                </c:pt>
                <c:pt idx="2343">
                  <c:v>3446.7341913887967</c:v>
                </c:pt>
                <c:pt idx="2344">
                  <c:v>3448.4164491550191</c:v>
                </c:pt>
                <c:pt idx="2345">
                  <c:v>3450.2276992006687</c:v>
                </c:pt>
                <c:pt idx="2346">
                  <c:v>3451.9179741261019</c:v>
                </c:pt>
                <c:pt idx="2347">
                  <c:v>3453.597551000596</c:v>
                </c:pt>
                <c:pt idx="2348">
                  <c:v>3455.0310425630496</c:v>
                </c:pt>
                <c:pt idx="2349">
                  <c:v>3456.5200445288901</c:v>
                </c:pt>
                <c:pt idx="2350">
                  <c:v>3457.7578493742867</c:v>
                </c:pt>
                <c:pt idx="2351">
                  <c:v>3459.320681619472</c:v>
                </c:pt>
                <c:pt idx="2352">
                  <c:v>3461.0712020194424</c:v>
                </c:pt>
                <c:pt idx="2353">
                  <c:v>3462.8472788132099</c:v>
                </c:pt>
                <c:pt idx="2354">
                  <c:v>3464.6106237093263</c:v>
                </c:pt>
                <c:pt idx="2355">
                  <c:v>3466.1560583924957</c:v>
                </c:pt>
                <c:pt idx="2356">
                  <c:v>3467.5383371957237</c:v>
                </c:pt>
                <c:pt idx="2357">
                  <c:v>3468.7906197833272</c:v>
                </c:pt>
                <c:pt idx="2358">
                  <c:v>3470.3904978616865</c:v>
                </c:pt>
                <c:pt idx="2359">
                  <c:v>3472.1487241845616</c:v>
                </c:pt>
                <c:pt idx="2360">
                  <c:v>3473.7820528096149</c:v>
                </c:pt>
                <c:pt idx="2361">
                  <c:v>3475.312838492096</c:v>
                </c:pt>
                <c:pt idx="2362">
                  <c:v>3476.7368679615861</c:v>
                </c:pt>
                <c:pt idx="2363">
                  <c:v>3477.8839755315003</c:v>
                </c:pt>
                <c:pt idx="2364">
                  <c:v>3479.4177022082145</c:v>
                </c:pt>
                <c:pt idx="2365">
                  <c:v>3481.1396725486334</c:v>
                </c:pt>
                <c:pt idx="2366">
                  <c:v>3482.7507779791163</c:v>
                </c:pt>
                <c:pt idx="2367">
                  <c:v>3484.3785792491103</c:v>
                </c:pt>
                <c:pt idx="2368">
                  <c:v>3485.9586175047311</c:v>
                </c:pt>
                <c:pt idx="2369">
                  <c:v>3487.214493449238</c:v>
                </c:pt>
                <c:pt idx="2370">
                  <c:v>3488.5570813082095</c:v>
                </c:pt>
                <c:pt idx="2371">
                  <c:v>3489.8996691671809</c:v>
                </c:pt>
                <c:pt idx="2372">
                  <c:v>3491.5051707357102</c:v>
                </c:pt>
                <c:pt idx="2373">
                  <c:v>3493.2375773552803</c:v>
                </c:pt>
                <c:pt idx="2374">
                  <c:v>3494.8764146917706</c:v>
                </c:pt>
                <c:pt idx="2375">
                  <c:v>3496.1918767668653</c:v>
                </c:pt>
                <c:pt idx="2376">
                  <c:v>3497.4726239566594</c:v>
                </c:pt>
                <c:pt idx="2377">
                  <c:v>3498.8418002942549</c:v>
                </c:pt>
                <c:pt idx="2378">
                  <c:v>3500.4075133376487</c:v>
                </c:pt>
                <c:pt idx="2379">
                  <c:v>3501.8188280040717</c:v>
                </c:pt>
                <c:pt idx="2380">
                  <c:v>3502.7869818775857</c:v>
                </c:pt>
                <c:pt idx="2381">
                  <c:v>3504.1462484857279</c:v>
                </c:pt>
                <c:pt idx="2382">
                  <c:v>3505.4548412610816</c:v>
                </c:pt>
                <c:pt idx="2383">
                  <c:v>3506.8725275830129</c:v>
                </c:pt>
                <c:pt idx="2384">
                  <c:v>3508.866168840299</c:v>
                </c:pt>
                <c:pt idx="2385">
                  <c:v>3510.2870302761617</c:v>
                </c:pt>
                <c:pt idx="2386">
                  <c:v>3511.8727623822087</c:v>
                </c:pt>
                <c:pt idx="2387">
                  <c:v>3513.2485055512166</c:v>
                </c:pt>
                <c:pt idx="2388">
                  <c:v>3514.6469898167607</c:v>
                </c:pt>
                <c:pt idx="2389">
                  <c:v>3516.0741802876719</c:v>
                </c:pt>
                <c:pt idx="2390">
                  <c:v>3517.7510719854749</c:v>
                </c:pt>
                <c:pt idx="2391">
                  <c:v>3519.4144727826838</c:v>
                </c:pt>
                <c:pt idx="2392">
                  <c:v>3521.1233081460718</c:v>
                </c:pt>
                <c:pt idx="2393">
                  <c:v>3522.8347785694809</c:v>
                </c:pt>
                <c:pt idx="2394">
                  <c:v>3524.0579343208228</c:v>
                </c:pt>
                <c:pt idx="2395">
                  <c:v>3525.0025286089854</c:v>
                </c:pt>
                <c:pt idx="2396">
                  <c:v>3526.4854653684606</c:v>
                </c:pt>
                <c:pt idx="2397">
                  <c:v>3528.2967154141102</c:v>
                </c:pt>
                <c:pt idx="2398">
                  <c:v>3530.0702531400875</c:v>
                </c:pt>
                <c:pt idx="2399">
                  <c:v>3531.5470997855218</c:v>
                </c:pt>
                <c:pt idx="2400">
                  <c:v>3533.2821056660769</c:v>
                </c:pt>
                <c:pt idx="2401">
                  <c:v>3534.7155972285304</c:v>
                </c:pt>
                <c:pt idx="2402">
                  <c:v>3536.4506031090855</c:v>
                </c:pt>
                <c:pt idx="2403">
                  <c:v>3538.2393211782701</c:v>
                </c:pt>
                <c:pt idx="2404">
                  <c:v>3540.0179334155041</c:v>
                </c:pt>
                <c:pt idx="2405">
                  <c:v>3541.8167005426444</c:v>
                </c:pt>
                <c:pt idx="2406">
                  <c:v>3543.4610281379273</c:v>
                </c:pt>
                <c:pt idx="2407">
                  <c:v>3544.8465631963618</c:v>
                </c:pt>
                <c:pt idx="2408">
                  <c:v>3546.1131580493502</c:v>
                </c:pt>
                <c:pt idx="2409">
                  <c:v>3547.5051827688335</c:v>
                </c:pt>
                <c:pt idx="2410">
                  <c:v>3549.2863268393571</c:v>
                </c:pt>
                <c:pt idx="2411">
                  <c:v>3550.93065443464</c:v>
                </c:pt>
                <c:pt idx="2412">
                  <c:v>3552.6708471903826</c:v>
                </c:pt>
                <c:pt idx="2413">
                  <c:v>3554.5408556896782</c:v>
                </c:pt>
                <c:pt idx="2414">
                  <c:v>3556.083371703146</c:v>
                </c:pt>
                <c:pt idx="2415">
                  <c:v>3557.4022550123141</c:v>
                </c:pt>
                <c:pt idx="2416">
                  <c:v>3558.7714313499096</c:v>
                </c:pt>
                <c:pt idx="2417">
                  <c:v>3559.7580279062304</c:v>
                </c:pt>
                <c:pt idx="2418">
                  <c:v>3561.1106476946215</c:v>
                </c:pt>
                <c:pt idx="2419">
                  <c:v>3562.4295310037896</c:v>
                </c:pt>
                <c:pt idx="2420">
                  <c:v>3563.8440350848023</c:v>
                </c:pt>
                <c:pt idx="2421">
                  <c:v>3564.9832586603943</c:v>
                </c:pt>
                <c:pt idx="2422">
                  <c:v>3566.3913766862152</c:v>
                </c:pt>
                <c:pt idx="2423">
                  <c:v>3567.8559671299954</c:v>
                </c:pt>
                <c:pt idx="2424">
                  <c:v>3569.2988587390309</c:v>
                </c:pt>
                <c:pt idx="2425">
                  <c:v>3570.8703175390488</c:v>
                </c:pt>
                <c:pt idx="2426">
                  <c:v>3572.686536730278</c:v>
                </c:pt>
                <c:pt idx="2427">
                  <c:v>3574.2920382988073</c:v>
                </c:pt>
                <c:pt idx="2428">
                  <c:v>3575.7780107560034</c:v>
                </c:pt>
                <c:pt idx="2429">
                  <c:v>3577.1893254224265</c:v>
                </c:pt>
                <c:pt idx="2430">
                  <c:v>3578.5974434482473</c:v>
                </c:pt>
                <c:pt idx="2431">
                  <c:v>3580.4770664502416</c:v>
                </c:pt>
                <c:pt idx="2432">
                  <c:v>3582.2146677043338</c:v>
                </c:pt>
                <c:pt idx="2433">
                  <c:v>3583.7006401615299</c:v>
                </c:pt>
                <c:pt idx="2434">
                  <c:v>3585.201699020939</c:v>
                </c:pt>
                <c:pt idx="2435">
                  <c:v>3586.8812758954332</c:v>
                </c:pt>
                <c:pt idx="2436">
                  <c:v>3588.0670173859794</c:v>
                </c:pt>
                <c:pt idx="2437">
                  <c:v>3589.4229646570125</c:v>
                </c:pt>
                <c:pt idx="2438">
                  <c:v>3590.9771224658357</c:v>
                </c:pt>
                <c:pt idx="2439">
                  <c:v>3592.4478537769173</c:v>
                </c:pt>
                <c:pt idx="2440">
                  <c:v>3593.8938651546819</c:v>
                </c:pt>
                <c:pt idx="2441">
                  <c:v>3595.5463939348383</c:v>
                </c:pt>
                <c:pt idx="2442">
                  <c:v>3597.1714244774134</c:v>
                </c:pt>
                <c:pt idx="2443">
                  <c:v>3598.6080562233547</c:v>
                </c:pt>
                <c:pt idx="2444">
                  <c:v>3600.0384007101638</c:v>
                </c:pt>
                <c:pt idx="2445">
                  <c:v>3601.3331455522766</c:v>
                </c:pt>
                <c:pt idx="2446">
                  <c:v>3602.8038768633583</c:v>
                </c:pt>
                <c:pt idx="2447">
                  <c:v>3604.5850209338819</c:v>
                </c:pt>
                <c:pt idx="2448">
                  <c:v>3606.285926624023</c:v>
                </c:pt>
                <c:pt idx="2449">
                  <c:v>3607.842981280216</c:v>
                </c:pt>
                <c:pt idx="2450">
                  <c:v>3609.3854972936838</c:v>
                </c:pt>
                <c:pt idx="2451">
                  <c:v>3610.9966027241667</c:v>
                </c:pt>
                <c:pt idx="2452">
                  <c:v>3612.6077081546496</c:v>
                </c:pt>
                <c:pt idx="2453">
                  <c:v>3613.9093953785396</c:v>
                </c:pt>
                <c:pt idx="2454">
                  <c:v>3615.4134533599931</c:v>
                </c:pt>
                <c:pt idx="2455">
                  <c:v>3616.7727199681353</c:v>
                </c:pt>
                <c:pt idx="2456">
                  <c:v>3618.3725980464947</c:v>
                </c:pt>
                <c:pt idx="2457">
                  <c:v>3619.7252178348858</c:v>
                </c:pt>
                <c:pt idx="2458">
                  <c:v>3620.9520522590269</c:v>
                </c:pt>
                <c:pt idx="2459">
                  <c:v>3622.3245159400935</c:v>
                </c:pt>
                <c:pt idx="2460">
                  <c:v>3623.6052631298876</c:v>
                </c:pt>
                <c:pt idx="2461">
                  <c:v>3625.0605936888146</c:v>
                </c:pt>
                <c:pt idx="2462">
                  <c:v>3626.4655078013375</c:v>
                </c:pt>
                <c:pt idx="2463">
                  <c:v>3627.684973783395</c:v>
                </c:pt>
                <c:pt idx="2464">
                  <c:v>3628.926413893173</c:v>
                </c:pt>
                <c:pt idx="2465">
                  <c:v>3630.1642187385696</c:v>
                </c:pt>
                <c:pt idx="2466">
                  <c:v>3631.6441135730511</c:v>
                </c:pt>
                <c:pt idx="2467">
                  <c:v>3632.9867014320225</c:v>
                </c:pt>
                <c:pt idx="2468">
                  <c:v>3634.5379569824549</c:v>
                </c:pt>
                <c:pt idx="2469">
                  <c:v>3636.3064056376375</c:v>
                </c:pt>
                <c:pt idx="2470">
                  <c:v>3637.9369729271079</c:v>
                </c:pt>
                <c:pt idx="2471">
                  <c:v>3639.4077042381896</c:v>
                </c:pt>
                <c:pt idx="2472">
                  <c:v>3640.8411958006432</c:v>
                </c:pt>
                <c:pt idx="2473">
                  <c:v>3642.3837118141109</c:v>
                </c:pt>
                <c:pt idx="2474">
                  <c:v>3643.7161922185328</c:v>
                </c:pt>
                <c:pt idx="2475">
                  <c:v>3644.9969394083269</c:v>
                </c:pt>
                <c:pt idx="2476">
                  <c:v>3646.527725090808</c:v>
                </c:pt>
                <c:pt idx="2477">
                  <c:v>3648.1884145573467</c:v>
                </c:pt>
                <c:pt idx="2478">
                  <c:v>3649.8354804181627</c:v>
                </c:pt>
                <c:pt idx="2479">
                  <c:v>3651.4465858486456</c:v>
                </c:pt>
                <c:pt idx="2480">
                  <c:v>3652.9655506161016</c:v>
                </c:pt>
                <c:pt idx="2481">
                  <c:v>3654.3347269536971</c:v>
                </c:pt>
                <c:pt idx="2482">
                  <c:v>3655.4974421465499</c:v>
                </c:pt>
                <c:pt idx="2483">
                  <c:v>3656.992484713815</c:v>
                </c:pt>
                <c:pt idx="2484">
                  <c:v>3658.5025230681317</c:v>
                </c:pt>
                <c:pt idx="2485">
                  <c:v>3660.0537786185641</c:v>
                </c:pt>
                <c:pt idx="2486">
                  <c:v>3661.8550492492896</c:v>
                </c:pt>
                <c:pt idx="2487">
                  <c:v>3663.5691506811731</c:v>
                </c:pt>
                <c:pt idx="2488">
                  <c:v>3665.1997179706436</c:v>
                </c:pt>
                <c:pt idx="2489">
                  <c:v>3666.6765646160779</c:v>
                </c:pt>
                <c:pt idx="2490">
                  <c:v>3667.8546806813306</c:v>
                </c:pt>
                <c:pt idx="2491">
                  <c:v>3668.8638567405692</c:v>
                </c:pt>
                <c:pt idx="2492">
                  <c:v>3670.5218304415225</c:v>
                </c:pt>
                <c:pt idx="2493">
                  <c:v>3672.382174750087</c:v>
                </c:pt>
                <c:pt idx="2494">
                  <c:v>3674.4315461732144</c:v>
                </c:pt>
                <c:pt idx="2495">
                  <c:v>3676.1665520537695</c:v>
                </c:pt>
                <c:pt idx="2496">
                  <c:v>3677.7119867369388</c:v>
                </c:pt>
                <c:pt idx="2497">
                  <c:v>3679.2748189821241</c:v>
                </c:pt>
                <c:pt idx="2498">
                  <c:v>3680.6700772135473</c:v>
                </c:pt>
                <c:pt idx="2499">
                  <c:v>3681.985539288642</c:v>
                </c:pt>
                <c:pt idx="2500">
                  <c:v>3683.3840235541861</c:v>
                </c:pt>
                <c:pt idx="2501">
                  <c:v>3684.9810824619831</c:v>
                </c:pt>
                <c:pt idx="2502">
                  <c:v>3686.7698005311677</c:v>
                </c:pt>
                <c:pt idx="2503">
                  <c:v>3688.6057618157192</c:v>
                </c:pt>
                <c:pt idx="2504">
                  <c:v>3690.3588546196165</c:v>
                </c:pt>
                <c:pt idx="2505">
                  <c:v>3691.9417423602526</c:v>
                </c:pt>
                <c:pt idx="2506">
                  <c:v>3693.1612083423101</c:v>
                </c:pt>
                <c:pt idx="2507">
                  <c:v>3694.7383919650179</c:v>
                </c:pt>
                <c:pt idx="2508">
                  <c:v>3696.2983380900955</c:v>
                </c:pt>
                <c:pt idx="2509">
                  <c:v>3698.0229234209501</c:v>
                </c:pt>
                <c:pt idx="2510">
                  <c:v>3699.7238291110912</c:v>
                </c:pt>
                <c:pt idx="2511">
                  <c:v>3701.2634209207617</c:v>
                </c:pt>
                <c:pt idx="2512">
                  <c:v>3702.817578729585</c:v>
                </c:pt>
                <c:pt idx="2513">
                  <c:v>3704.122723296392</c:v>
                </c:pt>
                <c:pt idx="2514">
                  <c:v>3705.546752765882</c:v>
                </c:pt>
                <c:pt idx="2515">
                  <c:v>3707.2946969749173</c:v>
                </c:pt>
                <c:pt idx="2516">
                  <c:v>3708.6169926653029</c:v>
                </c:pt>
                <c:pt idx="2517">
                  <c:v>3709.8253217378115</c:v>
                </c:pt>
                <c:pt idx="2518">
                  <c:v>3711.2650868175238</c:v>
                </c:pt>
                <c:pt idx="2519">
                  <c:v>3712.8365456175416</c:v>
                </c:pt>
                <c:pt idx="2520">
                  <c:v>3714.6502819378002</c:v>
                </c:pt>
                <c:pt idx="2521">
                  <c:v>3716.1025127480707</c:v>
                </c:pt>
                <c:pt idx="2522">
                  <c:v>3717.6214775155267</c:v>
                </c:pt>
                <c:pt idx="2523">
                  <c:v>3719.01350223501</c:v>
                </c:pt>
                <c:pt idx="2524">
                  <c:v>3720.5294973715509</c:v>
                </c:pt>
                <c:pt idx="2525">
                  <c:v>3721.931200247152</c:v>
                </c:pt>
                <c:pt idx="2526">
                  <c:v>3723.4853580559752</c:v>
                </c:pt>
                <c:pt idx="2527">
                  <c:v>3724.7801028980884</c:v>
                </c:pt>
                <c:pt idx="2528">
                  <c:v>3726.232333708359</c:v>
                </c:pt>
                <c:pt idx="2529">
                  <c:v>3728.0285938405673</c:v>
                </c:pt>
                <c:pt idx="2530">
                  <c:v>3730.0063492564509</c:v>
                </c:pt>
                <c:pt idx="2531">
                  <c:v>3732.0090115610469</c:v>
                </c:pt>
                <c:pt idx="2532">
                  <c:v>3733.8052716932552</c:v>
                </c:pt>
                <c:pt idx="2533">
                  <c:v>3735.3003142605203</c:v>
                </c:pt>
                <c:pt idx="2534">
                  <c:v>3736.8013731199294</c:v>
                </c:pt>
                <c:pt idx="2535">
                  <c:v>3738.0536557075329</c:v>
                </c:pt>
                <c:pt idx="2536">
                  <c:v>3739.192879283125</c:v>
                </c:pt>
                <c:pt idx="2537">
                  <c:v>3740.6263708455785</c:v>
                </c:pt>
                <c:pt idx="2538">
                  <c:v>3742.1688868590463</c:v>
                </c:pt>
                <c:pt idx="2539">
                  <c:v>3743.8882382310444</c:v>
                </c:pt>
                <c:pt idx="2540">
                  <c:v>3745.5049280989742</c:v>
                </c:pt>
                <c:pt idx="2541">
                  <c:v>3747.2986777335868</c:v>
                </c:pt>
                <c:pt idx="2542">
                  <c:v>3749.0440419505326</c:v>
                </c:pt>
                <c:pt idx="2543">
                  <c:v>3750.328302856894</c:v>
                </c:pt>
                <c:pt idx="2544">
                  <c:v>3751.5140443474402</c:v>
                </c:pt>
                <c:pt idx="2545">
                  <c:v>3752.9847756585218</c:v>
                </c:pt>
                <c:pt idx="2546">
                  <c:v>3754.2442347094056</c:v>
                </c:pt>
                <c:pt idx="2547">
                  <c:v>3755.9870151133027</c:v>
                </c:pt>
                <c:pt idx="2548">
                  <c:v>3757.4485254479596</c:v>
                </c:pt>
                <c:pt idx="2549">
                  <c:v>3759.0142384913534</c:v>
                </c:pt>
                <c:pt idx="2550">
                  <c:v>3760.6911301891564</c:v>
                </c:pt>
                <c:pt idx="2551">
                  <c:v>3762.2910082675157</c:v>
                </c:pt>
                <c:pt idx="2552">
                  <c:v>3763.5892289419712</c:v>
                </c:pt>
                <c:pt idx="2553">
                  <c:v>3765.1834636939925</c:v>
                </c:pt>
                <c:pt idx="2554">
                  <c:v>3767.0939997111959</c:v>
                </c:pt>
                <c:pt idx="2555">
                  <c:v>3768.7023056516737</c:v>
                </c:pt>
                <c:pt idx="2556">
                  <c:v>3770.2418974613443</c:v>
                </c:pt>
                <c:pt idx="2557">
                  <c:v>3771.7608622288003</c:v>
                </c:pt>
                <c:pt idx="2558">
                  <c:v>3773.516523669422</c:v>
                </c:pt>
                <c:pt idx="2559">
                  <c:v>3775.0822367128158</c:v>
                </c:pt>
                <c:pt idx="2560">
                  <c:v>3776.441503320958</c:v>
                </c:pt>
                <c:pt idx="2561">
                  <c:v>3777.7080981739464</c:v>
                </c:pt>
                <c:pt idx="2562">
                  <c:v>3779.080561855013</c:v>
                </c:pt>
                <c:pt idx="2563">
                  <c:v>3780.4497381926085</c:v>
                </c:pt>
                <c:pt idx="2564">
                  <c:v>3781.9627578698914</c:v>
                </c:pt>
                <c:pt idx="2565">
                  <c:v>3783.466815851345</c:v>
                </c:pt>
                <c:pt idx="2566">
                  <c:v>3784.6601340425268</c:v>
                </c:pt>
                <c:pt idx="2567">
                  <c:v>3785.9618212664168</c:v>
                </c:pt>
                <c:pt idx="2568">
                  <c:v>3787.2495863022882</c:v>
                </c:pt>
                <c:pt idx="2569">
                  <c:v>3789.0608363479378</c:v>
                </c:pt>
                <c:pt idx="2570">
                  <c:v>3790.9666491543849</c:v>
                </c:pt>
                <c:pt idx="2571">
                  <c:v>3792.7068419101274</c:v>
                </c:pt>
                <c:pt idx="2572">
                  <c:v>3794.1340323810387</c:v>
                </c:pt>
                <c:pt idx="2573">
                  <c:v>3795.7112160037464</c:v>
                </c:pt>
                <c:pt idx="2574">
                  <c:v>3797.0059608458596</c:v>
                </c:pt>
                <c:pt idx="2575">
                  <c:v>3798.4888976053348</c:v>
                </c:pt>
                <c:pt idx="2576">
                  <c:v>3799.8938117178577</c:v>
                </c:pt>
                <c:pt idx="2577">
                  <c:v>3801.5077117832798</c:v>
                </c:pt>
                <c:pt idx="2578">
                  <c:v>3803.0991173674338</c:v>
                </c:pt>
                <c:pt idx="2579">
                  <c:v>3804.7296846569043</c:v>
                </c:pt>
                <c:pt idx="2580">
                  <c:v>3806.4464130655206</c:v>
                </c:pt>
                <c:pt idx="2581">
                  <c:v>3807.4600446703125</c:v>
                </c:pt>
                <c:pt idx="2582">
                  <c:v>3808.7230766619255</c:v>
                </c:pt>
                <c:pt idx="2583">
                  <c:v>3809.9645167717035</c:v>
                </c:pt>
                <c:pt idx="2584">
                  <c:v>3811.5895473142787</c:v>
                </c:pt>
                <c:pt idx="2585">
                  <c:v>3813.6301041959014</c:v>
                </c:pt>
                <c:pt idx="2586">
                  <c:v>3815.3363004293315</c:v>
                </c:pt>
                <c:pt idx="2587">
                  <c:v>3816.9077592293493</c:v>
                </c:pt>
                <c:pt idx="2588">
                  <c:v>3818.2469864124209</c:v>
                </c:pt>
                <c:pt idx="2589">
                  <c:v>3819.4097016052738</c:v>
                </c:pt>
                <c:pt idx="2590">
                  <c:v>3820.6904487950678</c:v>
                </c:pt>
                <c:pt idx="2591">
                  <c:v>3822.1144782645579</c:v>
                </c:pt>
                <c:pt idx="2592">
                  <c:v>3823.7255836950408</c:v>
                </c:pt>
                <c:pt idx="2593">
                  <c:v>3825.4553871477879</c:v>
                </c:pt>
                <c:pt idx="2594">
                  <c:v>3827.2187320439043</c:v>
                </c:pt>
                <c:pt idx="2595">
                  <c:v>3828.9169862811041</c:v>
                </c:pt>
                <c:pt idx="2596">
                  <c:v>3830.3815767248843</c:v>
                </c:pt>
                <c:pt idx="2597">
                  <c:v>3831.7573198938921</c:v>
                </c:pt>
                <c:pt idx="2598">
                  <c:v>3833.1330630629</c:v>
                </c:pt>
                <c:pt idx="2599">
                  <c:v>3834.7102466856077</c:v>
                </c:pt>
                <c:pt idx="2600">
                  <c:v>3836.5874706796858</c:v>
                </c:pt>
                <c:pt idx="2601">
                  <c:v>3838.4332238267857</c:v>
                </c:pt>
                <c:pt idx="2602">
                  <c:v>3840.0884773060184</c:v>
                </c:pt>
                <c:pt idx="2603">
                  <c:v>3841.6742094120655</c:v>
                </c:pt>
                <c:pt idx="2604">
                  <c:v>3843.3830447754535</c:v>
                </c:pt>
                <c:pt idx="2605">
                  <c:v>3845.1489433950942</c:v>
                </c:pt>
                <c:pt idx="2606">
                  <c:v>3846.6257900405285</c:v>
                </c:pt>
                <c:pt idx="2607">
                  <c:v>3848.0242743060726</c:v>
                </c:pt>
                <c:pt idx="2608">
                  <c:v>3849.1713818759868</c:v>
                </c:pt>
                <c:pt idx="2609">
                  <c:v>3850.2703374009993</c:v>
                </c:pt>
                <c:pt idx="2610">
                  <c:v>3852.2389576387486</c:v>
                </c:pt>
                <c:pt idx="2611">
                  <c:v>3854.1376635980687</c:v>
                </c:pt>
                <c:pt idx="2612">
                  <c:v>3856.251973072327</c:v>
                </c:pt>
                <c:pt idx="2613">
                  <c:v>3857.8119191974047</c:v>
                </c:pt>
                <c:pt idx="2614">
                  <c:v>3859.2918140318861</c:v>
                </c:pt>
                <c:pt idx="2615">
                  <c:v>3860.7440448421567</c:v>
                </c:pt>
                <c:pt idx="2616">
                  <c:v>3862.1869364511922</c:v>
                </c:pt>
                <c:pt idx="2617">
                  <c:v>3863.3952655237008</c:v>
                </c:pt>
                <c:pt idx="2618">
                  <c:v>3864.6294243972588</c:v>
                </c:pt>
                <c:pt idx="2619">
                  <c:v>3865.8995721185624</c:v>
                </c:pt>
                <c:pt idx="2620">
                  <c:v>3867.6319787381326</c:v>
                </c:pt>
                <c:pt idx="2621">
                  <c:v>3869.2374803066618</c:v>
                </c:pt>
                <c:pt idx="2622">
                  <c:v>3870.674112052603</c:v>
                </c:pt>
                <c:pt idx="2623">
                  <c:v>3872.0498552216109</c:v>
                </c:pt>
                <c:pt idx="2624">
                  <c:v>3873.2202961820253</c:v>
                </c:pt>
                <c:pt idx="2625">
                  <c:v>3874.6187804475694</c:v>
                </c:pt>
                <c:pt idx="2626">
                  <c:v>3875.981358306703</c:v>
                </c:pt>
                <c:pt idx="2627">
                  <c:v>3877.6201956431933</c:v>
                </c:pt>
                <c:pt idx="2628">
                  <c:v>3879.3732884470905</c:v>
                </c:pt>
                <c:pt idx="2629">
                  <c:v>3880.9187231302599</c:v>
                </c:pt>
                <c:pt idx="2630">
                  <c:v>3882.4873116825006</c:v>
                </c:pt>
                <c:pt idx="2631">
                  <c:v>3884.2429731231223</c:v>
                </c:pt>
                <c:pt idx="2632">
                  <c:v>3885.8845578835649</c:v>
                </c:pt>
                <c:pt idx="2633">
                  <c:v>3887.0966106301826</c:v>
                </c:pt>
                <c:pt idx="2634">
                  <c:v>3888.4591884893161</c:v>
                </c:pt>
                <c:pt idx="2635">
                  <c:v>3889.7950465425624</c:v>
                </c:pt>
                <c:pt idx="2636">
                  <c:v>3891.3807786486095</c:v>
                </c:pt>
                <c:pt idx="2637">
                  <c:v>3893.1312990485799</c:v>
                </c:pt>
                <c:pt idx="2638">
                  <c:v>3894.7701363850701</c:v>
                </c:pt>
                <c:pt idx="2639">
                  <c:v>3896.2950230651363</c:v>
                </c:pt>
                <c:pt idx="2640">
                  <c:v>3897.7063377315594</c:v>
                </c:pt>
                <c:pt idx="2641">
                  <c:v>3898.888272659633</c:v>
                </c:pt>
                <c:pt idx="2642">
                  <c:v>3900.0393019753405</c:v>
                </c:pt>
                <c:pt idx="2643">
                  <c:v>3901.4018798344741</c:v>
                </c:pt>
                <c:pt idx="2644">
                  <c:v>3903.0516794169794</c:v>
                </c:pt>
                <c:pt idx="2645">
                  <c:v>3904.5467219842444</c:v>
                </c:pt>
                <c:pt idx="2646">
                  <c:v>3906.1381275683984</c:v>
                </c:pt>
                <c:pt idx="2647">
                  <c:v>3907.7351864761954</c:v>
                </c:pt>
                <c:pt idx="2648">
                  <c:v>3909.4727877302876</c:v>
                </c:pt>
                <c:pt idx="2649">
                  <c:v>3910.8744906058887</c:v>
                </c:pt>
                <c:pt idx="2650">
                  <c:v>3912.2761934814898</c:v>
                </c:pt>
                <c:pt idx="2651">
                  <c:v>3913.8928833494197</c:v>
                </c:pt>
                <c:pt idx="2652">
                  <c:v>3915.4499380056127</c:v>
                </c:pt>
                <c:pt idx="2653">
                  <c:v>3917.044172757634</c:v>
                </c:pt>
                <c:pt idx="2654">
                  <c:v>3918.7021464585873</c:v>
                </c:pt>
                <c:pt idx="2655">
                  <c:v>3920.3271770011625</c:v>
                </c:pt>
                <c:pt idx="2656">
                  <c:v>3921.9494320829126</c:v>
                </c:pt>
                <c:pt idx="2657">
                  <c:v>3923.4109424175695</c:v>
                </c:pt>
                <c:pt idx="2658">
                  <c:v>3924.7434228219913</c:v>
                </c:pt>
                <c:pt idx="2659">
                  <c:v>3925.9405113805083</c:v>
                </c:pt>
                <c:pt idx="2660">
                  <c:v>3927.3581977024396</c:v>
                </c:pt>
                <c:pt idx="2661">
                  <c:v>3928.7979627821519</c:v>
                </c:pt>
                <c:pt idx="2662">
                  <c:v>3930.3950216899489</c:v>
                </c:pt>
                <c:pt idx="2663">
                  <c:v>3932.085296615382</c:v>
                </c:pt>
                <c:pt idx="2664">
                  <c:v>3933.7755715408152</c:v>
                </c:pt>
                <c:pt idx="2665">
                  <c:v>3935.4253711233205</c:v>
                </c:pt>
                <c:pt idx="2666">
                  <c:v>3937.0586997483738</c:v>
                </c:pt>
                <c:pt idx="2667">
                  <c:v>3938.5537423156388</c:v>
                </c:pt>
                <c:pt idx="2668">
                  <c:v>3939.827432994246</c:v>
                </c:pt>
                <c:pt idx="2669">
                  <c:v>3941.0724977543155</c:v>
                </c:pt>
                <c:pt idx="2670">
                  <c:v>3942.28826276875</c:v>
                </c:pt>
                <c:pt idx="2671">
                  <c:v>3943.593407335557</c:v>
                </c:pt>
                <c:pt idx="2672">
                  <c:v>3945.3153776759759</c:v>
                </c:pt>
                <c:pt idx="2673">
                  <c:v>3947.166007326307</c:v>
                </c:pt>
                <c:pt idx="2674">
                  <c:v>3948.8905926571615</c:v>
                </c:pt>
                <c:pt idx="2675">
                  <c:v>3950.7630094105002</c:v>
                </c:pt>
                <c:pt idx="2676">
                  <c:v>3952.4639151006413</c:v>
                </c:pt>
                <c:pt idx="2677">
                  <c:v>3953.8396582696491</c:v>
                </c:pt>
                <c:pt idx="2678">
                  <c:v>3954.926242419589</c:v>
                </c:pt>
                <c:pt idx="2679">
                  <c:v>3956.1119839101352</c:v>
                </c:pt>
                <c:pt idx="2680">
                  <c:v>3957.6009858759758</c:v>
                </c:pt>
                <c:pt idx="2681">
                  <c:v>3959.291260801409</c:v>
                </c:pt>
                <c:pt idx="2682">
                  <c:v>3960.9300981378992</c:v>
                </c:pt>
                <c:pt idx="2683">
                  <c:v>3962.6625047574694</c:v>
                </c:pt>
                <c:pt idx="2684">
                  <c:v>3964.5058148148642</c:v>
                </c:pt>
                <c:pt idx="2685">
                  <c:v>3966.3368605307305</c:v>
                </c:pt>
                <c:pt idx="2686">
                  <c:v>3967.9811881260134</c:v>
                </c:pt>
                <c:pt idx="2687">
                  <c:v>3969.7005394980115</c:v>
                </c:pt>
                <c:pt idx="2688">
                  <c:v>3971.2662525414053</c:v>
                </c:pt>
                <c:pt idx="2689">
                  <c:v>3972.5434763483545</c:v>
                </c:pt>
                <c:pt idx="2690">
                  <c:v>3974.032478314195</c:v>
                </c:pt>
                <c:pt idx="2691">
                  <c:v>3975.3479403892898</c:v>
                </c:pt>
                <c:pt idx="2692">
                  <c:v>3976.8728270693559</c:v>
                </c:pt>
                <c:pt idx="2693">
                  <c:v>3978.4923019356552</c:v>
                </c:pt>
                <c:pt idx="2694">
                  <c:v>3980.2428223356255</c:v>
                </c:pt>
                <c:pt idx="2695">
                  <c:v>3982.0714053123511</c:v>
                </c:pt>
                <c:pt idx="2696">
                  <c:v>3983.8449430383284</c:v>
                </c:pt>
                <c:pt idx="2697">
                  <c:v>3985.5903072552742</c:v>
                </c:pt>
                <c:pt idx="2698">
                  <c:v>3987.1531395004595</c:v>
                </c:pt>
                <c:pt idx="2699">
                  <c:v>3988.6084700593865</c:v>
                </c:pt>
                <c:pt idx="2700">
                  <c:v>3989.8571489476085</c:v>
                </c:pt>
                <c:pt idx="2701">
                  <c:v>3991.4959862840988</c:v>
                </c:pt>
                <c:pt idx="2702">
                  <c:v>3993.0000442655523</c:v>
                </c:pt>
                <c:pt idx="2703">
                  <c:v>3994.7141456974359</c:v>
                </c:pt>
                <c:pt idx="2704">
                  <c:v>3996.2031476632765</c:v>
                </c:pt>
                <c:pt idx="2705">
                  <c:v>3997.7973824152978</c:v>
                </c:pt>
                <c:pt idx="2706">
                  <c:v>3999.3428170984671</c:v>
                </c:pt>
                <c:pt idx="2707">
                  <c:v>4000.8166092483621</c:v>
                </c:pt>
                <c:pt idx="2708">
                  <c:v>4002.3532712890174</c:v>
                </c:pt>
                <c:pt idx="2709">
                  <c:v>4004.0166720862262</c:v>
                </c:pt>
                <c:pt idx="2710">
                  <c:v>4005.5737267424192</c:v>
                </c:pt>
                <c:pt idx="2711">
                  <c:v>4006.8331857933031</c:v>
                </c:pt>
                <c:pt idx="2712">
                  <c:v>4008.0489508077376</c:v>
                </c:pt>
                <c:pt idx="2713">
                  <c:v>4009.4181271453331</c:v>
                </c:pt>
                <c:pt idx="2714">
                  <c:v>4011.1322285772167</c:v>
                </c:pt>
                <c:pt idx="2715">
                  <c:v>4012.9828582275477</c:v>
                </c:pt>
                <c:pt idx="2716">
                  <c:v>4014.9877694517586</c:v>
                </c:pt>
                <c:pt idx="2717">
                  <c:v>4016.879341862505</c:v>
                </c:pt>
                <c:pt idx="2718">
                  <c:v>4018.6117484820752</c:v>
                </c:pt>
                <c:pt idx="2719">
                  <c:v>4020.1247681593582</c:v>
                </c:pt>
                <c:pt idx="2720">
                  <c:v>4021.5769989696287</c:v>
                </c:pt>
                <c:pt idx="2721">
                  <c:v>4022.9494626506953</c:v>
                </c:pt>
                <c:pt idx="2722">
                  <c:v>4024.2580554260489</c:v>
                </c:pt>
                <c:pt idx="2723">
                  <c:v>4025.7318475759439</c:v>
                </c:pt>
                <c:pt idx="2724">
                  <c:v>4027.3651762009972</c:v>
                </c:pt>
                <c:pt idx="2725">
                  <c:v>4028.6282081926101</c:v>
                </c:pt>
                <c:pt idx="2726">
                  <c:v>4030.5340209990572</c:v>
                </c:pt>
                <c:pt idx="2727">
                  <c:v>4032.0529857665133</c:v>
                </c:pt>
                <c:pt idx="2728">
                  <c:v>4033.473847202376</c:v>
                </c:pt>
                <c:pt idx="2729">
                  <c:v>4034.9868668796589</c:v>
                </c:pt>
                <c:pt idx="2730">
                  <c:v>4036.5669051352797</c:v>
                </c:pt>
                <c:pt idx="2731">
                  <c:v>4038.2357153810326</c:v>
                </c:pt>
                <c:pt idx="2732">
                  <c:v>4039.9576857214515</c:v>
                </c:pt>
                <c:pt idx="2733">
                  <c:v>4041.4972775311221</c:v>
                </c:pt>
                <c:pt idx="2734">
                  <c:v>4042.9085921975452</c:v>
                </c:pt>
                <c:pt idx="2735">
                  <c:v>4044.2612119859364</c:v>
                </c:pt>
                <c:pt idx="2736">
                  <c:v>4045.8240442311217</c:v>
                </c:pt>
                <c:pt idx="2737">
                  <c:v>4047.6501611485319</c:v>
                </c:pt>
                <c:pt idx="2738">
                  <c:v>4049.5980706040864</c:v>
                </c:pt>
                <c:pt idx="2739">
                  <c:v>4051.6186541812012</c:v>
                </c:pt>
                <c:pt idx="2740">
                  <c:v>4053.5173601405213</c:v>
                </c:pt>
                <c:pt idx="2741">
                  <c:v>4055.3704232298414</c:v>
                </c:pt>
                <c:pt idx="2742">
                  <c:v>4057.1080244839336</c:v>
                </c:pt>
                <c:pt idx="2743">
                  <c:v>4058.6269892513897</c:v>
                </c:pt>
                <c:pt idx="2744">
                  <c:v>4059.8720540114591</c:v>
                </c:pt>
                <c:pt idx="2745">
                  <c:v>4061.4943090932093</c:v>
                </c:pt>
                <c:pt idx="2746">
                  <c:v>4062.8798441516437</c:v>
                </c:pt>
                <c:pt idx="2747">
                  <c:v>4064.362780911119</c:v>
                </c:pt>
                <c:pt idx="2748">
                  <c:v>4065.6884802005989</c:v>
                </c:pt>
                <c:pt idx="2749">
                  <c:v>4067.1683750350803</c:v>
                </c:pt>
                <c:pt idx="2750">
                  <c:v>4068.8903453754992</c:v>
                </c:pt>
                <c:pt idx="2751">
                  <c:v>4070.6279466295914</c:v>
                </c:pt>
                <c:pt idx="2752">
                  <c:v>4072.434213859935</c:v>
                </c:pt>
                <c:pt idx="2753">
                  <c:v>4074.3257862706814</c:v>
                </c:pt>
                <c:pt idx="2754">
                  <c:v>4076.2504223761484</c:v>
                </c:pt>
                <c:pt idx="2755">
                  <c:v>4077.7424476997517</c:v>
                </c:pt>
                <c:pt idx="2756">
                  <c:v>4079.331019077069</c:v>
                </c:pt>
                <c:pt idx="2757">
                  <c:v>4080.7707841567812</c:v>
                </c:pt>
                <c:pt idx="2758">
                  <c:v>4082.0998783283053</c:v>
                </c:pt>
                <c:pt idx="2759">
                  <c:v>4083.6158734648461</c:v>
                </c:pt>
                <c:pt idx="2760">
                  <c:v>4085.2547108013364</c:v>
                </c:pt>
                <c:pt idx="2761">
                  <c:v>4086.675572237199</c:v>
                </c:pt>
                <c:pt idx="2762">
                  <c:v>4087.7369811358026</c:v>
                </c:pt>
                <c:pt idx="2763">
                  <c:v>4089.1322393672258</c:v>
                </c:pt>
                <c:pt idx="2764">
                  <c:v>4090.7765669625087</c:v>
                </c:pt>
                <c:pt idx="2765">
                  <c:v>4092.5063704152558</c:v>
                </c:pt>
                <c:pt idx="2766">
                  <c:v>4094.2257217872539</c:v>
                </c:pt>
                <c:pt idx="2767">
                  <c:v>4095.7594484639681</c:v>
                </c:pt>
                <c:pt idx="2768">
                  <c:v>4097.4174221649218</c:v>
                </c:pt>
                <c:pt idx="2769">
                  <c:v>4099.0862324106747</c:v>
                </c:pt>
                <c:pt idx="2770">
                  <c:v>4100.5661272451562</c:v>
                </c:pt>
                <c:pt idx="2771">
                  <c:v>4101.759445436338</c:v>
                </c:pt>
                <c:pt idx="2772">
                  <c:v>4102.9752104507725</c:v>
                </c:pt>
                <c:pt idx="2773">
                  <c:v>4104.6413181677844</c:v>
                </c:pt>
                <c:pt idx="2774">
                  <c:v>4106.2185017904922</c:v>
                </c:pt>
                <c:pt idx="2775">
                  <c:v>4107.9326032223753</c:v>
                </c:pt>
                <c:pt idx="2776">
                  <c:v>4109.5987109393873</c:v>
                </c:pt>
                <c:pt idx="2777">
                  <c:v>4111.3697059576898</c:v>
                </c:pt>
                <c:pt idx="2778">
                  <c:v>4113.0546403476528</c:v>
                </c:pt>
                <c:pt idx="2779">
                  <c:v>4114.6796708902275</c:v>
                </c:pt>
                <c:pt idx="2780">
                  <c:v>4116.2907763207104</c:v>
                </c:pt>
                <c:pt idx="2781">
                  <c:v>4117.7676229661447</c:v>
                </c:pt>
                <c:pt idx="2782">
                  <c:v>4119.2656766997516</c:v>
                </c:pt>
                <c:pt idx="2783">
                  <c:v>4120.7085683087871</c:v>
                </c:pt>
                <c:pt idx="2784">
                  <c:v>4122.0678349169293</c:v>
                </c:pt>
                <c:pt idx="2785">
                  <c:v>4123.7203636970853</c:v>
                </c:pt>
                <c:pt idx="2786">
                  <c:v>4125.2570257377402</c:v>
                </c:pt>
                <c:pt idx="2787">
                  <c:v>4127.0075461377101</c:v>
                </c:pt>
                <c:pt idx="2788">
                  <c:v>4128.6436314370867</c:v>
                </c:pt>
                <c:pt idx="2789">
                  <c:v>4130.3629828090843</c:v>
                </c:pt>
                <c:pt idx="2790">
                  <c:v>4131.9852378908345</c:v>
                </c:pt>
                <c:pt idx="2791">
                  <c:v>4133.3642527488391</c:v>
                </c:pt>
                <c:pt idx="2792">
                  <c:v>4134.5947548469057</c:v>
                </c:pt>
                <c:pt idx="2793">
                  <c:v>4135.8649025682089</c:v>
                </c:pt>
                <c:pt idx="2794">
                  <c:v>4137.1561622229237</c:v>
                </c:pt>
                <c:pt idx="2795">
                  <c:v>4138.633008868358</c:v>
                </c:pt>
                <c:pt idx="2796">
                  <c:v>4140.2044676683763</c:v>
                </c:pt>
                <c:pt idx="2797">
                  <c:v>4141.8267227501265</c:v>
                </c:pt>
                <c:pt idx="2798">
                  <c:v>4143.5089805163489</c:v>
                </c:pt>
                <c:pt idx="2799">
                  <c:v>4145.1642339955815</c:v>
                </c:pt>
                <c:pt idx="2800">
                  <c:v>4146.9403107893495</c:v>
                </c:pt>
                <c:pt idx="2801">
                  <c:v>4148.7138485153273</c:v>
                </c:pt>
                <c:pt idx="2802">
                  <c:v>4150.4147542054679</c:v>
                </c:pt>
                <c:pt idx="2803">
                  <c:v>4151.826068871891</c:v>
                </c:pt>
                <c:pt idx="2804">
                  <c:v>4153.6595740194552</c:v>
                </c:pt>
                <c:pt idx="2805">
                  <c:v>4155.4608446501807</c:v>
                </c:pt>
                <c:pt idx="2806">
                  <c:v>4157.0996819866714</c:v>
                </c:pt>
                <c:pt idx="2807">
                  <c:v>4158.3447467467404</c:v>
                </c:pt>
                <c:pt idx="2808">
                  <c:v>4160.1359823655321</c:v>
                </c:pt>
                <c:pt idx="2809">
                  <c:v>4161.603646454917</c:v>
                </c:pt>
                <c:pt idx="2810">
                  <c:v>4162.9695275383401</c:v>
                </c:pt>
                <c:pt idx="2811">
                  <c:v>4164.2537884447011</c:v>
                </c:pt>
                <c:pt idx="2812">
                  <c:v>4165.2980767223271</c:v>
                </c:pt>
                <c:pt idx="2813">
                  <c:v>4166.6203724127126</c:v>
                </c:pt>
                <c:pt idx="2814">
                  <c:v>4168.1304107670294</c:v>
                </c:pt>
                <c:pt idx="2815">
                  <c:v>4169.8835035709271</c:v>
                </c:pt>
                <c:pt idx="2816">
                  <c:v>4171.6417298938022</c:v>
                </c:pt>
                <c:pt idx="2817">
                  <c:v>4173.4629046726423</c:v>
                </c:pt>
                <c:pt idx="2818">
                  <c:v>4175.2134250726122</c:v>
                </c:pt>
                <c:pt idx="2819">
                  <c:v>4177.0071747072243</c:v>
                </c:pt>
                <c:pt idx="2820">
                  <c:v>4178.7239031158406</c:v>
                </c:pt>
                <c:pt idx="2821">
                  <c:v>4180.5276737771947</c:v>
                </c:pt>
                <c:pt idx="2822">
                  <c:v>4182.2781941771646</c:v>
                </c:pt>
                <c:pt idx="2823">
                  <c:v>4184.0027795080186</c:v>
                </c:pt>
                <c:pt idx="2824">
                  <c:v>4185.6983781473646</c:v>
                </c:pt>
                <c:pt idx="2825">
                  <c:v>4187.3066840878428</c:v>
                </c:pt>
                <c:pt idx="2826">
                  <c:v>4189.1278588666828</c:v>
                </c:pt>
                <c:pt idx="2827">
                  <c:v>4190.8419602985659</c:v>
                </c:pt>
                <c:pt idx="2828">
                  <c:v>4192.4725275880364</c:v>
                </c:pt>
                <c:pt idx="2829">
                  <c:v>4193.961529553877</c:v>
                </c:pt>
                <c:pt idx="2830">
                  <c:v>4195.6544684278206</c:v>
                </c:pt>
                <c:pt idx="2831">
                  <c:v>4197.4855141436865</c:v>
                </c:pt>
                <c:pt idx="2832">
                  <c:v>4199.1969845670956</c:v>
                </c:pt>
                <c:pt idx="2833">
                  <c:v>4201.123960655781</c:v>
                </c:pt>
                <c:pt idx="2834">
                  <c:v>4202.6693953389504</c:v>
                </c:pt>
                <c:pt idx="2835">
                  <c:v>4204.2860852068807</c:v>
                </c:pt>
                <c:pt idx="2836">
                  <c:v>4205.9249225433714</c:v>
                </c:pt>
                <c:pt idx="2837">
                  <c:v>4207.6098569333344</c:v>
                </c:pt>
                <c:pt idx="2838">
                  <c:v>4209.1755699767282</c:v>
                </c:pt>
                <c:pt idx="2839">
                  <c:v>4210.6122017226699</c:v>
                </c:pt>
                <c:pt idx="2840">
                  <c:v>4212.1012036885104</c:v>
                </c:pt>
                <c:pt idx="2841">
                  <c:v>4213.5841404479852</c:v>
                </c:pt>
                <c:pt idx="2842">
                  <c:v>4215.0548717590673</c:v>
                </c:pt>
                <c:pt idx="2843">
                  <c:v>4216.6263305590855</c:v>
                </c:pt>
                <c:pt idx="2844">
                  <c:v>4218.3404319909687</c:v>
                </c:pt>
                <c:pt idx="2845">
                  <c:v>4219.9792693274594</c:v>
                </c:pt>
                <c:pt idx="2846">
                  <c:v>4221.7323621313571</c:v>
                </c:pt>
                <c:pt idx="2847">
                  <c:v>4223.459558493053</c:v>
                </c:pt>
                <c:pt idx="2848">
                  <c:v>4224.9785232605091</c:v>
                </c:pt>
                <c:pt idx="2849">
                  <c:v>4226.5268711132358</c:v>
                </c:pt>
                <c:pt idx="2850">
                  <c:v>4228.2799639171335</c:v>
                </c:pt>
                <c:pt idx="2851">
                  <c:v>4229.9132925421864</c:v>
                </c:pt>
                <c:pt idx="2852">
                  <c:v>4231.5215984826646</c:v>
                </c:pt>
                <c:pt idx="2853">
                  <c:v>4233.1768519618972</c:v>
                </c:pt>
                <c:pt idx="2854">
                  <c:v>4235.0250449690657</c:v>
                </c:pt>
                <c:pt idx="2855">
                  <c:v>4236.5440097365217</c:v>
                </c:pt>
                <c:pt idx="2856">
                  <c:v>4237.9806414824634</c:v>
                </c:pt>
                <c:pt idx="2857">
                  <c:v>4239.5434737276482</c:v>
                </c:pt>
                <c:pt idx="2858">
                  <c:v>4240.7849138374258</c:v>
                </c:pt>
                <c:pt idx="2859">
                  <c:v>4242.0006788518604</c:v>
                </c:pt>
                <c:pt idx="2860">
                  <c:v>4243.4957214191254</c:v>
                </c:pt>
                <c:pt idx="2861">
                  <c:v>4245.1536951200787</c:v>
                </c:pt>
                <c:pt idx="2862">
                  <c:v>4246.7925324565695</c:v>
                </c:pt>
                <c:pt idx="2863">
                  <c:v>4248.4147875383196</c:v>
                </c:pt>
                <c:pt idx="2864">
                  <c:v>4249.9514495789745</c:v>
                </c:pt>
                <c:pt idx="2865">
                  <c:v>4250.9957378566005</c:v>
                </c:pt>
                <c:pt idx="2866">
                  <c:v>4252.3349650396722</c:v>
                </c:pt>
                <c:pt idx="2867">
                  <c:v>4253.8148598741536</c:v>
                </c:pt>
                <c:pt idx="2868">
                  <c:v>4255.2357213100167</c:v>
                </c:pt>
                <c:pt idx="2869">
                  <c:v>4256.9785017139138</c:v>
                </c:pt>
                <c:pt idx="2870">
                  <c:v>4258.96080893212</c:v>
                </c:pt>
                <c:pt idx="2871">
                  <c:v>4260.7595760592603</c:v>
                </c:pt>
                <c:pt idx="2872">
                  <c:v>4262.1320397403269</c:v>
                </c:pt>
                <c:pt idx="2873">
                  <c:v>4263.3986345933154</c:v>
                </c:pt>
                <c:pt idx="2874">
                  <c:v>4264.7743777623227</c:v>
                </c:pt>
                <c:pt idx="2875">
                  <c:v>4266.3601098683703</c:v>
                </c:pt>
                <c:pt idx="2876">
                  <c:v>4268.2058630154706</c:v>
                </c:pt>
                <c:pt idx="2877">
                  <c:v>4269.9434642695633</c:v>
                </c:pt>
                <c:pt idx="2878">
                  <c:v>4271.4141955806454</c:v>
                </c:pt>
                <c:pt idx="2879">
                  <c:v>4273.0775963778542</c:v>
                </c:pt>
                <c:pt idx="2880">
                  <c:v>4274.3861891532079</c:v>
                </c:pt>
                <c:pt idx="2881">
                  <c:v>4275.5870362398864</c:v>
                </c:pt>
                <c:pt idx="2882">
                  <c:v>4277.2450099408397</c:v>
                </c:pt>
                <c:pt idx="2883">
                  <c:v>4278.9245868153339</c:v>
                </c:pt>
                <c:pt idx="2884">
                  <c:v>4280.6955818336364</c:v>
                </c:pt>
                <c:pt idx="2885">
                  <c:v>4282.4943489607767</c:v>
                </c:pt>
                <c:pt idx="2886">
                  <c:v>4284.2215453224726</c:v>
                </c:pt>
                <c:pt idx="2887">
                  <c:v>4285.9513487752192</c:v>
                </c:pt>
                <c:pt idx="2888">
                  <c:v>4287.8261706901849</c:v>
                </c:pt>
                <c:pt idx="2889">
                  <c:v>4289.9125885095154</c:v>
                </c:pt>
                <c:pt idx="2890">
                  <c:v>4291.6527812652585</c:v>
                </c:pt>
                <c:pt idx="2891">
                  <c:v>4293.3955616691555</c:v>
                </c:pt>
                <c:pt idx="2892">
                  <c:v>4294.9784494097921</c:v>
                </c:pt>
                <c:pt idx="2893">
                  <c:v>4296.4182144895049</c:v>
                </c:pt>
                <c:pt idx="2894">
                  <c:v>4297.8327185705175</c:v>
                </c:pt>
                <c:pt idx="2895">
                  <c:v>4298.7915180806185</c:v>
                </c:pt>
                <c:pt idx="2896">
                  <c:v>4299.5019487978425</c:v>
                </c:pt>
                <c:pt idx="2897">
                  <c:v>4301.0030076572521</c:v>
                </c:pt>
                <c:pt idx="2898">
                  <c:v>4302.834053373118</c:v>
                </c:pt>
                <c:pt idx="2899">
                  <c:v>4304.6502725643477</c:v>
                </c:pt>
                <c:pt idx="2900">
                  <c:v>4306.6439138216338</c:v>
                </c:pt>
                <c:pt idx="2901">
                  <c:v>4308.2268015622703</c:v>
                </c:pt>
                <c:pt idx="2902">
                  <c:v>4310.0479763411104</c:v>
                </c:pt>
                <c:pt idx="2903">
                  <c:v>4311.7984967410803</c:v>
                </c:pt>
                <c:pt idx="2904">
                  <c:v>4313.4753884388838</c:v>
                </c:pt>
                <c:pt idx="2905">
                  <c:v>4315.149590653813</c:v>
                </c:pt>
                <c:pt idx="2906">
                  <c:v>4316.8531436689573</c:v>
                </c:pt>
                <c:pt idx="2907">
                  <c:v>4318.2740051048204</c:v>
                </c:pt>
                <c:pt idx="2908">
                  <c:v>4319.4211126747341</c:v>
                </c:pt>
                <c:pt idx="2909">
                  <c:v>4320.9311510290509</c:v>
                </c:pt>
                <c:pt idx="2910">
                  <c:v>4322.7523258078909</c:v>
                </c:pt>
                <c:pt idx="2911">
                  <c:v>4324.5156707040069</c:v>
                </c:pt>
                <c:pt idx="2912">
                  <c:v>4326.0107132712719</c:v>
                </c:pt>
                <c:pt idx="2913">
                  <c:v>4327.814483932626</c:v>
                </c:pt>
                <c:pt idx="2914">
                  <c:v>4329.3125376662329</c:v>
                </c:pt>
                <c:pt idx="2915">
                  <c:v>4331.0213730296209</c:v>
                </c:pt>
                <c:pt idx="2916">
                  <c:v>4332.516415596886</c:v>
                </c:pt>
                <c:pt idx="2917">
                  <c:v>4334.0530776375408</c:v>
                </c:pt>
                <c:pt idx="2918">
                  <c:v>4335.5838633200219</c:v>
                </c:pt>
                <c:pt idx="2919">
                  <c:v>4337.1263793334901</c:v>
                </c:pt>
                <c:pt idx="2920">
                  <c:v>4338.813986103255</c:v>
                </c:pt>
                <c:pt idx="2921">
                  <c:v>4340.4222920437333</c:v>
                </c:pt>
                <c:pt idx="2922">
                  <c:v>4341.9112940095738</c:v>
                </c:pt>
                <c:pt idx="2923">
                  <c:v>4343.6201293729619</c:v>
                </c:pt>
                <c:pt idx="2924">
                  <c:v>4345.3420997133808</c:v>
                </c:pt>
                <c:pt idx="2925">
                  <c:v>4346.7629611492439</c:v>
                </c:pt>
                <c:pt idx="2926">
                  <c:v>4348.5541967680356</c:v>
                </c:pt>
                <c:pt idx="2927">
                  <c:v>4350.3149842384983</c:v>
                </c:pt>
                <c:pt idx="2928">
                  <c:v>4351.9756737050375</c:v>
                </c:pt>
                <c:pt idx="2929">
                  <c:v>4353.5699084570588</c:v>
                </c:pt>
                <c:pt idx="2930">
                  <c:v>4354.9586921372693</c:v>
                </c:pt>
                <c:pt idx="2931">
                  <c:v>4356.2672849126229</c:v>
                </c:pt>
                <c:pt idx="2932">
                  <c:v>4357.6462997706276</c:v>
                </c:pt>
                <c:pt idx="2933">
                  <c:v>4359.2574052011105</c:v>
                </c:pt>
                <c:pt idx="2934">
                  <c:v>4361.0079256010804</c:v>
                </c:pt>
                <c:pt idx="2935">
                  <c:v>4362.6631790803131</c:v>
                </c:pt>
                <c:pt idx="2936">
                  <c:v>4364.3346874849649</c:v>
                </c:pt>
                <c:pt idx="2937">
                  <c:v>4365.8297300522299</c:v>
                </c:pt>
                <c:pt idx="2938">
                  <c:v>4367.3367811859207</c:v>
                </c:pt>
                <c:pt idx="2939">
                  <c:v>4368.7190599891483</c:v>
                </c:pt>
                <c:pt idx="2940">
                  <c:v>4370.0515403935697</c:v>
                </c:pt>
                <c:pt idx="2941">
                  <c:v>4371.4628550599928</c:v>
                </c:pt>
                <c:pt idx="2942">
                  <c:v>4373.0627331383521</c:v>
                </c:pt>
                <c:pt idx="2943">
                  <c:v>4374.8438772088757</c:v>
                </c:pt>
                <c:pt idx="2944">
                  <c:v>4376.7017976145808</c:v>
                </c:pt>
                <c:pt idx="2945">
                  <c:v>4378.5229723934208</c:v>
                </c:pt>
                <c:pt idx="2946">
                  <c:v>4380.1115437707385</c:v>
                </c:pt>
                <c:pt idx="2947">
                  <c:v>4381.8308951427362</c:v>
                </c:pt>
                <c:pt idx="2948">
                  <c:v>4383.5814155427061</c:v>
                </c:pt>
                <c:pt idx="2949">
                  <c:v>4385.3826861734315</c:v>
                </c:pt>
                <c:pt idx="2950">
                  <c:v>4386.8534174845136</c:v>
                </c:pt>
                <c:pt idx="2951">
                  <c:v>4388.3454428081168</c:v>
                </c:pt>
                <c:pt idx="2952">
                  <c:v>4389.7146191457123</c:v>
                </c:pt>
                <c:pt idx="2953">
                  <c:v>4391.1291232267249</c:v>
                </c:pt>
                <c:pt idx="2954">
                  <c:v>4392.6331812081789</c:v>
                </c:pt>
                <c:pt idx="2955">
                  <c:v>4394.1844367586109</c:v>
                </c:pt>
                <c:pt idx="2956">
                  <c:v>4395.5893508711333</c:v>
                </c:pt>
                <c:pt idx="2957">
                  <c:v>4397.3269521252259</c:v>
                </c:pt>
                <c:pt idx="2958">
                  <c:v>4399.216140701551</c:v>
                </c:pt>
                <c:pt idx="2959">
                  <c:v>4400.8522260009277</c:v>
                </c:pt>
                <c:pt idx="2960">
                  <c:v>4402.3830116834088</c:v>
                </c:pt>
                <c:pt idx="2961">
                  <c:v>4403.7521880210043</c:v>
                </c:pt>
                <c:pt idx="2962">
                  <c:v>4404.8511435460168</c:v>
                </c:pt>
                <c:pt idx="2963">
                  <c:v>4406.0816456440834</c:v>
                </c:pt>
                <c:pt idx="2964">
                  <c:v>4407.4801299096271</c:v>
                </c:pt>
                <c:pt idx="2965">
                  <c:v>4409.146237626639</c:v>
                </c:pt>
                <c:pt idx="2966">
                  <c:v>4410.8391765005827</c:v>
                </c:pt>
                <c:pt idx="2967">
                  <c:v>4412.4502819310655</c:v>
                </c:pt>
                <c:pt idx="2968">
                  <c:v>4413.9148723748458</c:v>
                </c:pt>
                <c:pt idx="2969">
                  <c:v>4415.3357338107089</c:v>
                </c:pt>
                <c:pt idx="2970">
                  <c:v>4417.0655372634556</c:v>
                </c:pt>
                <c:pt idx="2971">
                  <c:v>4418.7690902785998</c:v>
                </c:pt>
                <c:pt idx="2972">
                  <c:v>4420.3689683569592</c:v>
                </c:pt>
                <c:pt idx="2973">
                  <c:v>4421.7642265883824</c:v>
                </c:pt>
                <c:pt idx="2974">
                  <c:v>4423.2071181974179</c:v>
                </c:pt>
                <c:pt idx="2975">
                  <c:v>4424.627979633281</c:v>
                </c:pt>
                <c:pt idx="2976">
                  <c:v>4426.0864033528569</c:v>
                </c:pt>
                <c:pt idx="2977">
                  <c:v>4427.8726003245019</c:v>
                </c:pt>
                <c:pt idx="2978">
                  <c:v>4429.723229974833</c:v>
                </c:pt>
                <c:pt idx="2979">
                  <c:v>4431.6572090289328</c:v>
                </c:pt>
                <c:pt idx="2980">
                  <c:v>4433.4634762592768</c:v>
                </c:pt>
                <c:pt idx="2981">
                  <c:v>4435.0968048843297</c:v>
                </c:pt>
                <c:pt idx="2982">
                  <c:v>4436.5049229101505</c:v>
                </c:pt>
                <c:pt idx="2983">
                  <c:v>4438.0298095902162</c:v>
                </c:pt>
                <c:pt idx="2984">
                  <c:v>4439.5097044246977</c:v>
                </c:pt>
                <c:pt idx="2985">
                  <c:v>4440.8821681057643</c:v>
                </c:pt>
                <c:pt idx="2986">
                  <c:v>4442.1487629587527</c:v>
                </c:pt>
                <c:pt idx="2987">
                  <c:v>4443.5146440421759</c:v>
                </c:pt>
                <c:pt idx="2988">
                  <c:v>4445.136899123926</c:v>
                </c:pt>
                <c:pt idx="2989">
                  <c:v>4447.0020817869581</c:v>
                </c:pt>
                <c:pt idx="2990">
                  <c:v>4448.7500259959934</c:v>
                </c:pt>
                <c:pt idx="2991">
                  <c:v>4450.5982190031618</c:v>
                </c:pt>
                <c:pt idx="2992">
                  <c:v>4452.391968637774</c:v>
                </c:pt>
                <c:pt idx="2993">
                  <c:v>4453.9519147628516</c:v>
                </c:pt>
                <c:pt idx="2994">
                  <c:v>4455.6921075185946</c:v>
                </c:pt>
                <c:pt idx="2995">
                  <c:v>4457.4400517276299</c:v>
                </c:pt>
                <c:pt idx="2996">
                  <c:v>4459.1905721275998</c:v>
                </c:pt>
                <c:pt idx="2997">
                  <c:v>4460.7791435049176</c:v>
                </c:pt>
                <c:pt idx="2998">
                  <c:v>4462.4506519095694</c:v>
                </c:pt>
                <c:pt idx="2999">
                  <c:v>4463.8904169892821</c:v>
                </c:pt>
                <c:pt idx="3000">
                  <c:v>4465.2262750425289</c:v>
                </c:pt>
                <c:pt idx="3001">
                  <c:v>4466.7600017192426</c:v>
                </c:pt>
                <c:pt idx="3002">
                  <c:v>4468.5335394452204</c:v>
                </c:pt>
                <c:pt idx="3003">
                  <c:v>4470.4558327183713</c:v>
                </c:pt>
                <c:pt idx="3004">
                  <c:v>4472.188239337941</c:v>
                </c:pt>
                <c:pt idx="3005">
                  <c:v>4473.8380389204467</c:v>
                </c:pt>
                <c:pt idx="3006">
                  <c:v>4475.5962652433218</c:v>
                </c:pt>
                <c:pt idx="3007">
                  <c:v>4477.2731569411253</c:v>
                </c:pt>
                <c:pt idx="3008">
                  <c:v>4479.0517691783598</c:v>
                </c:pt>
                <c:pt idx="3009">
                  <c:v>4480.4340479815874</c:v>
                </c:pt>
                <c:pt idx="3010">
                  <c:v>4481.5889857284392</c:v>
                </c:pt>
                <c:pt idx="3011">
                  <c:v>4482.9938998409616</c:v>
                </c:pt>
                <c:pt idx="3012">
                  <c:v>4484.3431839403484</c:v>
                </c:pt>
                <c:pt idx="3013">
                  <c:v>4485.7384421717716</c:v>
                </c:pt>
                <c:pt idx="3014">
                  <c:v>4486.9652765959127</c:v>
                </c:pt>
                <c:pt idx="3015">
                  <c:v>4488.5595113479339</c:v>
                </c:pt>
                <c:pt idx="3016">
                  <c:v>4490.3880943246595</c:v>
                </c:pt>
                <c:pt idx="3017">
                  <c:v>4492.3267279678594</c:v>
                </c:pt>
                <c:pt idx="3018">
                  <c:v>4493.7974592789415</c:v>
                </c:pt>
                <c:pt idx="3019">
                  <c:v>4495.3660478311822</c:v>
                </c:pt>
                <c:pt idx="3020">
                  <c:v>4496.7417910001896</c:v>
                </c:pt>
                <c:pt idx="3021">
                  <c:v>4498.1689814711008</c:v>
                </c:pt>
                <c:pt idx="3022">
                  <c:v>4499.7856713390311</c:v>
                </c:pt>
                <c:pt idx="3023">
                  <c:v>4501.0628951459803</c:v>
                </c:pt>
                <c:pt idx="3024">
                  <c:v>4502.7874804768344</c:v>
                </c:pt>
                <c:pt idx="3025">
                  <c:v>4504.2520709206146</c:v>
                </c:pt>
                <c:pt idx="3026">
                  <c:v>4506.0806538973402</c:v>
                </c:pt>
                <c:pt idx="3027">
                  <c:v>4507.5328847076107</c:v>
                </c:pt>
                <c:pt idx="3028">
                  <c:v>4509.1908584085641</c:v>
                </c:pt>
                <c:pt idx="3029">
                  <c:v>4510.8186596785581</c:v>
                </c:pt>
                <c:pt idx="3030">
                  <c:v>4512.5717524824558</c:v>
                </c:pt>
                <c:pt idx="3031">
                  <c:v>4514.0698062160627</c:v>
                </c:pt>
                <c:pt idx="3032">
                  <c:v>4515.4811208824858</c:v>
                </c:pt>
                <c:pt idx="3033">
                  <c:v>4516.8136012869072</c:v>
                </c:pt>
                <c:pt idx="3034">
                  <c:v>4518.3561173003754</c:v>
                </c:pt>
                <c:pt idx="3035">
                  <c:v>4519.9644232408536</c:v>
                </c:pt>
                <c:pt idx="3036">
                  <c:v>4521.5473109814902</c:v>
                </c:pt>
                <c:pt idx="3037">
                  <c:v>4523.2268878559844</c:v>
                </c:pt>
                <c:pt idx="3038">
                  <c:v>4524.862973155361</c:v>
                </c:pt>
                <c:pt idx="3039">
                  <c:v>4526.3789682919014</c:v>
                </c:pt>
                <c:pt idx="3040">
                  <c:v>4527.8496996029835</c:v>
                </c:pt>
                <c:pt idx="3041">
                  <c:v>4529.4830282280363</c:v>
                </c:pt>
                <c:pt idx="3042">
                  <c:v>4531.031376080763</c:v>
                </c:pt>
                <c:pt idx="3043">
                  <c:v>4532.7870375213852</c:v>
                </c:pt>
                <c:pt idx="3044">
                  <c:v>4534.695213393833</c:v>
                </c:pt>
                <c:pt idx="3045">
                  <c:v>4536.4040487572211</c:v>
                </c:pt>
                <c:pt idx="3046">
                  <c:v>4538.1234001292187</c:v>
                </c:pt>
                <c:pt idx="3047">
                  <c:v>4539.7119715065364</c:v>
                </c:pt>
                <c:pt idx="3048">
                  <c:v>4540.9927186963305</c:v>
                </c:pt>
                <c:pt idx="3049">
                  <c:v>4542.3285767495772</c:v>
                </c:pt>
                <c:pt idx="3050">
                  <c:v>4543.9143088556248</c:v>
                </c:pt>
                <c:pt idx="3051">
                  <c:v>4545.4943471112456</c:v>
                </c:pt>
                <c:pt idx="3052">
                  <c:v>4546.572604822125</c:v>
                </c:pt>
                <c:pt idx="3053">
                  <c:v>4547.7197123920387</c:v>
                </c:pt>
                <c:pt idx="3054">
                  <c:v>4548.9863072450271</c:v>
                </c:pt>
                <c:pt idx="3055">
                  <c:v>4550.2775668997419</c:v>
                </c:pt>
                <c:pt idx="3056">
                  <c:v>4551.6920709807546</c:v>
                </c:pt>
                <c:pt idx="3057">
                  <c:v>4553.2947632713422</c:v>
                </c:pt>
                <c:pt idx="3058">
                  <c:v>4555.0323645254339</c:v>
                </c:pt>
                <c:pt idx="3059">
                  <c:v>4556.6984722424459</c:v>
                </c:pt>
                <c:pt idx="3060">
                  <c:v>4558.2756558651536</c:v>
                </c:pt>
                <c:pt idx="3061">
                  <c:v>4560.0415544847947</c:v>
                </c:pt>
                <c:pt idx="3062">
                  <c:v>4561.1768155317586</c:v>
                </c:pt>
                <c:pt idx="3063">
                  <c:v>4562.7539991544663</c:v>
                </c:pt>
                <c:pt idx="3064">
                  <c:v>4564.4654695778754</c:v>
                </c:pt>
                <c:pt idx="3065">
                  <c:v>4566.1097971731579</c:v>
                </c:pt>
                <c:pt idx="3066">
                  <c:v>4567.9010327919495</c:v>
                </c:pt>
                <c:pt idx="3067">
                  <c:v>4569.910434304009</c:v>
                </c:pt>
                <c:pt idx="3068">
                  <c:v>4571.3217489704321</c:v>
                </c:pt>
                <c:pt idx="3069">
                  <c:v>4572.7646405794676</c:v>
                </c:pt>
                <c:pt idx="3070">
                  <c:v>4574.031235432456</c:v>
                </c:pt>
                <c:pt idx="3071">
                  <c:v>4575.3190004683274</c:v>
                </c:pt>
                <c:pt idx="3072">
                  <c:v>4576.9523290933803</c:v>
                </c:pt>
                <c:pt idx="3073">
                  <c:v>4578.7002733024156</c:v>
                </c:pt>
                <c:pt idx="3074">
                  <c:v>4580.5654559654477</c:v>
                </c:pt>
                <c:pt idx="3075">
                  <c:v>4582.1454942210685</c:v>
                </c:pt>
                <c:pt idx="3076">
                  <c:v>4583.7083264662533</c:v>
                </c:pt>
                <c:pt idx="3077">
                  <c:v>4585.3194318967362</c:v>
                </c:pt>
                <c:pt idx="3078">
                  <c:v>4587.0904269150387</c:v>
                </c:pt>
                <c:pt idx="3079">
                  <c:v>4588.7456803942714</c:v>
                </c:pt>
                <c:pt idx="3080">
                  <c:v>4590.0299413006323</c:v>
                </c:pt>
                <c:pt idx="3081">
                  <c:v>4591.4728329096679</c:v>
                </c:pt>
                <c:pt idx="3082">
                  <c:v>4592.958805366864</c:v>
                </c:pt>
                <c:pt idx="3083">
                  <c:v>4594.7575724940043</c:v>
                </c:pt>
                <c:pt idx="3084">
                  <c:v>4596.3433046000519</c:v>
                </c:pt>
                <c:pt idx="3085">
                  <c:v>4597.8681912801176</c:v>
                </c:pt>
                <c:pt idx="3086">
                  <c:v>4599.2858776020494</c:v>
                </c:pt>
                <c:pt idx="3087">
                  <c:v>4601.0286580059465</c:v>
                </c:pt>
                <c:pt idx="3088">
                  <c:v>4602.5085528404279</c:v>
                </c:pt>
                <c:pt idx="3089">
                  <c:v>4604.0971242177457</c:v>
                </c:pt>
                <c:pt idx="3090">
                  <c:v>4605.613119354286</c:v>
                </c:pt>
                <c:pt idx="3091">
                  <c:v>4607.0990918114821</c:v>
                </c:pt>
                <c:pt idx="3092">
                  <c:v>4608.5820285709569</c:v>
                </c:pt>
                <c:pt idx="3093">
                  <c:v>4609.7940813175746</c:v>
                </c:pt>
                <c:pt idx="3094">
                  <c:v>4611.2800537747707</c:v>
                </c:pt>
                <c:pt idx="3095">
                  <c:v>4612.7841117562248</c:v>
                </c:pt>
                <c:pt idx="3096">
                  <c:v>4614.1367315446159</c:v>
                </c:pt>
                <c:pt idx="3097">
                  <c:v>4615.5764966243287</c:v>
                </c:pt>
                <c:pt idx="3098">
                  <c:v>4617.3927158155584</c:v>
                </c:pt>
                <c:pt idx="3099">
                  <c:v>4618.9584288589522</c:v>
                </c:pt>
                <c:pt idx="3100">
                  <c:v>4620.2356526659014</c:v>
                </c:pt>
                <c:pt idx="3101">
                  <c:v>4621.5715107191481</c:v>
                </c:pt>
                <c:pt idx="3102">
                  <c:v>4622.9274579901812</c:v>
                </c:pt>
                <c:pt idx="3103">
                  <c:v>4624.0181815221558</c:v>
                </c:pt>
                <c:pt idx="3104">
                  <c:v>4625.2190286088344</c:v>
                </c:pt>
                <c:pt idx="3105">
                  <c:v>4626.7140711760994</c:v>
                </c:pt>
                <c:pt idx="3106">
                  <c:v>4628.4281726079826</c:v>
                </c:pt>
                <c:pt idx="3107">
                  <c:v>4630.1050643057861</c:v>
                </c:pt>
                <c:pt idx="3108">
                  <c:v>4631.7765727104379</c:v>
                </c:pt>
                <c:pt idx="3109">
                  <c:v>4633.3307305192611</c:v>
                </c:pt>
                <c:pt idx="3110">
                  <c:v>4634.5794094074836</c:v>
                </c:pt>
                <c:pt idx="3111">
                  <c:v>4636.2400988740228</c:v>
                </c:pt>
                <c:pt idx="3112">
                  <c:v>4637.9356975133687</c:v>
                </c:pt>
                <c:pt idx="3113">
                  <c:v>4639.6418937467988</c:v>
                </c:pt>
                <c:pt idx="3114">
                  <c:v>4641.0879051245629</c:v>
                </c:pt>
                <c:pt idx="3115">
                  <c:v>4642.7212337496157</c:v>
                </c:pt>
                <c:pt idx="3116">
                  <c:v>4644.2461204296815</c:v>
                </c:pt>
                <c:pt idx="3117">
                  <c:v>4645.689012038717</c:v>
                </c:pt>
                <c:pt idx="3118">
                  <c:v>4647.2020317160004</c:v>
                </c:pt>
                <c:pt idx="3119">
                  <c:v>4648.9730267343029</c:v>
                </c:pt>
                <c:pt idx="3120">
                  <c:v>4650.6255555144589</c:v>
                </c:pt>
                <c:pt idx="3121">
                  <c:v>4652.3024472122625</c:v>
                </c:pt>
                <c:pt idx="3122">
                  <c:v>4653.8361738889762</c:v>
                </c:pt>
                <c:pt idx="3123">
                  <c:v>4655.1516359640709</c:v>
                </c:pt>
                <c:pt idx="3124">
                  <c:v>4656.3967007241399</c:v>
                </c:pt>
                <c:pt idx="3125">
                  <c:v>4657.842712101904</c:v>
                </c:pt>
                <c:pt idx="3126">
                  <c:v>4659.484296862347</c:v>
                </c:pt>
                <c:pt idx="3127">
                  <c:v>4661.0700289683946</c:v>
                </c:pt>
                <c:pt idx="3128">
                  <c:v>4662.6783349088728</c:v>
                </c:pt>
                <c:pt idx="3129">
                  <c:v>4664.142925352653</c:v>
                </c:pt>
                <c:pt idx="3130">
                  <c:v>4665.6439842120626</c:v>
                </c:pt>
                <c:pt idx="3131">
                  <c:v>4667.0327678922731</c:v>
                </c:pt>
                <c:pt idx="3132">
                  <c:v>4668.8489870835028</c:v>
                </c:pt>
                <c:pt idx="3133">
                  <c:v>4670.7618803327059</c:v>
                </c:pt>
                <c:pt idx="3134">
                  <c:v>4672.6818279145409</c:v>
                </c:pt>
                <c:pt idx="3135">
                  <c:v>4674.3261555098234</c:v>
                </c:pt>
                <c:pt idx="3136">
                  <c:v>4675.9344614503016</c:v>
                </c:pt>
                <c:pt idx="3137">
                  <c:v>4677.4082536001961</c:v>
                </c:pt>
                <c:pt idx="3138">
                  <c:v>4678.6677126510795</c:v>
                </c:pt>
                <c:pt idx="3139">
                  <c:v>4680.0790273175026</c:v>
                </c:pt>
                <c:pt idx="3140">
                  <c:v>4681.6156893581574</c:v>
                </c:pt>
                <c:pt idx="3141">
                  <c:v>4683.2709428373901</c:v>
                </c:pt>
                <c:pt idx="3142">
                  <c:v>4684.8509810930109</c:v>
                </c:pt>
                <c:pt idx="3143">
                  <c:v>4687.9051840455977</c:v>
                </c:pt>
                <c:pt idx="3144">
                  <c:v>4688.9959075775723</c:v>
                </c:pt>
                <c:pt idx="3145">
                  <c:v>4689.8915253862606</c:v>
                </c:pt>
                <c:pt idx="3146">
                  <c:v>4690.9571714628037</c:v>
                </c:pt>
                <c:pt idx="3147">
                  <c:v>4692.2553921372592</c:v>
                </c:pt>
                <c:pt idx="3148">
                  <c:v>4693.2141916473602</c:v>
                </c:pt>
                <c:pt idx="3149">
                  <c:v>4694.2233677065988</c:v>
                </c:pt>
                <c:pt idx="3150">
                  <c:v>4695.500591513548</c:v>
                </c:pt>
                <c:pt idx="3151">
                  <c:v>4696.9403565932607</c:v>
                </c:pt>
                <c:pt idx="3152">
                  <c:v>4698.4080206826457</c:v>
                </c:pt>
                <c:pt idx="3153">
                  <c:v>4699.8787519937277</c:v>
                </c:pt>
                <c:pt idx="3154">
                  <c:v>4701.5093192831982</c:v>
                </c:pt>
                <c:pt idx="3155">
                  <c:v>4703.0692654082759</c:v>
                </c:pt>
                <c:pt idx="3156">
                  <c:v>4704.5643079755409</c:v>
                </c:pt>
                <c:pt idx="3157">
                  <c:v>4705.9627922410846</c:v>
                </c:pt>
                <c:pt idx="3158">
                  <c:v>4707.288491530564</c:v>
                </c:pt>
                <c:pt idx="3159">
                  <c:v>4708.6310793895354</c:v>
                </c:pt>
                <c:pt idx="3160">
                  <c:v>4710.1589184177847</c:v>
                </c:pt>
                <c:pt idx="3161">
                  <c:v>4711.9425907283967</c:v>
                </c:pt>
                <c:pt idx="3162">
                  <c:v>4713.5923903109024</c:v>
                </c:pt>
                <c:pt idx="3163">
                  <c:v>4714.9349781698738</c:v>
                </c:pt>
                <c:pt idx="3164">
                  <c:v>4716.3809895476379</c:v>
                </c:pt>
                <c:pt idx="3165">
                  <c:v>4717.661736737432</c:v>
                </c:pt>
                <c:pt idx="3166">
                  <c:v>4718.8885711615731</c:v>
                </c:pt>
                <c:pt idx="3167">
                  <c:v>4720.3062574835049</c:v>
                </c:pt>
                <c:pt idx="3168">
                  <c:v>4721.8748460357456</c:v>
                </c:pt>
                <c:pt idx="3169">
                  <c:v>4723.4634174130633</c:v>
                </c:pt>
                <c:pt idx="3170">
                  <c:v>4725.0717233535415</c:v>
                </c:pt>
                <c:pt idx="3171">
                  <c:v>4726.7133081139846</c:v>
                </c:pt>
                <c:pt idx="3172">
                  <c:v>4728.1373375834746</c:v>
                </c:pt>
                <c:pt idx="3173">
                  <c:v>4729.5032186668977</c:v>
                </c:pt>
                <c:pt idx="3174">
                  <c:v>4731.0042775263073</c:v>
                </c:pt>
                <c:pt idx="3175">
                  <c:v>4732.529164206373</c:v>
                </c:pt>
                <c:pt idx="3176">
                  <c:v>4733.9016278874396</c:v>
                </c:pt>
                <c:pt idx="3177">
                  <c:v>4735.2205111966077</c:v>
                </c:pt>
                <c:pt idx="3178">
                  <c:v>4736.4942018752154</c:v>
                </c:pt>
                <c:pt idx="3179">
                  <c:v>4737.7536609260987</c:v>
                </c:pt>
                <c:pt idx="3180">
                  <c:v>4739.3222494783395</c:v>
                </c:pt>
                <c:pt idx="3181">
                  <c:v>4740.9693153391554</c:v>
                </c:pt>
                <c:pt idx="3182">
                  <c:v>4742.5915704209056</c:v>
                </c:pt>
                <c:pt idx="3183">
                  <c:v>4744.0866129881706</c:v>
                </c:pt>
                <c:pt idx="3184">
                  <c:v>4745.5106424576607</c:v>
                </c:pt>
                <c:pt idx="3185">
                  <c:v>4746.8363417471401</c:v>
                </c:pt>
                <c:pt idx="3186">
                  <c:v>4748.2186205503676</c:v>
                </c:pt>
                <c:pt idx="3187">
                  <c:v>4749.6954671958019</c:v>
                </c:pt>
                <c:pt idx="3188">
                  <c:v>4751.2379832092702</c:v>
                </c:pt>
                <c:pt idx="3189">
                  <c:v>4752.5081309305733</c:v>
                </c:pt>
                <c:pt idx="3190">
                  <c:v>4753.6354251344619</c:v>
                </c:pt>
                <c:pt idx="3191">
                  <c:v>4755.0306833658851</c:v>
                </c:pt>
                <c:pt idx="3192">
                  <c:v>4756.5437030431685</c:v>
                </c:pt>
                <c:pt idx="3193">
                  <c:v>4757.9677325126586</c:v>
                </c:pt>
                <c:pt idx="3194">
                  <c:v>4759.5073243223287</c:v>
                </c:pt>
                <c:pt idx="3195">
                  <c:v>4760.9595551325992</c:v>
                </c:pt>
                <c:pt idx="3196">
                  <c:v>4762.4179788521751</c:v>
                </c:pt>
                <c:pt idx="3197">
                  <c:v>4763.7402745425607</c:v>
                </c:pt>
                <c:pt idx="3198">
                  <c:v>4765.2262469997568</c:v>
                </c:pt>
                <c:pt idx="3199">
                  <c:v>4766.7332981334475</c:v>
                </c:pt>
                <c:pt idx="3200">
                  <c:v>4768.0792382766376</c:v>
                </c:pt>
                <c:pt idx="3201">
                  <c:v>4769.6188300863078</c:v>
                </c:pt>
                <c:pt idx="3202">
                  <c:v>4770.9065951221792</c:v>
                </c:pt>
                <c:pt idx="3203">
                  <c:v>4772.404648855786</c:v>
                </c:pt>
                <c:pt idx="3204">
                  <c:v>4773.688909762147</c:v>
                </c:pt>
                <c:pt idx="3205">
                  <c:v>4775.1535002059272</c:v>
                </c:pt>
                <c:pt idx="3206">
                  <c:v>4776.5552030815288</c:v>
                </c:pt>
                <c:pt idx="3207">
                  <c:v>4779.2235436767269</c:v>
                </c:pt>
                <c:pt idx="3208">
                  <c:v>4779.7076206134834</c:v>
                </c:pt>
                <c:pt idx="3209">
                  <c:v>4780.5931181226351</c:v>
                </c:pt>
                <c:pt idx="3210">
                  <c:v>4781.8162738739766</c:v>
                </c:pt>
                <c:pt idx="3211">
                  <c:v>4783.8787964789071</c:v>
                </c:pt>
                <c:pt idx="3212">
                  <c:v>4785.1560202858564</c:v>
                </c:pt>
                <c:pt idx="3213">
                  <c:v>4786.5086400742475</c:v>
                </c:pt>
                <c:pt idx="3214">
                  <c:v>4788.2643015148697</c:v>
                </c:pt>
                <c:pt idx="3215">
                  <c:v>4789.946559281092</c:v>
                </c:pt>
                <c:pt idx="3216">
                  <c:v>4791.5407940331133</c:v>
                </c:pt>
                <c:pt idx="3217">
                  <c:v>4793.2964554737355</c:v>
                </c:pt>
                <c:pt idx="3218">
                  <c:v>4795.3763836419203</c:v>
                </c:pt>
                <c:pt idx="3219">
                  <c:v>4797.1524604356882</c:v>
                </c:pt>
                <c:pt idx="3220">
                  <c:v>4798.7691503036185</c:v>
                </c:pt>
                <c:pt idx="3221">
                  <c:v>4799.958686177948</c:v>
                </c:pt>
                <c:pt idx="3222">
                  <c:v>4801.3700008443711</c:v>
                </c:pt>
                <c:pt idx="3223">
                  <c:v>4802.8253314032982</c:v>
                </c:pt>
                <c:pt idx="3224">
                  <c:v>4804.6215915355069</c:v>
                </c:pt>
                <c:pt idx="3225">
                  <c:v>4806.4228621662323</c:v>
                </c:pt>
                <c:pt idx="3226">
                  <c:v>4808.14221353823</c:v>
                </c:pt>
                <c:pt idx="3227">
                  <c:v>4809.992843188561</c:v>
                </c:pt>
                <c:pt idx="3228">
                  <c:v>4811.6804499583259</c:v>
                </c:pt>
                <c:pt idx="3229">
                  <c:v>4813.0692336385364</c:v>
                </c:pt>
                <c:pt idx="3230">
                  <c:v>4814.3709208624268</c:v>
                </c:pt>
                <c:pt idx="3231">
                  <c:v>4815.7202049618136</c:v>
                </c:pt>
                <c:pt idx="3232">
                  <c:v>4817.3863126788256</c:v>
                </c:pt>
                <c:pt idx="3233">
                  <c:v>4819.0524203958375</c:v>
                </c:pt>
                <c:pt idx="3234">
                  <c:v>4820.4412040760481</c:v>
                </c:pt>
                <c:pt idx="3235">
                  <c:v>4821.9837200895163</c:v>
                </c:pt>
                <c:pt idx="3236">
                  <c:v>4823.8537285888115</c:v>
                </c:pt>
                <c:pt idx="3237">
                  <c:v>4825.785376141911</c:v>
                </c:pt>
                <c:pt idx="3238">
                  <c:v>4826.8339707807481</c:v>
                </c:pt>
                <c:pt idx="3239">
                  <c:v>4828.0717756261447</c:v>
                </c:pt>
                <c:pt idx="3240">
                  <c:v>4829.3419233474478</c:v>
                </c:pt>
                <c:pt idx="3241">
                  <c:v>4830.6505161228015</c:v>
                </c:pt>
                <c:pt idx="3242">
                  <c:v>4832.1304109572829</c:v>
                </c:pt>
                <c:pt idx="3243">
                  <c:v>4833.5288952228266</c:v>
                </c:pt>
                <c:pt idx="3244">
                  <c:v>4835.1146273288741</c:v>
                </c:pt>
                <c:pt idx="3245">
                  <c:v>4836.8208235623042</c:v>
                </c:pt>
                <c:pt idx="3246">
                  <c:v>4838.3574856029591</c:v>
                </c:pt>
                <c:pt idx="3247">
                  <c:v>4839.7623997154815</c:v>
                </c:pt>
                <c:pt idx="3248">
                  <c:v>4841.2084110932456</c:v>
                </c:pt>
                <c:pt idx="3249">
                  <c:v>4842.6668348128214</c:v>
                </c:pt>
                <c:pt idx="3250">
                  <c:v>4844.0227820838545</c:v>
                </c:pt>
                <c:pt idx="3251">
                  <c:v>4845.5208358174614</c:v>
                </c:pt>
                <c:pt idx="3252">
                  <c:v>4847.3714654677924</c:v>
                </c:pt>
                <c:pt idx="3253">
                  <c:v>4848.743929148859</c:v>
                </c:pt>
                <c:pt idx="3254">
                  <c:v>4850.5551791945081</c:v>
                </c:pt>
                <c:pt idx="3255">
                  <c:v>4852.3312559882761</c:v>
                </c:pt>
                <c:pt idx="3256">
                  <c:v>4854.0894823111512</c:v>
                </c:pt>
                <c:pt idx="3257">
                  <c:v>4855.5935402926052</c:v>
                </c:pt>
                <c:pt idx="3258">
                  <c:v>4856.942824391992</c:v>
                </c:pt>
                <c:pt idx="3259">
                  <c:v>4858.3380826234152</c:v>
                </c:pt>
                <c:pt idx="3260">
                  <c:v>4859.6535446985099</c:v>
                </c:pt>
                <c:pt idx="3261">
                  <c:v>4860.7927682741019</c:v>
                </c:pt>
                <c:pt idx="3262">
                  <c:v>4862.0629159954051</c:v>
                </c:pt>
                <c:pt idx="3263">
                  <c:v>4863.9521045717302</c:v>
                </c:pt>
                <c:pt idx="3264">
                  <c:v>4865.514936816915</c:v>
                </c:pt>
                <c:pt idx="3265">
                  <c:v>4867.142738086909</c:v>
                </c:pt>
                <c:pt idx="3266">
                  <c:v>4868.9086367065502</c:v>
                </c:pt>
                <c:pt idx="3267">
                  <c:v>4870.199896361265</c:v>
                </c:pt>
                <c:pt idx="3268">
                  <c:v>4871.4156613756995</c:v>
                </c:pt>
                <c:pt idx="3269">
                  <c:v>4872.6964085654936</c:v>
                </c:pt>
                <c:pt idx="3270">
                  <c:v>4873.859123758346</c:v>
                </c:pt>
                <c:pt idx="3271">
                  <c:v>4875.0599708450245</c:v>
                </c:pt>
                <c:pt idx="3272">
                  <c:v>4876.3194298959079</c:v>
                </c:pt>
                <c:pt idx="3273">
                  <c:v>4877.8472689241571</c:v>
                </c:pt>
                <c:pt idx="3274">
                  <c:v>4879.4129819675509</c:v>
                </c:pt>
                <c:pt idx="3275">
                  <c:v>4880.9729280926285</c:v>
                </c:pt>
                <c:pt idx="3276">
                  <c:v>4882.5299827488216</c:v>
                </c:pt>
                <c:pt idx="3277">
                  <c:v>4884.0037748987161</c:v>
                </c:pt>
                <c:pt idx="3278">
                  <c:v>4885.2632339495995</c:v>
                </c:pt>
                <c:pt idx="3279">
                  <c:v>4886.6422488076041</c:v>
                </c:pt>
                <c:pt idx="3280">
                  <c:v>4887.9645444979897</c:v>
                </c:pt>
                <c:pt idx="3281">
                  <c:v>4889.2662317218801</c:v>
                </c:pt>
                <c:pt idx="3282">
                  <c:v>4890.7215622808071</c:v>
                </c:pt>
                <c:pt idx="3283">
                  <c:v>4892.0808288889493</c:v>
                </c:pt>
                <c:pt idx="3284">
                  <c:v>4893.6919343194322</c:v>
                </c:pt>
                <c:pt idx="3285">
                  <c:v>4895.2489889756253</c:v>
                </c:pt>
                <c:pt idx="3286">
                  <c:v>4896.7166530650102</c:v>
                </c:pt>
                <c:pt idx="3287">
                  <c:v>4898.1021881234446</c:v>
                </c:pt>
                <c:pt idx="3288">
                  <c:v>4899.3934477781595</c:v>
                </c:pt>
                <c:pt idx="3289">
                  <c:v>4901.0432473606652</c:v>
                </c:pt>
                <c:pt idx="3290">
                  <c:v>4902.8520077153353</c:v>
                </c:pt>
                <c:pt idx="3291">
                  <c:v>4904.7292317094134</c:v>
                </c:pt>
                <c:pt idx="3292">
                  <c:v>4906.5992402087086</c:v>
                </c:pt>
                <c:pt idx="3293">
                  <c:v>4908.2075461491868</c:v>
                </c:pt>
                <c:pt idx="3294">
                  <c:v>4909.4121400380245</c:v>
                </c:pt>
                <c:pt idx="3295">
                  <c:v>4910.5631693537325</c:v>
                </c:pt>
                <c:pt idx="3296">
                  <c:v>4911.9998010996742</c:v>
                </c:pt>
                <c:pt idx="3297">
                  <c:v>4913.2699488209773</c:v>
                </c:pt>
                <c:pt idx="3298">
                  <c:v>4914.4012334588042</c:v>
                </c:pt>
                <c:pt idx="3299">
                  <c:v>4916.0345620838571</c:v>
                </c:pt>
                <c:pt idx="3300">
                  <c:v>4917.722168853622</c:v>
                </c:pt>
                <c:pt idx="3301">
                  <c:v>4918.9267627424597</c:v>
                </c:pt>
                <c:pt idx="3302">
                  <c:v>4920.093347214709</c:v>
                </c:pt>
                <c:pt idx="3303">
                  <c:v>4921.5853725383122</c:v>
                </c:pt>
                <c:pt idx="3304">
                  <c:v>4922.7519570105615</c:v>
                </c:pt>
                <c:pt idx="3305">
                  <c:v>4923.9338919386355</c:v>
                </c:pt>
                <c:pt idx="3306">
                  <c:v>4925.3483960196481</c:v>
                </c:pt>
                <c:pt idx="3307">
                  <c:v>4926.8909120331164</c:v>
                </c:pt>
                <c:pt idx="3308">
                  <c:v>4928.6076404417327</c:v>
                </c:pt>
                <c:pt idx="3309">
                  <c:v>4929.424304753552</c:v>
                </c:pt>
                <c:pt idx="3310">
                  <c:v>4930.4599265875668</c:v>
                </c:pt>
                <c:pt idx="3311">
                  <c:v>4931.5255726641099</c:v>
                </c:pt>
                <c:pt idx="3312">
                  <c:v>4932.8133376999813</c:v>
                </c:pt>
                <c:pt idx="3313">
                  <c:v>4934.1219304753349</c:v>
                </c:pt>
                <c:pt idx="3314">
                  <c:v>4935.5300485011558</c:v>
                </c:pt>
                <c:pt idx="3315">
                  <c:v>4936.7532042524972</c:v>
                </c:pt>
                <c:pt idx="3316">
                  <c:v>4937.8230707264474</c:v>
                </c:pt>
                <c:pt idx="3317">
                  <c:v>4938.9819037199404</c:v>
                </c:pt>
                <c:pt idx="3318">
                  <c:v>4940.2801243943959</c:v>
                </c:pt>
                <c:pt idx="3319">
                  <c:v>4941.403413988176</c:v>
                </c:pt>
                <c:pt idx="3320">
                  <c:v>4942.9891460942235</c:v>
                </c:pt>
                <c:pt idx="3321">
                  <c:v>4944.5199317767047</c:v>
                </c:pt>
                <c:pt idx="3322">
                  <c:v>4946.0089337425452</c:v>
                </c:pt>
                <c:pt idx="3323">
                  <c:v>4947.4041919739684</c:v>
                </c:pt>
                <c:pt idx="3324">
                  <c:v>4948.9231567414245</c:v>
                </c:pt>
                <c:pt idx="3325">
                  <c:v>4950.1314858139331</c:v>
                </c:pt>
                <c:pt idx="3326">
                  <c:v>4951.4192508498045</c:v>
                </c:pt>
                <c:pt idx="3327">
                  <c:v>4952.9907096498227</c:v>
                </c:pt>
                <c:pt idx="3328">
                  <c:v>4954.5905877281821</c:v>
                </c:pt>
                <c:pt idx="3329">
                  <c:v>4956.0795896940226</c:v>
                </c:pt>
                <c:pt idx="3330">
                  <c:v>4957.3568135009718</c:v>
                </c:pt>
                <c:pt idx="3331">
                  <c:v>4958.6585007248623</c:v>
                </c:pt>
                <c:pt idx="3332">
                  <c:v>4960.0602036004639</c:v>
                </c:pt>
                <c:pt idx="3333">
                  <c:v>4961.287038024605</c:v>
                </c:pt>
                <c:pt idx="3334">
                  <c:v>4962.361108312065</c:v>
                </c:pt>
                <c:pt idx="3335">
                  <c:v>4963.5199413055579</c:v>
                </c:pt>
                <c:pt idx="3336">
                  <c:v>4964.849035477082</c:v>
                </c:pt>
                <c:pt idx="3337">
                  <c:v>4966.446094384879</c:v>
                </c:pt>
                <c:pt idx="3338">
                  <c:v>4968.1122021018909</c:v>
                </c:pt>
                <c:pt idx="3339">
                  <c:v>4969.5330635377541</c:v>
                </c:pt>
                <c:pt idx="3340">
                  <c:v>4970.8553592281396</c:v>
                </c:pt>
                <c:pt idx="3341">
                  <c:v>4972.0562063148182</c:v>
                </c:pt>
                <c:pt idx="3342">
                  <c:v>4973.2495245059999</c:v>
                </c:pt>
                <c:pt idx="3343">
                  <c:v>4974.5407841607148</c:v>
                </c:pt>
                <c:pt idx="3344">
                  <c:v>4975.8285491965862</c:v>
                </c:pt>
                <c:pt idx="3345">
                  <c:v>4977.4783487790919</c:v>
                </c:pt>
                <c:pt idx="3346">
                  <c:v>4978.7869415544455</c:v>
                </c:pt>
                <c:pt idx="3347">
                  <c:v>4979.8693704910447</c:v>
                </c:pt>
                <c:pt idx="3348">
                  <c:v>4980.9642177562382</c:v>
                </c:pt>
                <c:pt idx="3349">
                  <c:v>4982.0128123950753</c:v>
                </c:pt>
                <c:pt idx="3350">
                  <c:v>4983.2359681464168</c:v>
                </c:pt>
                <c:pt idx="3351">
                  <c:v>4984.79012595524</c:v>
                </c:pt>
                <c:pt idx="3352">
                  <c:v>4986.3900040335993</c:v>
                </c:pt>
                <c:pt idx="3353">
                  <c:v>4987.8545944773796</c:v>
                </c:pt>
                <c:pt idx="3354">
                  <c:v>4989.0327105426322</c:v>
                </c:pt>
                <c:pt idx="3355">
                  <c:v>4990.226028733814</c:v>
                </c:pt>
                <c:pt idx="3356">
                  <c:v>4991.5984924148806</c:v>
                </c:pt>
                <c:pt idx="3357">
                  <c:v>4993.0382574945934</c:v>
                </c:pt>
                <c:pt idx="3358">
                  <c:v>4994.5333000618584</c:v>
                </c:pt>
                <c:pt idx="3359">
                  <c:v>4995.7490650762929</c:v>
                </c:pt>
                <c:pt idx="3360">
                  <c:v>4996.8314940128921</c:v>
                </c:pt>
                <c:pt idx="3361">
                  <c:v>4998.0398230854007</c:v>
                </c:pt>
                <c:pt idx="3362">
                  <c:v>4999.0172418006878</c:v>
                </c:pt>
                <c:pt idx="3363">
                  <c:v>5000.3015027070487</c:v>
                </c:pt>
                <c:pt idx="3364">
                  <c:v>5001.7630130417056</c:v>
                </c:pt>
                <c:pt idx="3365">
                  <c:v>5003.167927154228</c:v>
                </c:pt>
                <c:pt idx="3366">
                  <c:v>5004.412991914297</c:v>
                </c:pt>
                <c:pt idx="3367">
                  <c:v>5005.2567952991794</c:v>
                </c:pt>
                <c:pt idx="3368">
                  <c:v>5006.3053899380166</c:v>
                </c:pt>
                <c:pt idx="3369">
                  <c:v>5007.5395488115746</c:v>
                </c:pt>
                <c:pt idx="3370">
                  <c:v>5008.915291980582</c:v>
                </c:pt>
                <c:pt idx="3371">
                  <c:v>5010.3329783025138</c:v>
                </c:pt>
                <c:pt idx="3372">
                  <c:v>5011.5338253891923</c:v>
                </c:pt>
                <c:pt idx="3373">
                  <c:v>5012.5994714657354</c:v>
                </c:pt>
                <c:pt idx="3374">
                  <c:v>5013.5535594019593</c:v>
                </c:pt>
                <c:pt idx="3375">
                  <c:v>5014.7468775931411</c:v>
                </c:pt>
                <c:pt idx="3376">
                  <c:v>5016.3467556715004</c:v>
                </c:pt>
                <c:pt idx="3377">
                  <c:v>5018.1228324652684</c:v>
                </c:pt>
                <c:pt idx="3378">
                  <c:v>5019.6417972327245</c:v>
                </c:pt>
                <c:pt idx="3379">
                  <c:v>5020.9012562836078</c:v>
                </c:pt>
                <c:pt idx="3380">
                  <c:v>5022.2337366880292</c:v>
                </c:pt>
                <c:pt idx="3381">
                  <c:v>5023.4642387860958</c:v>
                </c:pt>
                <c:pt idx="3382">
                  <c:v>5024.7589836282086</c:v>
                </c:pt>
                <c:pt idx="3383">
                  <c:v>5026.272003305492</c:v>
                </c:pt>
                <c:pt idx="3384">
                  <c:v>5027.8086653461469</c:v>
                </c:pt>
                <c:pt idx="3385">
                  <c:v>5029.1712432052809</c:v>
                </c:pt>
                <c:pt idx="3386">
                  <c:v>5030.4378380582693</c:v>
                </c:pt>
                <c:pt idx="3387">
                  <c:v>5031.5530752921977</c:v>
                </c:pt>
                <c:pt idx="3388">
                  <c:v>5032.6803694960863</c:v>
                </c:pt>
                <c:pt idx="3389">
                  <c:v>5034.0162275493331</c:v>
                </c:pt>
                <c:pt idx="3390">
                  <c:v>5035.5761736744107</c:v>
                </c:pt>
                <c:pt idx="3391">
                  <c:v>5037.3369611448734</c:v>
                </c:pt>
                <c:pt idx="3392">
                  <c:v>5039.029900018817</c:v>
                </c:pt>
                <c:pt idx="3393">
                  <c:v>5040.4790244499845</c:v>
                </c:pt>
                <c:pt idx="3394">
                  <c:v>5041.780711673875</c:v>
                </c:pt>
                <c:pt idx="3395">
                  <c:v>5042.8919008468383</c:v>
                </c:pt>
                <c:pt idx="3396">
                  <c:v>5044.1150565981798</c:v>
                </c:pt>
                <c:pt idx="3397">
                  <c:v>5045.7511418975564</c:v>
                </c:pt>
                <c:pt idx="3398">
                  <c:v>5047.4009414800621</c:v>
                </c:pt>
                <c:pt idx="3399">
                  <c:v>5048.8777881254964</c:v>
                </c:pt>
                <c:pt idx="3400">
                  <c:v>5050.1966714346645</c:v>
                </c:pt>
                <c:pt idx="3401">
                  <c:v>5051.3593866275169</c:v>
                </c:pt>
                <c:pt idx="3402">
                  <c:v>5052.1978324771262</c:v>
                </c:pt>
                <c:pt idx="3403">
                  <c:v>5053.4855975129976</c:v>
                </c:pt>
                <c:pt idx="3404">
                  <c:v>5055.0570563130159</c:v>
                </c:pt>
                <c:pt idx="3405">
                  <c:v>5056.8533164452247</c:v>
                </c:pt>
                <c:pt idx="3406">
                  <c:v>5058.5674178771078</c:v>
                </c:pt>
                <c:pt idx="3407">
                  <c:v>5060.0227484360348</c:v>
                </c:pt>
                <c:pt idx="3408">
                  <c:v>5061.4372525170475</c:v>
                </c:pt>
                <c:pt idx="3409">
                  <c:v>5062.6305707082292</c:v>
                </c:pt>
                <c:pt idx="3410">
                  <c:v>5064.1104655427107</c:v>
                </c:pt>
                <c:pt idx="3411">
                  <c:v>5065.8007404681439</c:v>
                </c:pt>
                <c:pt idx="3412">
                  <c:v>5067.5357463486989</c:v>
                </c:pt>
                <c:pt idx="3413">
                  <c:v>5069.021718805895</c:v>
                </c:pt>
                <c:pt idx="3414">
                  <c:v>5070.4234216814966</c:v>
                </c:pt>
                <c:pt idx="3415">
                  <c:v>5071.6465774328381</c:v>
                </c:pt>
                <c:pt idx="3416">
                  <c:v>5072.9688731232236</c:v>
                </c:pt>
                <c:pt idx="3417">
                  <c:v>5074.1469891884763</c:v>
                </c:pt>
                <c:pt idx="3418">
                  <c:v>5075.4862163715479</c:v>
                </c:pt>
                <c:pt idx="3419">
                  <c:v>5076.990274353002</c:v>
                </c:pt>
                <c:pt idx="3420">
                  <c:v>5078.436285730766</c:v>
                </c:pt>
                <c:pt idx="3421">
                  <c:v>5079.8507898117787</c:v>
                </c:pt>
                <c:pt idx="3422">
                  <c:v>5081.3578409454694</c:v>
                </c:pt>
                <c:pt idx="3423">
                  <c:v>5082.4360986563488</c:v>
                </c:pt>
                <c:pt idx="3424">
                  <c:v>5083.86328912726</c:v>
                </c:pt>
                <c:pt idx="3425">
                  <c:v>5085.4203437834531</c:v>
                </c:pt>
                <c:pt idx="3426">
                  <c:v>5086.8348478644657</c:v>
                </c:pt>
                <c:pt idx="3427">
                  <c:v>5088.3055791755478</c:v>
                </c:pt>
                <c:pt idx="3428">
                  <c:v>5089.6681570346818</c:v>
                </c:pt>
                <c:pt idx="3429">
                  <c:v>5091.1571590005224</c:v>
                </c:pt>
                <c:pt idx="3430">
                  <c:v>5092.7794140822725</c:v>
                </c:pt>
                <c:pt idx="3431">
                  <c:v>5094.5630863928845</c:v>
                </c:pt>
                <c:pt idx="3432">
                  <c:v>5096.2533613183177</c:v>
                </c:pt>
                <c:pt idx="3433">
                  <c:v>5097.9621966817058</c:v>
                </c:pt>
                <c:pt idx="3434">
                  <c:v>5099.5733021121887</c:v>
                </c:pt>
                <c:pt idx="3435">
                  <c:v>5101.2339915787279</c:v>
                </c:pt>
                <c:pt idx="3436">
                  <c:v>5102.6862223889984</c:v>
                </c:pt>
                <c:pt idx="3437">
                  <c:v>5104.008518079384</c:v>
                </c:pt>
                <c:pt idx="3438">
                  <c:v>5105.2093651660625</c:v>
                </c:pt>
                <c:pt idx="3439">
                  <c:v>5106.4214179126802</c:v>
                </c:pt>
                <c:pt idx="3440">
                  <c:v>5107.8767484716072</c:v>
                </c:pt>
                <c:pt idx="3441">
                  <c:v>5109.5320019508399</c:v>
                </c:pt>
                <c:pt idx="3442">
                  <c:v>5111.2618054035865</c:v>
                </c:pt>
                <c:pt idx="3443">
                  <c:v>5113.1957844576864</c:v>
                </c:pt>
                <c:pt idx="3444">
                  <c:v>5115.0219013750966</c:v>
                </c:pt>
                <c:pt idx="3445">
                  <c:v>5116.6689672359125</c:v>
                </c:pt>
                <c:pt idx="3446">
                  <c:v>5118.3909375763315</c:v>
                </c:pt>
                <c:pt idx="3447">
                  <c:v>5119.7990556021523</c:v>
                </c:pt>
                <c:pt idx="3448">
                  <c:v>5121.0833165085132</c:v>
                </c:pt>
                <c:pt idx="3449">
                  <c:v>5122.3499113615017</c:v>
                </c:pt>
                <c:pt idx="3450">
                  <c:v>5123.6236020401093</c:v>
                </c:pt>
                <c:pt idx="3451">
                  <c:v>5125.2064897807459</c:v>
                </c:pt>
                <c:pt idx="3452">
                  <c:v>5126.9926867523909</c:v>
                </c:pt>
                <c:pt idx="3453">
                  <c:v>5128.6935924425316</c:v>
                </c:pt>
                <c:pt idx="3454">
                  <c:v>5130.3515661434849</c:v>
                </c:pt>
                <c:pt idx="3455">
                  <c:v>5131.9057239523081</c:v>
                </c:pt>
                <c:pt idx="3456">
                  <c:v>5133.2749002899036</c:v>
                </c:pt>
                <c:pt idx="3457">
                  <c:v>5134.7456316009857</c:v>
                </c:pt>
                <c:pt idx="3458">
                  <c:v>5136.0122264539741</c:v>
                </c:pt>
                <c:pt idx="3459">
                  <c:v>5137.1903425192268</c:v>
                </c:pt>
                <c:pt idx="3460">
                  <c:v>5138.5726213224543</c:v>
                </c:pt>
                <c:pt idx="3461">
                  <c:v>5140.1238768728863</c:v>
                </c:pt>
                <c:pt idx="3462">
                  <c:v>5141.5351915393094</c:v>
                </c:pt>
                <c:pt idx="3463">
                  <c:v>5142.9936152588853</c:v>
                </c:pt>
                <c:pt idx="3464">
                  <c:v>5144.4886578261503</c:v>
                </c:pt>
                <c:pt idx="3465">
                  <c:v>5145.9867115597572</c:v>
                </c:pt>
                <c:pt idx="3466">
                  <c:v>5147.6034014276875</c:v>
                </c:pt>
                <c:pt idx="3467">
                  <c:v>5149.2173014931095</c:v>
                </c:pt>
                <c:pt idx="3468">
                  <c:v>5150.8779909596487</c:v>
                </c:pt>
                <c:pt idx="3469">
                  <c:v>5152.3669929254893</c:v>
                </c:pt>
                <c:pt idx="3470">
                  <c:v>5153.803624671431</c:v>
                </c:pt>
                <c:pt idx="3471">
                  <c:v>5155.2244861072941</c:v>
                </c:pt>
                <c:pt idx="3472">
                  <c:v>5156.5771058956852</c:v>
                </c:pt>
                <c:pt idx="3473">
                  <c:v>5157.6469723696355</c:v>
                </c:pt>
                <c:pt idx="3474">
                  <c:v>5159.016148707231</c:v>
                </c:pt>
                <c:pt idx="3475">
                  <c:v>5160.5261870615477</c:v>
                </c:pt>
                <c:pt idx="3476">
                  <c:v>5162.0628491022026</c:v>
                </c:pt>
                <c:pt idx="3477">
                  <c:v>5163.6739545326855</c:v>
                </c:pt>
                <c:pt idx="3478">
                  <c:v>5165.5318749383905</c:v>
                </c:pt>
                <c:pt idx="3479">
                  <c:v>5167.458851027076</c:v>
                </c:pt>
                <c:pt idx="3480">
                  <c:v>5168.96290900853</c:v>
                </c:pt>
                <c:pt idx="3481">
                  <c:v>5170.5571437605513</c:v>
                </c:pt>
                <c:pt idx="3482">
                  <c:v>5172.0217342043316</c:v>
                </c:pt>
                <c:pt idx="3483">
                  <c:v>5173.5257921857856</c:v>
                </c:pt>
                <c:pt idx="3484">
                  <c:v>5175.1783209659416</c:v>
                </c:pt>
                <c:pt idx="3485">
                  <c:v>5176.8362946668949</c:v>
                </c:pt>
                <c:pt idx="3486">
                  <c:v>5178.1310395090077</c:v>
                </c:pt>
                <c:pt idx="3487">
                  <c:v>5179.2781470789214</c:v>
                </c:pt>
                <c:pt idx="3488">
                  <c:v>5180.4447315511707</c:v>
                </c:pt>
                <c:pt idx="3489">
                  <c:v>5181.6934104393931</c:v>
                </c:pt>
                <c:pt idx="3490">
                  <c:v>5183.1363020484287</c:v>
                </c:pt>
                <c:pt idx="3491">
                  <c:v>5184.7585571301788</c:v>
                </c:pt>
                <c:pt idx="3492">
                  <c:v>5186.2952191708337</c:v>
                </c:pt>
                <c:pt idx="3493">
                  <c:v>5187.840653854003</c:v>
                </c:pt>
                <c:pt idx="3494">
                  <c:v>5189.4092424062437</c:v>
                </c:pt>
                <c:pt idx="3495">
                  <c:v>5190.8301038421068</c:v>
                </c:pt>
                <c:pt idx="3496">
                  <c:v>5192.1421357637837</c:v>
                </c:pt>
                <c:pt idx="3497">
                  <c:v>5193.2035446623877</c:v>
                </c:pt>
                <c:pt idx="3498">
                  <c:v>5194.3106709729418</c:v>
                </c:pt>
                <c:pt idx="3499">
                  <c:v>5195.5772658259302</c:v>
                </c:pt>
                <c:pt idx="3500">
                  <c:v>5196.8650308618016</c:v>
                </c:pt>
                <c:pt idx="3501">
                  <c:v>5198.0807958762362</c:v>
                </c:pt>
                <c:pt idx="3502">
                  <c:v>5199.4233837352076</c:v>
                </c:pt>
                <c:pt idx="3503">
                  <c:v>5200.8818074547835</c:v>
                </c:pt>
                <c:pt idx="3504">
                  <c:v>5202.5068379973582</c:v>
                </c:pt>
                <c:pt idx="3505">
                  <c:v>5204.0258027648142</c:v>
                </c:pt>
                <c:pt idx="3506">
                  <c:v>5205.5388224420976</c:v>
                </c:pt>
                <c:pt idx="3507">
                  <c:v>5206.6937601889495</c:v>
                </c:pt>
                <c:pt idx="3508">
                  <c:v>5208.0563380480835</c:v>
                </c:pt>
                <c:pt idx="3509">
                  <c:v>5209.4156046562257</c:v>
                </c:pt>
                <c:pt idx="3510">
                  <c:v>5210.7648887556124</c:v>
                </c:pt>
                <c:pt idx="3511">
                  <c:v>5212.2417354010468</c:v>
                </c:pt>
                <c:pt idx="3512">
                  <c:v>5213.6240142042743</c:v>
                </c:pt>
                <c:pt idx="3513">
                  <c:v>5215.0160389237572</c:v>
                </c:pt>
                <c:pt idx="3514">
                  <c:v>5216.3451330952812</c:v>
                </c:pt>
                <c:pt idx="3515">
                  <c:v>5217.7208762642886</c:v>
                </c:pt>
                <c:pt idx="3516">
                  <c:v>5218.987471117277</c:v>
                </c:pt>
                <c:pt idx="3517">
                  <c:v>5220.3697499205045</c:v>
                </c:pt>
                <c:pt idx="3518">
                  <c:v>5221.7906113563677</c:v>
                </c:pt>
                <c:pt idx="3519">
                  <c:v>5223.0284162017642</c:v>
                </c:pt>
                <c:pt idx="3520">
                  <c:v>5224.2734809618332</c:v>
                </c:pt>
                <c:pt idx="3521">
                  <c:v>5225.5436286831364</c:v>
                </c:pt>
                <c:pt idx="3522">
                  <c:v>5227.0536670374531</c:v>
                </c:pt>
                <c:pt idx="3523">
                  <c:v>5228.5027914686207</c:v>
                </c:pt>
                <c:pt idx="3524">
                  <c:v>5230.0068494500747</c:v>
                </c:pt>
                <c:pt idx="3525">
                  <c:v>5231.2663085009581</c:v>
                </c:pt>
                <c:pt idx="3526">
                  <c:v>5232.6485873041856</c:v>
                </c:pt>
                <c:pt idx="3527">
                  <c:v>5234.0177636417811</c:v>
                </c:pt>
                <c:pt idx="3528">
                  <c:v>5235.4606552508167</c:v>
                </c:pt>
                <c:pt idx="3529">
                  <c:v>5236.7057200108857</c:v>
                </c:pt>
                <c:pt idx="3530">
                  <c:v>5238.0449471939573</c:v>
                </c:pt>
                <c:pt idx="3531">
                  <c:v>5239.2717816180984</c:v>
                </c:pt>
                <c:pt idx="3532">
                  <c:v>5240.4838343647161</c:v>
                </c:pt>
                <c:pt idx="3533">
                  <c:v>5241.8983384457288</c:v>
                </c:pt>
                <c:pt idx="3534">
                  <c:v>5243.2773533037334</c:v>
                </c:pt>
                <c:pt idx="3535">
                  <c:v>5244.6530964727408</c:v>
                </c:pt>
                <c:pt idx="3536">
                  <c:v>5245.8981612328098</c:v>
                </c:pt>
                <c:pt idx="3537">
                  <c:v>5247.1929060749226</c:v>
                </c:pt>
                <c:pt idx="3538">
                  <c:v>5248.518605364402</c:v>
                </c:pt>
                <c:pt idx="3539">
                  <c:v>5249.8745526354351</c:v>
                </c:pt>
                <c:pt idx="3540">
                  <c:v>5251.048837418688</c:v>
                </c:pt>
                <c:pt idx="3541">
                  <c:v>5252.1518859027065</c:v>
                </c:pt>
                <c:pt idx="3542">
                  <c:v>5253.4944737616779</c:v>
                </c:pt>
                <c:pt idx="3543">
                  <c:v>5254.9216642325891</c:v>
                </c:pt>
                <c:pt idx="3544">
                  <c:v>5256.4524499150702</c:v>
                </c:pt>
                <c:pt idx="3545">
                  <c:v>5257.959501048761</c:v>
                </c:pt>
                <c:pt idx="3546">
                  <c:v>5259.2260959017494</c:v>
                </c:pt>
                <c:pt idx="3547">
                  <c:v>5260.9137026715143</c:v>
                </c:pt>
                <c:pt idx="3548">
                  <c:v>5262.4296978080547</c:v>
                </c:pt>
                <c:pt idx="3549">
                  <c:v>5263.8346119205771</c:v>
                </c:pt>
                <c:pt idx="3550">
                  <c:v>5265.2618023914883</c:v>
                </c:pt>
                <c:pt idx="3551">
                  <c:v>5266.6699204173092</c:v>
                </c:pt>
                <c:pt idx="3552">
                  <c:v>5267.9506676071032</c:v>
                </c:pt>
                <c:pt idx="3553">
                  <c:v>5269.2029501947072</c:v>
                </c:pt>
                <c:pt idx="3554">
                  <c:v>5270.7189453312476</c:v>
                </c:pt>
                <c:pt idx="3555">
                  <c:v>5272.2379100987037</c:v>
                </c:pt>
                <c:pt idx="3556">
                  <c:v>5273.6331683301269</c:v>
                </c:pt>
                <c:pt idx="3557">
                  <c:v>5274.979108473317</c:v>
                </c:pt>
                <c:pt idx="3558">
                  <c:v>5276.3216963322884</c:v>
                </c:pt>
                <c:pt idx="3559">
                  <c:v>5277.7583280782301</c:v>
                </c:pt>
                <c:pt idx="3560">
                  <c:v>5279.2979198879002</c:v>
                </c:pt>
                <c:pt idx="3561">
                  <c:v>5280.7747665333345</c:v>
                </c:pt>
                <c:pt idx="3562">
                  <c:v>5282.3942413996338</c:v>
                </c:pt>
                <c:pt idx="3563">
                  <c:v>5283.7501886706668</c:v>
                </c:pt>
                <c:pt idx="3564">
                  <c:v>5285.1710501065299</c:v>
                </c:pt>
                <c:pt idx="3565">
                  <c:v>5286.798851376524</c:v>
                </c:pt>
                <c:pt idx="3566">
                  <c:v>5288.3788896321448</c:v>
                </c:pt>
                <c:pt idx="3567">
                  <c:v>5289.8496209432269</c:v>
                </c:pt>
                <c:pt idx="3568">
                  <c:v>5291.20556821426</c:v>
                </c:pt>
                <c:pt idx="3569">
                  <c:v>5292.3836842795126</c:v>
                </c:pt>
                <c:pt idx="3570">
                  <c:v>5293.6395602240191</c:v>
                </c:pt>
                <c:pt idx="3571">
                  <c:v>5295.1010705586759</c:v>
                </c:pt>
                <c:pt idx="3572">
                  <c:v>5296.406215125483</c:v>
                </c:pt>
                <c:pt idx="3573">
                  <c:v>5297.5919566160292</c:v>
                </c:pt>
                <c:pt idx="3574">
                  <c:v>5298.785274807211</c:v>
                </c:pt>
                <c:pt idx="3575">
                  <c:v>5300.1278626661824</c:v>
                </c:pt>
                <c:pt idx="3576">
                  <c:v>5301.57698709735</c:v>
                </c:pt>
                <c:pt idx="3577">
                  <c:v>5303.1655584746677</c:v>
                </c:pt>
                <c:pt idx="3578">
                  <c:v>5304.4357061959709</c:v>
                </c:pt>
                <c:pt idx="3579">
                  <c:v>5305.6061471563853</c:v>
                </c:pt>
                <c:pt idx="3580">
                  <c:v>5306.9818903253927</c:v>
                </c:pt>
                <c:pt idx="3581">
                  <c:v>5308.4495544147776</c:v>
                </c:pt>
                <c:pt idx="3582">
                  <c:v>5309.9803400972587</c:v>
                </c:pt>
                <c:pt idx="3583">
                  <c:v>5311.3528037783253</c:v>
                </c:pt>
                <c:pt idx="3584">
                  <c:v>5312.626494456933</c:v>
                </c:pt>
                <c:pt idx="3585">
                  <c:v>5314.0409985379456</c:v>
                </c:pt>
                <c:pt idx="3586">
                  <c:v>5315.3598818471137</c:v>
                </c:pt>
                <c:pt idx="3587">
                  <c:v>5316.6719137687905</c:v>
                </c:pt>
                <c:pt idx="3588">
                  <c:v>5318.1426450798726</c:v>
                </c:pt>
                <c:pt idx="3589">
                  <c:v>5319.7169688934773</c:v>
                </c:pt>
                <c:pt idx="3590">
                  <c:v>5321.2477545759584</c:v>
                </c:pt>
                <c:pt idx="3591">
                  <c:v>5322.6622586569711</c:v>
                </c:pt>
                <c:pt idx="3592">
                  <c:v>5323.9073234170401</c:v>
                </c:pt>
                <c:pt idx="3593">
                  <c:v>5325.2227854921348</c:v>
                </c:pt>
                <c:pt idx="3594">
                  <c:v>5326.6687968698989</c:v>
                </c:pt>
                <c:pt idx="3595">
                  <c:v>5328.291051951649</c:v>
                </c:pt>
                <c:pt idx="3596">
                  <c:v>5329.8010903059658</c:v>
                </c:pt>
                <c:pt idx="3597">
                  <c:v>5331.2840270654406</c:v>
                </c:pt>
                <c:pt idx="3598">
                  <c:v>5332.6399743364736</c:v>
                </c:pt>
                <c:pt idx="3599">
                  <c:v>5333.9758323897204</c:v>
                </c:pt>
                <c:pt idx="3600">
                  <c:v>5335.390336470733</c:v>
                </c:pt>
                <c:pt idx="3601">
                  <c:v>5336.9958380392618</c:v>
                </c:pt>
                <c:pt idx="3602">
                  <c:v>5338.4968968986714</c:v>
                </c:pt>
                <c:pt idx="3603">
                  <c:v>5340.0683556986896</c:v>
                </c:pt>
                <c:pt idx="3604">
                  <c:v>5341.613790381859</c:v>
                </c:pt>
                <c:pt idx="3605">
                  <c:v>5343.0058151013418</c:v>
                </c:pt>
                <c:pt idx="3606">
                  <c:v>5344.4203191823544</c:v>
                </c:pt>
                <c:pt idx="3607">
                  <c:v>5345.9422477863354</c:v>
                </c:pt>
                <c:pt idx="3608">
                  <c:v>5347.4006715059113</c:v>
                </c:pt>
                <c:pt idx="3609">
                  <c:v>5348.8529023161818</c:v>
                </c:pt>
                <c:pt idx="3610">
                  <c:v>5350.3020267473494</c:v>
                </c:pt>
                <c:pt idx="3611">
                  <c:v>5351.6777699163567</c:v>
                </c:pt>
                <c:pt idx="3612">
                  <c:v>5353.0337171873898</c:v>
                </c:pt>
                <c:pt idx="3613">
                  <c:v>5354.3962950465238</c:v>
                </c:pt>
                <c:pt idx="3614">
                  <c:v>5355.9182236505048</c:v>
                </c:pt>
                <c:pt idx="3615">
                  <c:v>5357.4665715032315</c:v>
                </c:pt>
                <c:pt idx="3616">
                  <c:v>5359.0720730717603</c:v>
                </c:pt>
                <c:pt idx="3617">
                  <c:v>5360.5910378392164</c:v>
                </c:pt>
                <c:pt idx="3618">
                  <c:v>5362.0182283101276</c:v>
                </c:pt>
                <c:pt idx="3619">
                  <c:v>5363.4327323911402</c:v>
                </c:pt>
                <c:pt idx="3620">
                  <c:v>5364.998445434534</c:v>
                </c:pt>
                <c:pt idx="3621">
                  <c:v>5366.6672556802869</c:v>
                </c:pt>
                <c:pt idx="3622">
                  <c:v>5368.3495134465093</c:v>
                </c:pt>
                <c:pt idx="3623">
                  <c:v>5369.8415387701125</c:v>
                </c:pt>
                <c:pt idx="3624">
                  <c:v>5371.3122700811946</c:v>
                </c:pt>
                <c:pt idx="3625">
                  <c:v>5372.7676006401216</c:v>
                </c:pt>
                <c:pt idx="3626">
                  <c:v>5374.0761934154752</c:v>
                </c:pt>
                <c:pt idx="3627">
                  <c:v>5375.4617284739097</c:v>
                </c:pt>
                <c:pt idx="3628">
                  <c:v>5376.9687796076005</c:v>
                </c:pt>
                <c:pt idx="3629">
                  <c:v>5378.3864659295323</c:v>
                </c:pt>
                <c:pt idx="3630">
                  <c:v>5379.6707268358932</c:v>
                </c:pt>
                <c:pt idx="3631">
                  <c:v>5380.8059878828572</c:v>
                </c:pt>
                <c:pt idx="3632">
                  <c:v>5382.1007327249699</c:v>
                </c:pt>
                <c:pt idx="3633">
                  <c:v>5383.6635649701548</c:v>
                </c:pt>
                <c:pt idx="3634">
                  <c:v>5385.1126894013223</c:v>
                </c:pt>
                <c:pt idx="3635">
                  <c:v>5386.8188856347524</c:v>
                </c:pt>
                <c:pt idx="3636">
                  <c:v>5388.1880619723479</c:v>
                </c:pt>
                <c:pt idx="3637">
                  <c:v>5389.6184064591571</c:v>
                </c:pt>
                <c:pt idx="3638">
                  <c:v>5390.9743537301902</c:v>
                </c:pt>
                <c:pt idx="3639">
                  <c:v>5392.2586146365511</c:v>
                </c:pt>
                <c:pt idx="3640">
                  <c:v>5393.4057222064648</c:v>
                </c:pt>
                <c:pt idx="3641">
                  <c:v>5394.3923187627861</c:v>
                </c:pt>
                <c:pt idx="3642">
                  <c:v>5395.1978714773204</c:v>
                </c:pt>
                <c:pt idx="3643">
                  <c:v>5396.1034965001454</c:v>
                </c:pt>
                <c:pt idx="3644">
                  <c:v>5397.1081972554675</c:v>
                </c:pt>
                <c:pt idx="3645">
                  <c:v>5397.9987692900222</c:v>
                </c:pt>
                <c:pt idx="3646">
                  <c:v>5399.1497986057302</c:v>
                </c:pt>
                <c:pt idx="3647">
                  <c:v>5400.1225959294197</c:v>
                </c:pt>
                <c:pt idx="3648">
                  <c:v>5400.2175312273857</c:v>
                </c:pt>
                <c:pt idx="3649">
                  <c:v>5400.9770136111138</c:v>
                </c:pt>
                <c:pt idx="3650">
                  <c:v>5401.9817143664359</c:v>
                </c:pt>
                <c:pt idx="3651">
                  <c:v>5403.0515808403861</c:v>
                </c:pt>
                <c:pt idx="3652">
                  <c:v>5404.1464281055796</c:v>
                </c:pt>
                <c:pt idx="3653">
                  <c:v>5405.2777127434065</c:v>
                </c:pt>
                <c:pt idx="3654">
                  <c:v>5406.3725600086</c:v>
                </c:pt>
                <c:pt idx="3655">
                  <c:v>5407.4591441585399</c:v>
                </c:pt>
                <c:pt idx="3656">
                  <c:v>5408.6218593513922</c:v>
                </c:pt>
                <c:pt idx="3657">
                  <c:v>5409.4329868922678</c:v>
                </c:pt>
                <c:pt idx="3658">
                  <c:v>5410.7755747512392</c:v>
                </c:pt>
                <c:pt idx="3659">
                  <c:v>5412.0492654298469</c:v>
                </c:pt>
                <c:pt idx="3660">
                  <c:v>5413.5711940338279</c:v>
                </c:pt>
                <c:pt idx="3661">
                  <c:v>5414.992055469691</c:v>
                </c:pt>
                <c:pt idx="3662">
                  <c:v>5416.2298603150875</c:v>
                </c:pt>
                <c:pt idx="3663">
                  <c:v>5417.3651213620515</c:v>
                </c:pt>
                <c:pt idx="3664">
                  <c:v>5418.7375850431181</c:v>
                </c:pt>
                <c:pt idx="3665">
                  <c:v>5420.1133282121255</c:v>
                </c:pt>
                <c:pt idx="3666">
                  <c:v>5421.1789742886685</c:v>
                </c:pt>
                <c:pt idx="3667">
                  <c:v>5422.5315940770597</c:v>
                </c:pt>
                <c:pt idx="3668">
                  <c:v>5423.6140230136589</c:v>
                </c:pt>
                <c:pt idx="3669">
                  <c:v>5425.2501083130355</c:v>
                </c:pt>
                <c:pt idx="3670">
                  <c:v>5426.7177724024205</c:v>
                </c:pt>
                <c:pt idx="3671">
                  <c:v>5427.6859262759344</c:v>
                </c:pt>
                <c:pt idx="3672">
                  <c:v>5428.6209305248749</c:v>
                </c:pt>
                <c:pt idx="3673">
                  <c:v>5429.6950008123349</c:v>
                </c:pt>
                <c:pt idx="3674">
                  <c:v>5430.8807423028811</c:v>
                </c:pt>
                <c:pt idx="3675">
                  <c:v>5432.0473267751304</c:v>
                </c:pt>
                <c:pt idx="3676">
                  <c:v>5433.3764209466544</c:v>
                </c:pt>
                <c:pt idx="3677">
                  <c:v>5434.4956916027895</c:v>
                </c:pt>
                <c:pt idx="3678">
                  <c:v>5435.8582694619236</c:v>
                </c:pt>
                <c:pt idx="3679">
                  <c:v>5437.0703222085413</c:v>
                </c:pt>
                <c:pt idx="3680">
                  <c:v>5438.2407631689557</c:v>
                </c:pt>
                <c:pt idx="3681">
                  <c:v>5439.4453570577934</c:v>
                </c:pt>
                <c:pt idx="3682">
                  <c:v>5440.5524833683476</c:v>
                </c:pt>
                <c:pt idx="3683">
                  <c:v>5441.7902882137441</c:v>
                </c:pt>
                <c:pt idx="3684">
                  <c:v>5443.102320135421</c:v>
                </c:pt>
                <c:pt idx="3685">
                  <c:v>5444.2336047732479</c:v>
                </c:pt>
                <c:pt idx="3686">
                  <c:v>5445.2778930508739</c:v>
                </c:pt>
                <c:pt idx="3687">
                  <c:v>5446.7516852007684</c:v>
                </c:pt>
                <c:pt idx="3688">
                  <c:v>5448.3058430095916</c:v>
                </c:pt>
                <c:pt idx="3689">
                  <c:v>5449.2832617248787</c:v>
                </c:pt>
                <c:pt idx="3690">
                  <c:v>5450.0247301046165</c:v>
                </c:pt>
                <c:pt idx="3691">
                  <c:v>5450.8075866263134</c:v>
                </c:pt>
                <c:pt idx="3692">
                  <c:v>5451.7757404998274</c:v>
                </c:pt>
                <c:pt idx="3693">
                  <c:v>5452.8950111559625</c:v>
                </c:pt>
                <c:pt idx="3694">
                  <c:v>5454.0421187258762</c:v>
                </c:pt>
                <c:pt idx="3695">
                  <c:v>5454.9962066621001</c:v>
                </c:pt>
                <c:pt idx="3696">
                  <c:v>5456.1819481526463</c:v>
                </c:pt>
                <c:pt idx="3697">
                  <c:v>5457.6648849121211</c:v>
                </c:pt>
                <c:pt idx="3698">
                  <c:v>5458.9596297542339</c:v>
                </c:pt>
                <c:pt idx="3699">
                  <c:v>5460.1145675010857</c:v>
                </c:pt>
                <c:pt idx="3700">
                  <c:v>5461.0873648247752</c:v>
                </c:pt>
                <c:pt idx="3701">
                  <c:v>5462.0414527609992</c:v>
                </c:pt>
                <c:pt idx="3702">
                  <c:v>5463.0142500846887</c:v>
                </c:pt>
                <c:pt idx="3703">
                  <c:v>5464.0542141680735</c:v>
                </c:pt>
                <c:pt idx="3704">
                  <c:v>5465.2361490961475</c:v>
                </c:pt>
                <c:pt idx="3705">
                  <c:v>5466.2227456524688</c:v>
                </c:pt>
                <c:pt idx="3706">
                  <c:v>5467.9499420141647</c:v>
                </c:pt>
                <c:pt idx="3707">
                  <c:v>5469.9660602068625</c:v>
                </c:pt>
                <c:pt idx="3708">
                  <c:v>5471.6267496734017</c:v>
                </c:pt>
                <c:pt idx="3709">
                  <c:v>5473.2350556138799</c:v>
                </c:pt>
                <c:pt idx="3710">
                  <c:v>5474.4396495027177</c:v>
                </c:pt>
                <c:pt idx="3711">
                  <c:v>5475.6517022493354</c:v>
                </c:pt>
                <c:pt idx="3712">
                  <c:v>5476.9807964208594</c:v>
                </c:pt>
                <c:pt idx="3713">
                  <c:v>5478.2720560755743</c:v>
                </c:pt>
                <c:pt idx="3714">
                  <c:v>5479.3872933095026</c:v>
                </c:pt>
                <c:pt idx="3715">
                  <c:v>5480.5422310563545</c:v>
                </c:pt>
                <c:pt idx="3716">
                  <c:v>5481.9471451688769</c:v>
                </c:pt>
                <c:pt idx="3717">
                  <c:v>5483.8219670838425</c:v>
                </c:pt>
                <c:pt idx="3718">
                  <c:v>5485.8669359851847</c:v>
                </c:pt>
                <c:pt idx="3719">
                  <c:v>5487.343782630619</c:v>
                </c:pt>
                <c:pt idx="3720">
                  <c:v>5488.5706170547601</c:v>
                </c:pt>
                <c:pt idx="3721">
                  <c:v>5490.0352074985403</c:v>
                </c:pt>
                <c:pt idx="3722">
                  <c:v>5491.6237788758581</c:v>
                </c:pt>
                <c:pt idx="3723">
                  <c:v>5493.1575055525718</c:v>
                </c:pt>
                <c:pt idx="3724">
                  <c:v>5494.4241004055602</c:v>
                </c:pt>
                <c:pt idx="3725">
                  <c:v>5495.6060353336343</c:v>
                </c:pt>
                <c:pt idx="3726">
                  <c:v>5496.7452589092263</c:v>
                </c:pt>
                <c:pt idx="3727">
                  <c:v>5497.8193291966863</c:v>
                </c:pt>
                <c:pt idx="3728">
                  <c:v>5499.1175498711418</c:v>
                </c:pt>
                <c:pt idx="3729">
                  <c:v>5500.5384113070049</c:v>
                </c:pt>
                <c:pt idx="3730">
                  <c:v>5501.8121019856126</c:v>
                </c:pt>
                <c:pt idx="3731">
                  <c:v>5502.8692567234493</c:v>
                </c:pt>
                <c:pt idx="3732">
                  <c:v>5504.047372788702</c:v>
                </c:pt>
                <c:pt idx="3733">
                  <c:v>5505.4745632596132</c:v>
                </c:pt>
                <c:pt idx="3734">
                  <c:v>5507.1991485904673</c:v>
                </c:pt>
                <c:pt idx="3735">
                  <c:v>5508.837985926958</c:v>
                </c:pt>
                <c:pt idx="3736">
                  <c:v>5510.1465787023117</c:v>
                </c:pt>
                <c:pt idx="3737">
                  <c:v>5511.3549077748203</c:v>
                </c:pt>
                <c:pt idx="3738">
                  <c:v>5512.3596085301424</c:v>
                </c:pt>
                <c:pt idx="3739">
                  <c:v>5513.3462050864637</c:v>
                </c:pt>
                <c:pt idx="3740">
                  <c:v>5514.5243211517163</c:v>
                </c:pt>
                <c:pt idx="3741">
                  <c:v>5516.0193637189814</c:v>
                </c:pt>
                <c:pt idx="3742">
                  <c:v>5517.5353588555217</c:v>
                </c:pt>
                <c:pt idx="3743">
                  <c:v>5519.1686874805746</c:v>
                </c:pt>
                <c:pt idx="3744">
                  <c:v>5520.8075248170653</c:v>
                </c:pt>
                <c:pt idx="3745">
                  <c:v>5522.5477175728083</c:v>
                </c:pt>
                <c:pt idx="3746">
                  <c:v>5524.172748115383</c:v>
                </c:pt>
                <c:pt idx="3747">
                  <c:v>5525.7152641288512</c:v>
                </c:pt>
                <c:pt idx="3748">
                  <c:v>5527.1040478090617</c:v>
                </c:pt>
                <c:pt idx="3749">
                  <c:v>5528.2152369820251</c:v>
                </c:pt>
                <c:pt idx="3750">
                  <c:v>5529.0749126673163</c:v>
                </c:pt>
                <c:pt idx="3751">
                  <c:v>5530.3731333417718</c:v>
                </c:pt>
                <c:pt idx="3752">
                  <c:v>5531.8438646528539</c:v>
                </c:pt>
                <c:pt idx="3753">
                  <c:v>5533.2293997112884</c:v>
                </c:pt>
                <c:pt idx="3754">
                  <c:v>5534.3526893050685</c:v>
                </c:pt>
                <c:pt idx="3755">
                  <c:v>5535.5308053703211</c:v>
                </c:pt>
                <c:pt idx="3756">
                  <c:v>5536.8531010607066</c:v>
                </c:pt>
                <c:pt idx="3757">
                  <c:v>5538.3481436279717</c:v>
                </c:pt>
                <c:pt idx="3758">
                  <c:v>5539.824990273406</c:v>
                </c:pt>
                <c:pt idx="3759">
                  <c:v>5541.1092511797669</c:v>
                </c:pt>
                <c:pt idx="3760">
                  <c:v>5542.3687102306503</c:v>
                </c:pt>
                <c:pt idx="3761">
                  <c:v>5543.4343563071934</c:v>
                </c:pt>
                <c:pt idx="3762">
                  <c:v>5544.7769441661649</c:v>
                </c:pt>
                <c:pt idx="3763">
                  <c:v>5546.4212717614473</c:v>
                </c:pt>
                <c:pt idx="3764">
                  <c:v>5547.625865650285</c:v>
                </c:pt>
                <c:pt idx="3765">
                  <c:v>5548.50112585027</c:v>
                </c:pt>
                <c:pt idx="3766">
                  <c:v>5549.3449292351524</c:v>
                </c:pt>
              </c:numCache>
            </c:numRef>
          </c:cat>
          <c:val>
            <c:numRef>
              <c:f>'SHBAB 01 Soil Resistivity'!$I$3:$I$3769</c:f>
              <c:numCache>
                <c:formatCode>0</c:formatCode>
                <c:ptCount val="3767"/>
                <c:pt idx="0">
                  <c:v>433.36944745395448</c:v>
                </c:pt>
                <c:pt idx="1">
                  <c:v>435.72984749455338</c:v>
                </c:pt>
                <c:pt idx="2">
                  <c:v>425.98509052183175</c:v>
                </c:pt>
                <c:pt idx="3">
                  <c:v>414.50777202072538</c:v>
                </c:pt>
                <c:pt idx="4">
                  <c:v>417.97283176593521</c:v>
                </c:pt>
                <c:pt idx="5">
                  <c:v>430.57050592034443</c:v>
                </c:pt>
                <c:pt idx="6">
                  <c:v>447.92833146696529</c:v>
                </c:pt>
                <c:pt idx="7">
                  <c:v>459.77011494252872</c:v>
                </c:pt>
                <c:pt idx="8">
                  <c:v>462.42774566473986</c:v>
                </c:pt>
                <c:pt idx="9">
                  <c:v>459.77011494252872</c:v>
                </c:pt>
                <c:pt idx="10">
                  <c:v>454.54545454545456</c:v>
                </c:pt>
                <c:pt idx="11">
                  <c:v>446.92737430167597</c:v>
                </c:pt>
                <c:pt idx="12">
                  <c:v>449.94375703037122</c:v>
                </c:pt>
                <c:pt idx="13">
                  <c:v>458.19014891179842</c:v>
                </c:pt>
                <c:pt idx="14">
                  <c:v>461.89376443418013</c:v>
                </c:pt>
                <c:pt idx="15">
                  <c:v>465.65774155995342</c:v>
                </c:pt>
                <c:pt idx="16">
                  <c:v>465.65774155995342</c:v>
                </c:pt>
                <c:pt idx="17">
                  <c:v>454.54545454545456</c:v>
                </c:pt>
                <c:pt idx="18">
                  <c:v>436.20501635768812</c:v>
                </c:pt>
                <c:pt idx="19">
                  <c:v>429.18454935622316</c:v>
                </c:pt>
                <c:pt idx="20">
                  <c:v>426.89434364994662</c:v>
                </c:pt>
                <c:pt idx="21">
                  <c:v>428.26552462526769</c:v>
                </c:pt>
                <c:pt idx="22">
                  <c:v>427.80748663101605</c:v>
                </c:pt>
                <c:pt idx="23">
                  <c:v>427.80748663101605</c:v>
                </c:pt>
                <c:pt idx="24">
                  <c:v>423.28042328042329</c:v>
                </c:pt>
                <c:pt idx="25">
                  <c:v>411.52263374485597</c:v>
                </c:pt>
                <c:pt idx="26">
                  <c:v>397.61431411530816</c:v>
                </c:pt>
                <c:pt idx="27">
                  <c:v>390.2439024390244</c:v>
                </c:pt>
                <c:pt idx="28">
                  <c:v>394.0886699507389</c:v>
                </c:pt>
                <c:pt idx="29">
                  <c:v>402.4144869215292</c:v>
                </c:pt>
                <c:pt idx="30">
                  <c:v>411.52263374485597</c:v>
                </c:pt>
                <c:pt idx="31">
                  <c:v>412.37113402061857</c:v>
                </c:pt>
                <c:pt idx="32">
                  <c:v>406.91759918616481</c:v>
                </c:pt>
                <c:pt idx="33">
                  <c:v>401.20361083249747</c:v>
                </c:pt>
                <c:pt idx="34">
                  <c:v>401.60642570281124</c:v>
                </c:pt>
                <c:pt idx="35">
                  <c:v>400.80160320641284</c:v>
                </c:pt>
                <c:pt idx="36">
                  <c:v>392.54170755642787</c:v>
                </c:pt>
                <c:pt idx="37">
                  <c:v>378.42951750236517</c:v>
                </c:pt>
                <c:pt idx="38">
                  <c:v>362.9764065335753</c:v>
                </c:pt>
                <c:pt idx="39">
                  <c:v>342.75921165381322</c:v>
                </c:pt>
                <c:pt idx="40">
                  <c:v>322.58064516129031</c:v>
                </c:pt>
                <c:pt idx="41">
                  <c:v>318.47133757961785</c:v>
                </c:pt>
                <c:pt idx="42">
                  <c:v>331.40016570008282</c:v>
                </c:pt>
                <c:pt idx="43">
                  <c:v>337.83783783783781</c:v>
                </c:pt>
                <c:pt idx="44">
                  <c:v>341.00596760443307</c:v>
                </c:pt>
                <c:pt idx="45">
                  <c:v>347.82608695652175</c:v>
                </c:pt>
                <c:pt idx="46">
                  <c:v>345.42314335060451</c:v>
                </c:pt>
                <c:pt idx="47">
                  <c:v>338.40947546531305</c:v>
                </c:pt>
                <c:pt idx="48">
                  <c:v>320.76984763432239</c:v>
                </c:pt>
                <c:pt idx="49">
                  <c:v>306.51340996168585</c:v>
                </c:pt>
                <c:pt idx="50">
                  <c:v>308.16640986132512</c:v>
                </c:pt>
                <c:pt idx="51">
                  <c:v>336.70033670033672</c:v>
                </c:pt>
                <c:pt idx="52">
                  <c:v>353.98230088495575</c:v>
                </c:pt>
                <c:pt idx="53">
                  <c:v>324.93907392363934</c:v>
                </c:pt>
                <c:pt idx="54">
                  <c:v>300.0750187546887</c:v>
                </c:pt>
                <c:pt idx="55">
                  <c:v>286.94404591104734</c:v>
                </c:pt>
                <c:pt idx="56">
                  <c:v>274.34842249657066</c:v>
                </c:pt>
                <c:pt idx="57">
                  <c:v>279.13468248429865</c:v>
                </c:pt>
                <c:pt idx="58">
                  <c:v>294.76787030213706</c:v>
                </c:pt>
                <c:pt idx="59">
                  <c:v>300.97817908201654</c:v>
                </c:pt>
                <c:pt idx="60">
                  <c:v>282.88543140028287</c:v>
                </c:pt>
                <c:pt idx="61">
                  <c:v>267.20106880427522</c:v>
                </c:pt>
                <c:pt idx="62">
                  <c:v>272.10884353741494</c:v>
                </c:pt>
                <c:pt idx="63">
                  <c:v>281.88865398167724</c:v>
                </c:pt>
                <c:pt idx="64">
                  <c:v>287.56290438533426</c:v>
                </c:pt>
                <c:pt idx="65">
                  <c:v>291.33284777858705</c:v>
                </c:pt>
                <c:pt idx="66">
                  <c:v>292.82576866764276</c:v>
                </c:pt>
                <c:pt idx="67">
                  <c:v>302.80090840272521</c:v>
                </c:pt>
                <c:pt idx="68">
                  <c:v>310.07751937984494</c:v>
                </c:pt>
                <c:pt idx="69">
                  <c:v>302.57186081694402</c:v>
                </c:pt>
                <c:pt idx="70">
                  <c:v>300.0750187546887</c:v>
                </c:pt>
                <c:pt idx="71">
                  <c:v>307.92917628945344</c:v>
                </c:pt>
                <c:pt idx="72">
                  <c:v>320.25620496397119</c:v>
                </c:pt>
                <c:pt idx="73">
                  <c:v>336.41715727502105</c:v>
                </c:pt>
                <c:pt idx="74">
                  <c:v>350.56967572304995</c:v>
                </c:pt>
                <c:pt idx="75">
                  <c:v>363.96724294813464</c:v>
                </c:pt>
                <c:pt idx="76">
                  <c:v>366.97247706422019</c:v>
                </c:pt>
                <c:pt idx="77">
                  <c:v>362.64732547597464</c:v>
                </c:pt>
                <c:pt idx="78">
                  <c:v>357.4620196604111</c:v>
                </c:pt>
                <c:pt idx="79">
                  <c:v>353.04501323918799</c:v>
                </c:pt>
                <c:pt idx="80">
                  <c:v>355.55555555555554</c:v>
                </c:pt>
                <c:pt idx="81">
                  <c:v>360.03600360036006</c:v>
                </c:pt>
                <c:pt idx="82">
                  <c:v>359.38903863432165</c:v>
                </c:pt>
                <c:pt idx="83">
                  <c:v>361.6636528028933</c:v>
                </c:pt>
                <c:pt idx="84">
                  <c:v>371.74721189591077</c:v>
                </c:pt>
                <c:pt idx="85">
                  <c:v>378.42951750236517</c:v>
                </c:pt>
                <c:pt idx="86">
                  <c:v>377.35849056603774</c:v>
                </c:pt>
                <c:pt idx="87">
                  <c:v>379.5066413662239</c:v>
                </c:pt>
                <c:pt idx="88">
                  <c:v>361.01083032490976</c:v>
                </c:pt>
                <c:pt idx="89">
                  <c:v>349.9562554680665</c:v>
                </c:pt>
                <c:pt idx="90">
                  <c:v>347.5238922675934</c:v>
                </c:pt>
                <c:pt idx="91">
                  <c:v>333.05578684429639</c:v>
                </c:pt>
                <c:pt idx="92">
                  <c:v>325.73289902280129</c:v>
                </c:pt>
                <c:pt idx="93">
                  <c:v>329.2181069958848</c:v>
                </c:pt>
                <c:pt idx="94">
                  <c:v>344.23407917383821</c:v>
                </c:pt>
                <c:pt idx="95">
                  <c:v>354.29583702391494</c:v>
                </c:pt>
                <c:pt idx="96">
                  <c:v>358.74439461883406</c:v>
                </c:pt>
                <c:pt idx="97">
                  <c:v>363.63636363636363</c:v>
                </c:pt>
                <c:pt idx="98">
                  <c:v>351.49384885764499</c:v>
                </c:pt>
                <c:pt idx="99">
                  <c:v>324.14910858995137</c:v>
                </c:pt>
                <c:pt idx="100">
                  <c:v>321.80209171359616</c:v>
                </c:pt>
                <c:pt idx="101">
                  <c:v>341.00596760443307</c:v>
                </c:pt>
                <c:pt idx="102">
                  <c:v>351.80299032541774</c:v>
                </c:pt>
                <c:pt idx="103">
                  <c:v>351.80299032541774</c:v>
                </c:pt>
                <c:pt idx="104">
                  <c:v>343.05317324185251</c:v>
                </c:pt>
                <c:pt idx="105">
                  <c:v>331.6749585406302</c:v>
                </c:pt>
                <c:pt idx="106">
                  <c:v>316.20553359683794</c:v>
                </c:pt>
                <c:pt idx="107">
                  <c:v>302.80090840272521</c:v>
                </c:pt>
                <c:pt idx="108">
                  <c:v>314.71282454760029</c:v>
                </c:pt>
                <c:pt idx="109">
                  <c:v>363.63636363636363</c:v>
                </c:pt>
                <c:pt idx="110">
                  <c:v>388.34951456310682</c:v>
                </c:pt>
                <c:pt idx="111">
                  <c:v>371.40204271123491</c:v>
                </c:pt>
                <c:pt idx="112">
                  <c:v>371.40204271123491</c:v>
                </c:pt>
                <c:pt idx="113">
                  <c:v>367.30945821854914</c:v>
                </c:pt>
                <c:pt idx="114">
                  <c:v>367.98528058877645</c:v>
                </c:pt>
                <c:pt idx="115">
                  <c:v>371.05751391465679</c:v>
                </c:pt>
                <c:pt idx="116">
                  <c:v>377.35849056603774</c:v>
                </c:pt>
                <c:pt idx="117">
                  <c:v>383.5091083413231</c:v>
                </c:pt>
                <c:pt idx="118">
                  <c:v>395.64787339268054</c:v>
                </c:pt>
                <c:pt idx="119">
                  <c:v>400.40040040040043</c:v>
                </c:pt>
                <c:pt idx="120">
                  <c:v>420.16806722689074</c:v>
                </c:pt>
                <c:pt idx="121">
                  <c:v>419.28721174004193</c:v>
                </c:pt>
                <c:pt idx="122">
                  <c:v>419.7271773347324</c:v>
                </c:pt>
                <c:pt idx="123">
                  <c:v>439.56043956043953</c:v>
                </c:pt>
                <c:pt idx="124">
                  <c:v>445.93088071348939</c:v>
                </c:pt>
                <c:pt idx="125">
                  <c:v>424.62845010615712</c:v>
                </c:pt>
                <c:pt idx="126">
                  <c:v>402.81973816717021</c:v>
                </c:pt>
                <c:pt idx="127">
                  <c:v>396.43211100099109</c:v>
                </c:pt>
                <c:pt idx="128">
                  <c:v>394.86673247778873</c:v>
                </c:pt>
                <c:pt idx="129">
                  <c:v>395.64787339268054</c:v>
                </c:pt>
                <c:pt idx="130">
                  <c:v>402.81973816717021</c:v>
                </c:pt>
                <c:pt idx="131">
                  <c:v>408.99795501022493</c:v>
                </c:pt>
                <c:pt idx="132">
                  <c:v>405.26849037487335</c:v>
                </c:pt>
                <c:pt idx="133">
                  <c:v>400.40040040040043</c:v>
                </c:pt>
                <c:pt idx="134">
                  <c:v>399.60039960039961</c:v>
                </c:pt>
                <c:pt idx="135">
                  <c:v>396.43211100099109</c:v>
                </c:pt>
                <c:pt idx="136">
                  <c:v>394.0886699507389</c:v>
                </c:pt>
                <c:pt idx="137">
                  <c:v>398.00995024875624</c:v>
                </c:pt>
                <c:pt idx="138">
                  <c:v>408.16326530612247</c:v>
                </c:pt>
                <c:pt idx="139">
                  <c:v>404.04040404040404</c:v>
                </c:pt>
                <c:pt idx="140">
                  <c:v>387.59689922480618</c:v>
                </c:pt>
                <c:pt idx="141">
                  <c:v>380.58991436726927</c:v>
                </c:pt>
                <c:pt idx="142">
                  <c:v>379.5066413662239</c:v>
                </c:pt>
                <c:pt idx="143">
                  <c:v>379.86704653371322</c:v>
                </c:pt>
                <c:pt idx="144">
                  <c:v>382.4091778202677</c:v>
                </c:pt>
                <c:pt idx="145">
                  <c:v>388.34951456310682</c:v>
                </c:pt>
                <c:pt idx="146">
                  <c:v>391.77277179236046</c:v>
                </c:pt>
                <c:pt idx="147">
                  <c:v>389.48393378773125</c:v>
                </c:pt>
                <c:pt idx="148">
                  <c:v>393.31366764995084</c:v>
                </c:pt>
                <c:pt idx="149">
                  <c:v>404.04040404040404</c:v>
                </c:pt>
                <c:pt idx="150">
                  <c:v>410.6776180698152</c:v>
                </c:pt>
                <c:pt idx="151">
                  <c:v>418.84816753926702</c:v>
                </c:pt>
                <c:pt idx="152">
                  <c:v>432.43243243243245</c:v>
                </c:pt>
                <c:pt idx="153">
                  <c:v>441.50110375275938</c:v>
                </c:pt>
                <c:pt idx="154">
                  <c:v>444.93882091212458</c:v>
                </c:pt>
                <c:pt idx="155">
                  <c:v>449.94375703037122</c:v>
                </c:pt>
                <c:pt idx="156">
                  <c:v>457.66590389016017</c:v>
                </c:pt>
                <c:pt idx="157">
                  <c:v>462.96296296296299</c:v>
                </c:pt>
                <c:pt idx="158">
                  <c:v>466.74445740956827</c:v>
                </c:pt>
                <c:pt idx="159">
                  <c:v>461.89376443418013</c:v>
                </c:pt>
                <c:pt idx="160">
                  <c:v>459.77011494252872</c:v>
                </c:pt>
                <c:pt idx="161">
                  <c:v>462.96296296296299</c:v>
                </c:pt>
                <c:pt idx="162">
                  <c:v>466.20046620046622</c:v>
                </c:pt>
                <c:pt idx="163">
                  <c:v>465.11627906976742</c:v>
                </c:pt>
                <c:pt idx="164">
                  <c:v>469.48356807511738</c:v>
                </c:pt>
                <c:pt idx="165">
                  <c:v>477.326968973747</c:v>
                </c:pt>
                <c:pt idx="166">
                  <c:v>486.02673147023086</c:v>
                </c:pt>
                <c:pt idx="167">
                  <c:v>488.99755501222495</c:v>
                </c:pt>
                <c:pt idx="168">
                  <c:v>492.00492004920051</c:v>
                </c:pt>
                <c:pt idx="169">
                  <c:v>500.62578222778473</c:v>
                </c:pt>
                <c:pt idx="170">
                  <c:v>501.88205771643663</c:v>
                </c:pt>
                <c:pt idx="171">
                  <c:v>508.25921219822112</c:v>
                </c:pt>
                <c:pt idx="172">
                  <c:v>524.24639580602889</c:v>
                </c:pt>
                <c:pt idx="173">
                  <c:v>533.33333333333337</c:v>
                </c:pt>
                <c:pt idx="174">
                  <c:v>533.33333333333337</c:v>
                </c:pt>
                <c:pt idx="175">
                  <c:v>536.1930294906166</c:v>
                </c:pt>
                <c:pt idx="176">
                  <c:v>534.04539385847795</c:v>
                </c:pt>
                <c:pt idx="177">
                  <c:v>521.51238591916558</c:v>
                </c:pt>
                <c:pt idx="178">
                  <c:v>515.46391752577324</c:v>
                </c:pt>
                <c:pt idx="179">
                  <c:v>512.82051282051282</c:v>
                </c:pt>
                <c:pt idx="180">
                  <c:v>513.47881899871629</c:v>
                </c:pt>
                <c:pt idx="181">
                  <c:v>517.4644243208279</c:v>
                </c:pt>
                <c:pt idx="182">
                  <c:v>519.48051948051943</c:v>
                </c:pt>
                <c:pt idx="183">
                  <c:v>520.83333333333337</c:v>
                </c:pt>
                <c:pt idx="184">
                  <c:v>528.40158520475563</c:v>
                </c:pt>
                <c:pt idx="185">
                  <c:v>534.75935828877004</c:v>
                </c:pt>
                <c:pt idx="186">
                  <c:v>539.08355795148248</c:v>
                </c:pt>
                <c:pt idx="187">
                  <c:v>542.74084124830392</c:v>
                </c:pt>
                <c:pt idx="188">
                  <c:v>557.88005578800562</c:v>
                </c:pt>
                <c:pt idx="189">
                  <c:v>572.24606580829754</c:v>
                </c:pt>
                <c:pt idx="190">
                  <c:v>580.55152394775041</c:v>
                </c:pt>
                <c:pt idx="191">
                  <c:v>582.24163027656482</c:v>
                </c:pt>
                <c:pt idx="192">
                  <c:v>575.53956834532369</c:v>
                </c:pt>
                <c:pt idx="193">
                  <c:v>574.71264367816093</c:v>
                </c:pt>
                <c:pt idx="194">
                  <c:v>580.55152394775041</c:v>
                </c:pt>
                <c:pt idx="195">
                  <c:v>576.36887608069162</c:v>
                </c:pt>
                <c:pt idx="196">
                  <c:v>583.94160583941607</c:v>
                </c:pt>
                <c:pt idx="197">
                  <c:v>595.23809523809518</c:v>
                </c:pt>
                <c:pt idx="198">
                  <c:v>597.01492537313436</c:v>
                </c:pt>
                <c:pt idx="199">
                  <c:v>589.97050147492621</c:v>
                </c:pt>
                <c:pt idx="200">
                  <c:v>594.3536404160476</c:v>
                </c:pt>
                <c:pt idx="201">
                  <c:v>600.60060060060061</c:v>
                </c:pt>
                <c:pt idx="202">
                  <c:v>596.12518628912073</c:v>
                </c:pt>
                <c:pt idx="203">
                  <c:v>590.84194977843424</c:v>
                </c:pt>
                <c:pt idx="204">
                  <c:v>597.01492537313436</c:v>
                </c:pt>
                <c:pt idx="205">
                  <c:v>606.98027314112289</c:v>
                </c:pt>
                <c:pt idx="206">
                  <c:v>613.49693251533745</c:v>
                </c:pt>
                <c:pt idx="207">
                  <c:v>626.95924764890287</c:v>
                </c:pt>
                <c:pt idx="208">
                  <c:v>630.91482649842271</c:v>
                </c:pt>
                <c:pt idx="209">
                  <c:v>627.94348508634221</c:v>
                </c:pt>
                <c:pt idx="210">
                  <c:v>633.91442155309028</c:v>
                </c:pt>
                <c:pt idx="211">
                  <c:v>636.9426751592357</c:v>
                </c:pt>
                <c:pt idx="212">
                  <c:v>640</c:v>
                </c:pt>
                <c:pt idx="213">
                  <c:v>634.92063492063494</c:v>
                </c:pt>
                <c:pt idx="214">
                  <c:v>610.6870229007634</c:v>
                </c:pt>
                <c:pt idx="215">
                  <c:v>596.12518628912073</c:v>
                </c:pt>
                <c:pt idx="216">
                  <c:v>583.94160583941607</c:v>
                </c:pt>
                <c:pt idx="217">
                  <c:v>578.03468208092488</c:v>
                </c:pt>
                <c:pt idx="218">
                  <c:v>574.71264367816093</c:v>
                </c:pt>
                <c:pt idx="219">
                  <c:v>561.79775280898878</c:v>
                </c:pt>
                <c:pt idx="220">
                  <c:v>547.94520547945206</c:v>
                </c:pt>
                <c:pt idx="221">
                  <c:v>536.91275167785238</c:v>
                </c:pt>
                <c:pt idx="222">
                  <c:v>537.63440860215053</c:v>
                </c:pt>
                <c:pt idx="223">
                  <c:v>546.44808743169403</c:v>
                </c:pt>
                <c:pt idx="224">
                  <c:v>547.19562243502048</c:v>
                </c:pt>
                <c:pt idx="225">
                  <c:v>529.10052910052912</c:v>
                </c:pt>
                <c:pt idx="226">
                  <c:v>525.62417871222078</c:v>
                </c:pt>
                <c:pt idx="227">
                  <c:v>535.47523427041494</c:v>
                </c:pt>
                <c:pt idx="228">
                  <c:v>542.0054200542005</c:v>
                </c:pt>
                <c:pt idx="229">
                  <c:v>527.70448548812669</c:v>
                </c:pt>
                <c:pt idx="230">
                  <c:v>520.83333333333337</c:v>
                </c:pt>
                <c:pt idx="231">
                  <c:v>529.10052910052912</c:v>
                </c:pt>
                <c:pt idx="232">
                  <c:v>517.4644243208279</c:v>
                </c:pt>
                <c:pt idx="233">
                  <c:v>486.02673147023086</c:v>
                </c:pt>
                <c:pt idx="234">
                  <c:v>493.21824907521579</c:v>
                </c:pt>
                <c:pt idx="235">
                  <c:v>519.48051948051943</c:v>
                </c:pt>
                <c:pt idx="236">
                  <c:v>496.27791563275434</c:v>
                </c:pt>
                <c:pt idx="237">
                  <c:v>493.82716049382714</c:v>
                </c:pt>
                <c:pt idx="238">
                  <c:v>535.47523427041494</c:v>
                </c:pt>
                <c:pt idx="239">
                  <c:v>554.016620498615</c:v>
                </c:pt>
                <c:pt idx="240">
                  <c:v>539.08355795148248</c:v>
                </c:pt>
                <c:pt idx="241">
                  <c:v>544.95912806539513</c:v>
                </c:pt>
                <c:pt idx="242">
                  <c:v>567.3758865248227</c:v>
                </c:pt>
                <c:pt idx="243">
                  <c:v>568.18181818181813</c:v>
                </c:pt>
                <c:pt idx="244">
                  <c:v>542.0054200542005</c:v>
                </c:pt>
                <c:pt idx="245">
                  <c:v>542.74084124830392</c:v>
                </c:pt>
                <c:pt idx="246">
                  <c:v>557.10306406685231</c:v>
                </c:pt>
                <c:pt idx="247">
                  <c:v>546.44808743169403</c:v>
                </c:pt>
                <c:pt idx="248">
                  <c:v>538.35800807537009</c:v>
                </c:pt>
                <c:pt idx="249">
                  <c:v>547.19562243502048</c:v>
                </c:pt>
                <c:pt idx="250">
                  <c:v>547.94520547945206</c:v>
                </c:pt>
                <c:pt idx="251">
                  <c:v>542.0054200542005</c:v>
                </c:pt>
                <c:pt idx="252">
                  <c:v>547.19562243502048</c:v>
                </c:pt>
                <c:pt idx="253">
                  <c:v>547.94520547945206</c:v>
                </c:pt>
                <c:pt idx="254">
                  <c:v>549.45054945054949</c:v>
                </c:pt>
                <c:pt idx="255">
                  <c:v>567.3758865248227</c:v>
                </c:pt>
                <c:pt idx="256">
                  <c:v>598.80239520958082</c:v>
                </c:pt>
                <c:pt idx="257">
                  <c:v>614.43932411674348</c:v>
                </c:pt>
                <c:pt idx="258">
                  <c:v>625.97809076682313</c:v>
                </c:pt>
                <c:pt idx="259">
                  <c:v>632.91139240506334</c:v>
                </c:pt>
                <c:pt idx="260">
                  <c:v>620.15503875968989</c:v>
                </c:pt>
                <c:pt idx="261">
                  <c:v>596.12518628912073</c:v>
                </c:pt>
                <c:pt idx="262">
                  <c:v>583.09037900874637</c:v>
                </c:pt>
                <c:pt idx="263">
                  <c:v>573.06590257879657</c:v>
                </c:pt>
                <c:pt idx="264">
                  <c:v>563.38028169014081</c:v>
                </c:pt>
                <c:pt idx="265">
                  <c:v>551.72413793103453</c:v>
                </c:pt>
                <c:pt idx="266">
                  <c:v>535.47523427041494</c:v>
                </c:pt>
                <c:pt idx="267">
                  <c:v>514.80051480051475</c:v>
                </c:pt>
                <c:pt idx="268">
                  <c:v>514.80051480051475</c:v>
                </c:pt>
                <c:pt idx="269">
                  <c:v>522.87581699346401</c:v>
                </c:pt>
                <c:pt idx="270">
                  <c:v>513.47881899871629</c:v>
                </c:pt>
                <c:pt idx="271">
                  <c:v>498.75311720698255</c:v>
                </c:pt>
                <c:pt idx="272">
                  <c:v>784.31372549019613</c:v>
                </c:pt>
                <c:pt idx="273">
                  <c:v>477.89725209080046</c:v>
                </c:pt>
                <c:pt idx="274">
                  <c:v>380.95238095238096</c:v>
                </c:pt>
                <c:pt idx="275">
                  <c:v>370.71362372567194</c:v>
                </c:pt>
                <c:pt idx="276">
                  <c:v>357.4620196604111</c:v>
                </c:pt>
                <c:pt idx="277">
                  <c:v>349.34497816593887</c:v>
                </c:pt>
                <c:pt idx="278">
                  <c:v>353.35689045936397</c:v>
                </c:pt>
                <c:pt idx="279">
                  <c:v>357.14285714285717</c:v>
                </c:pt>
                <c:pt idx="280">
                  <c:v>359.38903863432165</c:v>
                </c:pt>
                <c:pt idx="281">
                  <c:v>351.1852502194908</c:v>
                </c:pt>
                <c:pt idx="282">
                  <c:v>337.26812816188868</c:v>
                </c:pt>
                <c:pt idx="283">
                  <c:v>330.85194375516954</c:v>
                </c:pt>
                <c:pt idx="284">
                  <c:v>327.06459525756338</c:v>
                </c:pt>
                <c:pt idx="285">
                  <c:v>318.97926634768743</c:v>
                </c:pt>
                <c:pt idx="286">
                  <c:v>314.21838177533385</c:v>
                </c:pt>
                <c:pt idx="287">
                  <c:v>314.96062992125985</c:v>
                </c:pt>
                <c:pt idx="288">
                  <c:v>308.88030888030886</c:v>
                </c:pt>
                <c:pt idx="289">
                  <c:v>295.42097488921712</c:v>
                </c:pt>
                <c:pt idx="290">
                  <c:v>287.76978417266184</c:v>
                </c:pt>
                <c:pt idx="291">
                  <c:v>286.12303290414877</c:v>
                </c:pt>
                <c:pt idx="292">
                  <c:v>291.54518950437318</c:v>
                </c:pt>
                <c:pt idx="293">
                  <c:v>297.61904761904759</c:v>
                </c:pt>
                <c:pt idx="294">
                  <c:v>301.20481927710841</c:v>
                </c:pt>
                <c:pt idx="295">
                  <c:v>304.18250950570342</c:v>
                </c:pt>
                <c:pt idx="296">
                  <c:v>309.83733539891557</c:v>
                </c:pt>
                <c:pt idx="297">
                  <c:v>315.45741324921136</c:v>
                </c:pt>
                <c:pt idx="298">
                  <c:v>315.45741324921136</c:v>
                </c:pt>
                <c:pt idx="299">
                  <c:v>313.9717425431711</c:v>
                </c:pt>
                <c:pt idx="300">
                  <c:v>315.95576619273299</c:v>
                </c:pt>
                <c:pt idx="301">
                  <c:v>320</c:v>
                </c:pt>
                <c:pt idx="302">
                  <c:v>323.88663967611336</c:v>
                </c:pt>
                <c:pt idx="303">
                  <c:v>324.41200324412006</c:v>
                </c:pt>
                <c:pt idx="304">
                  <c:v>323.62459546925567</c:v>
                </c:pt>
                <c:pt idx="305">
                  <c:v>330.30553261767136</c:v>
                </c:pt>
                <c:pt idx="306">
                  <c:v>339.27056827820189</c:v>
                </c:pt>
                <c:pt idx="307">
                  <c:v>345.12510785159623</c:v>
                </c:pt>
                <c:pt idx="308">
                  <c:v>347.5238922675934</c:v>
                </c:pt>
                <c:pt idx="309">
                  <c:v>350.2626970227671</c:v>
                </c:pt>
                <c:pt idx="310">
                  <c:v>355.87188612099646</c:v>
                </c:pt>
                <c:pt idx="311">
                  <c:v>357.78175313059035</c:v>
                </c:pt>
                <c:pt idx="312">
                  <c:v>362.9764065335753</c:v>
                </c:pt>
                <c:pt idx="313">
                  <c:v>371.40204271123491</c:v>
                </c:pt>
                <c:pt idx="314">
                  <c:v>371.40204271123491</c:v>
                </c:pt>
                <c:pt idx="315">
                  <c:v>375.58685446009389</c:v>
                </c:pt>
                <c:pt idx="316">
                  <c:v>387.59689922480618</c:v>
                </c:pt>
                <c:pt idx="317">
                  <c:v>391.38943248532291</c:v>
                </c:pt>
                <c:pt idx="318">
                  <c:v>389.48393378773125</c:v>
                </c:pt>
                <c:pt idx="319">
                  <c:v>397.21946375372391</c:v>
                </c:pt>
                <c:pt idx="320">
                  <c:v>406.5040650406504</c:v>
                </c:pt>
                <c:pt idx="321">
                  <c:v>398.80358923230307</c:v>
                </c:pt>
                <c:pt idx="322">
                  <c:v>376.64783427495291</c:v>
                </c:pt>
                <c:pt idx="323">
                  <c:v>360.36036036036035</c:v>
                </c:pt>
                <c:pt idx="324">
                  <c:v>350.87719298245617</c:v>
                </c:pt>
                <c:pt idx="325">
                  <c:v>341.88034188034186</c:v>
                </c:pt>
                <c:pt idx="326">
                  <c:v>329.48929159802304</c:v>
                </c:pt>
                <c:pt idx="327">
                  <c:v>318.72509960159363</c:v>
                </c:pt>
                <c:pt idx="328">
                  <c:v>315.20882584712371</c:v>
                </c:pt>
                <c:pt idx="329">
                  <c:v>313.72549019607845</c:v>
                </c:pt>
                <c:pt idx="330">
                  <c:v>312.01248049921998</c:v>
                </c:pt>
                <c:pt idx="331">
                  <c:v>314.46540880503147</c:v>
                </c:pt>
                <c:pt idx="332">
                  <c:v>310.31807602792861</c:v>
                </c:pt>
                <c:pt idx="333">
                  <c:v>298.95366218236171</c:v>
                </c:pt>
                <c:pt idx="334">
                  <c:v>296.2962962962963</c:v>
                </c:pt>
                <c:pt idx="335">
                  <c:v>303.49013657056145</c:v>
                </c:pt>
                <c:pt idx="336">
                  <c:v>308.16640986132512</c:v>
                </c:pt>
                <c:pt idx="337">
                  <c:v>307.21966205837174</c:v>
                </c:pt>
                <c:pt idx="338">
                  <c:v>303.72057706909641</c:v>
                </c:pt>
                <c:pt idx="339">
                  <c:v>296.9561989606533</c:v>
                </c:pt>
                <c:pt idx="340">
                  <c:v>301.88679245283021</c:v>
                </c:pt>
                <c:pt idx="341">
                  <c:v>306.98388334612434</c:v>
                </c:pt>
                <c:pt idx="342">
                  <c:v>311.52647975077883</c:v>
                </c:pt>
                <c:pt idx="343">
                  <c:v>317.20856463124505</c:v>
                </c:pt>
                <c:pt idx="344">
                  <c:v>325.73289902280129</c:v>
                </c:pt>
                <c:pt idx="345">
                  <c:v>341.29692832764505</c:v>
                </c:pt>
                <c:pt idx="346">
                  <c:v>358.42293906810033</c:v>
                </c:pt>
                <c:pt idx="347">
                  <c:v>372.09302325581393</c:v>
                </c:pt>
                <c:pt idx="348">
                  <c:v>384.61538461538464</c:v>
                </c:pt>
                <c:pt idx="349">
                  <c:v>398.80358923230307</c:v>
                </c:pt>
                <c:pt idx="350">
                  <c:v>412.79669762641896</c:v>
                </c:pt>
                <c:pt idx="351">
                  <c:v>422.38648363252378</c:v>
                </c:pt>
                <c:pt idx="352">
                  <c:v>435.25571273122961</c:v>
                </c:pt>
                <c:pt idx="353">
                  <c:v>440.52863436123346</c:v>
                </c:pt>
                <c:pt idx="354">
                  <c:v>442.47787610619469</c:v>
                </c:pt>
                <c:pt idx="355">
                  <c:v>447.42729306487695</c:v>
                </c:pt>
                <c:pt idx="356">
                  <c:v>450.95828635851183</c:v>
                </c:pt>
                <c:pt idx="357">
                  <c:v>447.92833146696529</c:v>
                </c:pt>
                <c:pt idx="358">
                  <c:v>441.50110375275938</c:v>
                </c:pt>
                <c:pt idx="359">
                  <c:v>431.0344827586207</c:v>
                </c:pt>
                <c:pt idx="360">
                  <c:v>426.89434364994662</c:v>
                </c:pt>
                <c:pt idx="361">
                  <c:v>432.90043290043292</c:v>
                </c:pt>
                <c:pt idx="362">
                  <c:v>440.04400440044003</c:v>
                </c:pt>
                <c:pt idx="363">
                  <c:v>442.96788482834995</c:v>
                </c:pt>
                <c:pt idx="364">
                  <c:v>441.50110375275938</c:v>
                </c:pt>
                <c:pt idx="365">
                  <c:v>437.15846994535519</c:v>
                </c:pt>
                <c:pt idx="366">
                  <c:v>437.63676148796498</c:v>
                </c:pt>
                <c:pt idx="367">
                  <c:v>438.59649122807019</c:v>
                </c:pt>
                <c:pt idx="368">
                  <c:v>435.72984749455338</c:v>
                </c:pt>
                <c:pt idx="369">
                  <c:v>435.72984749455338</c:v>
                </c:pt>
                <c:pt idx="370">
                  <c:v>441.50110375275938</c:v>
                </c:pt>
                <c:pt idx="371">
                  <c:v>453.51473922902494</c:v>
                </c:pt>
                <c:pt idx="372">
                  <c:v>455.58086560364467</c:v>
                </c:pt>
                <c:pt idx="373">
                  <c:v>453.51473922902494</c:v>
                </c:pt>
                <c:pt idx="374">
                  <c:v>450.45045045045043</c:v>
                </c:pt>
                <c:pt idx="375">
                  <c:v>451.46726862302484</c:v>
                </c:pt>
                <c:pt idx="376">
                  <c:v>453.00113250283124</c:v>
                </c:pt>
                <c:pt idx="377">
                  <c:v>457.66590389016017</c:v>
                </c:pt>
                <c:pt idx="378">
                  <c:v>464.57607433217191</c:v>
                </c:pt>
                <c:pt idx="379">
                  <c:v>472.81323877068559</c:v>
                </c:pt>
                <c:pt idx="380">
                  <c:v>482.5090470446321</c:v>
                </c:pt>
                <c:pt idx="381">
                  <c:v>492.00492004920051</c:v>
                </c:pt>
                <c:pt idx="382">
                  <c:v>506.32911392405066</c:v>
                </c:pt>
                <c:pt idx="383">
                  <c:v>519.48051948051943</c:v>
                </c:pt>
                <c:pt idx="384">
                  <c:v>533.33333333333337</c:v>
                </c:pt>
                <c:pt idx="385">
                  <c:v>551.72413793103453</c:v>
                </c:pt>
                <c:pt idx="386">
                  <c:v>572.24606580829754</c:v>
                </c:pt>
                <c:pt idx="387">
                  <c:v>601.50375939849619</c:v>
                </c:pt>
                <c:pt idx="388">
                  <c:v>626.95924764890287</c:v>
                </c:pt>
                <c:pt idx="389">
                  <c:v>651.46579804560258</c:v>
                </c:pt>
                <c:pt idx="390">
                  <c:v>686.10634648370501</c:v>
                </c:pt>
                <c:pt idx="391">
                  <c:v>718.13285457809695</c:v>
                </c:pt>
                <c:pt idx="392">
                  <c:v>742.11502782931359</c:v>
                </c:pt>
                <c:pt idx="393">
                  <c:v>764.8183556405354</c:v>
                </c:pt>
                <c:pt idx="394">
                  <c:v>781.25</c:v>
                </c:pt>
                <c:pt idx="395">
                  <c:v>790.51383399209487</c:v>
                </c:pt>
                <c:pt idx="396">
                  <c:v>817.99591002044986</c:v>
                </c:pt>
                <c:pt idx="397">
                  <c:v>840.33613445378148</c:v>
                </c:pt>
                <c:pt idx="398">
                  <c:v>851.063829787234</c:v>
                </c:pt>
                <c:pt idx="399">
                  <c:v>852.87846481876329</c:v>
                </c:pt>
                <c:pt idx="400">
                  <c:v>865.80086580086584</c:v>
                </c:pt>
                <c:pt idx="401">
                  <c:v>869.56521739130437</c:v>
                </c:pt>
                <c:pt idx="402">
                  <c:v>869.56521739130437</c:v>
                </c:pt>
                <c:pt idx="403">
                  <c:v>879.12087912087907</c:v>
                </c:pt>
                <c:pt idx="404">
                  <c:v>898.87640449438197</c:v>
                </c:pt>
                <c:pt idx="405">
                  <c:v>896.86098654708519</c:v>
                </c:pt>
                <c:pt idx="406">
                  <c:v>883.00220750551875</c:v>
                </c:pt>
                <c:pt idx="407">
                  <c:v>871.45969498910677</c:v>
                </c:pt>
                <c:pt idx="408">
                  <c:v>860.21505376344089</c:v>
                </c:pt>
                <c:pt idx="409">
                  <c:v>845.66596194503177</c:v>
                </c:pt>
                <c:pt idx="410">
                  <c:v>856.53104925053537</c:v>
                </c:pt>
                <c:pt idx="411">
                  <c:v>883.00220750551875</c:v>
                </c:pt>
                <c:pt idx="412">
                  <c:v>894.8545861297539</c:v>
                </c:pt>
                <c:pt idx="413">
                  <c:v>896.86098654708519</c:v>
                </c:pt>
                <c:pt idx="414">
                  <c:v>904.97737556561083</c:v>
                </c:pt>
                <c:pt idx="415">
                  <c:v>923.78752886836025</c:v>
                </c:pt>
                <c:pt idx="416">
                  <c:v>938.96713615023475</c:v>
                </c:pt>
                <c:pt idx="417">
                  <c:v>973.23600973236012</c:v>
                </c:pt>
                <c:pt idx="418">
                  <c:v>1023.0179028132992</c:v>
                </c:pt>
                <c:pt idx="419">
                  <c:v>1072.3860589812332</c:v>
                </c:pt>
                <c:pt idx="420">
                  <c:v>1114.2061281337046</c:v>
                </c:pt>
                <c:pt idx="421">
                  <c:v>1123.5955056179776</c:v>
                </c:pt>
                <c:pt idx="422">
                  <c:v>1129.9435028248588</c:v>
                </c:pt>
                <c:pt idx="423">
                  <c:v>1120.4481792717088</c:v>
                </c:pt>
                <c:pt idx="424">
                  <c:v>1136.3636363636363</c:v>
                </c:pt>
                <c:pt idx="425">
                  <c:v>1159.4202898550725</c:v>
                </c:pt>
                <c:pt idx="426">
                  <c:v>1173.0205278592375</c:v>
                </c:pt>
                <c:pt idx="427">
                  <c:v>1212.121212121212</c:v>
                </c:pt>
                <c:pt idx="428">
                  <c:v>1230.7692307692307</c:v>
                </c:pt>
                <c:pt idx="429">
                  <c:v>1257.8616352201259</c:v>
                </c:pt>
                <c:pt idx="430">
                  <c:v>1257.8616352201259</c:v>
                </c:pt>
                <c:pt idx="431">
                  <c:v>1230.7692307692307</c:v>
                </c:pt>
                <c:pt idx="432">
                  <c:v>1194.0298507462687</c:v>
                </c:pt>
                <c:pt idx="433">
                  <c:v>1162.7906976744187</c:v>
                </c:pt>
                <c:pt idx="434">
                  <c:v>1142.8571428571429</c:v>
                </c:pt>
                <c:pt idx="435">
                  <c:v>1146.1318051575931</c:v>
                </c:pt>
                <c:pt idx="436">
                  <c:v>1173.0205278592375</c:v>
                </c:pt>
                <c:pt idx="437">
                  <c:v>1186.9436201780416</c:v>
                </c:pt>
                <c:pt idx="438">
                  <c:v>1159.4202898550725</c:v>
                </c:pt>
                <c:pt idx="439">
                  <c:v>1129.9435028248588</c:v>
                </c:pt>
                <c:pt idx="440">
                  <c:v>1108.03324099723</c:v>
                </c:pt>
                <c:pt idx="441">
                  <c:v>1084.010840108401</c:v>
                </c:pt>
                <c:pt idx="442">
                  <c:v>1069.5187165775401</c:v>
                </c:pt>
                <c:pt idx="443">
                  <c:v>1086.9565217391305</c:v>
                </c:pt>
                <c:pt idx="444">
                  <c:v>1104.9723756906078</c:v>
                </c:pt>
                <c:pt idx="445">
                  <c:v>1101.9283746556473</c:v>
                </c:pt>
                <c:pt idx="446">
                  <c:v>1095.8904109589041</c:v>
                </c:pt>
                <c:pt idx="447">
                  <c:v>1095.8904109589041</c:v>
                </c:pt>
                <c:pt idx="448">
                  <c:v>1095.8904109589041</c:v>
                </c:pt>
                <c:pt idx="449">
                  <c:v>1108.03324099723</c:v>
                </c:pt>
                <c:pt idx="450">
                  <c:v>1089.9182561307903</c:v>
                </c:pt>
                <c:pt idx="451">
                  <c:v>1086.9565217391305</c:v>
                </c:pt>
                <c:pt idx="452">
                  <c:v>1072.3860589812332</c:v>
                </c:pt>
                <c:pt idx="453">
                  <c:v>1078.167115902965</c:v>
                </c:pt>
                <c:pt idx="454">
                  <c:v>1095.8904109589041</c:v>
                </c:pt>
                <c:pt idx="455">
                  <c:v>1104.9723756906078</c:v>
                </c:pt>
                <c:pt idx="456">
                  <c:v>1095.8904109589041</c:v>
                </c:pt>
                <c:pt idx="457">
                  <c:v>1041.6666666666667</c:v>
                </c:pt>
                <c:pt idx="458">
                  <c:v>1002.5062656641604</c:v>
                </c:pt>
                <c:pt idx="459">
                  <c:v>921.65898617511516</c:v>
                </c:pt>
                <c:pt idx="460">
                  <c:v>913.24200913242009</c:v>
                </c:pt>
                <c:pt idx="461">
                  <c:v>930.23255813953483</c:v>
                </c:pt>
                <c:pt idx="462">
                  <c:v>947.8672985781991</c:v>
                </c:pt>
                <c:pt idx="463">
                  <c:v>938.96713615023475</c:v>
                </c:pt>
                <c:pt idx="464">
                  <c:v>892.85714285714289</c:v>
                </c:pt>
                <c:pt idx="465">
                  <c:v>816.32653061224494</c:v>
                </c:pt>
                <c:pt idx="466">
                  <c:v>738.00738007380073</c:v>
                </c:pt>
                <c:pt idx="467">
                  <c:v>681.43100511073249</c:v>
                </c:pt>
                <c:pt idx="468">
                  <c:v>656.81444991789817</c:v>
                </c:pt>
                <c:pt idx="469">
                  <c:v>640</c:v>
                </c:pt>
                <c:pt idx="470">
                  <c:v>631.91153238546599</c:v>
                </c:pt>
                <c:pt idx="471">
                  <c:v>629.9212598425197</c:v>
                </c:pt>
                <c:pt idx="472">
                  <c:v>622.08398133748051</c:v>
                </c:pt>
                <c:pt idx="473">
                  <c:v>603.31825037707392</c:v>
                </c:pt>
                <c:pt idx="474">
                  <c:v>577.20057720057719</c:v>
                </c:pt>
                <c:pt idx="475">
                  <c:v>568.99004267425323</c:v>
                </c:pt>
                <c:pt idx="476">
                  <c:v>570.61340941512128</c:v>
                </c:pt>
                <c:pt idx="477">
                  <c:v>570.61340941512128</c:v>
                </c:pt>
                <c:pt idx="478">
                  <c:v>575.53956834532369</c:v>
                </c:pt>
                <c:pt idx="479">
                  <c:v>580.55152394775041</c:v>
                </c:pt>
                <c:pt idx="480">
                  <c:v>604.22960725075529</c:v>
                </c:pt>
                <c:pt idx="481">
                  <c:v>616.33281972265024</c:v>
                </c:pt>
                <c:pt idx="482">
                  <c:v>605.14372163388805</c:v>
                </c:pt>
                <c:pt idx="483">
                  <c:v>602.40963855421683</c:v>
                </c:pt>
                <c:pt idx="484">
                  <c:v>603.31825037707392</c:v>
                </c:pt>
                <c:pt idx="485">
                  <c:v>606.06060606060601</c:v>
                </c:pt>
                <c:pt idx="486">
                  <c:v>625.97809076682313</c:v>
                </c:pt>
                <c:pt idx="487">
                  <c:v>637.95853269537486</c:v>
                </c:pt>
                <c:pt idx="488">
                  <c:v>641.02564102564099</c:v>
                </c:pt>
                <c:pt idx="489">
                  <c:v>652.52854812398039</c:v>
                </c:pt>
                <c:pt idx="490">
                  <c:v>668.89632107023408</c:v>
                </c:pt>
                <c:pt idx="491">
                  <c:v>673.40067340067344</c:v>
                </c:pt>
                <c:pt idx="492">
                  <c:v>677.96610169491521</c:v>
                </c:pt>
                <c:pt idx="493">
                  <c:v>683.76068376068372</c:v>
                </c:pt>
                <c:pt idx="494">
                  <c:v>672.26890756302521</c:v>
                </c:pt>
                <c:pt idx="495">
                  <c:v>668.89632107023408</c:v>
                </c:pt>
                <c:pt idx="496">
                  <c:v>683.76068376068372</c:v>
                </c:pt>
                <c:pt idx="497">
                  <c:v>700.5253940455342</c:v>
                </c:pt>
                <c:pt idx="498">
                  <c:v>700.5253940455342</c:v>
                </c:pt>
                <c:pt idx="499">
                  <c:v>716.84587813620067</c:v>
                </c:pt>
                <c:pt idx="500">
                  <c:v>754.71698113207549</c:v>
                </c:pt>
                <c:pt idx="501">
                  <c:v>787.40157480314963</c:v>
                </c:pt>
                <c:pt idx="502">
                  <c:v>804.82897384305841</c:v>
                </c:pt>
                <c:pt idx="503">
                  <c:v>824.74226804123714</c:v>
                </c:pt>
                <c:pt idx="504">
                  <c:v>840.33613445378148</c:v>
                </c:pt>
                <c:pt idx="505">
                  <c:v>849.25690021231424</c:v>
                </c:pt>
                <c:pt idx="506">
                  <c:v>851.063829787234</c:v>
                </c:pt>
                <c:pt idx="507">
                  <c:v>858.36909871244632</c:v>
                </c:pt>
                <c:pt idx="508">
                  <c:v>875.27352297592995</c:v>
                </c:pt>
                <c:pt idx="509">
                  <c:v>894.8545861297539</c:v>
                </c:pt>
                <c:pt idx="510">
                  <c:v>930.23255813953483</c:v>
                </c:pt>
                <c:pt idx="511">
                  <c:v>954.653937947494</c:v>
                </c:pt>
                <c:pt idx="512">
                  <c:v>977.9951100244499</c:v>
                </c:pt>
                <c:pt idx="513">
                  <c:v>990.09900990099015</c:v>
                </c:pt>
                <c:pt idx="514">
                  <c:v>1030.9278350515465</c:v>
                </c:pt>
                <c:pt idx="515">
                  <c:v>1055.4089709762534</c:v>
                </c:pt>
                <c:pt idx="516">
                  <c:v>1055.4089709762534</c:v>
                </c:pt>
                <c:pt idx="517">
                  <c:v>1092.8961748633881</c:v>
                </c:pt>
                <c:pt idx="518">
                  <c:v>1114.2061281337046</c:v>
                </c:pt>
                <c:pt idx="519">
                  <c:v>1120.4481792717088</c:v>
                </c:pt>
                <c:pt idx="520">
                  <c:v>1139.6011396011395</c:v>
                </c:pt>
                <c:pt idx="521">
                  <c:v>1146.1318051575931</c:v>
                </c:pt>
                <c:pt idx="522">
                  <c:v>1152.7377521613832</c:v>
                </c:pt>
                <c:pt idx="523">
                  <c:v>1156.0693641618498</c:v>
                </c:pt>
                <c:pt idx="524">
                  <c:v>1139.6011396011395</c:v>
                </c:pt>
                <c:pt idx="525">
                  <c:v>1120.4481792717088</c:v>
                </c:pt>
                <c:pt idx="526">
                  <c:v>1120.4481792717088</c:v>
                </c:pt>
                <c:pt idx="527">
                  <c:v>1104.9723756906078</c:v>
                </c:pt>
                <c:pt idx="528">
                  <c:v>1078.167115902965</c:v>
                </c:pt>
                <c:pt idx="529">
                  <c:v>1058.2010582010582</c:v>
                </c:pt>
                <c:pt idx="530">
                  <c:v>1036.2694300518135</c:v>
                </c:pt>
                <c:pt idx="531">
                  <c:v>1017.8117048346056</c:v>
                </c:pt>
                <c:pt idx="532">
                  <c:v>1023.0179028132992</c:v>
                </c:pt>
                <c:pt idx="533">
                  <c:v>1036.2694300518135</c:v>
                </c:pt>
                <c:pt idx="534">
                  <c:v>1058.2010582010582</c:v>
                </c:pt>
                <c:pt idx="535">
                  <c:v>1055.4089709762534</c:v>
                </c:pt>
                <c:pt idx="536">
                  <c:v>1049.8687664041995</c:v>
                </c:pt>
                <c:pt idx="537">
                  <c:v>1028.2776349614396</c:v>
                </c:pt>
                <c:pt idx="538">
                  <c:v>980.39215686274508</c:v>
                </c:pt>
                <c:pt idx="539">
                  <c:v>950.11876484560571</c:v>
                </c:pt>
                <c:pt idx="540">
                  <c:v>921.65898617511516</c:v>
                </c:pt>
                <c:pt idx="541">
                  <c:v>928.07424593967517</c:v>
                </c:pt>
                <c:pt idx="542">
                  <c:v>977.9951100244499</c:v>
                </c:pt>
                <c:pt idx="543">
                  <c:v>1025.6410256410256</c:v>
                </c:pt>
                <c:pt idx="544">
                  <c:v>995.0248756218906</c:v>
                </c:pt>
                <c:pt idx="545">
                  <c:v>977.9951100244499</c:v>
                </c:pt>
                <c:pt idx="546">
                  <c:v>1005.0251256281407</c:v>
                </c:pt>
                <c:pt idx="547">
                  <c:v>1055.4089709762534</c:v>
                </c:pt>
                <c:pt idx="548">
                  <c:v>1089.9182561307903</c:v>
                </c:pt>
                <c:pt idx="549">
                  <c:v>1108.03324099723</c:v>
                </c:pt>
                <c:pt idx="550">
                  <c:v>1095.8904109589041</c:v>
                </c:pt>
                <c:pt idx="551">
                  <c:v>1114.2061281337046</c:v>
                </c:pt>
                <c:pt idx="552">
                  <c:v>1104.9723756906078</c:v>
                </c:pt>
                <c:pt idx="553">
                  <c:v>1036.2694300518135</c:v>
                </c:pt>
                <c:pt idx="554">
                  <c:v>987.65432098765427</c:v>
                </c:pt>
                <c:pt idx="555">
                  <c:v>963.85542168674704</c:v>
                </c:pt>
                <c:pt idx="556">
                  <c:v>932.40093240093245</c:v>
                </c:pt>
                <c:pt idx="557">
                  <c:v>884.95575221238937</c:v>
                </c:pt>
                <c:pt idx="558">
                  <c:v>854.70085470085473</c:v>
                </c:pt>
                <c:pt idx="559">
                  <c:v>852.87846481876329</c:v>
                </c:pt>
                <c:pt idx="560">
                  <c:v>833.33333333333337</c:v>
                </c:pt>
                <c:pt idx="561">
                  <c:v>867.67895878524951</c:v>
                </c:pt>
                <c:pt idx="562">
                  <c:v>888.88888888888891</c:v>
                </c:pt>
                <c:pt idx="563">
                  <c:v>884.95575221238937</c:v>
                </c:pt>
                <c:pt idx="564">
                  <c:v>892.85714285714289</c:v>
                </c:pt>
                <c:pt idx="565">
                  <c:v>902.93453724604967</c:v>
                </c:pt>
                <c:pt idx="566">
                  <c:v>902.93453724604967</c:v>
                </c:pt>
                <c:pt idx="567">
                  <c:v>898.87640449438197</c:v>
                </c:pt>
                <c:pt idx="568">
                  <c:v>904.97737556561083</c:v>
                </c:pt>
                <c:pt idx="569">
                  <c:v>915.33180778032033</c:v>
                </c:pt>
                <c:pt idx="570">
                  <c:v>923.78752886836025</c:v>
                </c:pt>
                <c:pt idx="571">
                  <c:v>968.52300242130752</c:v>
                </c:pt>
                <c:pt idx="572">
                  <c:v>985.22167487684726</c:v>
                </c:pt>
                <c:pt idx="573">
                  <c:v>956.93779904306223</c:v>
                </c:pt>
                <c:pt idx="574">
                  <c:v>973.23600973236012</c:v>
                </c:pt>
                <c:pt idx="575">
                  <c:v>997.5062344139651</c:v>
                </c:pt>
                <c:pt idx="576">
                  <c:v>1012.6582278481013</c:v>
                </c:pt>
                <c:pt idx="577">
                  <c:v>1036.2694300518135</c:v>
                </c:pt>
                <c:pt idx="578">
                  <c:v>1063.8297872340424</c:v>
                </c:pt>
                <c:pt idx="579">
                  <c:v>1069.5187165775401</c:v>
                </c:pt>
                <c:pt idx="580">
                  <c:v>1055.4089709762534</c:v>
                </c:pt>
                <c:pt idx="581">
                  <c:v>1049.8687664041995</c:v>
                </c:pt>
                <c:pt idx="582">
                  <c:v>1047.1204188481674</c:v>
                </c:pt>
                <c:pt idx="583">
                  <c:v>1025.6410256410256</c:v>
                </c:pt>
                <c:pt idx="584">
                  <c:v>1010.10101010101</c:v>
                </c:pt>
                <c:pt idx="585">
                  <c:v>968.52300242130752</c:v>
                </c:pt>
                <c:pt idx="586">
                  <c:v>938.96713615023475</c:v>
                </c:pt>
                <c:pt idx="587">
                  <c:v>945.62647754137117</c:v>
                </c:pt>
                <c:pt idx="588">
                  <c:v>959.23261390887285</c:v>
                </c:pt>
                <c:pt idx="589">
                  <c:v>928.07424593967517</c:v>
                </c:pt>
                <c:pt idx="590">
                  <c:v>941.17647058823525</c:v>
                </c:pt>
                <c:pt idx="591">
                  <c:v>956.93779904306223</c:v>
                </c:pt>
                <c:pt idx="592">
                  <c:v>966.18357487922708</c:v>
                </c:pt>
                <c:pt idx="593">
                  <c:v>966.18357487922708</c:v>
                </c:pt>
                <c:pt idx="594">
                  <c:v>950.11876484560571</c:v>
                </c:pt>
                <c:pt idx="595">
                  <c:v>907.02947845804988</c:v>
                </c:pt>
                <c:pt idx="596">
                  <c:v>907.02947845804988</c:v>
                </c:pt>
                <c:pt idx="597">
                  <c:v>938.96713615023475</c:v>
                </c:pt>
                <c:pt idx="598">
                  <c:v>952.38095238095241</c:v>
                </c:pt>
                <c:pt idx="599">
                  <c:v>950.11876484560571</c:v>
                </c:pt>
                <c:pt idx="600">
                  <c:v>977.9951100244499</c:v>
                </c:pt>
                <c:pt idx="601">
                  <c:v>985.22167487684726</c:v>
                </c:pt>
                <c:pt idx="602">
                  <c:v>968.52300242130752</c:v>
                </c:pt>
                <c:pt idx="603">
                  <c:v>956.93779904306223</c:v>
                </c:pt>
                <c:pt idx="604">
                  <c:v>932.40093240093245</c:v>
                </c:pt>
                <c:pt idx="605">
                  <c:v>913.24200913242009</c:v>
                </c:pt>
                <c:pt idx="606">
                  <c:v>877.19298245614038</c:v>
                </c:pt>
                <c:pt idx="607">
                  <c:v>843.88185654008441</c:v>
                </c:pt>
                <c:pt idx="608">
                  <c:v>821.35523613963039</c:v>
                </c:pt>
                <c:pt idx="609">
                  <c:v>788.95463510848128</c:v>
                </c:pt>
                <c:pt idx="610">
                  <c:v>746.26865671641792</c:v>
                </c:pt>
                <c:pt idx="611">
                  <c:v>701.75438596491233</c:v>
                </c:pt>
                <c:pt idx="612">
                  <c:v>663.3499170812604</c:v>
                </c:pt>
                <c:pt idx="613">
                  <c:v>637.95853269537486</c:v>
                </c:pt>
                <c:pt idx="614">
                  <c:v>632.91139240506334</c:v>
                </c:pt>
                <c:pt idx="615">
                  <c:v>642.05457463884431</c:v>
                </c:pt>
                <c:pt idx="616">
                  <c:v>667.77963272120201</c:v>
                </c:pt>
                <c:pt idx="617">
                  <c:v>687.28522336769754</c:v>
                </c:pt>
                <c:pt idx="618">
                  <c:v>688.46815834767642</c:v>
                </c:pt>
                <c:pt idx="619">
                  <c:v>686.10634648370501</c:v>
                </c:pt>
                <c:pt idx="620">
                  <c:v>677.96610169491521</c:v>
                </c:pt>
                <c:pt idx="621">
                  <c:v>656.81444991789817</c:v>
                </c:pt>
                <c:pt idx="622">
                  <c:v>649.35064935064941</c:v>
                </c:pt>
                <c:pt idx="623">
                  <c:v>652.52854812398039</c:v>
                </c:pt>
                <c:pt idx="624">
                  <c:v>718.13285457809695</c:v>
                </c:pt>
                <c:pt idx="625">
                  <c:v>738.00738007380073</c:v>
                </c:pt>
                <c:pt idx="626">
                  <c:v>733.94495412844037</c:v>
                </c:pt>
                <c:pt idx="627">
                  <c:v>711.74377224199293</c:v>
                </c:pt>
                <c:pt idx="628">
                  <c:v>715.56350626118069</c:v>
                </c:pt>
                <c:pt idx="629">
                  <c:v>744.87895716945991</c:v>
                </c:pt>
                <c:pt idx="630">
                  <c:v>763.35877862595419</c:v>
                </c:pt>
                <c:pt idx="631">
                  <c:v>760.45627376425853</c:v>
                </c:pt>
                <c:pt idx="632">
                  <c:v>751.87969924812035</c:v>
                </c:pt>
                <c:pt idx="633">
                  <c:v>754.71698113207549</c:v>
                </c:pt>
                <c:pt idx="634">
                  <c:v>776.69902912621365</c:v>
                </c:pt>
                <c:pt idx="635">
                  <c:v>781.25</c:v>
                </c:pt>
                <c:pt idx="636">
                  <c:v>770.71290944123314</c:v>
                </c:pt>
                <c:pt idx="637">
                  <c:v>778.21011673151747</c:v>
                </c:pt>
                <c:pt idx="638">
                  <c:v>784.31372549019613</c:v>
                </c:pt>
                <c:pt idx="639">
                  <c:v>775.19379844961236</c:v>
                </c:pt>
                <c:pt idx="640">
                  <c:v>778.21011673151747</c:v>
                </c:pt>
                <c:pt idx="641">
                  <c:v>784.31372549019613</c:v>
                </c:pt>
                <c:pt idx="642">
                  <c:v>803.21285140562247</c:v>
                </c:pt>
                <c:pt idx="643">
                  <c:v>814.66395112016289</c:v>
                </c:pt>
                <c:pt idx="644">
                  <c:v>809.71659919028343</c:v>
                </c:pt>
                <c:pt idx="645">
                  <c:v>792.0792079207921</c:v>
                </c:pt>
                <c:pt idx="646">
                  <c:v>772.20077220077224</c:v>
                </c:pt>
                <c:pt idx="647">
                  <c:v>733.94495412844037</c:v>
                </c:pt>
                <c:pt idx="648">
                  <c:v>707.9646017699115</c:v>
                </c:pt>
                <c:pt idx="649">
                  <c:v>693.24090121317158</c:v>
                </c:pt>
                <c:pt idx="650">
                  <c:v>681.43100511073249</c:v>
                </c:pt>
                <c:pt idx="651">
                  <c:v>655.73770491803282</c:v>
                </c:pt>
                <c:pt idx="652">
                  <c:v>621.11801242236027</c:v>
                </c:pt>
                <c:pt idx="653">
                  <c:v>597.90732436472342</c:v>
                </c:pt>
                <c:pt idx="654">
                  <c:v>576.36887608069162</c:v>
                </c:pt>
                <c:pt idx="655">
                  <c:v>548.69684499314133</c:v>
                </c:pt>
                <c:pt idx="656">
                  <c:v>530.50397877984085</c:v>
                </c:pt>
                <c:pt idx="657">
                  <c:v>524.24639580602889</c:v>
                </c:pt>
                <c:pt idx="658">
                  <c:v>514.80051480051475</c:v>
                </c:pt>
                <c:pt idx="659">
                  <c:v>513.47881899871629</c:v>
                </c:pt>
                <c:pt idx="660">
                  <c:v>516.12903225806451</c:v>
                </c:pt>
                <c:pt idx="661">
                  <c:v>512.16389244558263</c:v>
                </c:pt>
                <c:pt idx="662">
                  <c:v>508.25921219822112</c:v>
                </c:pt>
                <c:pt idx="663">
                  <c:v>500.62578222778473</c:v>
                </c:pt>
                <c:pt idx="664">
                  <c:v>501.88205771643663</c:v>
                </c:pt>
                <c:pt idx="665">
                  <c:v>516.79586563307498</c:v>
                </c:pt>
                <c:pt idx="666">
                  <c:v>533.33333333333337</c:v>
                </c:pt>
                <c:pt idx="667">
                  <c:v>536.1930294906166</c:v>
                </c:pt>
                <c:pt idx="668">
                  <c:v>529.80132450331121</c:v>
                </c:pt>
                <c:pt idx="669">
                  <c:v>531.91489361702122</c:v>
                </c:pt>
                <c:pt idx="670">
                  <c:v>531.20849933598936</c:v>
                </c:pt>
                <c:pt idx="671">
                  <c:v>528.40158520475563</c:v>
                </c:pt>
                <c:pt idx="672">
                  <c:v>525.62417871222078</c:v>
                </c:pt>
                <c:pt idx="673">
                  <c:v>518.13471502590676</c:v>
                </c:pt>
                <c:pt idx="674">
                  <c:v>504.41361916771751</c:v>
                </c:pt>
                <c:pt idx="675">
                  <c:v>488.40048840048843</c:v>
                </c:pt>
                <c:pt idx="676">
                  <c:v>476.75804529201429</c:v>
                </c:pt>
                <c:pt idx="677">
                  <c:v>478.46889952153111</c:v>
                </c:pt>
                <c:pt idx="678">
                  <c:v>505.05050505050502</c:v>
                </c:pt>
                <c:pt idx="679">
                  <c:v>519.48051948051943</c:v>
                </c:pt>
                <c:pt idx="680">
                  <c:v>519.48051948051943</c:v>
                </c:pt>
                <c:pt idx="681">
                  <c:v>517.4644243208279</c:v>
                </c:pt>
                <c:pt idx="682">
                  <c:v>522.87581699346401</c:v>
                </c:pt>
                <c:pt idx="683">
                  <c:v>529.10052910052912</c:v>
                </c:pt>
                <c:pt idx="684">
                  <c:v>522.19321148825065</c:v>
                </c:pt>
                <c:pt idx="685">
                  <c:v>497.5124378109453</c:v>
                </c:pt>
                <c:pt idx="686">
                  <c:v>476.75804529201429</c:v>
                </c:pt>
                <c:pt idx="687">
                  <c:v>466.20046620046622</c:v>
                </c:pt>
                <c:pt idx="688">
                  <c:v>470.0352526439483</c:v>
                </c:pt>
                <c:pt idx="689">
                  <c:v>484.26150121065376</c:v>
                </c:pt>
                <c:pt idx="690">
                  <c:v>500.62578222778473</c:v>
                </c:pt>
                <c:pt idx="691">
                  <c:v>516.12903225806451</c:v>
                </c:pt>
                <c:pt idx="692">
                  <c:v>531.20849933598936</c:v>
                </c:pt>
                <c:pt idx="693">
                  <c:v>547.19562243502048</c:v>
                </c:pt>
                <c:pt idx="694">
                  <c:v>554.016620498615</c:v>
                </c:pt>
                <c:pt idx="695">
                  <c:v>553.25034578146608</c:v>
                </c:pt>
                <c:pt idx="696">
                  <c:v>550.2063273727648</c:v>
                </c:pt>
                <c:pt idx="697">
                  <c:v>561.00981767180929</c:v>
                </c:pt>
                <c:pt idx="698">
                  <c:v>583.94160583941607</c:v>
                </c:pt>
                <c:pt idx="699">
                  <c:v>593.47181008902078</c:v>
                </c:pt>
                <c:pt idx="700">
                  <c:v>592.59259259259261</c:v>
                </c:pt>
                <c:pt idx="701">
                  <c:v>589.10162002945503</c:v>
                </c:pt>
                <c:pt idx="702">
                  <c:v>585.65153733528552</c:v>
                </c:pt>
                <c:pt idx="703">
                  <c:v>593.47181008902078</c:v>
                </c:pt>
                <c:pt idx="704">
                  <c:v>594.3536404160476</c:v>
                </c:pt>
                <c:pt idx="705">
                  <c:v>595.23809523809518</c:v>
                </c:pt>
                <c:pt idx="706">
                  <c:v>613.49693251533745</c:v>
                </c:pt>
                <c:pt idx="707">
                  <c:v>637.95853269537486</c:v>
                </c:pt>
                <c:pt idx="708">
                  <c:v>651.46579804560258</c:v>
                </c:pt>
                <c:pt idx="709">
                  <c:v>652.52854812398039</c:v>
                </c:pt>
                <c:pt idx="710">
                  <c:v>650.40650406504062</c:v>
                </c:pt>
                <c:pt idx="711">
                  <c:v>652.52854812398039</c:v>
                </c:pt>
                <c:pt idx="712">
                  <c:v>657.89473684210532</c:v>
                </c:pt>
                <c:pt idx="713">
                  <c:v>646.20355411954768</c:v>
                </c:pt>
                <c:pt idx="714">
                  <c:v>633.91442155309028</c:v>
                </c:pt>
                <c:pt idx="715">
                  <c:v>625.97809076682313</c:v>
                </c:pt>
                <c:pt idx="716">
                  <c:v>609.7560975609756</c:v>
                </c:pt>
                <c:pt idx="717">
                  <c:v>586.51026392961876</c:v>
                </c:pt>
                <c:pt idx="718">
                  <c:v>561.79775280898878</c:v>
                </c:pt>
                <c:pt idx="719">
                  <c:v>530.50397877984085</c:v>
                </c:pt>
                <c:pt idx="720">
                  <c:v>510.8556832694764</c:v>
                </c:pt>
                <c:pt idx="721">
                  <c:v>500.62578222778473</c:v>
                </c:pt>
                <c:pt idx="722">
                  <c:v>487.80487804878049</c:v>
                </c:pt>
                <c:pt idx="723">
                  <c:v>489.59608323133415</c:v>
                </c:pt>
                <c:pt idx="724">
                  <c:v>502.51256281407035</c:v>
                </c:pt>
                <c:pt idx="725">
                  <c:v>506.97084917617235</c:v>
                </c:pt>
                <c:pt idx="726">
                  <c:v>500.62578222778473</c:v>
                </c:pt>
                <c:pt idx="727">
                  <c:v>506.97084917617235</c:v>
                </c:pt>
                <c:pt idx="728">
                  <c:v>505.6890012642225</c:v>
                </c:pt>
                <c:pt idx="729">
                  <c:v>503.14465408805029</c:v>
                </c:pt>
                <c:pt idx="730">
                  <c:v>514.80051480051475</c:v>
                </c:pt>
                <c:pt idx="731">
                  <c:v>522.19321148825065</c:v>
                </c:pt>
                <c:pt idx="732">
                  <c:v>527.70448548812669</c:v>
                </c:pt>
                <c:pt idx="733">
                  <c:v>522.19321148825065</c:v>
                </c:pt>
                <c:pt idx="734">
                  <c:v>507.61421319796955</c:v>
                </c:pt>
                <c:pt idx="735">
                  <c:v>499.37578027465668</c:v>
                </c:pt>
                <c:pt idx="736">
                  <c:v>501.88205771643663</c:v>
                </c:pt>
                <c:pt idx="737">
                  <c:v>503.14465408805029</c:v>
                </c:pt>
                <c:pt idx="738">
                  <c:v>503.77833753148616</c:v>
                </c:pt>
                <c:pt idx="739">
                  <c:v>508.25921219822112</c:v>
                </c:pt>
                <c:pt idx="740">
                  <c:v>500</c:v>
                </c:pt>
                <c:pt idx="741">
                  <c:v>468.93317702227432</c:v>
                </c:pt>
                <c:pt idx="742">
                  <c:v>457.66590389016017</c:v>
                </c:pt>
                <c:pt idx="743">
                  <c:v>469.48356807511738</c:v>
                </c:pt>
                <c:pt idx="744">
                  <c:v>477.89725209080046</c:v>
                </c:pt>
                <c:pt idx="745">
                  <c:v>479.61630695443642</c:v>
                </c:pt>
                <c:pt idx="746">
                  <c:v>473.93364928909955</c:v>
                </c:pt>
                <c:pt idx="747">
                  <c:v>480.19207683073228</c:v>
                </c:pt>
                <c:pt idx="748">
                  <c:v>500.62578222778473</c:v>
                </c:pt>
                <c:pt idx="749">
                  <c:v>496.89440993788821</c:v>
                </c:pt>
                <c:pt idx="750">
                  <c:v>492.00492004920051</c:v>
                </c:pt>
                <c:pt idx="751">
                  <c:v>529.80132450331121</c:v>
                </c:pt>
                <c:pt idx="752">
                  <c:v>552.4861878453039</c:v>
                </c:pt>
                <c:pt idx="753">
                  <c:v>545.70259208731238</c:v>
                </c:pt>
                <c:pt idx="754">
                  <c:v>501.25313283208021</c:v>
                </c:pt>
                <c:pt idx="755">
                  <c:v>451.97740112994353</c:v>
                </c:pt>
                <c:pt idx="756">
                  <c:v>449.43820224719099</c:v>
                </c:pt>
                <c:pt idx="757">
                  <c:v>423.28042328042329</c:v>
                </c:pt>
                <c:pt idx="758">
                  <c:v>397.61431411530816</c:v>
                </c:pt>
                <c:pt idx="759">
                  <c:v>417.97283176593521</c:v>
                </c:pt>
                <c:pt idx="760">
                  <c:v>441.98895027624309</c:v>
                </c:pt>
                <c:pt idx="761">
                  <c:v>450.95828635851183</c:v>
                </c:pt>
                <c:pt idx="762">
                  <c:v>455.58086560364467</c:v>
                </c:pt>
                <c:pt idx="763">
                  <c:v>475.6242568370987</c:v>
                </c:pt>
                <c:pt idx="764">
                  <c:v>505.6890012642225</c:v>
                </c:pt>
                <c:pt idx="765">
                  <c:v>520.1560468140442</c:v>
                </c:pt>
                <c:pt idx="766">
                  <c:v>520.1560468140442</c:v>
                </c:pt>
                <c:pt idx="767">
                  <c:v>520.1560468140442</c:v>
                </c:pt>
                <c:pt idx="768">
                  <c:v>528.40158520475563</c:v>
                </c:pt>
                <c:pt idx="769">
                  <c:v>551.72413793103453</c:v>
                </c:pt>
                <c:pt idx="770">
                  <c:v>569.80056980056975</c:v>
                </c:pt>
                <c:pt idx="771">
                  <c:v>572.24606580829754</c:v>
                </c:pt>
                <c:pt idx="772">
                  <c:v>570.61340941512128</c:v>
                </c:pt>
                <c:pt idx="773">
                  <c:v>568.18181818181813</c:v>
                </c:pt>
                <c:pt idx="774">
                  <c:v>563.38028169014081</c:v>
                </c:pt>
                <c:pt idx="775">
                  <c:v>557.10306406685231</c:v>
                </c:pt>
                <c:pt idx="776">
                  <c:v>563.38028169014081</c:v>
                </c:pt>
                <c:pt idx="777">
                  <c:v>568.99004267425323</c:v>
                </c:pt>
                <c:pt idx="778">
                  <c:v>566.57223796033998</c:v>
                </c:pt>
                <c:pt idx="779">
                  <c:v>564.9717514124294</c:v>
                </c:pt>
                <c:pt idx="780">
                  <c:v>564.9717514124294</c:v>
                </c:pt>
                <c:pt idx="781">
                  <c:v>568.99004267425323</c:v>
                </c:pt>
                <c:pt idx="782">
                  <c:v>573.06590257879657</c:v>
                </c:pt>
                <c:pt idx="783">
                  <c:v>573.06590257879657</c:v>
                </c:pt>
                <c:pt idx="784">
                  <c:v>578.03468208092488</c:v>
                </c:pt>
                <c:pt idx="785">
                  <c:v>592.59259259259261</c:v>
                </c:pt>
                <c:pt idx="786">
                  <c:v>607.90273556231</c:v>
                </c:pt>
                <c:pt idx="787">
                  <c:v>617.28395061728395</c:v>
                </c:pt>
                <c:pt idx="788">
                  <c:v>608.82800608828006</c:v>
                </c:pt>
                <c:pt idx="789">
                  <c:v>601.50375939849619</c:v>
                </c:pt>
                <c:pt idx="790">
                  <c:v>600.60060060060061</c:v>
                </c:pt>
                <c:pt idx="791">
                  <c:v>614.43932411674348</c:v>
                </c:pt>
                <c:pt idx="792">
                  <c:v>630.91482649842271</c:v>
                </c:pt>
                <c:pt idx="793">
                  <c:v>635.93004769475363</c:v>
                </c:pt>
                <c:pt idx="794">
                  <c:v>634.92063492063494</c:v>
                </c:pt>
                <c:pt idx="795">
                  <c:v>661.15702479338847</c:v>
                </c:pt>
                <c:pt idx="796">
                  <c:v>683.76068376068372</c:v>
                </c:pt>
                <c:pt idx="797">
                  <c:v>679.1171477079796</c:v>
                </c:pt>
                <c:pt idx="798">
                  <c:v>674.53625632377737</c:v>
                </c:pt>
                <c:pt idx="799">
                  <c:v>656.81444991789817</c:v>
                </c:pt>
                <c:pt idx="800">
                  <c:v>653.59477124183002</c:v>
                </c:pt>
                <c:pt idx="801">
                  <c:v>648.29821717990274</c:v>
                </c:pt>
                <c:pt idx="802">
                  <c:v>643.08681672025727</c:v>
                </c:pt>
                <c:pt idx="803">
                  <c:v>660.0660066006601</c:v>
                </c:pt>
                <c:pt idx="804">
                  <c:v>680.27210884353747</c:v>
                </c:pt>
                <c:pt idx="805">
                  <c:v>679.1171477079796</c:v>
                </c:pt>
                <c:pt idx="806">
                  <c:v>674.53625632377737</c:v>
                </c:pt>
                <c:pt idx="807">
                  <c:v>680.27210884353747</c:v>
                </c:pt>
                <c:pt idx="808">
                  <c:v>687.28522336769754</c:v>
                </c:pt>
                <c:pt idx="809">
                  <c:v>698.08027923211171</c:v>
                </c:pt>
                <c:pt idx="810">
                  <c:v>707.9646017699115</c:v>
                </c:pt>
                <c:pt idx="811">
                  <c:v>706.71378091872793</c:v>
                </c:pt>
                <c:pt idx="812">
                  <c:v>704.22535211267609</c:v>
                </c:pt>
                <c:pt idx="813">
                  <c:v>706.71378091872793</c:v>
                </c:pt>
                <c:pt idx="814">
                  <c:v>693.24090121317158</c:v>
                </c:pt>
                <c:pt idx="815">
                  <c:v>695.6521739130435</c:v>
                </c:pt>
                <c:pt idx="816">
                  <c:v>707.9646017699115</c:v>
                </c:pt>
                <c:pt idx="817">
                  <c:v>696.86411149825778</c:v>
                </c:pt>
                <c:pt idx="818">
                  <c:v>686.10634648370501</c:v>
                </c:pt>
                <c:pt idx="819">
                  <c:v>679.1171477079796</c:v>
                </c:pt>
                <c:pt idx="820">
                  <c:v>657.89473684210532</c:v>
                </c:pt>
                <c:pt idx="821">
                  <c:v>650.40650406504062</c:v>
                </c:pt>
                <c:pt idx="822">
                  <c:v>654.66448445171852</c:v>
                </c:pt>
                <c:pt idx="823">
                  <c:v>660.0660066006601</c:v>
                </c:pt>
                <c:pt idx="824">
                  <c:v>657.89473684210532</c:v>
                </c:pt>
                <c:pt idx="825">
                  <c:v>652.52854812398039</c:v>
                </c:pt>
                <c:pt idx="826">
                  <c:v>652.52854812398039</c:v>
                </c:pt>
                <c:pt idx="827">
                  <c:v>644.12238325281805</c:v>
                </c:pt>
                <c:pt idx="828">
                  <c:v>632.91139240506334</c:v>
                </c:pt>
                <c:pt idx="829">
                  <c:v>624.02496099843995</c:v>
                </c:pt>
                <c:pt idx="830">
                  <c:v>622.08398133748051</c:v>
                </c:pt>
                <c:pt idx="831">
                  <c:v>627.94348508634221</c:v>
                </c:pt>
                <c:pt idx="832">
                  <c:v>631.91153238546599</c:v>
                </c:pt>
                <c:pt idx="833">
                  <c:v>644.12238325281805</c:v>
                </c:pt>
                <c:pt idx="834">
                  <c:v>643.08681672025727</c:v>
                </c:pt>
                <c:pt idx="835">
                  <c:v>633.91442155309028</c:v>
                </c:pt>
                <c:pt idx="836">
                  <c:v>616.33281972265024</c:v>
                </c:pt>
                <c:pt idx="837">
                  <c:v>606.98027314112289</c:v>
                </c:pt>
                <c:pt idx="838">
                  <c:v>623.05295950155767</c:v>
                </c:pt>
                <c:pt idx="839">
                  <c:v>647.24919093851133</c:v>
                </c:pt>
                <c:pt idx="840">
                  <c:v>655.73770491803282</c:v>
                </c:pt>
                <c:pt idx="841">
                  <c:v>663.3499170812604</c:v>
                </c:pt>
                <c:pt idx="842">
                  <c:v>656.81444991789817</c:v>
                </c:pt>
                <c:pt idx="843">
                  <c:v>648.29821717990274</c:v>
                </c:pt>
                <c:pt idx="844">
                  <c:v>648.29821717990274</c:v>
                </c:pt>
                <c:pt idx="845">
                  <c:v>658.97858319604609</c:v>
                </c:pt>
                <c:pt idx="846">
                  <c:v>665.55740432612311</c:v>
                </c:pt>
                <c:pt idx="847">
                  <c:v>672.26890756302521</c:v>
                </c:pt>
                <c:pt idx="848">
                  <c:v>694.44444444444446</c:v>
                </c:pt>
                <c:pt idx="849">
                  <c:v>706.71378091872793</c:v>
                </c:pt>
                <c:pt idx="850">
                  <c:v>702.98769771528998</c:v>
                </c:pt>
                <c:pt idx="851">
                  <c:v>693.24090121317158</c:v>
                </c:pt>
                <c:pt idx="852">
                  <c:v>706.71378091872793</c:v>
                </c:pt>
                <c:pt idx="853">
                  <c:v>714.28571428571433</c:v>
                </c:pt>
                <c:pt idx="854">
                  <c:v>704.22535211267609</c:v>
                </c:pt>
                <c:pt idx="855">
                  <c:v>687.28522336769754</c:v>
                </c:pt>
                <c:pt idx="856">
                  <c:v>698.08027923211171</c:v>
                </c:pt>
                <c:pt idx="857">
                  <c:v>722.02166064981952</c:v>
                </c:pt>
                <c:pt idx="858">
                  <c:v>749.06367041198507</c:v>
                </c:pt>
                <c:pt idx="859">
                  <c:v>766.28352490421457</c:v>
                </c:pt>
                <c:pt idx="860">
                  <c:v>772.20077220077224</c:v>
                </c:pt>
                <c:pt idx="861">
                  <c:v>763.35877862595419</c:v>
                </c:pt>
                <c:pt idx="862">
                  <c:v>742.11502782931359</c:v>
                </c:pt>
                <c:pt idx="863">
                  <c:v>747.6635514018692</c:v>
                </c:pt>
                <c:pt idx="864">
                  <c:v>753.29566854990583</c:v>
                </c:pt>
                <c:pt idx="865">
                  <c:v>738.00738007380073</c:v>
                </c:pt>
                <c:pt idx="866">
                  <c:v>744.87895716945991</c:v>
                </c:pt>
                <c:pt idx="867">
                  <c:v>761.90476190476193</c:v>
                </c:pt>
                <c:pt idx="868">
                  <c:v>773.69439071566728</c:v>
                </c:pt>
                <c:pt idx="869">
                  <c:v>767.75431861804225</c:v>
                </c:pt>
                <c:pt idx="870">
                  <c:v>750.46904315197003</c:v>
                </c:pt>
                <c:pt idx="871">
                  <c:v>749.06367041198507</c:v>
                </c:pt>
                <c:pt idx="872">
                  <c:v>756.14366729678636</c:v>
                </c:pt>
                <c:pt idx="873">
                  <c:v>756.14366729678636</c:v>
                </c:pt>
                <c:pt idx="874">
                  <c:v>742.11502782931359</c:v>
                </c:pt>
                <c:pt idx="875">
                  <c:v>738.00738007380073</c:v>
                </c:pt>
                <c:pt idx="876">
                  <c:v>732.60073260073261</c:v>
                </c:pt>
                <c:pt idx="877">
                  <c:v>722.02166064981952</c:v>
                </c:pt>
                <c:pt idx="878">
                  <c:v>711.74377224199293</c:v>
                </c:pt>
                <c:pt idx="879">
                  <c:v>698.08027923211171</c:v>
                </c:pt>
                <c:pt idx="880">
                  <c:v>688.46815834767642</c:v>
                </c:pt>
                <c:pt idx="881">
                  <c:v>684.93150684931504</c:v>
                </c:pt>
                <c:pt idx="882">
                  <c:v>681.43100511073249</c:v>
                </c:pt>
                <c:pt idx="883">
                  <c:v>680.27210884353747</c:v>
                </c:pt>
                <c:pt idx="884">
                  <c:v>679.1171477079796</c:v>
                </c:pt>
                <c:pt idx="885">
                  <c:v>682.5938566552901</c:v>
                </c:pt>
                <c:pt idx="886">
                  <c:v>702.98769771528998</c:v>
                </c:pt>
                <c:pt idx="887">
                  <c:v>713.01247771836006</c:v>
                </c:pt>
                <c:pt idx="888">
                  <c:v>699.30069930069931</c:v>
                </c:pt>
                <c:pt idx="889">
                  <c:v>655.73770491803282</c:v>
                </c:pt>
                <c:pt idx="890">
                  <c:v>640</c:v>
                </c:pt>
                <c:pt idx="891">
                  <c:v>664.45182724252493</c:v>
                </c:pt>
                <c:pt idx="892">
                  <c:v>689.65517241379314</c:v>
                </c:pt>
                <c:pt idx="893">
                  <c:v>705.46737213403878</c:v>
                </c:pt>
                <c:pt idx="894">
                  <c:v>714.28571428571433</c:v>
                </c:pt>
                <c:pt idx="895">
                  <c:v>711.74377224199293</c:v>
                </c:pt>
                <c:pt idx="896">
                  <c:v>713.01247771836006</c:v>
                </c:pt>
                <c:pt idx="897">
                  <c:v>707.9646017699115</c:v>
                </c:pt>
                <c:pt idx="898">
                  <c:v>709.21985815602841</c:v>
                </c:pt>
                <c:pt idx="899">
                  <c:v>718.13285457809695</c:v>
                </c:pt>
                <c:pt idx="900">
                  <c:v>727.27272727272725</c:v>
                </c:pt>
                <c:pt idx="901">
                  <c:v>713.01247771836006</c:v>
                </c:pt>
                <c:pt idx="902">
                  <c:v>695.6521739130435</c:v>
                </c:pt>
                <c:pt idx="903">
                  <c:v>686.10634648370501</c:v>
                </c:pt>
                <c:pt idx="904">
                  <c:v>682.5938566552901</c:v>
                </c:pt>
                <c:pt idx="905">
                  <c:v>711.74377224199293</c:v>
                </c:pt>
                <c:pt idx="906">
                  <c:v>716.84587813620067</c:v>
                </c:pt>
                <c:pt idx="907">
                  <c:v>711.74377224199293</c:v>
                </c:pt>
                <c:pt idx="908">
                  <c:v>710.47957371225573</c:v>
                </c:pt>
                <c:pt idx="909">
                  <c:v>694.44444444444446</c:v>
                </c:pt>
                <c:pt idx="910">
                  <c:v>675.67567567567562</c:v>
                </c:pt>
                <c:pt idx="911">
                  <c:v>677.96610169491521</c:v>
                </c:pt>
                <c:pt idx="912">
                  <c:v>675.67567567567562</c:v>
                </c:pt>
                <c:pt idx="913">
                  <c:v>667.77963272120201</c:v>
                </c:pt>
                <c:pt idx="914">
                  <c:v>670.01675041876047</c:v>
                </c:pt>
                <c:pt idx="915">
                  <c:v>679.1171477079796</c:v>
                </c:pt>
                <c:pt idx="916">
                  <c:v>676.8189509306261</c:v>
                </c:pt>
                <c:pt idx="917">
                  <c:v>677.96610169491521</c:v>
                </c:pt>
                <c:pt idx="918">
                  <c:v>699.30069930069931</c:v>
                </c:pt>
                <c:pt idx="919">
                  <c:v>727.27272727272725</c:v>
                </c:pt>
                <c:pt idx="920">
                  <c:v>733.94495412844037</c:v>
                </c:pt>
                <c:pt idx="921">
                  <c:v>724.63768115942025</c:v>
                </c:pt>
                <c:pt idx="922">
                  <c:v>733.94495412844037</c:v>
                </c:pt>
                <c:pt idx="923">
                  <c:v>754.71698113207549</c:v>
                </c:pt>
                <c:pt idx="924">
                  <c:v>749.06367041198507</c:v>
                </c:pt>
                <c:pt idx="925">
                  <c:v>719.42446043165467</c:v>
                </c:pt>
                <c:pt idx="926">
                  <c:v>701.75438596491233</c:v>
                </c:pt>
                <c:pt idx="927">
                  <c:v>692.0415224913495</c:v>
                </c:pt>
                <c:pt idx="928">
                  <c:v>705.46737213403878</c:v>
                </c:pt>
                <c:pt idx="929">
                  <c:v>711.74377224199293</c:v>
                </c:pt>
                <c:pt idx="930">
                  <c:v>715.56350626118069</c:v>
                </c:pt>
                <c:pt idx="931">
                  <c:v>725.9528130671506</c:v>
                </c:pt>
                <c:pt idx="932">
                  <c:v>739.37153419593346</c:v>
                </c:pt>
                <c:pt idx="933">
                  <c:v>739.37153419593346</c:v>
                </c:pt>
                <c:pt idx="934">
                  <c:v>743.49442379182153</c:v>
                </c:pt>
                <c:pt idx="935">
                  <c:v>735.29411764705878</c:v>
                </c:pt>
                <c:pt idx="936">
                  <c:v>738.00738007380073</c:v>
                </c:pt>
                <c:pt idx="937">
                  <c:v>753.29566854990583</c:v>
                </c:pt>
                <c:pt idx="938">
                  <c:v>770.71290944123314</c:v>
                </c:pt>
                <c:pt idx="939">
                  <c:v>773.69439071566728</c:v>
                </c:pt>
                <c:pt idx="940">
                  <c:v>776.69902912621365</c:v>
                </c:pt>
                <c:pt idx="941">
                  <c:v>766.28352490421457</c:v>
                </c:pt>
                <c:pt idx="942">
                  <c:v>739.37153419593346</c:v>
                </c:pt>
                <c:pt idx="943">
                  <c:v>715.56350626118069</c:v>
                </c:pt>
                <c:pt idx="944">
                  <c:v>719.42446043165467</c:v>
                </c:pt>
                <c:pt idx="945">
                  <c:v>732.60073260073261</c:v>
                </c:pt>
                <c:pt idx="946">
                  <c:v>749.06367041198507</c:v>
                </c:pt>
                <c:pt idx="947">
                  <c:v>747.6635514018692</c:v>
                </c:pt>
                <c:pt idx="948">
                  <c:v>714.28571428571433</c:v>
                </c:pt>
                <c:pt idx="949">
                  <c:v>698.08027923211171</c:v>
                </c:pt>
                <c:pt idx="950">
                  <c:v>720.72072072072069</c:v>
                </c:pt>
                <c:pt idx="951">
                  <c:v>725.9528130671506</c:v>
                </c:pt>
                <c:pt idx="952">
                  <c:v>732.60073260073261</c:v>
                </c:pt>
                <c:pt idx="953">
                  <c:v>728.59744990892534</c:v>
                </c:pt>
                <c:pt idx="954">
                  <c:v>714.28571428571433</c:v>
                </c:pt>
                <c:pt idx="955">
                  <c:v>688.46815834767642</c:v>
                </c:pt>
                <c:pt idx="956">
                  <c:v>670.01675041876047</c:v>
                </c:pt>
                <c:pt idx="957">
                  <c:v>651.46579804560258</c:v>
                </c:pt>
                <c:pt idx="958">
                  <c:v>638.9776357827476</c:v>
                </c:pt>
                <c:pt idx="959">
                  <c:v>611.62079510703359</c:v>
                </c:pt>
                <c:pt idx="960">
                  <c:v>588.23529411764707</c:v>
                </c:pt>
                <c:pt idx="961">
                  <c:v>586.51026392961876</c:v>
                </c:pt>
                <c:pt idx="962">
                  <c:v>567.3758865248227</c:v>
                </c:pt>
                <c:pt idx="963">
                  <c:v>554.78502080443832</c:v>
                </c:pt>
                <c:pt idx="964">
                  <c:v>556.32823365785816</c:v>
                </c:pt>
                <c:pt idx="965">
                  <c:v>562.58790436005631</c:v>
                </c:pt>
                <c:pt idx="966">
                  <c:v>556.32823365785816</c:v>
                </c:pt>
                <c:pt idx="967">
                  <c:v>547.94520547945206</c:v>
                </c:pt>
                <c:pt idx="968">
                  <c:v>529.80132450331121</c:v>
                </c:pt>
                <c:pt idx="969">
                  <c:v>539.81106612685562</c:v>
                </c:pt>
                <c:pt idx="970">
                  <c:v>594.3536404160476</c:v>
                </c:pt>
                <c:pt idx="971">
                  <c:v>594.3536404160476</c:v>
                </c:pt>
                <c:pt idx="972">
                  <c:v>589.97050147492621</c:v>
                </c:pt>
                <c:pt idx="973">
                  <c:v>597.90732436472342</c:v>
                </c:pt>
                <c:pt idx="974">
                  <c:v>616.33281972265024</c:v>
                </c:pt>
                <c:pt idx="975">
                  <c:v>627.94348508634221</c:v>
                </c:pt>
                <c:pt idx="976">
                  <c:v>646.20355411954768</c:v>
                </c:pt>
                <c:pt idx="977">
                  <c:v>646.20355411954768</c:v>
                </c:pt>
                <c:pt idx="978">
                  <c:v>646.20355411954768</c:v>
                </c:pt>
                <c:pt idx="979">
                  <c:v>638.9776357827476</c:v>
                </c:pt>
                <c:pt idx="980">
                  <c:v>644.12238325281805</c:v>
                </c:pt>
                <c:pt idx="981">
                  <c:v>670.01675041876047</c:v>
                </c:pt>
                <c:pt idx="982">
                  <c:v>683.76068376068372</c:v>
                </c:pt>
                <c:pt idx="983">
                  <c:v>677.96610169491521</c:v>
                </c:pt>
                <c:pt idx="984">
                  <c:v>654.66448445171852</c:v>
                </c:pt>
                <c:pt idx="985">
                  <c:v>640</c:v>
                </c:pt>
                <c:pt idx="986">
                  <c:v>634.92063492063494</c:v>
                </c:pt>
                <c:pt idx="987">
                  <c:v>625.97809076682313</c:v>
                </c:pt>
                <c:pt idx="988">
                  <c:v>628.93081761006295</c:v>
                </c:pt>
                <c:pt idx="989">
                  <c:v>628.93081761006295</c:v>
                </c:pt>
                <c:pt idx="990">
                  <c:v>627.94348508634221</c:v>
                </c:pt>
                <c:pt idx="991">
                  <c:v>628.93081761006295</c:v>
                </c:pt>
                <c:pt idx="992">
                  <c:v>624.02496099843995</c:v>
                </c:pt>
                <c:pt idx="993">
                  <c:v>620.15503875968989</c:v>
                </c:pt>
                <c:pt idx="994">
                  <c:v>617.28395061728395</c:v>
                </c:pt>
                <c:pt idx="995">
                  <c:v>623.05295950155767</c:v>
                </c:pt>
                <c:pt idx="996">
                  <c:v>615.38461538461536</c:v>
                </c:pt>
                <c:pt idx="997">
                  <c:v>608.82800608828006</c:v>
                </c:pt>
                <c:pt idx="998">
                  <c:v>605.14372163388805</c:v>
                </c:pt>
                <c:pt idx="999">
                  <c:v>585.65153733528552</c:v>
                </c:pt>
                <c:pt idx="1000">
                  <c:v>547.19562243502048</c:v>
                </c:pt>
                <c:pt idx="1001">
                  <c:v>534.75935828877004</c:v>
                </c:pt>
                <c:pt idx="1002">
                  <c:v>554.016620498615</c:v>
                </c:pt>
                <c:pt idx="1003">
                  <c:v>563.38028169014081</c:v>
                </c:pt>
                <c:pt idx="1004">
                  <c:v>572.24606580829754</c:v>
                </c:pt>
                <c:pt idx="1005">
                  <c:v>594.3536404160476</c:v>
                </c:pt>
                <c:pt idx="1006">
                  <c:v>610.6870229007634</c:v>
                </c:pt>
                <c:pt idx="1007">
                  <c:v>612.55742725880555</c:v>
                </c:pt>
                <c:pt idx="1008">
                  <c:v>619.19504643962853</c:v>
                </c:pt>
                <c:pt idx="1009">
                  <c:v>626.95924764890287</c:v>
                </c:pt>
                <c:pt idx="1010">
                  <c:v>635.93004769475363</c:v>
                </c:pt>
                <c:pt idx="1011">
                  <c:v>661.15702479338847</c:v>
                </c:pt>
                <c:pt idx="1012">
                  <c:v>661.15702479338847</c:v>
                </c:pt>
                <c:pt idx="1013">
                  <c:v>644.12238325281805</c:v>
                </c:pt>
                <c:pt idx="1014">
                  <c:v>625.97809076682313</c:v>
                </c:pt>
                <c:pt idx="1015">
                  <c:v>623.05295950155767</c:v>
                </c:pt>
                <c:pt idx="1016">
                  <c:v>642.05457463884431</c:v>
                </c:pt>
                <c:pt idx="1017">
                  <c:v>649.35064935064941</c:v>
                </c:pt>
                <c:pt idx="1018">
                  <c:v>640</c:v>
                </c:pt>
                <c:pt idx="1019">
                  <c:v>633.91442155309028</c:v>
                </c:pt>
                <c:pt idx="1020">
                  <c:v>619.19504643962853</c:v>
                </c:pt>
                <c:pt idx="1021">
                  <c:v>613.49693251533745</c:v>
                </c:pt>
                <c:pt idx="1022">
                  <c:v>620.15503875968989</c:v>
                </c:pt>
                <c:pt idx="1023">
                  <c:v>618.23802163833079</c:v>
                </c:pt>
                <c:pt idx="1024">
                  <c:v>631.91153238546599</c:v>
                </c:pt>
                <c:pt idx="1025">
                  <c:v>641.02564102564099</c:v>
                </c:pt>
                <c:pt idx="1026">
                  <c:v>620.15503875968989</c:v>
                </c:pt>
                <c:pt idx="1027">
                  <c:v>593.47181008902078</c:v>
                </c:pt>
                <c:pt idx="1028">
                  <c:v>578.87120115774235</c:v>
                </c:pt>
                <c:pt idx="1029">
                  <c:v>561.00981767180929</c:v>
                </c:pt>
                <c:pt idx="1030">
                  <c:v>544.95912806539513</c:v>
                </c:pt>
                <c:pt idx="1031">
                  <c:v>561.00981767180929</c:v>
                </c:pt>
                <c:pt idx="1032">
                  <c:v>587.37151248164469</c:v>
                </c:pt>
                <c:pt idx="1033">
                  <c:v>567.3758865248227</c:v>
                </c:pt>
                <c:pt idx="1034">
                  <c:v>569.80056980056975</c:v>
                </c:pt>
                <c:pt idx="1035">
                  <c:v>589.97050147492621</c:v>
                </c:pt>
                <c:pt idx="1036">
                  <c:v>591.71597633136093</c:v>
                </c:pt>
                <c:pt idx="1037">
                  <c:v>600.60060060060061</c:v>
                </c:pt>
                <c:pt idx="1038">
                  <c:v>611.62079510703359</c:v>
                </c:pt>
                <c:pt idx="1039">
                  <c:v>600.60060060060061</c:v>
                </c:pt>
                <c:pt idx="1040">
                  <c:v>587.37151248164469</c:v>
                </c:pt>
                <c:pt idx="1041">
                  <c:v>575.53956834532369</c:v>
                </c:pt>
                <c:pt idx="1042">
                  <c:v>561.79775280898878</c:v>
                </c:pt>
                <c:pt idx="1043">
                  <c:v>561.00981767180929</c:v>
                </c:pt>
                <c:pt idx="1044">
                  <c:v>573.06590257879657</c:v>
                </c:pt>
                <c:pt idx="1045">
                  <c:v>580.55152394775041</c:v>
                </c:pt>
                <c:pt idx="1046">
                  <c:v>565.77086280056574</c:v>
                </c:pt>
                <c:pt idx="1047">
                  <c:v>544.95912806539513</c:v>
                </c:pt>
                <c:pt idx="1048">
                  <c:v>536.91275167785238</c:v>
                </c:pt>
                <c:pt idx="1049">
                  <c:v>527.70448548812669</c:v>
                </c:pt>
                <c:pt idx="1050">
                  <c:v>521.51238591916558</c:v>
                </c:pt>
                <c:pt idx="1051">
                  <c:v>520.1560468140442</c:v>
                </c:pt>
                <c:pt idx="1052">
                  <c:v>523.56020942408372</c:v>
                </c:pt>
                <c:pt idx="1053">
                  <c:v>524.24639580602889</c:v>
                </c:pt>
                <c:pt idx="1054">
                  <c:v>521.51238591916558</c:v>
                </c:pt>
                <c:pt idx="1055">
                  <c:v>514.80051480051475</c:v>
                </c:pt>
                <c:pt idx="1056">
                  <c:v>512.82051282051282</c:v>
                </c:pt>
                <c:pt idx="1057">
                  <c:v>520.1560468140442</c:v>
                </c:pt>
                <c:pt idx="1058">
                  <c:v>525.62417871222078</c:v>
                </c:pt>
                <c:pt idx="1059">
                  <c:v>527.70448548812669</c:v>
                </c:pt>
                <c:pt idx="1060">
                  <c:v>516.79586563307498</c:v>
                </c:pt>
                <c:pt idx="1061">
                  <c:v>512.16389244558263</c:v>
                </c:pt>
                <c:pt idx="1062">
                  <c:v>514.80051480051475</c:v>
                </c:pt>
                <c:pt idx="1063">
                  <c:v>520.1560468140442</c:v>
                </c:pt>
                <c:pt idx="1064">
                  <c:v>527.00922266139662</c:v>
                </c:pt>
                <c:pt idx="1065">
                  <c:v>530.50397877984085</c:v>
                </c:pt>
                <c:pt idx="1066">
                  <c:v>539.81106612685562</c:v>
                </c:pt>
                <c:pt idx="1067">
                  <c:v>539.81106612685562</c:v>
                </c:pt>
                <c:pt idx="1068">
                  <c:v>540.54054054054052</c:v>
                </c:pt>
                <c:pt idx="1069">
                  <c:v>535.47523427041494</c:v>
                </c:pt>
                <c:pt idx="1070">
                  <c:v>528.40158520475563</c:v>
                </c:pt>
                <c:pt idx="1071">
                  <c:v>514.13881748071981</c:v>
                </c:pt>
                <c:pt idx="1072">
                  <c:v>490.19607843137254</c:v>
                </c:pt>
                <c:pt idx="1073">
                  <c:v>468.93317702227432</c:v>
                </c:pt>
                <c:pt idx="1074">
                  <c:v>466.20046620046622</c:v>
                </c:pt>
                <c:pt idx="1075">
                  <c:v>466.20046620046622</c:v>
                </c:pt>
                <c:pt idx="1076">
                  <c:v>464.57607433217191</c:v>
                </c:pt>
                <c:pt idx="1077">
                  <c:v>466.20046620046622</c:v>
                </c:pt>
                <c:pt idx="1078">
                  <c:v>457.66590389016017</c:v>
                </c:pt>
                <c:pt idx="1079">
                  <c:v>460.29919447640964</c:v>
                </c:pt>
                <c:pt idx="1080">
                  <c:v>459.24225028702642</c:v>
                </c:pt>
                <c:pt idx="1081">
                  <c:v>456.10034207525655</c:v>
                </c:pt>
                <c:pt idx="1082">
                  <c:v>464.57607433217191</c:v>
                </c:pt>
                <c:pt idx="1083">
                  <c:v>466.20046620046622</c:v>
                </c:pt>
                <c:pt idx="1084">
                  <c:v>465.11627906976742</c:v>
                </c:pt>
                <c:pt idx="1085">
                  <c:v>466.20046620046622</c:v>
                </c:pt>
                <c:pt idx="1086">
                  <c:v>468.93317702227432</c:v>
                </c:pt>
                <c:pt idx="1087">
                  <c:v>464.57607433217191</c:v>
                </c:pt>
                <c:pt idx="1088">
                  <c:v>454.02951191827469</c:v>
                </c:pt>
                <c:pt idx="1089">
                  <c:v>460.29919447640964</c:v>
                </c:pt>
                <c:pt idx="1090">
                  <c:v>486.02673147023086</c:v>
                </c:pt>
                <c:pt idx="1091">
                  <c:v>520.1560468140442</c:v>
                </c:pt>
                <c:pt idx="1092">
                  <c:v>536.91275167785238</c:v>
                </c:pt>
                <c:pt idx="1093">
                  <c:v>544.21768707482988</c:v>
                </c:pt>
                <c:pt idx="1094">
                  <c:v>552.4861878453039</c:v>
                </c:pt>
                <c:pt idx="1095">
                  <c:v>539.81106612685562</c:v>
                </c:pt>
                <c:pt idx="1096">
                  <c:v>529.10052910052912</c:v>
                </c:pt>
                <c:pt idx="1097">
                  <c:v>510.20408163265307</c:v>
                </c:pt>
                <c:pt idx="1098">
                  <c:v>492.00492004920051</c:v>
                </c:pt>
                <c:pt idx="1099">
                  <c:v>480.19207683073228</c:v>
                </c:pt>
                <c:pt idx="1100">
                  <c:v>457.66590389016017</c:v>
                </c:pt>
                <c:pt idx="1101">
                  <c:v>443.45898004434588</c:v>
                </c:pt>
                <c:pt idx="1102">
                  <c:v>447.42729306487695</c:v>
                </c:pt>
                <c:pt idx="1103">
                  <c:v>450.95828635851183</c:v>
                </c:pt>
                <c:pt idx="1104">
                  <c:v>450.45045045045043</c:v>
                </c:pt>
                <c:pt idx="1105">
                  <c:v>450.95828635851183</c:v>
                </c:pt>
                <c:pt idx="1106">
                  <c:v>455.58086560364467</c:v>
                </c:pt>
                <c:pt idx="1107">
                  <c:v>455.06257110352675</c:v>
                </c:pt>
                <c:pt idx="1108">
                  <c:v>449.94375703037122</c:v>
                </c:pt>
                <c:pt idx="1109">
                  <c:v>449.94375703037122</c:v>
                </c:pt>
                <c:pt idx="1110">
                  <c:v>455.58086560364467</c:v>
                </c:pt>
                <c:pt idx="1111">
                  <c:v>465.65774155995342</c:v>
                </c:pt>
                <c:pt idx="1112">
                  <c:v>482.5090470446321</c:v>
                </c:pt>
                <c:pt idx="1113">
                  <c:v>496.89440993788821</c:v>
                </c:pt>
                <c:pt idx="1114">
                  <c:v>488.40048840048843</c:v>
                </c:pt>
                <c:pt idx="1115">
                  <c:v>490.19607843137254</c:v>
                </c:pt>
                <c:pt idx="1116">
                  <c:v>509.55414012738851</c:v>
                </c:pt>
                <c:pt idx="1117">
                  <c:v>520.83333333333337</c:v>
                </c:pt>
                <c:pt idx="1118">
                  <c:v>516.12903225806451</c:v>
                </c:pt>
                <c:pt idx="1119">
                  <c:v>512.16389244558263</c:v>
                </c:pt>
                <c:pt idx="1120">
                  <c:v>518.13471502590676</c:v>
                </c:pt>
                <c:pt idx="1121">
                  <c:v>522.87581699346401</c:v>
                </c:pt>
                <c:pt idx="1122">
                  <c:v>510.20408163265307</c:v>
                </c:pt>
                <c:pt idx="1123">
                  <c:v>520.1560468140442</c:v>
                </c:pt>
                <c:pt idx="1124">
                  <c:v>544.21768707482988</c:v>
                </c:pt>
                <c:pt idx="1125">
                  <c:v>542.74084124830392</c:v>
                </c:pt>
                <c:pt idx="1126">
                  <c:v>530.50397877984085</c:v>
                </c:pt>
                <c:pt idx="1127">
                  <c:v>517.4644243208279</c:v>
                </c:pt>
                <c:pt idx="1128">
                  <c:v>512.16389244558263</c:v>
                </c:pt>
                <c:pt idx="1129">
                  <c:v>519.48051948051943</c:v>
                </c:pt>
                <c:pt idx="1130">
                  <c:v>526.31578947368416</c:v>
                </c:pt>
                <c:pt idx="1131">
                  <c:v>524.93438320209975</c:v>
                </c:pt>
                <c:pt idx="1132">
                  <c:v>516.79586563307498</c:v>
                </c:pt>
                <c:pt idx="1133">
                  <c:v>516.79586563307498</c:v>
                </c:pt>
                <c:pt idx="1134">
                  <c:v>509.55414012738851</c:v>
                </c:pt>
                <c:pt idx="1135">
                  <c:v>506.97084917617235</c:v>
                </c:pt>
                <c:pt idx="1136">
                  <c:v>536.1930294906166</c:v>
                </c:pt>
                <c:pt idx="1137">
                  <c:v>561.79775280898878</c:v>
                </c:pt>
                <c:pt idx="1138">
                  <c:v>569.80056980056975</c:v>
                </c:pt>
                <c:pt idx="1139">
                  <c:v>573.06590257879657</c:v>
                </c:pt>
                <c:pt idx="1140">
                  <c:v>559.44055944055947</c:v>
                </c:pt>
                <c:pt idx="1141">
                  <c:v>550.2063273727648</c:v>
                </c:pt>
                <c:pt idx="1142">
                  <c:v>542.0054200542005</c:v>
                </c:pt>
                <c:pt idx="1143">
                  <c:v>533.33333333333337</c:v>
                </c:pt>
                <c:pt idx="1144">
                  <c:v>534.75935828877004</c:v>
                </c:pt>
                <c:pt idx="1145">
                  <c:v>553.25034578146608</c:v>
                </c:pt>
                <c:pt idx="1146">
                  <c:v>559.44055944055947</c:v>
                </c:pt>
                <c:pt idx="1147">
                  <c:v>562.58790436005631</c:v>
                </c:pt>
                <c:pt idx="1148">
                  <c:v>567.3758865248227</c:v>
                </c:pt>
                <c:pt idx="1149">
                  <c:v>572.24606580829754</c:v>
                </c:pt>
                <c:pt idx="1150">
                  <c:v>583.94160583941607</c:v>
                </c:pt>
                <c:pt idx="1151">
                  <c:v>594.3536404160476</c:v>
                </c:pt>
                <c:pt idx="1152">
                  <c:v>606.98027314112289</c:v>
                </c:pt>
                <c:pt idx="1153">
                  <c:v>624.02496099843995</c:v>
                </c:pt>
                <c:pt idx="1154">
                  <c:v>661.15702479338847</c:v>
                </c:pt>
                <c:pt idx="1155">
                  <c:v>711.74377224199293</c:v>
                </c:pt>
                <c:pt idx="1156">
                  <c:v>743.49442379182153</c:v>
                </c:pt>
                <c:pt idx="1157">
                  <c:v>757.57575757575762</c:v>
                </c:pt>
                <c:pt idx="1158">
                  <c:v>779.72709551656919</c:v>
                </c:pt>
                <c:pt idx="1159">
                  <c:v>793.65079365079362</c:v>
                </c:pt>
                <c:pt idx="1160">
                  <c:v>779.72709551656919</c:v>
                </c:pt>
                <c:pt idx="1161">
                  <c:v>754.71698113207549</c:v>
                </c:pt>
                <c:pt idx="1162">
                  <c:v>736.64825046040517</c:v>
                </c:pt>
                <c:pt idx="1163">
                  <c:v>746.26865671641792</c:v>
                </c:pt>
                <c:pt idx="1164">
                  <c:v>766.28352490421457</c:v>
                </c:pt>
                <c:pt idx="1165">
                  <c:v>760.45627376425853</c:v>
                </c:pt>
                <c:pt idx="1166">
                  <c:v>749.06367041198507</c:v>
                </c:pt>
                <c:pt idx="1167">
                  <c:v>749.06367041198507</c:v>
                </c:pt>
                <c:pt idx="1168">
                  <c:v>756.14366729678636</c:v>
                </c:pt>
                <c:pt idx="1169">
                  <c:v>776.69902912621365</c:v>
                </c:pt>
                <c:pt idx="1170">
                  <c:v>778.21011673151747</c:v>
                </c:pt>
                <c:pt idx="1171">
                  <c:v>772.20077220077224</c:v>
                </c:pt>
                <c:pt idx="1172">
                  <c:v>744.87895716945991</c:v>
                </c:pt>
                <c:pt idx="1173">
                  <c:v>707.9646017699115</c:v>
                </c:pt>
                <c:pt idx="1174">
                  <c:v>707.9646017699115</c:v>
                </c:pt>
                <c:pt idx="1175">
                  <c:v>728.59744990892534</c:v>
                </c:pt>
                <c:pt idx="1176">
                  <c:v>760.45627376425853</c:v>
                </c:pt>
                <c:pt idx="1177">
                  <c:v>764.8183556405354</c:v>
                </c:pt>
                <c:pt idx="1178">
                  <c:v>749.06367041198507</c:v>
                </c:pt>
                <c:pt idx="1179">
                  <c:v>728.59744990892534</c:v>
                </c:pt>
                <c:pt idx="1180">
                  <c:v>718.13285457809695</c:v>
                </c:pt>
                <c:pt idx="1181">
                  <c:v>713.01247771836006</c:v>
                </c:pt>
                <c:pt idx="1182">
                  <c:v>711.74377224199293</c:v>
                </c:pt>
                <c:pt idx="1183">
                  <c:v>718.13285457809695</c:v>
                </c:pt>
                <c:pt idx="1184">
                  <c:v>742.11502782931359</c:v>
                </c:pt>
                <c:pt idx="1185">
                  <c:v>772.20077220077224</c:v>
                </c:pt>
                <c:pt idx="1186">
                  <c:v>778.21011673151747</c:v>
                </c:pt>
                <c:pt idx="1187">
                  <c:v>816.32653061224494</c:v>
                </c:pt>
                <c:pt idx="1188">
                  <c:v>863.93088552915765</c:v>
                </c:pt>
                <c:pt idx="1189">
                  <c:v>888.88888888888891</c:v>
                </c:pt>
                <c:pt idx="1190">
                  <c:v>915.33180778032033</c:v>
                </c:pt>
                <c:pt idx="1191">
                  <c:v>904.97737556561083</c:v>
                </c:pt>
                <c:pt idx="1192">
                  <c:v>888.88888888888891</c:v>
                </c:pt>
                <c:pt idx="1193">
                  <c:v>921.65898617511516</c:v>
                </c:pt>
                <c:pt idx="1194">
                  <c:v>928.07424593967517</c:v>
                </c:pt>
                <c:pt idx="1195">
                  <c:v>925.92592592592598</c:v>
                </c:pt>
                <c:pt idx="1196">
                  <c:v>930.23255813953483</c:v>
                </c:pt>
                <c:pt idx="1197">
                  <c:v>915.33180778032033</c:v>
                </c:pt>
                <c:pt idx="1198">
                  <c:v>921.65898617511516</c:v>
                </c:pt>
                <c:pt idx="1199">
                  <c:v>925.92592592592598</c:v>
                </c:pt>
                <c:pt idx="1200">
                  <c:v>904.97737556561083</c:v>
                </c:pt>
                <c:pt idx="1201">
                  <c:v>915.33180778032033</c:v>
                </c:pt>
                <c:pt idx="1202">
                  <c:v>932.40093240093245</c:v>
                </c:pt>
                <c:pt idx="1203">
                  <c:v>915.33180778032033</c:v>
                </c:pt>
                <c:pt idx="1204">
                  <c:v>881.05726872246692</c:v>
                </c:pt>
                <c:pt idx="1205">
                  <c:v>865.80086580086584</c:v>
                </c:pt>
                <c:pt idx="1206">
                  <c:v>871.45969498910677</c:v>
                </c:pt>
                <c:pt idx="1207">
                  <c:v>875.27352297592995</c:v>
                </c:pt>
                <c:pt idx="1208">
                  <c:v>863.93088552915765</c:v>
                </c:pt>
                <c:pt idx="1209">
                  <c:v>843.88185654008441</c:v>
                </c:pt>
                <c:pt idx="1210">
                  <c:v>835.07306889352822</c:v>
                </c:pt>
                <c:pt idx="1211">
                  <c:v>835.07306889352822</c:v>
                </c:pt>
                <c:pt idx="1212">
                  <c:v>829.87551867219918</c:v>
                </c:pt>
                <c:pt idx="1213">
                  <c:v>833.33333333333337</c:v>
                </c:pt>
                <c:pt idx="1214">
                  <c:v>833.33333333333337</c:v>
                </c:pt>
                <c:pt idx="1215">
                  <c:v>824.74226804123714</c:v>
                </c:pt>
                <c:pt idx="1216">
                  <c:v>811.3590263691683</c:v>
                </c:pt>
                <c:pt idx="1217">
                  <c:v>798.40319361277443</c:v>
                </c:pt>
                <c:pt idx="1218">
                  <c:v>816.32653061224494</c:v>
                </c:pt>
                <c:pt idx="1219">
                  <c:v>829.87551867219918</c:v>
                </c:pt>
                <c:pt idx="1220">
                  <c:v>809.71659919028343</c:v>
                </c:pt>
                <c:pt idx="1221">
                  <c:v>796.81274900398409</c:v>
                </c:pt>
                <c:pt idx="1222">
                  <c:v>785.8546168958743</c:v>
                </c:pt>
                <c:pt idx="1223">
                  <c:v>781.25</c:v>
                </c:pt>
                <c:pt idx="1224">
                  <c:v>772.20077220077224</c:v>
                </c:pt>
                <c:pt idx="1225">
                  <c:v>761.90476190476193</c:v>
                </c:pt>
                <c:pt idx="1226">
                  <c:v>756.14366729678636</c:v>
                </c:pt>
                <c:pt idx="1227">
                  <c:v>743.49442379182153</c:v>
                </c:pt>
                <c:pt idx="1228">
                  <c:v>719.42446043165467</c:v>
                </c:pt>
                <c:pt idx="1229">
                  <c:v>693.24090121317158</c:v>
                </c:pt>
                <c:pt idx="1230">
                  <c:v>674.53625632377737</c:v>
                </c:pt>
                <c:pt idx="1231">
                  <c:v>667.77963272120201</c:v>
                </c:pt>
                <c:pt idx="1232">
                  <c:v>665.55740432612311</c:v>
                </c:pt>
                <c:pt idx="1233">
                  <c:v>677.96610169491521</c:v>
                </c:pt>
                <c:pt idx="1234">
                  <c:v>679.1171477079796</c:v>
                </c:pt>
                <c:pt idx="1235">
                  <c:v>660.0660066006601</c:v>
                </c:pt>
                <c:pt idx="1236">
                  <c:v>625</c:v>
                </c:pt>
                <c:pt idx="1237">
                  <c:v>625.97809076682313</c:v>
                </c:pt>
                <c:pt idx="1238">
                  <c:v>645.16129032258061</c:v>
                </c:pt>
                <c:pt idx="1239">
                  <c:v>641.02564102564099</c:v>
                </c:pt>
                <c:pt idx="1240">
                  <c:v>625</c:v>
                </c:pt>
                <c:pt idx="1241">
                  <c:v>633.91442155309028</c:v>
                </c:pt>
                <c:pt idx="1242">
                  <c:v>641.02564102564099</c:v>
                </c:pt>
                <c:pt idx="1243">
                  <c:v>621.11801242236027</c:v>
                </c:pt>
                <c:pt idx="1244">
                  <c:v>619.19504643962853</c:v>
                </c:pt>
                <c:pt idx="1245">
                  <c:v>616.33281972265024</c:v>
                </c:pt>
                <c:pt idx="1246">
                  <c:v>600.60060060060061</c:v>
                </c:pt>
                <c:pt idx="1247">
                  <c:v>578.87120115774235</c:v>
                </c:pt>
                <c:pt idx="1248">
                  <c:v>550.96418732782365</c:v>
                </c:pt>
                <c:pt idx="1249">
                  <c:v>538.35800807537009</c:v>
                </c:pt>
                <c:pt idx="1250">
                  <c:v>527.70448548812669</c:v>
                </c:pt>
                <c:pt idx="1251">
                  <c:v>514.80051480051475</c:v>
                </c:pt>
                <c:pt idx="1252">
                  <c:v>501.25313283208021</c:v>
                </c:pt>
                <c:pt idx="1253">
                  <c:v>479.04191616766468</c:v>
                </c:pt>
                <c:pt idx="1254">
                  <c:v>456.62100456621005</c:v>
                </c:pt>
                <c:pt idx="1255">
                  <c:v>451.46726862302484</c:v>
                </c:pt>
                <c:pt idx="1256">
                  <c:v>450.45045045045043</c:v>
                </c:pt>
                <c:pt idx="1257">
                  <c:v>458.71559633027522</c:v>
                </c:pt>
                <c:pt idx="1258">
                  <c:v>454.54545454545456</c:v>
                </c:pt>
                <c:pt idx="1259">
                  <c:v>442.96788482834995</c:v>
                </c:pt>
                <c:pt idx="1260">
                  <c:v>433.36944745395448</c:v>
                </c:pt>
                <c:pt idx="1261">
                  <c:v>417.97283176593521</c:v>
                </c:pt>
                <c:pt idx="1262">
                  <c:v>414.07867494824018</c:v>
                </c:pt>
                <c:pt idx="1263">
                  <c:v>422.38648363252378</c:v>
                </c:pt>
                <c:pt idx="1264">
                  <c:v>425.98509052183175</c:v>
                </c:pt>
                <c:pt idx="1265">
                  <c:v>420.16806722689074</c:v>
                </c:pt>
                <c:pt idx="1266">
                  <c:v>417.53653444676411</c:v>
                </c:pt>
                <c:pt idx="1267">
                  <c:v>425.98509052183175</c:v>
                </c:pt>
                <c:pt idx="1268">
                  <c:v>425.98509052183175</c:v>
                </c:pt>
                <c:pt idx="1269">
                  <c:v>425.98509052183175</c:v>
                </c:pt>
                <c:pt idx="1270">
                  <c:v>432.90043290043292</c:v>
                </c:pt>
                <c:pt idx="1271">
                  <c:v>430.57050592034443</c:v>
                </c:pt>
                <c:pt idx="1272">
                  <c:v>422.38648363252378</c:v>
                </c:pt>
                <c:pt idx="1273">
                  <c:v>421.05263157894734</c:v>
                </c:pt>
                <c:pt idx="1274">
                  <c:v>424.17815482502652</c:v>
                </c:pt>
                <c:pt idx="1275">
                  <c:v>422.83298097251588</c:v>
                </c:pt>
                <c:pt idx="1276">
                  <c:v>424.17815482502652</c:v>
                </c:pt>
                <c:pt idx="1277">
                  <c:v>425.07970244420829</c:v>
                </c:pt>
                <c:pt idx="1278">
                  <c:v>424.62845010615712</c:v>
                </c:pt>
                <c:pt idx="1279">
                  <c:v>431.4994606256742</c:v>
                </c:pt>
                <c:pt idx="1280">
                  <c:v>446.92737430167597</c:v>
                </c:pt>
                <c:pt idx="1281">
                  <c:v>449.43820224719099</c:v>
                </c:pt>
                <c:pt idx="1282">
                  <c:v>439.07793633369926</c:v>
                </c:pt>
                <c:pt idx="1283">
                  <c:v>432.43243243243245</c:v>
                </c:pt>
                <c:pt idx="1284">
                  <c:v>438.1161007667032</c:v>
                </c:pt>
                <c:pt idx="1285">
                  <c:v>450.95828635851183</c:v>
                </c:pt>
                <c:pt idx="1286">
                  <c:v>450.95828635851183</c:v>
                </c:pt>
                <c:pt idx="1287">
                  <c:v>441.50110375275938</c:v>
                </c:pt>
                <c:pt idx="1288">
                  <c:v>429.64554242749733</c:v>
                </c:pt>
                <c:pt idx="1289">
                  <c:v>427.80748663101605</c:v>
                </c:pt>
                <c:pt idx="1290">
                  <c:v>434.31053203040176</c:v>
                </c:pt>
                <c:pt idx="1291">
                  <c:v>447.92833146696529</c:v>
                </c:pt>
                <c:pt idx="1292">
                  <c:v>458.19014891179842</c:v>
                </c:pt>
                <c:pt idx="1293">
                  <c:v>459.77011494252872</c:v>
                </c:pt>
                <c:pt idx="1294">
                  <c:v>460.29919447640964</c:v>
                </c:pt>
                <c:pt idx="1295">
                  <c:v>453.51473922902494</c:v>
                </c:pt>
                <c:pt idx="1296">
                  <c:v>448.4304932735426</c:v>
                </c:pt>
                <c:pt idx="1297">
                  <c:v>447.42729306487695</c:v>
                </c:pt>
                <c:pt idx="1298">
                  <c:v>446.92737430167597</c:v>
                </c:pt>
                <c:pt idx="1299">
                  <c:v>442.47787610619469</c:v>
                </c:pt>
                <c:pt idx="1300">
                  <c:v>448.4304932735426</c:v>
                </c:pt>
                <c:pt idx="1301">
                  <c:v>477.326968973747</c:v>
                </c:pt>
                <c:pt idx="1302">
                  <c:v>489.59608323133415</c:v>
                </c:pt>
                <c:pt idx="1303">
                  <c:v>470.0352526439483</c:v>
                </c:pt>
                <c:pt idx="1304">
                  <c:v>442.47787610619469</c:v>
                </c:pt>
                <c:pt idx="1305">
                  <c:v>445.93088071348939</c:v>
                </c:pt>
                <c:pt idx="1306">
                  <c:v>459.24225028702642</c:v>
                </c:pt>
                <c:pt idx="1307">
                  <c:v>464.57607433217191</c:v>
                </c:pt>
                <c:pt idx="1308">
                  <c:v>462.96296296296299</c:v>
                </c:pt>
                <c:pt idx="1309">
                  <c:v>465.65774155995342</c:v>
                </c:pt>
                <c:pt idx="1310">
                  <c:v>479.61630695443642</c:v>
                </c:pt>
                <c:pt idx="1311">
                  <c:v>487.21071863581</c:v>
                </c:pt>
                <c:pt idx="1312">
                  <c:v>493.82716049382714</c:v>
                </c:pt>
                <c:pt idx="1313">
                  <c:v>495.66294919454771</c:v>
                </c:pt>
                <c:pt idx="1314">
                  <c:v>490.79754601226995</c:v>
                </c:pt>
                <c:pt idx="1315">
                  <c:v>484.84848484848487</c:v>
                </c:pt>
                <c:pt idx="1316">
                  <c:v>496.89440993788821</c:v>
                </c:pt>
                <c:pt idx="1317">
                  <c:v>500.62578222778473</c:v>
                </c:pt>
                <c:pt idx="1318">
                  <c:v>506.32911392405066</c:v>
                </c:pt>
                <c:pt idx="1319">
                  <c:v>512.82051282051282</c:v>
                </c:pt>
                <c:pt idx="1320">
                  <c:v>510.8556832694764</c:v>
                </c:pt>
                <c:pt idx="1321">
                  <c:v>498.75311720698255</c:v>
                </c:pt>
                <c:pt idx="1322">
                  <c:v>486.61800486618006</c:v>
                </c:pt>
                <c:pt idx="1323">
                  <c:v>487.80487804878049</c:v>
                </c:pt>
                <c:pt idx="1324">
                  <c:v>500.62578222778473</c:v>
                </c:pt>
                <c:pt idx="1325">
                  <c:v>510.20408163265307</c:v>
                </c:pt>
                <c:pt idx="1326">
                  <c:v>512.16389244558263</c:v>
                </c:pt>
                <c:pt idx="1327">
                  <c:v>511.5089514066496</c:v>
                </c:pt>
                <c:pt idx="1328">
                  <c:v>506.32911392405066</c:v>
                </c:pt>
                <c:pt idx="1329">
                  <c:v>497.5124378109453</c:v>
                </c:pt>
                <c:pt idx="1330">
                  <c:v>481.92771084337352</c:v>
                </c:pt>
                <c:pt idx="1331">
                  <c:v>455.58086560364467</c:v>
                </c:pt>
                <c:pt idx="1332">
                  <c:v>433.83947939262475</c:v>
                </c:pt>
                <c:pt idx="1333">
                  <c:v>426.89434364994662</c:v>
                </c:pt>
                <c:pt idx="1334">
                  <c:v>413.65046535677351</c:v>
                </c:pt>
                <c:pt idx="1335">
                  <c:v>398.80358923230307</c:v>
                </c:pt>
                <c:pt idx="1336">
                  <c:v>387.22168441432723</c:v>
                </c:pt>
                <c:pt idx="1337">
                  <c:v>377.35849056603774</c:v>
                </c:pt>
                <c:pt idx="1338">
                  <c:v>364.29872495446267</c:v>
                </c:pt>
                <c:pt idx="1339">
                  <c:v>354.6099290780142</c:v>
                </c:pt>
                <c:pt idx="1340">
                  <c:v>348.12880765883375</c:v>
                </c:pt>
                <c:pt idx="1341">
                  <c:v>347.22222222222223</c:v>
                </c:pt>
                <c:pt idx="1342">
                  <c:v>346.92107545533389</c:v>
                </c:pt>
                <c:pt idx="1343">
                  <c:v>342.17279726261762</c:v>
                </c:pt>
                <c:pt idx="1344">
                  <c:v>332.22591362126246</c:v>
                </c:pt>
                <c:pt idx="1345">
                  <c:v>324.14910858995137</c:v>
                </c:pt>
                <c:pt idx="1346">
                  <c:v>319.23383878691141</c:v>
                </c:pt>
                <c:pt idx="1347">
                  <c:v>324.93907392363934</c:v>
                </c:pt>
                <c:pt idx="1348">
                  <c:v>331.40016570008282</c:v>
                </c:pt>
                <c:pt idx="1349">
                  <c:v>336.70033670033672</c:v>
                </c:pt>
                <c:pt idx="1350">
                  <c:v>336.1344537815126</c:v>
                </c:pt>
                <c:pt idx="1351">
                  <c:v>328.94736842105266</c:v>
                </c:pt>
                <c:pt idx="1352">
                  <c:v>318.72509960159363</c:v>
                </c:pt>
                <c:pt idx="1353">
                  <c:v>306.27871362940277</c:v>
                </c:pt>
                <c:pt idx="1354">
                  <c:v>292.39766081871346</c:v>
                </c:pt>
                <c:pt idx="1355">
                  <c:v>284.69750889679716</c:v>
                </c:pt>
                <c:pt idx="1356">
                  <c:v>285.30670470756064</c:v>
                </c:pt>
                <c:pt idx="1357">
                  <c:v>282.08744710860367</c:v>
                </c:pt>
                <c:pt idx="1358">
                  <c:v>279.72027972027973</c:v>
                </c:pt>
                <c:pt idx="1359">
                  <c:v>277.39251040221916</c:v>
                </c:pt>
                <c:pt idx="1360">
                  <c:v>269.17900403768505</c:v>
                </c:pt>
                <c:pt idx="1361">
                  <c:v>260.58631921824104</c:v>
                </c:pt>
                <c:pt idx="1362">
                  <c:v>249.22118380062307</c:v>
                </c:pt>
                <c:pt idx="1363">
                  <c:v>235.15579071134627</c:v>
                </c:pt>
                <c:pt idx="1364">
                  <c:v>228.70211549456832</c:v>
                </c:pt>
                <c:pt idx="1365">
                  <c:v>231.3475997686524</c:v>
                </c:pt>
                <c:pt idx="1366">
                  <c:v>228.44089091947458</c:v>
                </c:pt>
                <c:pt idx="1367">
                  <c:v>225.86109542631283</c:v>
                </c:pt>
                <c:pt idx="1368">
                  <c:v>227.14366837024417</c:v>
                </c:pt>
                <c:pt idx="1369">
                  <c:v>230.01725129384704</c:v>
                </c:pt>
                <c:pt idx="1370">
                  <c:v>227.01475595913735</c:v>
                </c:pt>
                <c:pt idx="1371">
                  <c:v>221.60664819944597</c:v>
                </c:pt>
                <c:pt idx="1372">
                  <c:v>224.59292532285232</c:v>
                </c:pt>
                <c:pt idx="1373">
                  <c:v>227.79043280182233</c:v>
                </c:pt>
                <c:pt idx="1374">
                  <c:v>224.97187851518561</c:v>
                </c:pt>
                <c:pt idx="1375">
                  <c:v>228.70211549456832</c:v>
                </c:pt>
                <c:pt idx="1376">
                  <c:v>237.10729104919977</c:v>
                </c:pt>
                <c:pt idx="1377">
                  <c:v>244.05125076266015</c:v>
                </c:pt>
                <c:pt idx="1378">
                  <c:v>249.68789013732834</c:v>
                </c:pt>
                <c:pt idx="1379">
                  <c:v>250</c:v>
                </c:pt>
                <c:pt idx="1380">
                  <c:v>245.39877300613497</c:v>
                </c:pt>
                <c:pt idx="1381">
                  <c:v>246.45717806531115</c:v>
                </c:pt>
                <c:pt idx="1382">
                  <c:v>249.84384759525295</c:v>
                </c:pt>
                <c:pt idx="1383">
                  <c:v>243.75380865326019</c:v>
                </c:pt>
                <c:pt idx="1384">
                  <c:v>231.8840579710145</c:v>
                </c:pt>
                <c:pt idx="1385">
                  <c:v>230.28209556706966</c:v>
                </c:pt>
                <c:pt idx="1386">
                  <c:v>239.80815347721821</c:v>
                </c:pt>
                <c:pt idx="1387">
                  <c:v>250.31289111389236</c:v>
                </c:pt>
                <c:pt idx="1388">
                  <c:v>258.56496444731738</c:v>
                </c:pt>
                <c:pt idx="1389">
                  <c:v>262.98487836949374</c:v>
                </c:pt>
                <c:pt idx="1390">
                  <c:v>254.45292620865141</c:v>
                </c:pt>
                <c:pt idx="1391">
                  <c:v>244.79804161566707</c:v>
                </c:pt>
                <c:pt idx="1392">
                  <c:v>243.90243902439025</c:v>
                </c:pt>
                <c:pt idx="1393">
                  <c:v>238.5211687537269</c:v>
                </c:pt>
                <c:pt idx="1394">
                  <c:v>233.91812865497076</c:v>
                </c:pt>
                <c:pt idx="1395">
                  <c:v>234.46658851113716</c:v>
                </c:pt>
                <c:pt idx="1396">
                  <c:v>235.43260741612713</c:v>
                </c:pt>
                <c:pt idx="1397">
                  <c:v>238.37902264600714</c:v>
                </c:pt>
                <c:pt idx="1398">
                  <c:v>240.81878386514148</c:v>
                </c:pt>
                <c:pt idx="1399">
                  <c:v>241.40012070006034</c:v>
                </c:pt>
                <c:pt idx="1400">
                  <c:v>246.91358024691357</c:v>
                </c:pt>
                <c:pt idx="1401">
                  <c:v>253.64616360177553</c:v>
                </c:pt>
                <c:pt idx="1402">
                  <c:v>255.4278416347382</c:v>
                </c:pt>
                <c:pt idx="1403">
                  <c:v>253.80710659898477</c:v>
                </c:pt>
                <c:pt idx="1404">
                  <c:v>255.4278416347382</c:v>
                </c:pt>
                <c:pt idx="1405">
                  <c:v>259.2352559948153</c:v>
                </c:pt>
                <c:pt idx="1406">
                  <c:v>264.20079260237782</c:v>
                </c:pt>
                <c:pt idx="1407">
                  <c:v>262.81208935611039</c:v>
                </c:pt>
                <c:pt idx="1408">
                  <c:v>257.40025740025737</c:v>
                </c:pt>
                <c:pt idx="1409">
                  <c:v>253.32488917036099</c:v>
                </c:pt>
                <c:pt idx="1410">
                  <c:v>252.36593059936908</c:v>
                </c:pt>
                <c:pt idx="1411">
                  <c:v>251.41420490257698</c:v>
                </c:pt>
                <c:pt idx="1412">
                  <c:v>249.68789013732834</c:v>
                </c:pt>
                <c:pt idx="1413">
                  <c:v>250.46963055729492</c:v>
                </c:pt>
                <c:pt idx="1414">
                  <c:v>253.48542458808618</c:v>
                </c:pt>
                <c:pt idx="1415">
                  <c:v>255.59105431309905</c:v>
                </c:pt>
                <c:pt idx="1416">
                  <c:v>254.93945188017847</c:v>
                </c:pt>
                <c:pt idx="1417">
                  <c:v>252.04788909892881</c:v>
                </c:pt>
                <c:pt idx="1418">
                  <c:v>247.52475247524754</c:v>
                </c:pt>
                <c:pt idx="1419">
                  <c:v>241.98427102238355</c:v>
                </c:pt>
                <c:pt idx="1420">
                  <c:v>234.74178403755869</c:v>
                </c:pt>
                <c:pt idx="1421">
                  <c:v>229.22636103151862</c:v>
                </c:pt>
                <c:pt idx="1422">
                  <c:v>226.88598979013045</c:v>
                </c:pt>
                <c:pt idx="1423">
                  <c:v>226.62889518413598</c:v>
                </c:pt>
                <c:pt idx="1424">
                  <c:v>223.83883603805259</c:v>
                </c:pt>
                <c:pt idx="1425">
                  <c:v>219.41854086670324</c:v>
                </c:pt>
                <c:pt idx="1426">
                  <c:v>214.93820526598603</c:v>
                </c:pt>
                <c:pt idx="1427">
                  <c:v>212.99254526091588</c:v>
                </c:pt>
                <c:pt idx="1428">
                  <c:v>214.82277121374867</c:v>
                </c:pt>
                <c:pt idx="1429">
                  <c:v>216.56740660530591</c:v>
                </c:pt>
                <c:pt idx="1430">
                  <c:v>217.98365122615803</c:v>
                </c:pt>
                <c:pt idx="1431">
                  <c:v>221.97558268590456</c:v>
                </c:pt>
                <c:pt idx="1432">
                  <c:v>224.46689113355779</c:v>
                </c:pt>
                <c:pt idx="1433">
                  <c:v>225.47914317925591</c:v>
                </c:pt>
                <c:pt idx="1434">
                  <c:v>228.18026240730177</c:v>
                </c:pt>
                <c:pt idx="1435">
                  <c:v>229.48938611589213</c:v>
                </c:pt>
                <c:pt idx="1436">
                  <c:v>227.40193291642979</c:v>
                </c:pt>
                <c:pt idx="1437">
                  <c:v>222.0988339811216</c:v>
                </c:pt>
                <c:pt idx="1438">
                  <c:v>218.81838074398249</c:v>
                </c:pt>
                <c:pt idx="1439">
                  <c:v>215.16944593867672</c:v>
                </c:pt>
                <c:pt idx="1440">
                  <c:v>212.87919105907397</c:v>
                </c:pt>
                <c:pt idx="1441">
                  <c:v>215.05376344086022</c:v>
                </c:pt>
                <c:pt idx="1442">
                  <c:v>218.81838074398249</c:v>
                </c:pt>
                <c:pt idx="1443">
                  <c:v>215.98272138228941</c:v>
                </c:pt>
                <c:pt idx="1444">
                  <c:v>210.52631578947367</c:v>
                </c:pt>
                <c:pt idx="1445">
                  <c:v>207.14655618850335</c:v>
                </c:pt>
                <c:pt idx="1446">
                  <c:v>205.02306509482318</c:v>
                </c:pt>
                <c:pt idx="1447">
                  <c:v>205.4442732408834</c:v>
                </c:pt>
                <c:pt idx="1448">
                  <c:v>202.53164556962025</c:v>
                </c:pt>
                <c:pt idx="1449">
                  <c:v>195.59902200488997</c:v>
                </c:pt>
                <c:pt idx="1450">
                  <c:v>192.67822736030828</c:v>
                </c:pt>
                <c:pt idx="1451">
                  <c:v>191.47917663954044</c:v>
                </c:pt>
                <c:pt idx="1452">
                  <c:v>189.84337921214998</c:v>
                </c:pt>
                <c:pt idx="1453">
                  <c:v>188.14675446848543</c:v>
                </c:pt>
                <c:pt idx="1454">
                  <c:v>189.30430667297682</c:v>
                </c:pt>
                <c:pt idx="1455">
                  <c:v>190.65776930409913</c:v>
                </c:pt>
                <c:pt idx="1456">
                  <c:v>194.55252918287937</c:v>
                </c:pt>
                <c:pt idx="1457">
                  <c:v>197.62845849802372</c:v>
                </c:pt>
                <c:pt idx="1458">
                  <c:v>199.40179461615153</c:v>
                </c:pt>
                <c:pt idx="1459">
                  <c:v>199.70044932601098</c:v>
                </c:pt>
                <c:pt idx="1460">
                  <c:v>200</c:v>
                </c:pt>
                <c:pt idx="1461">
                  <c:v>204.18580908626851</c:v>
                </c:pt>
                <c:pt idx="1462">
                  <c:v>210.7481559536354</c:v>
                </c:pt>
                <c:pt idx="1463">
                  <c:v>218.5792349726776</c:v>
                </c:pt>
                <c:pt idx="1464">
                  <c:v>224.08963585434174</c:v>
                </c:pt>
                <c:pt idx="1465">
                  <c:v>224.46689113355779</c:v>
                </c:pt>
                <c:pt idx="1466">
                  <c:v>227.01475595913735</c:v>
                </c:pt>
                <c:pt idx="1467">
                  <c:v>231.74971031286211</c:v>
                </c:pt>
                <c:pt idx="1468">
                  <c:v>234.05500292568755</c:v>
                </c:pt>
                <c:pt idx="1469">
                  <c:v>234.74178403755869</c:v>
                </c:pt>
                <c:pt idx="1470">
                  <c:v>237.81212841854935</c:v>
                </c:pt>
                <c:pt idx="1471">
                  <c:v>243.161094224924</c:v>
                </c:pt>
                <c:pt idx="1472">
                  <c:v>249.68789013732834</c:v>
                </c:pt>
                <c:pt idx="1473">
                  <c:v>252.36593059936908</c:v>
                </c:pt>
                <c:pt idx="1474">
                  <c:v>259.57170668397146</c:v>
                </c:pt>
                <c:pt idx="1475">
                  <c:v>270.0877785280216</c:v>
                </c:pt>
                <c:pt idx="1476">
                  <c:v>277.20027720027718</c:v>
                </c:pt>
                <c:pt idx="1477">
                  <c:v>280.50490883590464</c:v>
                </c:pt>
                <c:pt idx="1478">
                  <c:v>281.49190710767067</c:v>
                </c:pt>
                <c:pt idx="1479">
                  <c:v>283.68794326241135</c:v>
                </c:pt>
                <c:pt idx="1480">
                  <c:v>285.51034975017842</c:v>
                </c:pt>
                <c:pt idx="1481">
                  <c:v>279.32960893854749</c:v>
                </c:pt>
                <c:pt idx="1482">
                  <c:v>285.91851322373122</c:v>
                </c:pt>
                <c:pt idx="1483">
                  <c:v>292.82576866764276</c:v>
                </c:pt>
                <c:pt idx="1484">
                  <c:v>277.77777777777777</c:v>
                </c:pt>
                <c:pt idx="1485">
                  <c:v>274.91408934707903</c:v>
                </c:pt>
                <c:pt idx="1486">
                  <c:v>275.86206896551727</c:v>
                </c:pt>
                <c:pt idx="1487">
                  <c:v>285.30670470756064</c:v>
                </c:pt>
                <c:pt idx="1488">
                  <c:v>280.70175438596493</c:v>
                </c:pt>
                <c:pt idx="1489">
                  <c:v>276.8166089965398</c:v>
                </c:pt>
                <c:pt idx="1490">
                  <c:v>282.28652081863089</c:v>
                </c:pt>
                <c:pt idx="1491">
                  <c:v>280.1120448179272</c:v>
                </c:pt>
                <c:pt idx="1492">
                  <c:v>278.94002789400281</c:v>
                </c:pt>
                <c:pt idx="1493">
                  <c:v>282.4858757062147</c:v>
                </c:pt>
                <c:pt idx="1494">
                  <c:v>286.94404591104734</c:v>
                </c:pt>
                <c:pt idx="1495">
                  <c:v>289.43560057887117</c:v>
                </c:pt>
                <c:pt idx="1496">
                  <c:v>292.18407596785977</c:v>
                </c:pt>
                <c:pt idx="1497">
                  <c:v>294.11764705882354</c:v>
                </c:pt>
                <c:pt idx="1498">
                  <c:v>288.60028860028859</c:v>
                </c:pt>
                <c:pt idx="1499">
                  <c:v>281.88865398167724</c:v>
                </c:pt>
                <c:pt idx="1500">
                  <c:v>270.63599458728009</c:v>
                </c:pt>
                <c:pt idx="1501">
                  <c:v>267.55852842809367</c:v>
                </c:pt>
                <c:pt idx="1502">
                  <c:v>266.84456304202803</c:v>
                </c:pt>
                <c:pt idx="1503">
                  <c:v>263.67831245880029</c:v>
                </c:pt>
                <c:pt idx="1504">
                  <c:v>267.55852842809367</c:v>
                </c:pt>
                <c:pt idx="1505">
                  <c:v>254.12960609911056</c:v>
                </c:pt>
                <c:pt idx="1506">
                  <c:v>257.73195876288662</c:v>
                </c:pt>
                <c:pt idx="1507">
                  <c:v>262.29508196721309</c:v>
                </c:pt>
                <c:pt idx="1508">
                  <c:v>265.95744680851061</c:v>
                </c:pt>
                <c:pt idx="1509">
                  <c:v>278.55153203342616</c:v>
                </c:pt>
                <c:pt idx="1510">
                  <c:v>299.40119760479041</c:v>
                </c:pt>
                <c:pt idx="1511">
                  <c:v>316.95721077654514</c:v>
                </c:pt>
                <c:pt idx="1512">
                  <c:v>333.6113427856547</c:v>
                </c:pt>
                <c:pt idx="1513">
                  <c:v>344.5305770887166</c:v>
                </c:pt>
                <c:pt idx="1514">
                  <c:v>351.80299032541774</c:v>
                </c:pt>
                <c:pt idx="1515">
                  <c:v>354.29583702391494</c:v>
                </c:pt>
                <c:pt idx="1516">
                  <c:v>349.04013961605585</c:v>
                </c:pt>
                <c:pt idx="1517">
                  <c:v>346.62045060658579</c:v>
                </c:pt>
                <c:pt idx="1518">
                  <c:v>356.82426404995539</c:v>
                </c:pt>
                <c:pt idx="1519">
                  <c:v>370.71362372567194</c:v>
                </c:pt>
                <c:pt idx="1520">
                  <c:v>378.42951750236517</c:v>
                </c:pt>
                <c:pt idx="1521">
                  <c:v>386.84719535783364</c:v>
                </c:pt>
                <c:pt idx="1522">
                  <c:v>394.86673247778873</c:v>
                </c:pt>
                <c:pt idx="1523">
                  <c:v>414.50777202072538</c:v>
                </c:pt>
                <c:pt idx="1524">
                  <c:v>444.93882091212458</c:v>
                </c:pt>
                <c:pt idx="1525">
                  <c:v>464.57607433217191</c:v>
                </c:pt>
                <c:pt idx="1526">
                  <c:v>472.81323877068559</c:v>
                </c:pt>
                <c:pt idx="1527">
                  <c:v>484.84848484848487</c:v>
                </c:pt>
                <c:pt idx="1528">
                  <c:v>498.13200498132005</c:v>
                </c:pt>
                <c:pt idx="1529">
                  <c:v>493.82716049382714</c:v>
                </c:pt>
                <c:pt idx="1530">
                  <c:v>479.04191616766468</c:v>
                </c:pt>
                <c:pt idx="1531">
                  <c:v>475.05938242280286</c:v>
                </c:pt>
                <c:pt idx="1532">
                  <c:v>466.74445740956827</c:v>
                </c:pt>
                <c:pt idx="1533">
                  <c:v>447.92833146696529</c:v>
                </c:pt>
                <c:pt idx="1534">
                  <c:v>443.95116537180911</c:v>
                </c:pt>
                <c:pt idx="1535">
                  <c:v>441.50110375275938</c:v>
                </c:pt>
                <c:pt idx="1536">
                  <c:v>446.92737430167597</c:v>
                </c:pt>
                <c:pt idx="1537">
                  <c:v>455.06257110352675</c:v>
                </c:pt>
                <c:pt idx="1538">
                  <c:v>461.36101499423296</c:v>
                </c:pt>
                <c:pt idx="1539">
                  <c:v>455.58086560364467</c:v>
                </c:pt>
                <c:pt idx="1540">
                  <c:v>444.44444444444446</c:v>
                </c:pt>
                <c:pt idx="1541">
                  <c:v>435.72984749455338</c:v>
                </c:pt>
                <c:pt idx="1542">
                  <c:v>437.15846994535519</c:v>
                </c:pt>
                <c:pt idx="1543">
                  <c:v>444.44444444444446</c:v>
                </c:pt>
                <c:pt idx="1544">
                  <c:v>451.97740112994353</c:v>
                </c:pt>
                <c:pt idx="1545">
                  <c:v>458.71559633027522</c:v>
                </c:pt>
                <c:pt idx="1546">
                  <c:v>466.20046620046622</c:v>
                </c:pt>
                <c:pt idx="1547">
                  <c:v>467.28971962616822</c:v>
                </c:pt>
                <c:pt idx="1548">
                  <c:v>481.92771084337352</c:v>
                </c:pt>
                <c:pt idx="1549">
                  <c:v>510.20408163265307</c:v>
                </c:pt>
                <c:pt idx="1550">
                  <c:v>515.46391752577324</c:v>
                </c:pt>
                <c:pt idx="1551">
                  <c:v>498.13200498132005</c:v>
                </c:pt>
                <c:pt idx="1552">
                  <c:v>495.66294919454771</c:v>
                </c:pt>
                <c:pt idx="1553">
                  <c:v>496.89440993788821</c:v>
                </c:pt>
                <c:pt idx="1554">
                  <c:v>493.82716049382714</c:v>
                </c:pt>
                <c:pt idx="1555">
                  <c:v>491.40049140049138</c:v>
                </c:pt>
                <c:pt idx="1556">
                  <c:v>506.97084917617235</c:v>
                </c:pt>
                <c:pt idx="1557">
                  <c:v>513.47881899871629</c:v>
                </c:pt>
                <c:pt idx="1558">
                  <c:v>506.32911392405066</c:v>
                </c:pt>
                <c:pt idx="1559">
                  <c:v>496.27791563275434</c:v>
                </c:pt>
                <c:pt idx="1560">
                  <c:v>480.19207683073228</c:v>
                </c:pt>
                <c:pt idx="1561">
                  <c:v>466.20046620046622</c:v>
                </c:pt>
                <c:pt idx="1562">
                  <c:v>462.96296296296299</c:v>
                </c:pt>
                <c:pt idx="1563">
                  <c:v>463.49942062572421</c:v>
                </c:pt>
                <c:pt idx="1564">
                  <c:v>463.49942062572421</c:v>
                </c:pt>
                <c:pt idx="1565">
                  <c:v>461.89376443418013</c:v>
                </c:pt>
                <c:pt idx="1566">
                  <c:v>457.14285714285717</c:v>
                </c:pt>
                <c:pt idx="1567">
                  <c:v>451.97740112994353</c:v>
                </c:pt>
                <c:pt idx="1568">
                  <c:v>446.92737430167597</c:v>
                </c:pt>
                <c:pt idx="1569">
                  <c:v>445.43429844097994</c:v>
                </c:pt>
                <c:pt idx="1570">
                  <c:v>434.31053203040176</c:v>
                </c:pt>
                <c:pt idx="1571">
                  <c:v>422.38648363252378</c:v>
                </c:pt>
                <c:pt idx="1572">
                  <c:v>417.10114702815434</c:v>
                </c:pt>
                <c:pt idx="1573">
                  <c:v>414.07867494824018</c:v>
                </c:pt>
                <c:pt idx="1574">
                  <c:v>409.8360655737705</c:v>
                </c:pt>
                <c:pt idx="1575">
                  <c:v>403.22580645161293</c:v>
                </c:pt>
                <c:pt idx="1576">
                  <c:v>391.00684261974584</c:v>
                </c:pt>
                <c:pt idx="1577">
                  <c:v>389.10505836575874</c:v>
                </c:pt>
                <c:pt idx="1578">
                  <c:v>404.4489383215369</c:v>
                </c:pt>
                <c:pt idx="1579">
                  <c:v>420.60988433228181</c:v>
                </c:pt>
                <c:pt idx="1580">
                  <c:v>426.89434364994662</c:v>
                </c:pt>
                <c:pt idx="1581">
                  <c:v>418.41004184100416</c:v>
                </c:pt>
                <c:pt idx="1582">
                  <c:v>396.03960396039605</c:v>
                </c:pt>
                <c:pt idx="1583">
                  <c:v>382.7751196172249</c:v>
                </c:pt>
                <c:pt idx="1584">
                  <c:v>381.67938931297709</c:v>
                </c:pt>
                <c:pt idx="1585">
                  <c:v>380.95238095238096</c:v>
                </c:pt>
                <c:pt idx="1586">
                  <c:v>370.02775208140611</c:v>
                </c:pt>
                <c:pt idx="1587">
                  <c:v>361.33694670280039</c:v>
                </c:pt>
                <c:pt idx="1588">
                  <c:v>364.63081130355516</c:v>
                </c:pt>
                <c:pt idx="1589">
                  <c:v>359.38903863432165</c:v>
                </c:pt>
                <c:pt idx="1590">
                  <c:v>355.55555555555554</c:v>
                </c:pt>
                <c:pt idx="1591">
                  <c:v>354.6099290780142</c:v>
                </c:pt>
                <c:pt idx="1592">
                  <c:v>349.34497816593887</c:v>
                </c:pt>
                <c:pt idx="1593">
                  <c:v>341.58838599487615</c:v>
                </c:pt>
                <c:pt idx="1594">
                  <c:v>337.55274261603375</c:v>
                </c:pt>
                <c:pt idx="1595">
                  <c:v>338.12341504649197</c:v>
                </c:pt>
                <c:pt idx="1596">
                  <c:v>326.26427406199019</c:v>
                </c:pt>
                <c:pt idx="1597">
                  <c:v>309.83733539891557</c:v>
                </c:pt>
                <c:pt idx="1598">
                  <c:v>304.64584920030467</c:v>
                </c:pt>
                <c:pt idx="1599">
                  <c:v>298.06259314456037</c:v>
                </c:pt>
                <c:pt idx="1600">
                  <c:v>293.68575624082234</c:v>
                </c:pt>
                <c:pt idx="1601">
                  <c:v>288.60028860028859</c:v>
                </c:pt>
                <c:pt idx="1602">
                  <c:v>286.94404591104734</c:v>
                </c:pt>
                <c:pt idx="1603">
                  <c:v>284.29282160625445</c:v>
                </c:pt>
                <c:pt idx="1604">
                  <c:v>290.48656499636894</c:v>
                </c:pt>
                <c:pt idx="1605">
                  <c:v>298.50746268656718</c:v>
                </c:pt>
                <c:pt idx="1606">
                  <c:v>291.33284777858705</c:v>
                </c:pt>
                <c:pt idx="1607">
                  <c:v>284.09090909090907</c:v>
                </c:pt>
                <c:pt idx="1608">
                  <c:v>288.60028860028859</c:v>
                </c:pt>
                <c:pt idx="1609">
                  <c:v>291.97080291970804</c:v>
                </c:pt>
                <c:pt idx="1610">
                  <c:v>296.07698001480384</c:v>
                </c:pt>
                <c:pt idx="1611">
                  <c:v>305.3435114503817</c:v>
                </c:pt>
                <c:pt idx="1612">
                  <c:v>317.46031746031747</c:v>
                </c:pt>
                <c:pt idx="1613">
                  <c:v>328.94736842105266</c:v>
                </c:pt>
                <c:pt idx="1614">
                  <c:v>322.58064516129031</c:v>
                </c:pt>
                <c:pt idx="1615">
                  <c:v>309.59752321981426</c:v>
                </c:pt>
                <c:pt idx="1616">
                  <c:v>301.65912518853696</c:v>
                </c:pt>
                <c:pt idx="1617">
                  <c:v>306.51340996168585</c:v>
                </c:pt>
                <c:pt idx="1618">
                  <c:v>316.95721077654514</c:v>
                </c:pt>
                <c:pt idx="1619">
                  <c:v>319.23383878691141</c:v>
                </c:pt>
                <c:pt idx="1620">
                  <c:v>315.95576619273299</c:v>
                </c:pt>
                <c:pt idx="1621">
                  <c:v>310.8003108003108</c:v>
                </c:pt>
                <c:pt idx="1622">
                  <c:v>303.26004548900681</c:v>
                </c:pt>
                <c:pt idx="1623">
                  <c:v>302.57186081694402</c:v>
                </c:pt>
                <c:pt idx="1624">
                  <c:v>311.28404669260698</c:v>
                </c:pt>
                <c:pt idx="1625">
                  <c:v>320.5128205128205</c:v>
                </c:pt>
                <c:pt idx="1626">
                  <c:v>317.46031746031747</c:v>
                </c:pt>
                <c:pt idx="1627">
                  <c:v>308.16640986132512</c:v>
                </c:pt>
                <c:pt idx="1628">
                  <c:v>316.70625494853522</c:v>
                </c:pt>
                <c:pt idx="1629">
                  <c:v>329.2181069958848</c:v>
                </c:pt>
                <c:pt idx="1630">
                  <c:v>333.05578684429639</c:v>
                </c:pt>
                <c:pt idx="1631">
                  <c:v>323.10177705977384</c:v>
                </c:pt>
                <c:pt idx="1632">
                  <c:v>311.52647975077883</c:v>
                </c:pt>
                <c:pt idx="1633">
                  <c:v>304.64584920030467</c:v>
                </c:pt>
                <c:pt idx="1634">
                  <c:v>306.27871362940277</c:v>
                </c:pt>
                <c:pt idx="1635">
                  <c:v>328.13781788351105</c:v>
                </c:pt>
                <c:pt idx="1636">
                  <c:v>362.31884057971013</c:v>
                </c:pt>
                <c:pt idx="1637">
                  <c:v>350.2626970227671</c:v>
                </c:pt>
                <c:pt idx="1638">
                  <c:v>320.5128205128205</c:v>
                </c:pt>
                <c:pt idx="1639">
                  <c:v>311.52647975077883</c:v>
                </c:pt>
                <c:pt idx="1640">
                  <c:v>305.81039755351679</c:v>
                </c:pt>
                <c:pt idx="1641">
                  <c:v>306.51340996168585</c:v>
                </c:pt>
                <c:pt idx="1642">
                  <c:v>301.65912518853696</c:v>
                </c:pt>
                <c:pt idx="1643">
                  <c:v>296.07698001480384</c:v>
                </c:pt>
                <c:pt idx="1644">
                  <c:v>291.12081513828241</c:v>
                </c:pt>
                <c:pt idx="1645">
                  <c:v>284.69750889679716</c:v>
                </c:pt>
                <c:pt idx="1646">
                  <c:v>287.97696184305255</c:v>
                </c:pt>
                <c:pt idx="1647">
                  <c:v>301.88679245283021</c:v>
                </c:pt>
                <c:pt idx="1648">
                  <c:v>312.25604996096797</c:v>
                </c:pt>
                <c:pt idx="1649">
                  <c:v>304.18250950570342</c:v>
                </c:pt>
                <c:pt idx="1650">
                  <c:v>298.06259314456037</c:v>
                </c:pt>
                <c:pt idx="1651">
                  <c:v>321.54340836012864</c:v>
                </c:pt>
                <c:pt idx="1652">
                  <c:v>335.85222502099077</c:v>
                </c:pt>
                <c:pt idx="1653">
                  <c:v>326.53061224489795</c:v>
                </c:pt>
                <c:pt idx="1654">
                  <c:v>320</c:v>
                </c:pt>
                <c:pt idx="1655">
                  <c:v>312.98904538341156</c:v>
                </c:pt>
                <c:pt idx="1656">
                  <c:v>300.30030030030031</c:v>
                </c:pt>
                <c:pt idx="1657">
                  <c:v>296.51593773165308</c:v>
                </c:pt>
                <c:pt idx="1658">
                  <c:v>301.65912518853696</c:v>
                </c:pt>
                <c:pt idx="1659">
                  <c:v>311.04199066874025</c:v>
                </c:pt>
                <c:pt idx="1660">
                  <c:v>323.62459546925567</c:v>
                </c:pt>
                <c:pt idx="1661">
                  <c:v>331.12582781456956</c:v>
                </c:pt>
                <c:pt idx="1662">
                  <c:v>335.00837520938023</c:v>
                </c:pt>
                <c:pt idx="1663">
                  <c:v>326.79738562091501</c:v>
                </c:pt>
                <c:pt idx="1664">
                  <c:v>298.95366218236171</c:v>
                </c:pt>
                <c:pt idx="1665">
                  <c:v>289.64518464880524</c:v>
                </c:pt>
                <c:pt idx="1666">
                  <c:v>302.80090840272521</c:v>
                </c:pt>
                <c:pt idx="1667">
                  <c:v>313.23414252153486</c:v>
                </c:pt>
                <c:pt idx="1668">
                  <c:v>310.55900621118013</c:v>
                </c:pt>
                <c:pt idx="1669">
                  <c:v>309.35808197989172</c:v>
                </c:pt>
                <c:pt idx="1670">
                  <c:v>309.59752321981426</c:v>
                </c:pt>
                <c:pt idx="1671">
                  <c:v>304.41400304414003</c:v>
                </c:pt>
                <c:pt idx="1672">
                  <c:v>303.72057706909641</c:v>
                </c:pt>
                <c:pt idx="1673">
                  <c:v>318.97926634768743</c:v>
                </c:pt>
                <c:pt idx="1674">
                  <c:v>334.72803347280336</c:v>
                </c:pt>
                <c:pt idx="1675">
                  <c:v>346.92107545533389</c:v>
                </c:pt>
                <c:pt idx="1676">
                  <c:v>350.87719298245617</c:v>
                </c:pt>
                <c:pt idx="1677">
                  <c:v>342.75921165381322</c:v>
                </c:pt>
                <c:pt idx="1678">
                  <c:v>336.70033670033672</c:v>
                </c:pt>
                <c:pt idx="1679">
                  <c:v>336.41715727502105</c:v>
                </c:pt>
                <c:pt idx="1680">
                  <c:v>347.5238922675934</c:v>
                </c:pt>
                <c:pt idx="1681">
                  <c:v>360.68530207394048</c:v>
                </c:pt>
                <c:pt idx="1682">
                  <c:v>365.29680365296804</c:v>
                </c:pt>
                <c:pt idx="1683">
                  <c:v>362.31884057971013</c:v>
                </c:pt>
                <c:pt idx="1684">
                  <c:v>354.6099290780142</c:v>
                </c:pt>
                <c:pt idx="1685">
                  <c:v>346.62045060658579</c:v>
                </c:pt>
                <c:pt idx="1686">
                  <c:v>337.55274261603375</c:v>
                </c:pt>
                <c:pt idx="1687">
                  <c:v>330.85194375516954</c:v>
                </c:pt>
                <c:pt idx="1688">
                  <c:v>326.53061224489795</c:v>
                </c:pt>
                <c:pt idx="1689">
                  <c:v>327.33224222585926</c:v>
                </c:pt>
                <c:pt idx="1690">
                  <c:v>332.22591362126246</c:v>
                </c:pt>
                <c:pt idx="1691">
                  <c:v>335.28918692372173</c:v>
                </c:pt>
                <c:pt idx="1692">
                  <c:v>335.28918692372173</c:v>
                </c:pt>
                <c:pt idx="1693">
                  <c:v>335.00837520938023</c:v>
                </c:pt>
                <c:pt idx="1694">
                  <c:v>333.33333333333331</c:v>
                </c:pt>
                <c:pt idx="1695">
                  <c:v>330.85194375516954</c:v>
                </c:pt>
                <c:pt idx="1696">
                  <c:v>325.99837000814995</c:v>
                </c:pt>
                <c:pt idx="1697">
                  <c:v>323.36297493936945</c:v>
                </c:pt>
                <c:pt idx="1698">
                  <c:v>329.2181069958848</c:v>
                </c:pt>
                <c:pt idx="1699">
                  <c:v>342.17279726261762</c:v>
                </c:pt>
                <c:pt idx="1700">
                  <c:v>348.73583260680033</c:v>
                </c:pt>
                <c:pt idx="1701">
                  <c:v>352.42290748898677</c:v>
                </c:pt>
                <c:pt idx="1702">
                  <c:v>359.71223021582733</c:v>
                </c:pt>
                <c:pt idx="1703">
                  <c:v>367.64705882352939</c:v>
                </c:pt>
                <c:pt idx="1704">
                  <c:v>380.58991436726927</c:v>
                </c:pt>
                <c:pt idx="1705">
                  <c:v>391.38943248532291</c:v>
                </c:pt>
                <c:pt idx="1706">
                  <c:v>404.4489383215369</c:v>
                </c:pt>
                <c:pt idx="1707">
                  <c:v>412.79669762641896</c:v>
                </c:pt>
                <c:pt idx="1708">
                  <c:v>423.72881355932202</c:v>
                </c:pt>
                <c:pt idx="1709">
                  <c:v>437.15846994535519</c:v>
                </c:pt>
                <c:pt idx="1710">
                  <c:v>439.07793633369926</c:v>
                </c:pt>
                <c:pt idx="1711">
                  <c:v>428.26552462526769</c:v>
                </c:pt>
                <c:pt idx="1712">
                  <c:v>421.05263157894734</c:v>
                </c:pt>
                <c:pt idx="1713">
                  <c:v>416.66666666666669</c:v>
                </c:pt>
                <c:pt idx="1714">
                  <c:v>409.41658137154553</c:v>
                </c:pt>
                <c:pt idx="1715">
                  <c:v>393.31366764995084</c:v>
                </c:pt>
                <c:pt idx="1716">
                  <c:v>372.09302325581393</c:v>
                </c:pt>
                <c:pt idx="1717">
                  <c:v>352.11267605633805</c:v>
                </c:pt>
                <c:pt idx="1718">
                  <c:v>337.55274261603375</c:v>
                </c:pt>
                <c:pt idx="1719">
                  <c:v>328.67707477403451</c:v>
                </c:pt>
                <c:pt idx="1720">
                  <c:v>321.80209171359616</c:v>
                </c:pt>
                <c:pt idx="1721">
                  <c:v>315.70639305445934</c:v>
                </c:pt>
                <c:pt idx="1722">
                  <c:v>313.47962382445144</c:v>
                </c:pt>
                <c:pt idx="1723">
                  <c:v>309.59752321981426</c:v>
                </c:pt>
                <c:pt idx="1724">
                  <c:v>306.51340996168585</c:v>
                </c:pt>
                <c:pt idx="1725">
                  <c:v>309.83733539891557</c:v>
                </c:pt>
                <c:pt idx="1726">
                  <c:v>312.98904538341156</c:v>
                </c:pt>
                <c:pt idx="1727">
                  <c:v>314.46540880503147</c:v>
                </c:pt>
                <c:pt idx="1728">
                  <c:v>318.97926634768743</c:v>
                </c:pt>
                <c:pt idx="1729">
                  <c:v>323.10177705977384</c:v>
                </c:pt>
                <c:pt idx="1730">
                  <c:v>329.76092333058534</c:v>
                </c:pt>
                <c:pt idx="1731">
                  <c:v>339.84706881903145</c:v>
                </c:pt>
                <c:pt idx="1732">
                  <c:v>349.34497816593887</c:v>
                </c:pt>
                <c:pt idx="1733">
                  <c:v>357.4620196604111</c:v>
                </c:pt>
                <c:pt idx="1734">
                  <c:v>368.32412523020258</c:v>
                </c:pt>
                <c:pt idx="1735">
                  <c:v>378.07183364839318</c:v>
                </c:pt>
                <c:pt idx="1736">
                  <c:v>394.86673247778873</c:v>
                </c:pt>
                <c:pt idx="1737">
                  <c:v>410.6776180698152</c:v>
                </c:pt>
                <c:pt idx="1738">
                  <c:v>417.10114702815434</c:v>
                </c:pt>
                <c:pt idx="1739">
                  <c:v>415.80041580041581</c:v>
                </c:pt>
                <c:pt idx="1740">
                  <c:v>412.79669762641896</c:v>
                </c:pt>
                <c:pt idx="1741">
                  <c:v>416.23309053069721</c:v>
                </c:pt>
                <c:pt idx="1742">
                  <c:v>425.07970244420829</c:v>
                </c:pt>
                <c:pt idx="1743">
                  <c:v>426.89434364994662</c:v>
                </c:pt>
                <c:pt idx="1744">
                  <c:v>424.62845010615712</c:v>
                </c:pt>
                <c:pt idx="1745">
                  <c:v>413.22314049586777</c:v>
                </c:pt>
                <c:pt idx="1746">
                  <c:v>402.4144869215292</c:v>
                </c:pt>
                <c:pt idx="1747">
                  <c:v>402.0100502512563</c:v>
                </c:pt>
                <c:pt idx="1748">
                  <c:v>405.67951318458415</c:v>
                </c:pt>
                <c:pt idx="1749">
                  <c:v>399.20159680638722</c:v>
                </c:pt>
                <c:pt idx="1750">
                  <c:v>388.34951456310682</c:v>
                </c:pt>
                <c:pt idx="1751">
                  <c:v>382.4091778202677</c:v>
                </c:pt>
                <c:pt idx="1752">
                  <c:v>373.8317757009346</c:v>
                </c:pt>
                <c:pt idx="1753">
                  <c:v>379.86704653371322</c:v>
                </c:pt>
                <c:pt idx="1754">
                  <c:v>349.34497816593887</c:v>
                </c:pt>
                <c:pt idx="1755">
                  <c:v>336.98399326032012</c:v>
                </c:pt>
                <c:pt idx="1756">
                  <c:v>324.93907392363934</c:v>
                </c:pt>
                <c:pt idx="1757">
                  <c:v>313.9717425431711</c:v>
                </c:pt>
                <c:pt idx="1758">
                  <c:v>303.951367781155</c:v>
                </c:pt>
                <c:pt idx="1759">
                  <c:v>302.34315948601665</c:v>
                </c:pt>
                <c:pt idx="1760">
                  <c:v>298.50746268656718</c:v>
                </c:pt>
                <c:pt idx="1761">
                  <c:v>288.80866425992781</c:v>
                </c:pt>
                <c:pt idx="1762">
                  <c:v>279.13468248429865</c:v>
                </c:pt>
                <c:pt idx="1763">
                  <c:v>273.78507871321011</c:v>
                </c:pt>
                <c:pt idx="1764">
                  <c:v>273.22404371584702</c:v>
                </c:pt>
                <c:pt idx="1765">
                  <c:v>272.10884353741494</c:v>
                </c:pt>
                <c:pt idx="1766">
                  <c:v>273.59781121751024</c:v>
                </c:pt>
                <c:pt idx="1767">
                  <c:v>279.13468248429865</c:v>
                </c:pt>
                <c:pt idx="1768">
                  <c:v>284.49502133712662</c:v>
                </c:pt>
                <c:pt idx="1769">
                  <c:v>285.51034975017842</c:v>
                </c:pt>
                <c:pt idx="1770">
                  <c:v>289.22631959508317</c:v>
                </c:pt>
                <c:pt idx="1771">
                  <c:v>296.2962962962963</c:v>
                </c:pt>
                <c:pt idx="1772">
                  <c:v>307.45580322828596</c:v>
                </c:pt>
                <c:pt idx="1773">
                  <c:v>314.96062992125985</c:v>
                </c:pt>
                <c:pt idx="1774">
                  <c:v>317.20856463124505</c:v>
                </c:pt>
                <c:pt idx="1775">
                  <c:v>323.10177705977384</c:v>
                </c:pt>
                <c:pt idx="1776">
                  <c:v>332.77870216306155</c:v>
                </c:pt>
                <c:pt idx="1777">
                  <c:v>340.71550255536624</c:v>
                </c:pt>
                <c:pt idx="1778">
                  <c:v>336.98399326032012</c:v>
                </c:pt>
                <c:pt idx="1779">
                  <c:v>330.30553261767136</c:v>
                </c:pt>
                <c:pt idx="1780">
                  <c:v>315.95576619273299</c:v>
                </c:pt>
                <c:pt idx="1781">
                  <c:v>305.11060259344015</c:v>
                </c:pt>
                <c:pt idx="1782">
                  <c:v>302.34315948601665</c:v>
                </c:pt>
                <c:pt idx="1783">
                  <c:v>297.3977695167286</c:v>
                </c:pt>
                <c:pt idx="1784">
                  <c:v>288.18443804034581</c:v>
                </c:pt>
                <c:pt idx="1785">
                  <c:v>280.70175438596493</c:v>
                </c:pt>
                <c:pt idx="1786">
                  <c:v>280.30833917309042</c:v>
                </c:pt>
                <c:pt idx="1787">
                  <c:v>280.70175438596493</c:v>
                </c:pt>
                <c:pt idx="1788">
                  <c:v>275.1031636863824</c:v>
                </c:pt>
                <c:pt idx="1789">
                  <c:v>268.45637583892619</c:v>
                </c:pt>
                <c:pt idx="1790">
                  <c:v>264.20079260237782</c:v>
                </c:pt>
                <c:pt idx="1791">
                  <c:v>266.84456304202803</c:v>
                </c:pt>
                <c:pt idx="1792">
                  <c:v>262.98487836949374</c:v>
                </c:pt>
                <c:pt idx="1793">
                  <c:v>265.60424966799468</c:v>
                </c:pt>
                <c:pt idx="1794">
                  <c:v>275.67195037904895</c:v>
                </c:pt>
                <c:pt idx="1795">
                  <c:v>281.29395218002816</c:v>
                </c:pt>
                <c:pt idx="1796">
                  <c:v>281.09627547434997</c:v>
                </c:pt>
                <c:pt idx="1797">
                  <c:v>279.91602519244225</c:v>
                </c:pt>
                <c:pt idx="1798">
                  <c:v>282.28652081863089</c:v>
                </c:pt>
                <c:pt idx="1799">
                  <c:v>287.97696184305255</c:v>
                </c:pt>
                <c:pt idx="1800">
                  <c:v>292.18407596785977</c:v>
                </c:pt>
                <c:pt idx="1801">
                  <c:v>281.6901408450704</c:v>
                </c:pt>
                <c:pt idx="1802">
                  <c:v>266.13439787092483</c:v>
                </c:pt>
                <c:pt idx="1803">
                  <c:v>271.18644067796612</c:v>
                </c:pt>
                <c:pt idx="1804">
                  <c:v>272.47956403269757</c:v>
                </c:pt>
                <c:pt idx="1805">
                  <c:v>268.45637583892619</c:v>
                </c:pt>
                <c:pt idx="1806">
                  <c:v>272.85129604365619</c:v>
                </c:pt>
                <c:pt idx="1807">
                  <c:v>275.29249827942186</c:v>
                </c:pt>
                <c:pt idx="1808">
                  <c:v>264.20079260237782</c:v>
                </c:pt>
                <c:pt idx="1809">
                  <c:v>272.10884353741494</c:v>
                </c:pt>
                <c:pt idx="1810">
                  <c:v>278.55153203342616</c:v>
                </c:pt>
                <c:pt idx="1811">
                  <c:v>264.37541308658297</c:v>
                </c:pt>
                <c:pt idx="1812">
                  <c:v>254.12960609911056</c:v>
                </c:pt>
                <c:pt idx="1813">
                  <c:v>236.26698168930892</c:v>
                </c:pt>
                <c:pt idx="1814">
                  <c:v>228.70211549456832</c:v>
                </c:pt>
                <c:pt idx="1815">
                  <c:v>235.57126030624264</c:v>
                </c:pt>
                <c:pt idx="1816">
                  <c:v>235.15579071134627</c:v>
                </c:pt>
                <c:pt idx="1817">
                  <c:v>239.37761819269898</c:v>
                </c:pt>
                <c:pt idx="1818">
                  <c:v>254.29116338207248</c:v>
                </c:pt>
                <c:pt idx="1819">
                  <c:v>276.05244996549345</c:v>
                </c:pt>
                <c:pt idx="1820">
                  <c:v>289.64518464880524</c:v>
                </c:pt>
                <c:pt idx="1821">
                  <c:v>284.49502133712662</c:v>
                </c:pt>
                <c:pt idx="1822">
                  <c:v>277.9708130646282</c:v>
                </c:pt>
                <c:pt idx="1823">
                  <c:v>275.67195037904895</c:v>
                </c:pt>
                <c:pt idx="1824">
                  <c:v>291.12081513828241</c:v>
                </c:pt>
                <c:pt idx="1825">
                  <c:v>286.53295128939828</c:v>
                </c:pt>
                <c:pt idx="1826">
                  <c:v>272.29407760381213</c:v>
                </c:pt>
                <c:pt idx="1827">
                  <c:v>282.28652081863089</c:v>
                </c:pt>
                <c:pt idx="1828">
                  <c:v>304.41400304414003</c:v>
                </c:pt>
                <c:pt idx="1829">
                  <c:v>320.76984763432239</c:v>
                </c:pt>
                <c:pt idx="1830">
                  <c:v>320.25620496397119</c:v>
                </c:pt>
                <c:pt idx="1831">
                  <c:v>309.35808197989172</c:v>
                </c:pt>
                <c:pt idx="1832">
                  <c:v>310.31807602792861</c:v>
                </c:pt>
                <c:pt idx="1833">
                  <c:v>309.35808197989172</c:v>
                </c:pt>
                <c:pt idx="1834">
                  <c:v>294.55081001472752</c:v>
                </c:pt>
                <c:pt idx="1835">
                  <c:v>284.09090909090907</c:v>
                </c:pt>
                <c:pt idx="1836">
                  <c:v>273.59781121751024</c:v>
                </c:pt>
                <c:pt idx="1837">
                  <c:v>277.9708130646282</c:v>
                </c:pt>
                <c:pt idx="1838">
                  <c:v>275.1031636863824</c:v>
                </c:pt>
                <c:pt idx="1839">
                  <c:v>271.37042062415196</c:v>
                </c:pt>
                <c:pt idx="1840">
                  <c:v>276.05244996549345</c:v>
                </c:pt>
                <c:pt idx="1841">
                  <c:v>271.92386131883075</c:v>
                </c:pt>
                <c:pt idx="1842">
                  <c:v>268.2763246143528</c:v>
                </c:pt>
                <c:pt idx="1843">
                  <c:v>267.20106880427522</c:v>
                </c:pt>
                <c:pt idx="1844">
                  <c:v>268.45637583892619</c:v>
                </c:pt>
                <c:pt idx="1845">
                  <c:v>269.72353337828724</c:v>
                </c:pt>
                <c:pt idx="1846">
                  <c:v>270.45300878972279</c:v>
                </c:pt>
                <c:pt idx="1847">
                  <c:v>269.17900403768505</c:v>
                </c:pt>
                <c:pt idx="1848">
                  <c:v>274.53671928620452</c:v>
                </c:pt>
                <c:pt idx="1849">
                  <c:v>281.09627547434997</c:v>
                </c:pt>
                <c:pt idx="1850">
                  <c:v>286.12303290414877</c:v>
                </c:pt>
                <c:pt idx="1851">
                  <c:v>287.56290438533426</c:v>
                </c:pt>
                <c:pt idx="1852">
                  <c:v>286.53295128939828</c:v>
                </c:pt>
                <c:pt idx="1853">
                  <c:v>284.49502133712662</c:v>
                </c:pt>
                <c:pt idx="1854">
                  <c:v>285.91851322373122</c:v>
                </c:pt>
                <c:pt idx="1855">
                  <c:v>287.76978417266184</c:v>
                </c:pt>
                <c:pt idx="1856">
                  <c:v>283.28611898016999</c:v>
                </c:pt>
                <c:pt idx="1857">
                  <c:v>283.88928317955998</c:v>
                </c:pt>
                <c:pt idx="1858">
                  <c:v>290.48656499636894</c:v>
                </c:pt>
                <c:pt idx="1859">
                  <c:v>295.2029520295203</c:v>
                </c:pt>
                <c:pt idx="1860">
                  <c:v>298.73039581777448</c:v>
                </c:pt>
                <c:pt idx="1861">
                  <c:v>305.57677616501144</c:v>
                </c:pt>
                <c:pt idx="1862">
                  <c:v>314.46540880503147</c:v>
                </c:pt>
                <c:pt idx="1863">
                  <c:v>316.20553359683794</c:v>
                </c:pt>
                <c:pt idx="1864">
                  <c:v>313.47962382445144</c:v>
                </c:pt>
                <c:pt idx="1865">
                  <c:v>315.95576619273299</c:v>
                </c:pt>
                <c:pt idx="1866">
                  <c:v>314.71282454760029</c:v>
                </c:pt>
                <c:pt idx="1867">
                  <c:v>311.04199066874025</c:v>
                </c:pt>
                <c:pt idx="1868">
                  <c:v>312.98904538341156</c:v>
                </c:pt>
                <c:pt idx="1869">
                  <c:v>311.52647975077883</c:v>
                </c:pt>
                <c:pt idx="1870">
                  <c:v>307.45580322828596</c:v>
                </c:pt>
                <c:pt idx="1871">
                  <c:v>301.43180105501131</c:v>
                </c:pt>
                <c:pt idx="1872">
                  <c:v>298.28486204325128</c:v>
                </c:pt>
                <c:pt idx="1873">
                  <c:v>303.030303030303</c:v>
                </c:pt>
                <c:pt idx="1874">
                  <c:v>300.52592036063112</c:v>
                </c:pt>
                <c:pt idx="1875">
                  <c:v>294.76787030213706</c:v>
                </c:pt>
                <c:pt idx="1876">
                  <c:v>290.48656499636894</c:v>
                </c:pt>
                <c:pt idx="1877">
                  <c:v>297.3977695167286</c:v>
                </c:pt>
                <c:pt idx="1878">
                  <c:v>306.51340996168585</c:v>
                </c:pt>
                <c:pt idx="1879">
                  <c:v>306.98388334612434</c:v>
                </c:pt>
                <c:pt idx="1880">
                  <c:v>304.64584920030467</c:v>
                </c:pt>
                <c:pt idx="1881">
                  <c:v>305.11060259344015</c:v>
                </c:pt>
                <c:pt idx="1882">
                  <c:v>307.45580322828596</c:v>
                </c:pt>
                <c:pt idx="1883">
                  <c:v>318.72509960159363</c:v>
                </c:pt>
                <c:pt idx="1884">
                  <c:v>328.94736842105266</c:v>
                </c:pt>
                <c:pt idx="1885">
                  <c:v>328.13781788351105</c:v>
                </c:pt>
                <c:pt idx="1886">
                  <c:v>326.26427406199019</c:v>
                </c:pt>
                <c:pt idx="1887">
                  <c:v>332.77870216306155</c:v>
                </c:pt>
                <c:pt idx="1888">
                  <c:v>334.44816053511704</c:v>
                </c:pt>
                <c:pt idx="1889">
                  <c:v>332.50207813798835</c:v>
                </c:pt>
                <c:pt idx="1890">
                  <c:v>327.06459525756338</c:v>
                </c:pt>
                <c:pt idx="1891">
                  <c:v>324.93907392363934</c:v>
                </c:pt>
                <c:pt idx="1892">
                  <c:v>333.6113427856547</c:v>
                </c:pt>
                <c:pt idx="1893">
                  <c:v>338.12341504649197</c:v>
                </c:pt>
                <c:pt idx="1894">
                  <c:v>335.00837520938023</c:v>
                </c:pt>
                <c:pt idx="1895">
                  <c:v>321.28514056224901</c:v>
                </c:pt>
                <c:pt idx="1896">
                  <c:v>306.74846625766872</c:v>
                </c:pt>
                <c:pt idx="1897">
                  <c:v>302.11480362537765</c:v>
                </c:pt>
                <c:pt idx="1898">
                  <c:v>309.1190108191654</c:v>
                </c:pt>
                <c:pt idx="1899">
                  <c:v>319.23383878691141</c:v>
                </c:pt>
                <c:pt idx="1900">
                  <c:v>328.13781788351105</c:v>
                </c:pt>
                <c:pt idx="1901">
                  <c:v>331.40016570008282</c:v>
                </c:pt>
                <c:pt idx="1902">
                  <c:v>318.21797931583137</c:v>
                </c:pt>
                <c:pt idx="1903">
                  <c:v>306.044376434583</c:v>
                </c:pt>
                <c:pt idx="1904">
                  <c:v>307.21966205837174</c:v>
                </c:pt>
                <c:pt idx="1905">
                  <c:v>322.06119162640903</c:v>
                </c:pt>
                <c:pt idx="1906">
                  <c:v>318.72509960159363</c:v>
                </c:pt>
                <c:pt idx="1907">
                  <c:v>316.45569620253167</c:v>
                </c:pt>
                <c:pt idx="1908">
                  <c:v>327.33224222585926</c:v>
                </c:pt>
                <c:pt idx="1909">
                  <c:v>324.14910858995137</c:v>
                </c:pt>
                <c:pt idx="1910">
                  <c:v>325.73289902280129</c:v>
                </c:pt>
                <c:pt idx="1911">
                  <c:v>332.77870216306155</c:v>
                </c:pt>
                <c:pt idx="1912">
                  <c:v>321.80209171359616</c:v>
                </c:pt>
                <c:pt idx="1913">
                  <c:v>310.31807602792861</c:v>
                </c:pt>
                <c:pt idx="1914">
                  <c:v>302.80090840272521</c:v>
                </c:pt>
                <c:pt idx="1915">
                  <c:v>287.35632183908046</c:v>
                </c:pt>
                <c:pt idx="1916">
                  <c:v>276.62517289073304</c:v>
                </c:pt>
                <c:pt idx="1917">
                  <c:v>269.36026936026934</c:v>
                </c:pt>
                <c:pt idx="1918">
                  <c:v>265.60424966799468</c:v>
                </c:pt>
                <c:pt idx="1919">
                  <c:v>267.02269692923898</c:v>
                </c:pt>
                <c:pt idx="1920">
                  <c:v>265.42800265428002</c:v>
                </c:pt>
                <c:pt idx="1921">
                  <c:v>259.2352559948153</c:v>
                </c:pt>
                <c:pt idx="1922">
                  <c:v>262.63952724885092</c:v>
                </c:pt>
                <c:pt idx="1923">
                  <c:v>266.48900732844771</c:v>
                </c:pt>
                <c:pt idx="1924">
                  <c:v>259.90903183885638</c:v>
                </c:pt>
                <c:pt idx="1925">
                  <c:v>255.7544757033248</c:v>
                </c:pt>
                <c:pt idx="1926">
                  <c:v>256.08194622279132</c:v>
                </c:pt>
                <c:pt idx="1927">
                  <c:v>259.06735751295338</c:v>
                </c:pt>
                <c:pt idx="1928">
                  <c:v>264.72534745201853</c:v>
                </c:pt>
                <c:pt idx="1929">
                  <c:v>268.45637583892619</c:v>
                </c:pt>
                <c:pt idx="1930">
                  <c:v>268.45637583892619</c:v>
                </c:pt>
                <c:pt idx="1931">
                  <c:v>264.20079260237782</c:v>
                </c:pt>
                <c:pt idx="1932">
                  <c:v>260.24723487312946</c:v>
                </c:pt>
                <c:pt idx="1933">
                  <c:v>265.07620941020542</c:v>
                </c:pt>
                <c:pt idx="1934">
                  <c:v>264.20079260237782</c:v>
                </c:pt>
                <c:pt idx="1935">
                  <c:v>263.33113890717578</c:v>
                </c:pt>
                <c:pt idx="1936">
                  <c:v>268.99798251513113</c:v>
                </c:pt>
                <c:pt idx="1937">
                  <c:v>270.45300878972279</c:v>
                </c:pt>
                <c:pt idx="1938">
                  <c:v>265.07620941020542</c:v>
                </c:pt>
                <c:pt idx="1939">
                  <c:v>274.53671928620452</c:v>
                </c:pt>
                <c:pt idx="1940">
                  <c:v>291.97080291970804</c:v>
                </c:pt>
                <c:pt idx="1941">
                  <c:v>301.88679245283021</c:v>
                </c:pt>
                <c:pt idx="1942">
                  <c:v>302.80090840272521</c:v>
                </c:pt>
                <c:pt idx="1943">
                  <c:v>300.0750187546887</c:v>
                </c:pt>
                <c:pt idx="1944">
                  <c:v>301.43180105501131</c:v>
                </c:pt>
                <c:pt idx="1945">
                  <c:v>303.72057706909641</c:v>
                </c:pt>
                <c:pt idx="1946">
                  <c:v>296.51593773165308</c:v>
                </c:pt>
                <c:pt idx="1947">
                  <c:v>291.97080291970804</c:v>
                </c:pt>
                <c:pt idx="1948">
                  <c:v>281.88865398167724</c:v>
                </c:pt>
                <c:pt idx="1949">
                  <c:v>273.59781121751024</c:v>
                </c:pt>
                <c:pt idx="1950">
                  <c:v>277.39251040221916</c:v>
                </c:pt>
                <c:pt idx="1951">
                  <c:v>288.18443804034581</c:v>
                </c:pt>
                <c:pt idx="1952">
                  <c:v>296.51593773165308</c:v>
                </c:pt>
                <c:pt idx="1953">
                  <c:v>292.18407596785977</c:v>
                </c:pt>
                <c:pt idx="1954">
                  <c:v>294.33406916850623</c:v>
                </c:pt>
                <c:pt idx="1955">
                  <c:v>293.47028613352899</c:v>
                </c:pt>
                <c:pt idx="1956">
                  <c:v>291.54518950437318</c:v>
                </c:pt>
                <c:pt idx="1957">
                  <c:v>284.29282160625445</c:v>
                </c:pt>
                <c:pt idx="1958">
                  <c:v>280.1120448179272</c:v>
                </c:pt>
                <c:pt idx="1959">
                  <c:v>298.50746268656718</c:v>
                </c:pt>
                <c:pt idx="1960">
                  <c:v>314.21838177533385</c:v>
                </c:pt>
                <c:pt idx="1961">
                  <c:v>327.06459525756338</c:v>
                </c:pt>
                <c:pt idx="1962">
                  <c:v>332.77870216306155</c:v>
                </c:pt>
                <c:pt idx="1963">
                  <c:v>336.41715727502105</c:v>
                </c:pt>
                <c:pt idx="1964">
                  <c:v>338.69602032176124</c:v>
                </c:pt>
                <c:pt idx="1965">
                  <c:v>348.43205574912889</c:v>
                </c:pt>
                <c:pt idx="1966">
                  <c:v>351.80299032541774</c:v>
                </c:pt>
                <c:pt idx="1967">
                  <c:v>368.32412523020258</c:v>
                </c:pt>
                <c:pt idx="1968">
                  <c:v>378.07183364839318</c:v>
                </c:pt>
                <c:pt idx="1969">
                  <c:v>383.87715930902112</c:v>
                </c:pt>
                <c:pt idx="1970">
                  <c:v>398.80358923230307</c:v>
                </c:pt>
                <c:pt idx="1971">
                  <c:v>397.21946375372391</c:v>
                </c:pt>
                <c:pt idx="1972">
                  <c:v>368.32412523020258</c:v>
                </c:pt>
                <c:pt idx="1973">
                  <c:v>392.15686274509807</c:v>
                </c:pt>
                <c:pt idx="1974">
                  <c:v>435.25571273122961</c:v>
                </c:pt>
                <c:pt idx="1975">
                  <c:v>471.14252061248527</c:v>
                </c:pt>
                <c:pt idx="1976">
                  <c:v>537.63440860215053</c:v>
                </c:pt>
                <c:pt idx="1977">
                  <c:v>578.03468208092488</c:v>
                </c:pt>
                <c:pt idx="1978">
                  <c:v>568.99004267425323</c:v>
                </c:pt>
                <c:pt idx="1979">
                  <c:v>549.45054945054949</c:v>
                </c:pt>
                <c:pt idx="1980">
                  <c:v>547.94520547945206</c:v>
                </c:pt>
                <c:pt idx="1981">
                  <c:v>566.57223796033998</c:v>
                </c:pt>
                <c:pt idx="1982">
                  <c:v>579.71014492753625</c:v>
                </c:pt>
                <c:pt idx="1983">
                  <c:v>586.51026392961876</c:v>
                </c:pt>
                <c:pt idx="1984">
                  <c:v>634.92063492063494</c:v>
                </c:pt>
                <c:pt idx="1985">
                  <c:v>682.5938566552901</c:v>
                </c:pt>
                <c:pt idx="1986">
                  <c:v>672.26890756302521</c:v>
                </c:pt>
                <c:pt idx="1987">
                  <c:v>637.95853269537486</c:v>
                </c:pt>
                <c:pt idx="1988">
                  <c:v>575.53956834532369</c:v>
                </c:pt>
                <c:pt idx="1989">
                  <c:v>508.90585241730281</c:v>
                </c:pt>
                <c:pt idx="1990">
                  <c:v>475.6242568370987</c:v>
                </c:pt>
                <c:pt idx="1991">
                  <c:v>445.93088071348939</c:v>
                </c:pt>
                <c:pt idx="1992">
                  <c:v>433.83947939262475</c:v>
                </c:pt>
                <c:pt idx="1993">
                  <c:v>431.96544276457882</c:v>
                </c:pt>
                <c:pt idx="1994">
                  <c:v>425.98509052183175</c:v>
                </c:pt>
                <c:pt idx="1995">
                  <c:v>417.97283176593521</c:v>
                </c:pt>
                <c:pt idx="1996">
                  <c:v>407.33197556008145</c:v>
                </c:pt>
                <c:pt idx="1997">
                  <c:v>402.0100502512563</c:v>
                </c:pt>
                <c:pt idx="1998">
                  <c:v>387.22168441432723</c:v>
                </c:pt>
                <c:pt idx="1999">
                  <c:v>356.50623885918003</c:v>
                </c:pt>
                <c:pt idx="2000">
                  <c:v>342.17279726261762</c:v>
                </c:pt>
                <c:pt idx="2001">
                  <c:v>337.83783783783781</c:v>
                </c:pt>
                <c:pt idx="2002">
                  <c:v>330.85194375516954</c:v>
                </c:pt>
                <c:pt idx="2003">
                  <c:v>319.23383878691141</c:v>
                </c:pt>
                <c:pt idx="2004">
                  <c:v>303.951367781155</c:v>
                </c:pt>
                <c:pt idx="2005">
                  <c:v>297.61904761904759</c:v>
                </c:pt>
                <c:pt idx="2006">
                  <c:v>293.47028613352899</c:v>
                </c:pt>
                <c:pt idx="2007">
                  <c:v>286.94404591104734</c:v>
                </c:pt>
                <c:pt idx="2008">
                  <c:v>287.15003589375448</c:v>
                </c:pt>
                <c:pt idx="2009">
                  <c:v>292.18407596785977</c:v>
                </c:pt>
                <c:pt idx="2010">
                  <c:v>290.90909090909093</c:v>
                </c:pt>
                <c:pt idx="2011">
                  <c:v>293.68575624082234</c:v>
                </c:pt>
                <c:pt idx="2012">
                  <c:v>301.88679245283021</c:v>
                </c:pt>
                <c:pt idx="2013">
                  <c:v>305.57677616501144</c:v>
                </c:pt>
                <c:pt idx="2014">
                  <c:v>322.84100080710249</c:v>
                </c:pt>
                <c:pt idx="2015">
                  <c:v>338.69602032176124</c:v>
                </c:pt>
                <c:pt idx="2016">
                  <c:v>347.22222222222223</c:v>
                </c:pt>
                <c:pt idx="2017">
                  <c:v>364.29872495446267</c:v>
                </c:pt>
                <c:pt idx="2018">
                  <c:v>385.72806171648989</c:v>
                </c:pt>
                <c:pt idx="2019">
                  <c:v>401.20361083249747</c:v>
                </c:pt>
                <c:pt idx="2020">
                  <c:v>408.58018386108273</c:v>
                </c:pt>
                <c:pt idx="2021">
                  <c:v>409.8360655737705</c:v>
                </c:pt>
                <c:pt idx="2022">
                  <c:v>411.94644696189494</c:v>
                </c:pt>
                <c:pt idx="2023">
                  <c:v>416.23309053069721</c:v>
                </c:pt>
                <c:pt idx="2024">
                  <c:v>419.28721174004193</c:v>
                </c:pt>
                <c:pt idx="2025">
                  <c:v>415.80041580041581</c:v>
                </c:pt>
                <c:pt idx="2026">
                  <c:v>412.37113402061857</c:v>
                </c:pt>
                <c:pt idx="2027">
                  <c:v>409.8360655737705</c:v>
                </c:pt>
                <c:pt idx="2028">
                  <c:v>404.4489383215369</c:v>
                </c:pt>
                <c:pt idx="2029">
                  <c:v>394.86673247778873</c:v>
                </c:pt>
                <c:pt idx="2030">
                  <c:v>384.98556304138594</c:v>
                </c:pt>
                <c:pt idx="2031">
                  <c:v>364.63081130355516</c:v>
                </c:pt>
                <c:pt idx="2032">
                  <c:v>350.56967572304995</c:v>
                </c:pt>
                <c:pt idx="2033">
                  <c:v>354.6099290780142</c:v>
                </c:pt>
                <c:pt idx="2034">
                  <c:v>351.1852502194908</c:v>
                </c:pt>
                <c:pt idx="2035">
                  <c:v>345.12510785159623</c:v>
                </c:pt>
                <c:pt idx="2036">
                  <c:v>346.62045060658579</c:v>
                </c:pt>
                <c:pt idx="2037">
                  <c:v>349.34497816593887</c:v>
                </c:pt>
                <c:pt idx="2038">
                  <c:v>355.23978685612786</c:v>
                </c:pt>
                <c:pt idx="2039">
                  <c:v>372.78657968313144</c:v>
                </c:pt>
                <c:pt idx="2040">
                  <c:v>373.48272642390288</c:v>
                </c:pt>
                <c:pt idx="2041">
                  <c:v>349.04013961605585</c:v>
                </c:pt>
                <c:pt idx="2042">
                  <c:v>322.06119162640903</c:v>
                </c:pt>
                <c:pt idx="2043">
                  <c:v>318.21797931583137</c:v>
                </c:pt>
                <c:pt idx="2044">
                  <c:v>320.25620496397119</c:v>
                </c:pt>
                <c:pt idx="2045">
                  <c:v>344.23407917383821</c:v>
                </c:pt>
                <c:pt idx="2046">
                  <c:v>392.54170755642787</c:v>
                </c:pt>
                <c:pt idx="2047">
                  <c:v>426.89434364994662</c:v>
                </c:pt>
                <c:pt idx="2048">
                  <c:v>454.54545454545456</c:v>
                </c:pt>
                <c:pt idx="2049">
                  <c:v>468.93317702227432</c:v>
                </c:pt>
                <c:pt idx="2050">
                  <c:v>449.43820224719099</c:v>
                </c:pt>
                <c:pt idx="2051">
                  <c:v>424.17815482502652</c:v>
                </c:pt>
                <c:pt idx="2052">
                  <c:v>418.84816753926702</c:v>
                </c:pt>
                <c:pt idx="2053">
                  <c:v>295.63932002956392</c:v>
                </c:pt>
                <c:pt idx="2054">
                  <c:v>311.04199066874025</c:v>
                </c:pt>
                <c:pt idx="2055">
                  <c:v>322.32070910556001</c:v>
                </c:pt>
                <c:pt idx="2056">
                  <c:v>314.96062992125985</c:v>
                </c:pt>
                <c:pt idx="2057">
                  <c:v>302.80090840272521</c:v>
                </c:pt>
                <c:pt idx="2058">
                  <c:v>297.3977695167286</c:v>
                </c:pt>
                <c:pt idx="2059">
                  <c:v>291.54518950437318</c:v>
                </c:pt>
                <c:pt idx="2060">
                  <c:v>302.80090840272521</c:v>
                </c:pt>
                <c:pt idx="2061">
                  <c:v>321.54340836012864</c:v>
                </c:pt>
                <c:pt idx="2062">
                  <c:v>333.33333333333331</c:v>
                </c:pt>
                <c:pt idx="2063">
                  <c:v>341.29692832764505</c:v>
                </c:pt>
                <c:pt idx="2064">
                  <c:v>349.04013961605585</c:v>
                </c:pt>
                <c:pt idx="2065">
                  <c:v>355.23978685612786</c:v>
                </c:pt>
                <c:pt idx="2066">
                  <c:v>371.74721189591077</c:v>
                </c:pt>
                <c:pt idx="2067">
                  <c:v>409.41658137154553</c:v>
                </c:pt>
                <c:pt idx="2068">
                  <c:v>457.66590389016017</c:v>
                </c:pt>
                <c:pt idx="2069">
                  <c:v>498.75311720698255</c:v>
                </c:pt>
                <c:pt idx="2070">
                  <c:v>509.55414012738851</c:v>
                </c:pt>
                <c:pt idx="2071">
                  <c:v>494.43757725587147</c:v>
                </c:pt>
                <c:pt idx="2072">
                  <c:v>475.05938242280286</c:v>
                </c:pt>
                <c:pt idx="2073">
                  <c:v>455.58086560364467</c:v>
                </c:pt>
                <c:pt idx="2074">
                  <c:v>416.23309053069721</c:v>
                </c:pt>
                <c:pt idx="2075">
                  <c:v>380.58991436726927</c:v>
                </c:pt>
                <c:pt idx="2076">
                  <c:v>356.82426404995539</c:v>
                </c:pt>
                <c:pt idx="2077">
                  <c:v>331.6749585406302</c:v>
                </c:pt>
                <c:pt idx="2078">
                  <c:v>304.41400304414003</c:v>
                </c:pt>
                <c:pt idx="2079">
                  <c:v>290.90909090909093</c:v>
                </c:pt>
                <c:pt idx="2080">
                  <c:v>291.33284777858705</c:v>
                </c:pt>
                <c:pt idx="2081">
                  <c:v>294.33406916850623</c:v>
                </c:pt>
                <c:pt idx="2082">
                  <c:v>295.63932002956392</c:v>
                </c:pt>
                <c:pt idx="2083">
                  <c:v>303.951367781155</c:v>
                </c:pt>
                <c:pt idx="2084">
                  <c:v>310.31807602792861</c:v>
                </c:pt>
                <c:pt idx="2085">
                  <c:v>312.25604996096797</c:v>
                </c:pt>
                <c:pt idx="2086">
                  <c:v>310.31807602792861</c:v>
                </c:pt>
                <c:pt idx="2087">
                  <c:v>306.98388334612434</c:v>
                </c:pt>
                <c:pt idx="2088">
                  <c:v>296.9561989606533</c:v>
                </c:pt>
                <c:pt idx="2089">
                  <c:v>285.51034975017842</c:v>
                </c:pt>
                <c:pt idx="2090">
                  <c:v>281.88865398167724</c:v>
                </c:pt>
                <c:pt idx="2091">
                  <c:v>285.10334996436205</c:v>
                </c:pt>
                <c:pt idx="2092">
                  <c:v>283.08563340410473</c:v>
                </c:pt>
                <c:pt idx="2093">
                  <c:v>278.94002789400281</c:v>
                </c:pt>
                <c:pt idx="2094">
                  <c:v>271.55465037338763</c:v>
                </c:pt>
                <c:pt idx="2095">
                  <c:v>277.0083102493075</c:v>
                </c:pt>
                <c:pt idx="2096">
                  <c:v>273.22404371584702</c:v>
                </c:pt>
                <c:pt idx="2097">
                  <c:v>270.63599458728009</c:v>
                </c:pt>
                <c:pt idx="2098">
                  <c:v>282.88543140028287</c:v>
                </c:pt>
                <c:pt idx="2099">
                  <c:v>299.17726252804789</c:v>
                </c:pt>
                <c:pt idx="2100">
                  <c:v>316.45569620253167</c:v>
                </c:pt>
                <c:pt idx="2101">
                  <c:v>326.53061224489795</c:v>
                </c:pt>
                <c:pt idx="2102">
                  <c:v>326.79738562091501</c:v>
                </c:pt>
                <c:pt idx="2103">
                  <c:v>322.06119162640903</c:v>
                </c:pt>
                <c:pt idx="2104">
                  <c:v>318.21797931583137</c:v>
                </c:pt>
                <c:pt idx="2105">
                  <c:v>317.46031746031747</c:v>
                </c:pt>
                <c:pt idx="2106">
                  <c:v>320.5128205128205</c:v>
                </c:pt>
                <c:pt idx="2107">
                  <c:v>322.06119162640903</c:v>
                </c:pt>
                <c:pt idx="2108">
                  <c:v>317.71247021445589</c:v>
                </c:pt>
                <c:pt idx="2109">
                  <c:v>318.97926634768743</c:v>
                </c:pt>
                <c:pt idx="2110">
                  <c:v>314.96062992125985</c:v>
                </c:pt>
                <c:pt idx="2111">
                  <c:v>310.8003108003108</c:v>
                </c:pt>
                <c:pt idx="2112">
                  <c:v>300.0750187546887</c:v>
                </c:pt>
                <c:pt idx="2113">
                  <c:v>289.64518464880524</c:v>
                </c:pt>
                <c:pt idx="2114">
                  <c:v>287.76978417266184</c:v>
                </c:pt>
                <c:pt idx="2115">
                  <c:v>293.90154298310068</c:v>
                </c:pt>
                <c:pt idx="2116">
                  <c:v>294.9852507374631</c:v>
                </c:pt>
                <c:pt idx="2117">
                  <c:v>282.28652081863089</c:v>
                </c:pt>
                <c:pt idx="2118">
                  <c:v>265.07620941020542</c:v>
                </c:pt>
                <c:pt idx="2119">
                  <c:v>258.23111684958036</c:v>
                </c:pt>
                <c:pt idx="2120">
                  <c:v>251.73064820641912</c:v>
                </c:pt>
                <c:pt idx="2121">
                  <c:v>238.94862604540023</c:v>
                </c:pt>
                <c:pt idx="2122">
                  <c:v>219.90104452996152</c:v>
                </c:pt>
                <c:pt idx="2123">
                  <c:v>215.16944593867672</c:v>
                </c:pt>
                <c:pt idx="2124">
                  <c:v>214.70746108427267</c:v>
                </c:pt>
                <c:pt idx="2125">
                  <c:v>212.87919105907397</c:v>
                </c:pt>
                <c:pt idx="2126">
                  <c:v>228.18026240730177</c:v>
                </c:pt>
                <c:pt idx="2127">
                  <c:v>250.46963055729492</c:v>
                </c:pt>
                <c:pt idx="2128">
                  <c:v>254.61489497135582</c:v>
                </c:pt>
                <c:pt idx="2129">
                  <c:v>249.53212726138491</c:v>
                </c:pt>
                <c:pt idx="2130">
                  <c:v>244.79804161566707</c:v>
                </c:pt>
                <c:pt idx="2131">
                  <c:v>250.15634771732331</c:v>
                </c:pt>
                <c:pt idx="2132">
                  <c:v>258.39793281653749</c:v>
                </c:pt>
                <c:pt idx="2133">
                  <c:v>255.59105431309905</c:v>
                </c:pt>
                <c:pt idx="2134">
                  <c:v>246.6091245376079</c:v>
                </c:pt>
                <c:pt idx="2135">
                  <c:v>243.75380865326019</c:v>
                </c:pt>
                <c:pt idx="2136">
                  <c:v>241.54589371980677</c:v>
                </c:pt>
                <c:pt idx="2137">
                  <c:v>231.8840579710145</c:v>
                </c:pt>
                <c:pt idx="2138">
                  <c:v>224.84541877459247</c:v>
                </c:pt>
                <c:pt idx="2139">
                  <c:v>221.48394241417498</c:v>
                </c:pt>
                <c:pt idx="2140">
                  <c:v>217.74632553075668</c:v>
                </c:pt>
                <c:pt idx="2141">
                  <c:v>213.67521367521368</c:v>
                </c:pt>
                <c:pt idx="2142">
                  <c:v>206.71834625322998</c:v>
                </c:pt>
                <c:pt idx="2143">
                  <c:v>202.83975659229208</c:v>
                </c:pt>
                <c:pt idx="2144">
                  <c:v>212.65284423179159</c:v>
                </c:pt>
                <c:pt idx="2145">
                  <c:v>230.41474654377879</c:v>
                </c:pt>
                <c:pt idx="2146">
                  <c:v>232.42300987797793</c:v>
                </c:pt>
                <c:pt idx="2147">
                  <c:v>228.18026240730177</c:v>
                </c:pt>
                <c:pt idx="2148">
                  <c:v>224.08963585434174</c:v>
                </c:pt>
                <c:pt idx="2149">
                  <c:v>224.46689113355779</c:v>
                </c:pt>
                <c:pt idx="2150">
                  <c:v>229.75301550832856</c:v>
                </c:pt>
                <c:pt idx="2151">
                  <c:v>235.43260741612713</c:v>
                </c:pt>
                <c:pt idx="2152">
                  <c:v>238.94862604540023</c:v>
                </c:pt>
                <c:pt idx="2153">
                  <c:v>242.71844660194174</c:v>
                </c:pt>
                <c:pt idx="2154">
                  <c:v>243.90243902439025</c:v>
                </c:pt>
                <c:pt idx="2155">
                  <c:v>243.605359317905</c:v>
                </c:pt>
                <c:pt idx="2156">
                  <c:v>241.83796856106409</c:v>
                </c:pt>
                <c:pt idx="2157">
                  <c:v>232.42300987797793</c:v>
                </c:pt>
                <c:pt idx="2158">
                  <c:v>227.92022792022792</c:v>
                </c:pt>
                <c:pt idx="2159">
                  <c:v>232.69342641070389</c:v>
                </c:pt>
                <c:pt idx="2160">
                  <c:v>235.15579071134627</c:v>
                </c:pt>
                <c:pt idx="2161">
                  <c:v>233.10023310023311</c:v>
                </c:pt>
                <c:pt idx="2162">
                  <c:v>231.74971031286211</c:v>
                </c:pt>
                <c:pt idx="2163">
                  <c:v>228.44089091947458</c:v>
                </c:pt>
                <c:pt idx="2164">
                  <c:v>223.71364653243847</c:v>
                </c:pt>
                <c:pt idx="2165">
                  <c:v>219.0580503833516</c:v>
                </c:pt>
                <c:pt idx="2166">
                  <c:v>223.21428571428572</c:v>
                </c:pt>
                <c:pt idx="2167">
                  <c:v>229.09507445589921</c:v>
                </c:pt>
                <c:pt idx="2168">
                  <c:v>232.42300987797793</c:v>
                </c:pt>
                <c:pt idx="2169">
                  <c:v>233.23615160349854</c:v>
                </c:pt>
                <c:pt idx="2170">
                  <c:v>227.01475595913735</c:v>
                </c:pt>
                <c:pt idx="2171">
                  <c:v>220.87244616234125</c:v>
                </c:pt>
                <c:pt idx="2172">
                  <c:v>217.5095160413268</c:v>
                </c:pt>
                <c:pt idx="2173">
                  <c:v>216.33315305570579</c:v>
                </c:pt>
                <c:pt idx="2174">
                  <c:v>215.98272138228941</c:v>
                </c:pt>
                <c:pt idx="2175">
                  <c:v>217.98365122615803</c:v>
                </c:pt>
                <c:pt idx="2176">
                  <c:v>222.0988339811216</c:v>
                </c:pt>
                <c:pt idx="2177">
                  <c:v>225.35211267605635</c:v>
                </c:pt>
                <c:pt idx="2178">
                  <c:v>226.37238256932653</c:v>
                </c:pt>
                <c:pt idx="2179">
                  <c:v>231.74971031286211</c:v>
                </c:pt>
                <c:pt idx="2180">
                  <c:v>238.37902264600714</c:v>
                </c:pt>
                <c:pt idx="2181">
                  <c:v>246.6091245376079</c:v>
                </c:pt>
                <c:pt idx="2182">
                  <c:v>249.68789013732834</c:v>
                </c:pt>
                <c:pt idx="2183">
                  <c:v>244.64831804281346</c:v>
                </c:pt>
                <c:pt idx="2184">
                  <c:v>234.87962419260128</c:v>
                </c:pt>
                <c:pt idx="2185">
                  <c:v>229.35779816513761</c:v>
                </c:pt>
                <c:pt idx="2186">
                  <c:v>229.48938611589213</c:v>
                </c:pt>
                <c:pt idx="2187">
                  <c:v>229.88505747126436</c:v>
                </c:pt>
                <c:pt idx="2188">
                  <c:v>227.01475595913735</c:v>
                </c:pt>
                <c:pt idx="2189">
                  <c:v>224.59292532285232</c:v>
                </c:pt>
                <c:pt idx="2190">
                  <c:v>225.09848058525606</c:v>
                </c:pt>
                <c:pt idx="2191">
                  <c:v>228.70211549456832</c:v>
                </c:pt>
                <c:pt idx="2192">
                  <c:v>229.88505747126436</c:v>
                </c:pt>
                <c:pt idx="2193">
                  <c:v>227.01475595913735</c:v>
                </c:pt>
                <c:pt idx="2194">
                  <c:v>218.69874248223073</c:v>
                </c:pt>
                <c:pt idx="2195">
                  <c:v>209.64360587002096</c:v>
                </c:pt>
                <c:pt idx="2196">
                  <c:v>205.65552699228792</c:v>
                </c:pt>
                <c:pt idx="2197">
                  <c:v>201.51133501259446</c:v>
                </c:pt>
                <c:pt idx="2198">
                  <c:v>198.21605550049554</c:v>
                </c:pt>
                <c:pt idx="2199">
                  <c:v>197.82393669634027</c:v>
                </c:pt>
                <c:pt idx="2200">
                  <c:v>198.21605550049554</c:v>
                </c:pt>
                <c:pt idx="2201">
                  <c:v>204.08163265306123</c:v>
                </c:pt>
                <c:pt idx="2202">
                  <c:v>212.53985122210415</c:v>
                </c:pt>
                <c:pt idx="2203">
                  <c:v>213.33333333333334</c:v>
                </c:pt>
                <c:pt idx="2204">
                  <c:v>205.54984583761563</c:v>
                </c:pt>
                <c:pt idx="2205">
                  <c:v>199.90004997501251</c:v>
                </c:pt>
                <c:pt idx="2206">
                  <c:v>206.39834881320948</c:v>
                </c:pt>
                <c:pt idx="2207">
                  <c:v>215.05376344086022</c:v>
                </c:pt>
                <c:pt idx="2208">
                  <c:v>213.67521367521368</c:v>
                </c:pt>
                <c:pt idx="2209">
                  <c:v>208.65936358894106</c:v>
                </c:pt>
                <c:pt idx="2210">
                  <c:v>206.29190304280556</c:v>
                </c:pt>
                <c:pt idx="2211">
                  <c:v>208.87728459530027</c:v>
                </c:pt>
                <c:pt idx="2212">
                  <c:v>212.53985122210415</c:v>
                </c:pt>
                <c:pt idx="2213">
                  <c:v>209.20502092050208</c:v>
                </c:pt>
                <c:pt idx="2214">
                  <c:v>207.57654385054488</c:v>
                </c:pt>
                <c:pt idx="2215">
                  <c:v>210.85925144965736</c:v>
                </c:pt>
                <c:pt idx="2216">
                  <c:v>212.42697822623472</c:v>
                </c:pt>
                <c:pt idx="2217">
                  <c:v>209.64360587002096</c:v>
                </c:pt>
                <c:pt idx="2218">
                  <c:v>205.23345305284761</c:v>
                </c:pt>
                <c:pt idx="2219">
                  <c:v>204.39448134900357</c:v>
                </c:pt>
                <c:pt idx="2220">
                  <c:v>204.39448134900357</c:v>
                </c:pt>
                <c:pt idx="2221">
                  <c:v>200.70245860511793</c:v>
                </c:pt>
                <c:pt idx="2222">
                  <c:v>197.53086419753086</c:v>
                </c:pt>
                <c:pt idx="2223">
                  <c:v>197.33596447952638</c:v>
                </c:pt>
                <c:pt idx="2224">
                  <c:v>197.14144898965009</c:v>
                </c:pt>
                <c:pt idx="2225">
                  <c:v>195.79050416054821</c:v>
                </c:pt>
                <c:pt idx="2226">
                  <c:v>194.45794846864365</c:v>
                </c:pt>
                <c:pt idx="2227">
                  <c:v>194.74196689386562</c:v>
                </c:pt>
                <c:pt idx="2228">
                  <c:v>198.60973187686196</c:v>
                </c:pt>
                <c:pt idx="2229">
                  <c:v>204.81310803891449</c:v>
                </c:pt>
                <c:pt idx="2230">
                  <c:v>210.08403361344537</c:v>
                </c:pt>
                <c:pt idx="2231">
                  <c:v>211.19324181626189</c:v>
                </c:pt>
                <c:pt idx="2232">
                  <c:v>209.8635886673662</c:v>
                </c:pt>
                <c:pt idx="2233">
                  <c:v>209.09566126502875</c:v>
                </c:pt>
                <c:pt idx="2234">
                  <c:v>208.98641588296761</c:v>
                </c:pt>
                <c:pt idx="2235">
                  <c:v>209.09566126502875</c:v>
                </c:pt>
                <c:pt idx="2236">
                  <c:v>208.65936358894106</c:v>
                </c:pt>
                <c:pt idx="2237">
                  <c:v>207.68431983385256</c:v>
                </c:pt>
                <c:pt idx="2238">
                  <c:v>207.36132711249351</c:v>
                </c:pt>
                <c:pt idx="2239">
                  <c:v>208.22488287350339</c:v>
                </c:pt>
                <c:pt idx="2240">
                  <c:v>211.52829190904282</c:v>
                </c:pt>
                <c:pt idx="2241">
                  <c:v>214.24745581146223</c:v>
                </c:pt>
                <c:pt idx="2242">
                  <c:v>215.40118470651589</c:v>
                </c:pt>
                <c:pt idx="2243">
                  <c:v>215.05376344086022</c:v>
                </c:pt>
                <c:pt idx="2244">
                  <c:v>213.67521367521368</c:v>
                </c:pt>
                <c:pt idx="2245">
                  <c:v>213.33333333333334</c:v>
                </c:pt>
                <c:pt idx="2246">
                  <c:v>213.78941742383753</c:v>
                </c:pt>
                <c:pt idx="2247">
                  <c:v>213.78941742383753</c:v>
                </c:pt>
                <c:pt idx="2248">
                  <c:v>214.01819154628143</c:v>
                </c:pt>
                <c:pt idx="2249">
                  <c:v>215.7497303128371</c:v>
                </c:pt>
                <c:pt idx="2250">
                  <c:v>219.0580503833516</c:v>
                </c:pt>
                <c:pt idx="2251">
                  <c:v>219.2982456140351</c:v>
                </c:pt>
                <c:pt idx="2252">
                  <c:v>215.7497303128371</c:v>
                </c:pt>
                <c:pt idx="2253">
                  <c:v>211.30480718436345</c:v>
                </c:pt>
                <c:pt idx="2254">
                  <c:v>210.85925144965736</c:v>
                </c:pt>
                <c:pt idx="2255">
                  <c:v>211.64021164021165</c:v>
                </c:pt>
                <c:pt idx="2256">
                  <c:v>210.52631578947367</c:v>
                </c:pt>
                <c:pt idx="2257">
                  <c:v>207.14655618850335</c:v>
                </c:pt>
                <c:pt idx="2258">
                  <c:v>203.87359836901121</c:v>
                </c:pt>
                <c:pt idx="2259">
                  <c:v>196.07843137254903</c:v>
                </c:pt>
                <c:pt idx="2260">
                  <c:v>198.70839542970691</c:v>
                </c:pt>
                <c:pt idx="2261">
                  <c:v>212.87919105907397</c:v>
                </c:pt>
                <c:pt idx="2262">
                  <c:v>225.98870056497177</c:v>
                </c:pt>
                <c:pt idx="2263">
                  <c:v>236.82652457075193</c:v>
                </c:pt>
                <c:pt idx="2264">
                  <c:v>238.23704586063133</c:v>
                </c:pt>
                <c:pt idx="2265">
                  <c:v>238.5211687537269</c:v>
                </c:pt>
                <c:pt idx="2266">
                  <c:v>239.09145248057382</c:v>
                </c:pt>
                <c:pt idx="2267">
                  <c:v>244.05125076266015</c:v>
                </c:pt>
                <c:pt idx="2268">
                  <c:v>251.88916876574308</c:v>
                </c:pt>
                <c:pt idx="2269">
                  <c:v>257.23472668810291</c:v>
                </c:pt>
                <c:pt idx="2270">
                  <c:v>255.26483726866624</c:v>
                </c:pt>
                <c:pt idx="2271">
                  <c:v>262.81208935611039</c:v>
                </c:pt>
                <c:pt idx="2272">
                  <c:v>267.9169457468185</c:v>
                </c:pt>
                <c:pt idx="2273">
                  <c:v>249.68789013732834</c:v>
                </c:pt>
                <c:pt idx="2274">
                  <c:v>233.91812865497076</c:v>
                </c:pt>
                <c:pt idx="2275">
                  <c:v>233.23615160349854</c:v>
                </c:pt>
                <c:pt idx="2276">
                  <c:v>231.61551823972206</c:v>
                </c:pt>
                <c:pt idx="2277">
                  <c:v>230.68050749711648</c:v>
                </c:pt>
                <c:pt idx="2278">
                  <c:v>230.28209556706966</c:v>
                </c:pt>
                <c:pt idx="2279">
                  <c:v>231.8840579710145</c:v>
                </c:pt>
                <c:pt idx="2280">
                  <c:v>235.7100766057749</c:v>
                </c:pt>
                <c:pt idx="2281">
                  <c:v>237.38872403560831</c:v>
                </c:pt>
                <c:pt idx="2282">
                  <c:v>236.26698168930892</c:v>
                </c:pt>
                <c:pt idx="2283">
                  <c:v>236.26698168930892</c:v>
                </c:pt>
                <c:pt idx="2284">
                  <c:v>233.91812865497076</c:v>
                </c:pt>
                <c:pt idx="2285">
                  <c:v>224.71910112359549</c:v>
                </c:pt>
                <c:pt idx="2286">
                  <c:v>215.86616297895304</c:v>
                </c:pt>
                <c:pt idx="2287">
                  <c:v>221.11663902708679</c:v>
                </c:pt>
                <c:pt idx="2288">
                  <c:v>229.48938611589213</c:v>
                </c:pt>
                <c:pt idx="2289">
                  <c:v>227.79043280182233</c:v>
                </c:pt>
                <c:pt idx="2290">
                  <c:v>220.50716648291069</c:v>
                </c:pt>
                <c:pt idx="2291">
                  <c:v>217.03743895822029</c:v>
                </c:pt>
                <c:pt idx="2292">
                  <c:v>216.80216802168022</c:v>
                </c:pt>
                <c:pt idx="2293">
                  <c:v>212.53985122210415</c:v>
                </c:pt>
                <c:pt idx="2294">
                  <c:v>208.76826722338205</c:v>
                </c:pt>
                <c:pt idx="2295">
                  <c:v>209.42408376963351</c:v>
                </c:pt>
                <c:pt idx="2296">
                  <c:v>210.19442984760903</c:v>
                </c:pt>
                <c:pt idx="2297">
                  <c:v>210.41557075223565</c:v>
                </c:pt>
                <c:pt idx="2298">
                  <c:v>217.5095160413268</c:v>
                </c:pt>
                <c:pt idx="2299">
                  <c:v>229.22636103151862</c:v>
                </c:pt>
                <c:pt idx="2300">
                  <c:v>238.37902264600714</c:v>
                </c:pt>
                <c:pt idx="2301">
                  <c:v>233.78141437755698</c:v>
                </c:pt>
                <c:pt idx="2302">
                  <c:v>224.34099831744251</c:v>
                </c:pt>
                <c:pt idx="2303">
                  <c:v>223.58859698155393</c:v>
                </c:pt>
                <c:pt idx="2304">
                  <c:v>221.85246810870771</c:v>
                </c:pt>
                <c:pt idx="2305">
                  <c:v>218.93814997263274</c:v>
                </c:pt>
                <c:pt idx="2306">
                  <c:v>216.80216802168022</c:v>
                </c:pt>
                <c:pt idx="2307">
                  <c:v>215.40118470651589</c:v>
                </c:pt>
                <c:pt idx="2308">
                  <c:v>221.11663902708679</c:v>
                </c:pt>
                <c:pt idx="2309">
                  <c:v>228.05017103762827</c:v>
                </c:pt>
                <c:pt idx="2310">
                  <c:v>228.05017103762827</c:v>
                </c:pt>
                <c:pt idx="2311">
                  <c:v>231.21387283236993</c:v>
                </c:pt>
                <c:pt idx="2312">
                  <c:v>233.37222870478413</c:v>
                </c:pt>
                <c:pt idx="2313">
                  <c:v>237.67082590612003</c:v>
                </c:pt>
                <c:pt idx="2314">
                  <c:v>243.01336573511543</c:v>
                </c:pt>
                <c:pt idx="2315">
                  <c:v>244.20024420024421</c:v>
                </c:pt>
                <c:pt idx="2316">
                  <c:v>239.23444976076556</c:v>
                </c:pt>
                <c:pt idx="2317">
                  <c:v>234.32923257176333</c:v>
                </c:pt>
                <c:pt idx="2318">
                  <c:v>229.62112514351321</c:v>
                </c:pt>
                <c:pt idx="2319">
                  <c:v>231.4814814814815</c:v>
                </c:pt>
                <c:pt idx="2320">
                  <c:v>235.15579071134627</c:v>
                </c:pt>
                <c:pt idx="2321">
                  <c:v>234.32923257176333</c:v>
                </c:pt>
                <c:pt idx="2322">
                  <c:v>231.8840579710145</c:v>
                </c:pt>
                <c:pt idx="2323">
                  <c:v>233.10023310023311</c:v>
                </c:pt>
                <c:pt idx="2324">
                  <c:v>236.68639053254438</c:v>
                </c:pt>
                <c:pt idx="2325">
                  <c:v>237.95359904818559</c:v>
                </c:pt>
                <c:pt idx="2326">
                  <c:v>237.52969121140143</c:v>
                </c:pt>
                <c:pt idx="2327">
                  <c:v>237.81212841854935</c:v>
                </c:pt>
                <c:pt idx="2328">
                  <c:v>238.5211687537269</c:v>
                </c:pt>
                <c:pt idx="2329">
                  <c:v>238.5211687537269</c:v>
                </c:pt>
                <c:pt idx="2330">
                  <c:v>234.05500292568755</c:v>
                </c:pt>
                <c:pt idx="2331">
                  <c:v>224.08963585434174</c:v>
                </c:pt>
                <c:pt idx="2332">
                  <c:v>220.38567493112947</c:v>
                </c:pt>
                <c:pt idx="2333">
                  <c:v>228.44089091947458</c:v>
                </c:pt>
                <c:pt idx="2334">
                  <c:v>229.48938611589213</c:v>
                </c:pt>
                <c:pt idx="2335">
                  <c:v>221.11663902708679</c:v>
                </c:pt>
                <c:pt idx="2336">
                  <c:v>215.40118470651589</c:v>
                </c:pt>
                <c:pt idx="2337">
                  <c:v>217.74632553075668</c:v>
                </c:pt>
                <c:pt idx="2338">
                  <c:v>217.03743895822029</c:v>
                </c:pt>
                <c:pt idx="2339">
                  <c:v>211.30480718436345</c:v>
                </c:pt>
                <c:pt idx="2340">
                  <c:v>206.93222969477497</c:v>
                </c:pt>
                <c:pt idx="2341">
                  <c:v>207.36132711249351</c:v>
                </c:pt>
                <c:pt idx="2342">
                  <c:v>210.63717746182201</c:v>
                </c:pt>
                <c:pt idx="2343">
                  <c:v>210.7481559536354</c:v>
                </c:pt>
                <c:pt idx="2344">
                  <c:v>211.41649048625794</c:v>
                </c:pt>
                <c:pt idx="2345">
                  <c:v>210.41557075223565</c:v>
                </c:pt>
                <c:pt idx="2346">
                  <c:v>206.39834881320948</c:v>
                </c:pt>
                <c:pt idx="2347">
                  <c:v>206.07934054611025</c:v>
                </c:pt>
                <c:pt idx="2348">
                  <c:v>206.82523267838675</c:v>
                </c:pt>
                <c:pt idx="2349">
                  <c:v>206.71834625322998</c:v>
                </c:pt>
                <c:pt idx="2350">
                  <c:v>209.09566126502875</c:v>
                </c:pt>
                <c:pt idx="2351">
                  <c:v>213.56113187399893</c:v>
                </c:pt>
                <c:pt idx="2352">
                  <c:v>215.63342318059298</c:v>
                </c:pt>
                <c:pt idx="2353">
                  <c:v>214.01819154628143</c:v>
                </c:pt>
                <c:pt idx="2354">
                  <c:v>213.56113187399893</c:v>
                </c:pt>
                <c:pt idx="2355">
                  <c:v>215.16944593867672</c:v>
                </c:pt>
                <c:pt idx="2356">
                  <c:v>217.6278563656148</c:v>
                </c:pt>
                <c:pt idx="2357">
                  <c:v>217.39130434782609</c:v>
                </c:pt>
                <c:pt idx="2358">
                  <c:v>211.08179419525067</c:v>
                </c:pt>
                <c:pt idx="2359">
                  <c:v>208.98641588296761</c:v>
                </c:pt>
                <c:pt idx="2360">
                  <c:v>210.19442984760903</c:v>
                </c:pt>
                <c:pt idx="2361">
                  <c:v>210.41557075223565</c:v>
                </c:pt>
                <c:pt idx="2362">
                  <c:v>210.19442984760903</c:v>
                </c:pt>
                <c:pt idx="2363">
                  <c:v>212.20159151193633</c:v>
                </c:pt>
                <c:pt idx="2364">
                  <c:v>213.90374331550802</c:v>
                </c:pt>
                <c:pt idx="2365">
                  <c:v>214.47721179624665</c:v>
                </c:pt>
                <c:pt idx="2366">
                  <c:v>213.78941742383753</c:v>
                </c:pt>
                <c:pt idx="2367">
                  <c:v>211.97668256491787</c:v>
                </c:pt>
                <c:pt idx="2368">
                  <c:v>209.31449502878075</c:v>
                </c:pt>
                <c:pt idx="2369">
                  <c:v>206.07934054611025</c:v>
                </c:pt>
                <c:pt idx="2370">
                  <c:v>203.04568527918781</c:v>
                </c:pt>
                <c:pt idx="2371">
                  <c:v>200.60180541624874</c:v>
                </c:pt>
                <c:pt idx="2372">
                  <c:v>201.81634712411704</c:v>
                </c:pt>
                <c:pt idx="2373">
                  <c:v>206.93222969477497</c:v>
                </c:pt>
                <c:pt idx="2374">
                  <c:v>210.85925144965736</c:v>
                </c:pt>
                <c:pt idx="2375">
                  <c:v>207.25388601036269</c:v>
                </c:pt>
                <c:pt idx="2376">
                  <c:v>199.50124688279303</c:v>
                </c:pt>
                <c:pt idx="2377">
                  <c:v>197.33596447952638</c:v>
                </c:pt>
                <c:pt idx="2378">
                  <c:v>200.60180541624874</c:v>
                </c:pt>
                <c:pt idx="2379">
                  <c:v>200.70245860511793</c:v>
                </c:pt>
                <c:pt idx="2380">
                  <c:v>201.81634712411704</c:v>
                </c:pt>
                <c:pt idx="2381">
                  <c:v>208.98641588296761</c:v>
                </c:pt>
                <c:pt idx="2382">
                  <c:v>217.74632553075668</c:v>
                </c:pt>
                <c:pt idx="2383">
                  <c:v>223.46368715083798</c:v>
                </c:pt>
                <c:pt idx="2384">
                  <c:v>235.15579071134627</c:v>
                </c:pt>
                <c:pt idx="2385">
                  <c:v>249.37655860349128</c:v>
                </c:pt>
                <c:pt idx="2386">
                  <c:v>261.09660574412533</c:v>
                </c:pt>
                <c:pt idx="2387">
                  <c:v>273.59781121751024</c:v>
                </c:pt>
                <c:pt idx="2388">
                  <c:v>286.12303290414877</c:v>
                </c:pt>
                <c:pt idx="2389">
                  <c:v>297.3977695167286</c:v>
                </c:pt>
                <c:pt idx="2390">
                  <c:v>306.27871362940277</c:v>
                </c:pt>
                <c:pt idx="2391">
                  <c:v>315.70639305445934</c:v>
                </c:pt>
                <c:pt idx="2392">
                  <c:v>325.73289902280129</c:v>
                </c:pt>
                <c:pt idx="2393">
                  <c:v>335.85222502099077</c:v>
                </c:pt>
                <c:pt idx="2394">
                  <c:v>346.02076124567475</c:v>
                </c:pt>
                <c:pt idx="2395">
                  <c:v>354.6099290780142</c:v>
                </c:pt>
                <c:pt idx="2396">
                  <c:v>361.33694670280039</c:v>
                </c:pt>
                <c:pt idx="2397">
                  <c:v>366.63611365719521</c:v>
                </c:pt>
                <c:pt idx="2398">
                  <c:v>373.13432835820896</c:v>
                </c:pt>
                <c:pt idx="2399">
                  <c:v>381.31553860819827</c:v>
                </c:pt>
                <c:pt idx="2400">
                  <c:v>386.10038610038612</c:v>
                </c:pt>
                <c:pt idx="2401">
                  <c:v>384.98556304138594</c:v>
                </c:pt>
                <c:pt idx="2402">
                  <c:v>378.42951750236517</c:v>
                </c:pt>
                <c:pt idx="2403">
                  <c:v>368.66359447004606</c:v>
                </c:pt>
                <c:pt idx="2404">
                  <c:v>358.74439461883406</c:v>
                </c:pt>
                <c:pt idx="2405">
                  <c:v>353.66931918656059</c:v>
                </c:pt>
                <c:pt idx="2406">
                  <c:v>348.73583260680033</c:v>
                </c:pt>
                <c:pt idx="2407">
                  <c:v>344.23407917383821</c:v>
                </c:pt>
                <c:pt idx="2408">
                  <c:v>340.42553191489361</c:v>
                </c:pt>
                <c:pt idx="2409">
                  <c:v>328.40722495894909</c:v>
                </c:pt>
                <c:pt idx="2410">
                  <c:v>317.20856463124505</c:v>
                </c:pt>
                <c:pt idx="2411">
                  <c:v>321.80209171359616</c:v>
                </c:pt>
                <c:pt idx="2412">
                  <c:v>332.22591362126246</c:v>
                </c:pt>
                <c:pt idx="2413">
                  <c:v>333.33333333333331</c:v>
                </c:pt>
                <c:pt idx="2414">
                  <c:v>324.41200324412006</c:v>
                </c:pt>
                <c:pt idx="2415">
                  <c:v>307.45580322828596</c:v>
                </c:pt>
                <c:pt idx="2416">
                  <c:v>288.60028860028859</c:v>
                </c:pt>
                <c:pt idx="2417">
                  <c:v>277.58501040943787</c:v>
                </c:pt>
                <c:pt idx="2418">
                  <c:v>269.17900403768505</c:v>
                </c:pt>
                <c:pt idx="2419">
                  <c:v>257.73195876288662</c:v>
                </c:pt>
                <c:pt idx="2420">
                  <c:v>244.20024420024421</c:v>
                </c:pt>
                <c:pt idx="2421">
                  <c:v>241.25452352231605</c:v>
                </c:pt>
                <c:pt idx="2422">
                  <c:v>241.83796856106409</c:v>
                </c:pt>
                <c:pt idx="2423">
                  <c:v>245.70024570024569</c:v>
                </c:pt>
                <c:pt idx="2424">
                  <c:v>256.73940949935815</c:v>
                </c:pt>
                <c:pt idx="2425">
                  <c:v>277.20027720027718</c:v>
                </c:pt>
                <c:pt idx="2426">
                  <c:v>288.60028860028859</c:v>
                </c:pt>
                <c:pt idx="2427">
                  <c:v>285.71428571428572</c:v>
                </c:pt>
                <c:pt idx="2428">
                  <c:v>273.97260273972603</c:v>
                </c:pt>
                <c:pt idx="2429">
                  <c:v>276.24309392265195</c:v>
                </c:pt>
                <c:pt idx="2430">
                  <c:v>281.49190710767067</c:v>
                </c:pt>
                <c:pt idx="2431">
                  <c:v>267.73761713520747</c:v>
                </c:pt>
                <c:pt idx="2432">
                  <c:v>253.0044275774826</c:v>
                </c:pt>
                <c:pt idx="2433">
                  <c:v>258.73221216041395</c:v>
                </c:pt>
                <c:pt idx="2434">
                  <c:v>270.45300878972279</c:v>
                </c:pt>
                <c:pt idx="2435">
                  <c:v>273.03754266211604</c:v>
                </c:pt>
                <c:pt idx="2436">
                  <c:v>273.03754266211604</c:v>
                </c:pt>
                <c:pt idx="2437">
                  <c:v>268.81720430107526</c:v>
                </c:pt>
                <c:pt idx="2438">
                  <c:v>263.67831245880029</c:v>
                </c:pt>
                <c:pt idx="2439">
                  <c:v>263.50461133069831</c:v>
                </c:pt>
                <c:pt idx="2440">
                  <c:v>271.18644067796612</c:v>
                </c:pt>
                <c:pt idx="2441">
                  <c:v>278.74564459930315</c:v>
                </c:pt>
                <c:pt idx="2442">
                  <c:v>292.61155815654718</c:v>
                </c:pt>
                <c:pt idx="2443">
                  <c:v>314.21838177533385</c:v>
                </c:pt>
                <c:pt idx="2444">
                  <c:v>328.13781788351105</c:v>
                </c:pt>
                <c:pt idx="2445">
                  <c:v>327.06459525756338</c:v>
                </c:pt>
                <c:pt idx="2446">
                  <c:v>319.4888178913738</c:v>
                </c:pt>
                <c:pt idx="2447">
                  <c:v>317.20856463124505</c:v>
                </c:pt>
                <c:pt idx="2448">
                  <c:v>318.97926634768743</c:v>
                </c:pt>
                <c:pt idx="2449">
                  <c:v>317.96502384737681</c:v>
                </c:pt>
                <c:pt idx="2450">
                  <c:v>316.20553359683794</c:v>
                </c:pt>
                <c:pt idx="2451">
                  <c:v>310.8003108003108</c:v>
                </c:pt>
                <c:pt idx="2452">
                  <c:v>297.1768202080238</c:v>
                </c:pt>
                <c:pt idx="2453">
                  <c:v>277.9708130646282</c:v>
                </c:pt>
                <c:pt idx="2454">
                  <c:v>264.37541308658297</c:v>
                </c:pt>
                <c:pt idx="2455">
                  <c:v>262.81208935611039</c:v>
                </c:pt>
                <c:pt idx="2456">
                  <c:v>262.46719160104988</c:v>
                </c:pt>
                <c:pt idx="2457">
                  <c:v>258.56496444731738</c:v>
                </c:pt>
                <c:pt idx="2458">
                  <c:v>260.41666666666669</c:v>
                </c:pt>
                <c:pt idx="2459">
                  <c:v>262.12319790301444</c:v>
                </c:pt>
                <c:pt idx="2460">
                  <c:v>260.24723487312946</c:v>
                </c:pt>
                <c:pt idx="2461">
                  <c:v>252.36593059936908</c:v>
                </c:pt>
                <c:pt idx="2462">
                  <c:v>249.06600249066003</c:v>
                </c:pt>
                <c:pt idx="2463">
                  <c:v>248.13895781637717</c:v>
                </c:pt>
                <c:pt idx="2464">
                  <c:v>244.34941967012827</c:v>
                </c:pt>
                <c:pt idx="2465">
                  <c:v>244.34941967012827</c:v>
                </c:pt>
                <c:pt idx="2466">
                  <c:v>249.84384759525295</c:v>
                </c:pt>
                <c:pt idx="2467">
                  <c:v>253.48542458808618</c:v>
                </c:pt>
                <c:pt idx="2468">
                  <c:v>256.57472738935218</c:v>
                </c:pt>
                <c:pt idx="2469">
                  <c:v>261.26714565643368</c:v>
                </c:pt>
                <c:pt idx="2470">
                  <c:v>264.02640264026405</c:v>
                </c:pt>
                <c:pt idx="2471">
                  <c:v>267.9169457468185</c:v>
                </c:pt>
                <c:pt idx="2472">
                  <c:v>274.91408934707903</c:v>
                </c:pt>
                <c:pt idx="2473">
                  <c:v>279.5248078266946</c:v>
                </c:pt>
                <c:pt idx="2474">
                  <c:v>285.51034975017842</c:v>
                </c:pt>
                <c:pt idx="2475">
                  <c:v>290.48656499636894</c:v>
                </c:pt>
                <c:pt idx="2476">
                  <c:v>289.64518464880524</c:v>
                </c:pt>
                <c:pt idx="2477">
                  <c:v>288.3922134102379</c:v>
                </c:pt>
                <c:pt idx="2478">
                  <c:v>291.97080291970804</c:v>
                </c:pt>
                <c:pt idx="2479">
                  <c:v>297.1768202080238</c:v>
                </c:pt>
                <c:pt idx="2480">
                  <c:v>300.97817908201654</c:v>
                </c:pt>
                <c:pt idx="2481">
                  <c:v>301.88679245283021</c:v>
                </c:pt>
                <c:pt idx="2482">
                  <c:v>303.030303030303</c:v>
                </c:pt>
                <c:pt idx="2483">
                  <c:v>306.27871362940277</c:v>
                </c:pt>
                <c:pt idx="2484">
                  <c:v>308.88030888030886</c:v>
                </c:pt>
                <c:pt idx="2485">
                  <c:v>307.92917628945344</c:v>
                </c:pt>
                <c:pt idx="2486">
                  <c:v>306.98388334612434</c:v>
                </c:pt>
                <c:pt idx="2487">
                  <c:v>305.3435114503817</c:v>
                </c:pt>
                <c:pt idx="2488">
                  <c:v>298.06259314456037</c:v>
                </c:pt>
                <c:pt idx="2489">
                  <c:v>292.82576866764276</c:v>
                </c:pt>
                <c:pt idx="2490">
                  <c:v>293.68575624082234</c:v>
                </c:pt>
                <c:pt idx="2491">
                  <c:v>296.51593773165308</c:v>
                </c:pt>
                <c:pt idx="2492">
                  <c:v>302.34315948601665</c:v>
                </c:pt>
                <c:pt idx="2493">
                  <c:v>308.88030888030886</c:v>
                </c:pt>
                <c:pt idx="2494">
                  <c:v>316.70625494853522</c:v>
                </c:pt>
                <c:pt idx="2495">
                  <c:v>323.36297493936945</c:v>
                </c:pt>
                <c:pt idx="2496">
                  <c:v>321.02728731942216</c:v>
                </c:pt>
                <c:pt idx="2497">
                  <c:v>307.69230769230768</c:v>
                </c:pt>
                <c:pt idx="2498">
                  <c:v>295.63932002956392</c:v>
                </c:pt>
                <c:pt idx="2499">
                  <c:v>288.3922134102379</c:v>
                </c:pt>
                <c:pt idx="2500">
                  <c:v>289.43560057887117</c:v>
                </c:pt>
                <c:pt idx="2501">
                  <c:v>296.9561989606533</c:v>
                </c:pt>
                <c:pt idx="2502">
                  <c:v>301.88679245283021</c:v>
                </c:pt>
                <c:pt idx="2503">
                  <c:v>301.65912518853696</c:v>
                </c:pt>
                <c:pt idx="2504">
                  <c:v>291.97080291970804</c:v>
                </c:pt>
                <c:pt idx="2505">
                  <c:v>282.28652081863089</c:v>
                </c:pt>
                <c:pt idx="2506">
                  <c:v>274.72527472527474</c:v>
                </c:pt>
                <c:pt idx="2507">
                  <c:v>265.95744680851061</c:v>
                </c:pt>
                <c:pt idx="2508">
                  <c:v>257.40025740025737</c:v>
                </c:pt>
                <c:pt idx="2509">
                  <c:v>255.4278416347382</c:v>
                </c:pt>
                <c:pt idx="2510">
                  <c:v>254.45292620865141</c:v>
                </c:pt>
                <c:pt idx="2511">
                  <c:v>248.91101431238332</c:v>
                </c:pt>
                <c:pt idx="2512">
                  <c:v>240.09603841536614</c:v>
                </c:pt>
                <c:pt idx="2513">
                  <c:v>245.24831391784181</c:v>
                </c:pt>
                <c:pt idx="2514">
                  <c:v>248.91101431238332</c:v>
                </c:pt>
                <c:pt idx="2515">
                  <c:v>247.21878862793574</c:v>
                </c:pt>
                <c:pt idx="2516">
                  <c:v>253.32488917036099</c:v>
                </c:pt>
                <c:pt idx="2517">
                  <c:v>255.26483726866624</c:v>
                </c:pt>
                <c:pt idx="2518">
                  <c:v>262.98487836949374</c:v>
                </c:pt>
                <c:pt idx="2519">
                  <c:v>275.1031636863824</c:v>
                </c:pt>
                <c:pt idx="2520">
                  <c:v>290.27576197387521</c:v>
                </c:pt>
                <c:pt idx="2521">
                  <c:v>309.83733539891557</c:v>
                </c:pt>
                <c:pt idx="2522">
                  <c:v>321.28514056224901</c:v>
                </c:pt>
                <c:pt idx="2523">
                  <c:v>324.93907392363934</c:v>
                </c:pt>
                <c:pt idx="2524">
                  <c:v>336.1344537815126</c:v>
                </c:pt>
                <c:pt idx="2525">
                  <c:v>348.43205574912889</c:v>
                </c:pt>
                <c:pt idx="2526">
                  <c:v>359.38903863432165</c:v>
                </c:pt>
                <c:pt idx="2527">
                  <c:v>364.96350364963502</c:v>
                </c:pt>
                <c:pt idx="2528">
                  <c:v>369.68576709796673</c:v>
                </c:pt>
                <c:pt idx="2529">
                  <c:v>377.00282752120643</c:v>
                </c:pt>
                <c:pt idx="2530">
                  <c:v>396.03960396039605</c:v>
                </c:pt>
                <c:pt idx="2531">
                  <c:v>427.35042735042737</c:v>
                </c:pt>
                <c:pt idx="2532">
                  <c:v>451.46726862302484</c:v>
                </c:pt>
                <c:pt idx="2533">
                  <c:v>479.04191616766468</c:v>
                </c:pt>
                <c:pt idx="2534">
                  <c:v>520.83333333333337</c:v>
                </c:pt>
                <c:pt idx="2535">
                  <c:v>563.38028169014081</c:v>
                </c:pt>
                <c:pt idx="2536">
                  <c:v>597.90732436472342</c:v>
                </c:pt>
                <c:pt idx="2537">
                  <c:v>625.97809076682313</c:v>
                </c:pt>
                <c:pt idx="2538">
                  <c:v>648.29821717990274</c:v>
                </c:pt>
                <c:pt idx="2539">
                  <c:v>674.53625632377737</c:v>
                </c:pt>
                <c:pt idx="2540">
                  <c:v>700.5253940455342</c:v>
                </c:pt>
                <c:pt idx="2541">
                  <c:v>692.0415224913495</c:v>
                </c:pt>
                <c:pt idx="2542">
                  <c:v>688.46815834767642</c:v>
                </c:pt>
                <c:pt idx="2543">
                  <c:v>704.22535211267609</c:v>
                </c:pt>
                <c:pt idx="2544">
                  <c:v>714.28571428571433</c:v>
                </c:pt>
                <c:pt idx="2545">
                  <c:v>695.6521739130435</c:v>
                </c:pt>
                <c:pt idx="2546">
                  <c:v>676.8189509306261</c:v>
                </c:pt>
                <c:pt idx="2547">
                  <c:v>668.89632107023408</c:v>
                </c:pt>
                <c:pt idx="2548">
                  <c:v>654.66448445171852</c:v>
                </c:pt>
                <c:pt idx="2549">
                  <c:v>631.91153238546599</c:v>
                </c:pt>
                <c:pt idx="2550">
                  <c:v>583.94160583941607</c:v>
                </c:pt>
                <c:pt idx="2551">
                  <c:v>542.74084124830392</c:v>
                </c:pt>
                <c:pt idx="2552">
                  <c:v>524.24639580602889</c:v>
                </c:pt>
                <c:pt idx="2553">
                  <c:v>520.83333333333337</c:v>
                </c:pt>
                <c:pt idx="2554">
                  <c:v>501.25313283208021</c:v>
                </c:pt>
                <c:pt idx="2555">
                  <c:v>472.81323877068559</c:v>
                </c:pt>
                <c:pt idx="2556">
                  <c:v>464.03712296983758</c:v>
                </c:pt>
                <c:pt idx="2557">
                  <c:v>464.57607433217191</c:v>
                </c:pt>
                <c:pt idx="2558">
                  <c:v>447.92833146696529</c:v>
                </c:pt>
                <c:pt idx="2559">
                  <c:v>429.64554242749733</c:v>
                </c:pt>
                <c:pt idx="2560">
                  <c:v>419.7271773347324</c:v>
                </c:pt>
                <c:pt idx="2561">
                  <c:v>409.41658137154553</c:v>
                </c:pt>
                <c:pt idx="2562">
                  <c:v>403.22580645161293</c:v>
                </c:pt>
                <c:pt idx="2563">
                  <c:v>385.72806171648989</c:v>
                </c:pt>
                <c:pt idx="2564">
                  <c:v>365.63071297989029</c:v>
                </c:pt>
                <c:pt idx="2565">
                  <c:v>351.1852502194908</c:v>
                </c:pt>
                <c:pt idx="2566">
                  <c:v>340.13605442176873</c:v>
                </c:pt>
                <c:pt idx="2567">
                  <c:v>323.88663967611336</c:v>
                </c:pt>
                <c:pt idx="2568">
                  <c:v>300.0750187546887</c:v>
                </c:pt>
                <c:pt idx="2569">
                  <c:v>284.09090909090907</c:v>
                </c:pt>
                <c:pt idx="2570">
                  <c:v>288.80866425992781</c:v>
                </c:pt>
                <c:pt idx="2571">
                  <c:v>305.57677616501144</c:v>
                </c:pt>
                <c:pt idx="2572">
                  <c:v>274.16038382453735</c:v>
                </c:pt>
                <c:pt idx="2573">
                  <c:v>253.16455696202533</c:v>
                </c:pt>
                <c:pt idx="2574">
                  <c:v>258.73221216041395</c:v>
                </c:pt>
                <c:pt idx="2575">
                  <c:v>279.91602519244225</c:v>
                </c:pt>
                <c:pt idx="2576">
                  <c:v>292.18407596785977</c:v>
                </c:pt>
                <c:pt idx="2577">
                  <c:v>284.09090909090907</c:v>
                </c:pt>
                <c:pt idx="2578">
                  <c:v>276.05244996549345</c:v>
                </c:pt>
                <c:pt idx="2579">
                  <c:v>272.29407760381213</c:v>
                </c:pt>
                <c:pt idx="2580">
                  <c:v>270.45300878972279</c:v>
                </c:pt>
                <c:pt idx="2581">
                  <c:v>275.48209366391183</c:v>
                </c:pt>
                <c:pt idx="2582">
                  <c:v>290.69767441860466</c:v>
                </c:pt>
                <c:pt idx="2583">
                  <c:v>301.43180105501131</c:v>
                </c:pt>
                <c:pt idx="2584">
                  <c:v>308.64197530864197</c:v>
                </c:pt>
                <c:pt idx="2585">
                  <c:v>310.07751937984494</c:v>
                </c:pt>
                <c:pt idx="2586">
                  <c:v>275.67195037904895</c:v>
                </c:pt>
                <c:pt idx="2587">
                  <c:v>242.13075060532688</c:v>
                </c:pt>
                <c:pt idx="2588">
                  <c:v>238.23704586063133</c:v>
                </c:pt>
                <c:pt idx="2589">
                  <c:v>246.15384615384616</c:v>
                </c:pt>
                <c:pt idx="2590">
                  <c:v>246.00246002460025</c:v>
                </c:pt>
                <c:pt idx="2591">
                  <c:v>243.01336573511543</c:v>
                </c:pt>
                <c:pt idx="2592">
                  <c:v>244.9479485609308</c:v>
                </c:pt>
                <c:pt idx="2593">
                  <c:v>242.13075060532688</c:v>
                </c:pt>
                <c:pt idx="2594">
                  <c:v>243.75380865326019</c:v>
                </c:pt>
                <c:pt idx="2595">
                  <c:v>241.69184290030211</c:v>
                </c:pt>
                <c:pt idx="2596">
                  <c:v>245.39877300613497</c:v>
                </c:pt>
                <c:pt idx="2597">
                  <c:v>265.07620941020542</c:v>
                </c:pt>
                <c:pt idx="2598">
                  <c:v>289.22631959508317</c:v>
                </c:pt>
                <c:pt idx="2599">
                  <c:v>318.21797931583137</c:v>
                </c:pt>
                <c:pt idx="2600">
                  <c:v>339.84706881903145</c:v>
                </c:pt>
                <c:pt idx="2601">
                  <c:v>353.66931918656059</c:v>
                </c:pt>
                <c:pt idx="2602">
                  <c:v>365.29680365296804</c:v>
                </c:pt>
                <c:pt idx="2603">
                  <c:v>373.8317757009346</c:v>
                </c:pt>
                <c:pt idx="2604">
                  <c:v>373.8317757009346</c:v>
                </c:pt>
                <c:pt idx="2605">
                  <c:v>371.05751391465679</c:v>
                </c:pt>
                <c:pt idx="2606">
                  <c:v>364.63081130355516</c:v>
                </c:pt>
                <c:pt idx="2607">
                  <c:v>350.56967572304995</c:v>
                </c:pt>
                <c:pt idx="2608">
                  <c:v>330.57851239669424</c:v>
                </c:pt>
                <c:pt idx="2609">
                  <c:v>311.04199066874025</c:v>
                </c:pt>
                <c:pt idx="2610">
                  <c:v>303.72057706909641</c:v>
                </c:pt>
                <c:pt idx="2611">
                  <c:v>304.64584920030467</c:v>
                </c:pt>
                <c:pt idx="2612">
                  <c:v>301.65912518853696</c:v>
                </c:pt>
                <c:pt idx="2613">
                  <c:v>292.61155815654718</c:v>
                </c:pt>
                <c:pt idx="2614">
                  <c:v>288.60028860028859</c:v>
                </c:pt>
                <c:pt idx="2615">
                  <c:v>291.33284777858705</c:v>
                </c:pt>
                <c:pt idx="2616">
                  <c:v>291.12081513828241</c:v>
                </c:pt>
                <c:pt idx="2617">
                  <c:v>282.68551236749119</c:v>
                </c:pt>
                <c:pt idx="2618">
                  <c:v>274.91408934707903</c:v>
                </c:pt>
                <c:pt idx="2619">
                  <c:v>275.48209366391183</c:v>
                </c:pt>
                <c:pt idx="2620">
                  <c:v>280.70175438596493</c:v>
                </c:pt>
                <c:pt idx="2621">
                  <c:v>284.69750889679716</c:v>
                </c:pt>
                <c:pt idx="2622">
                  <c:v>286.12303290414877</c:v>
                </c:pt>
                <c:pt idx="2623">
                  <c:v>287.15003589375448</c:v>
                </c:pt>
                <c:pt idx="2624">
                  <c:v>287.76978417266184</c:v>
                </c:pt>
                <c:pt idx="2625">
                  <c:v>276.43400138216998</c:v>
                </c:pt>
                <c:pt idx="2626">
                  <c:v>273.59781121751024</c:v>
                </c:pt>
                <c:pt idx="2627">
                  <c:v>281.88865398167724</c:v>
                </c:pt>
                <c:pt idx="2628">
                  <c:v>283.28611898016999</c:v>
                </c:pt>
                <c:pt idx="2629">
                  <c:v>279.13468248429865</c:v>
                </c:pt>
                <c:pt idx="2630">
                  <c:v>277.9708130646282</c:v>
                </c:pt>
                <c:pt idx="2631">
                  <c:v>277.39251040221916</c:v>
                </c:pt>
                <c:pt idx="2632">
                  <c:v>269.17900403768505</c:v>
                </c:pt>
                <c:pt idx="2633">
                  <c:v>262.29508196721309</c:v>
                </c:pt>
                <c:pt idx="2634">
                  <c:v>264.02640264026405</c:v>
                </c:pt>
                <c:pt idx="2635">
                  <c:v>267.02269692923898</c:v>
                </c:pt>
                <c:pt idx="2636">
                  <c:v>265.95744680851061</c:v>
                </c:pt>
                <c:pt idx="2637">
                  <c:v>260.92628832354859</c:v>
                </c:pt>
                <c:pt idx="2638">
                  <c:v>257.56600128783003</c:v>
                </c:pt>
                <c:pt idx="2639">
                  <c:v>259.57170668397146</c:v>
                </c:pt>
                <c:pt idx="2640">
                  <c:v>261.26714565643368</c:v>
                </c:pt>
                <c:pt idx="2641">
                  <c:v>260.0780234070221</c:v>
                </c:pt>
                <c:pt idx="2642">
                  <c:v>259.06735751295338</c:v>
                </c:pt>
                <c:pt idx="2643">
                  <c:v>261.26714565643368</c:v>
                </c:pt>
                <c:pt idx="2644">
                  <c:v>262.12319790301444</c:v>
                </c:pt>
                <c:pt idx="2645">
                  <c:v>260.58631921824104</c:v>
                </c:pt>
                <c:pt idx="2646">
                  <c:v>253.48542458808618</c:v>
                </c:pt>
                <c:pt idx="2647">
                  <c:v>242.42424242424244</c:v>
                </c:pt>
                <c:pt idx="2648">
                  <c:v>237.10729104919977</c:v>
                </c:pt>
                <c:pt idx="2649">
                  <c:v>239.23444976076556</c:v>
                </c:pt>
                <c:pt idx="2650">
                  <c:v>241.40012070006034</c:v>
                </c:pt>
                <c:pt idx="2651">
                  <c:v>238.0952380952381</c:v>
                </c:pt>
                <c:pt idx="2652">
                  <c:v>236.54642223536368</c:v>
                </c:pt>
                <c:pt idx="2653">
                  <c:v>237.24792408066429</c:v>
                </c:pt>
                <c:pt idx="2654">
                  <c:v>238.0952380952381</c:v>
                </c:pt>
                <c:pt idx="2655">
                  <c:v>239.09145248057382</c:v>
                </c:pt>
                <c:pt idx="2656">
                  <c:v>240.67388688327316</c:v>
                </c:pt>
                <c:pt idx="2657">
                  <c:v>243.161094224924</c:v>
                </c:pt>
                <c:pt idx="2658">
                  <c:v>244.79804161566707</c:v>
                </c:pt>
                <c:pt idx="2659">
                  <c:v>241.98427102238355</c:v>
                </c:pt>
                <c:pt idx="2660">
                  <c:v>244.79804161566707</c:v>
                </c:pt>
                <c:pt idx="2661">
                  <c:v>251.25628140703517</c:v>
                </c:pt>
                <c:pt idx="2662">
                  <c:v>253.48542458808618</c:v>
                </c:pt>
                <c:pt idx="2663">
                  <c:v>248.60161591050343</c:v>
                </c:pt>
                <c:pt idx="2664">
                  <c:v>244.79804161566707</c:v>
                </c:pt>
                <c:pt idx="2665">
                  <c:v>242.13075060532688</c:v>
                </c:pt>
                <c:pt idx="2666">
                  <c:v>240.38461538461539</c:v>
                </c:pt>
                <c:pt idx="2667">
                  <c:v>240.24024024024024</c:v>
                </c:pt>
                <c:pt idx="2668">
                  <c:v>243.01336573511543</c:v>
                </c:pt>
                <c:pt idx="2669">
                  <c:v>247.67801857585138</c:v>
                </c:pt>
                <c:pt idx="2670">
                  <c:v>248.44720496894411</c:v>
                </c:pt>
                <c:pt idx="2671">
                  <c:v>245.24831391784181</c:v>
                </c:pt>
                <c:pt idx="2672">
                  <c:v>245.54941682013506</c:v>
                </c:pt>
                <c:pt idx="2673">
                  <c:v>246.6091245376079</c:v>
                </c:pt>
                <c:pt idx="2674">
                  <c:v>244.79804161566707</c:v>
                </c:pt>
                <c:pt idx="2675">
                  <c:v>241.83796856106409</c:v>
                </c:pt>
                <c:pt idx="2676">
                  <c:v>239.66446974236069</c:v>
                </c:pt>
                <c:pt idx="2677">
                  <c:v>238.5211687537269</c:v>
                </c:pt>
                <c:pt idx="2678">
                  <c:v>234.6041055718475</c:v>
                </c:pt>
                <c:pt idx="2679">
                  <c:v>232.42300987797793</c:v>
                </c:pt>
                <c:pt idx="2680">
                  <c:v>232.82887077997671</c:v>
                </c:pt>
                <c:pt idx="2681">
                  <c:v>230.28209556706966</c:v>
                </c:pt>
                <c:pt idx="2682">
                  <c:v>227.40193291642979</c:v>
                </c:pt>
                <c:pt idx="2683">
                  <c:v>224.2152466367713</c:v>
                </c:pt>
                <c:pt idx="2684">
                  <c:v>219.65952773201536</c:v>
                </c:pt>
                <c:pt idx="2685">
                  <c:v>219.2982456140351</c:v>
                </c:pt>
                <c:pt idx="2686">
                  <c:v>219.78021978021977</c:v>
                </c:pt>
                <c:pt idx="2687">
                  <c:v>221.60664819944597</c:v>
                </c:pt>
                <c:pt idx="2688">
                  <c:v>224.34099831744251</c:v>
                </c:pt>
                <c:pt idx="2689">
                  <c:v>226.11644997173545</c:v>
                </c:pt>
                <c:pt idx="2690">
                  <c:v>224.34099831744251</c:v>
                </c:pt>
                <c:pt idx="2691">
                  <c:v>221.60664819944597</c:v>
                </c:pt>
                <c:pt idx="2692">
                  <c:v>220.62879205736348</c:v>
                </c:pt>
                <c:pt idx="2693">
                  <c:v>221.60664819944597</c:v>
                </c:pt>
                <c:pt idx="2694">
                  <c:v>219.65952773201536</c:v>
                </c:pt>
                <c:pt idx="2695">
                  <c:v>218.34061135371178</c:v>
                </c:pt>
                <c:pt idx="2696">
                  <c:v>220.87244616234125</c:v>
                </c:pt>
                <c:pt idx="2697">
                  <c:v>222.46941045606229</c:v>
                </c:pt>
                <c:pt idx="2698">
                  <c:v>217.27322107550245</c:v>
                </c:pt>
                <c:pt idx="2699">
                  <c:v>217.86492374727669</c:v>
                </c:pt>
                <c:pt idx="2700">
                  <c:v>222.96544035674469</c:v>
                </c:pt>
                <c:pt idx="2701">
                  <c:v>228.31050228310502</c:v>
                </c:pt>
                <c:pt idx="2702">
                  <c:v>229.09507445589921</c:v>
                </c:pt>
                <c:pt idx="2703">
                  <c:v>230.14959723820482</c:v>
                </c:pt>
                <c:pt idx="2704">
                  <c:v>229.62112514351321</c:v>
                </c:pt>
                <c:pt idx="2705">
                  <c:v>223.21428571428572</c:v>
                </c:pt>
                <c:pt idx="2706">
                  <c:v>216.33315305570579</c:v>
                </c:pt>
                <c:pt idx="2707">
                  <c:v>223.58859698155393</c:v>
                </c:pt>
                <c:pt idx="2708">
                  <c:v>239.23444976076556</c:v>
                </c:pt>
                <c:pt idx="2709">
                  <c:v>241.83796856106409</c:v>
                </c:pt>
                <c:pt idx="2710">
                  <c:v>247.06609017912291</c:v>
                </c:pt>
                <c:pt idx="2711">
                  <c:v>253.80710659898477</c:v>
                </c:pt>
                <c:pt idx="2712">
                  <c:v>254.45292620865141</c:v>
                </c:pt>
                <c:pt idx="2713">
                  <c:v>237.10729104919977</c:v>
                </c:pt>
                <c:pt idx="2714">
                  <c:v>217.39130434782609</c:v>
                </c:pt>
                <c:pt idx="2715">
                  <c:v>215.7497303128371</c:v>
                </c:pt>
                <c:pt idx="2716">
                  <c:v>223.71364653243847</c:v>
                </c:pt>
                <c:pt idx="2717">
                  <c:v>228.18026240730177</c:v>
                </c:pt>
                <c:pt idx="2718">
                  <c:v>230.28209556706966</c:v>
                </c:pt>
                <c:pt idx="2719">
                  <c:v>230.81361800346221</c:v>
                </c:pt>
                <c:pt idx="2720">
                  <c:v>230.54755043227667</c:v>
                </c:pt>
                <c:pt idx="2721">
                  <c:v>231.3475997686524</c:v>
                </c:pt>
                <c:pt idx="2722">
                  <c:v>234.6041055718475</c:v>
                </c:pt>
                <c:pt idx="2723">
                  <c:v>236.26698168930892</c:v>
                </c:pt>
                <c:pt idx="2724">
                  <c:v>236.40661938534279</c:v>
                </c:pt>
                <c:pt idx="2725">
                  <c:v>235.84905660377359</c:v>
                </c:pt>
                <c:pt idx="2726">
                  <c:v>231.21387283236993</c:v>
                </c:pt>
                <c:pt idx="2727">
                  <c:v>224.46689113355779</c:v>
                </c:pt>
                <c:pt idx="2728">
                  <c:v>218.34061135371178</c:v>
                </c:pt>
                <c:pt idx="2729">
                  <c:v>212.08907741251326</c:v>
                </c:pt>
                <c:pt idx="2730">
                  <c:v>207.36132711249351</c:v>
                </c:pt>
                <c:pt idx="2731">
                  <c:v>208.98641588296761</c:v>
                </c:pt>
                <c:pt idx="2732">
                  <c:v>209.31449502878075</c:v>
                </c:pt>
                <c:pt idx="2733">
                  <c:v>206.39834881320948</c:v>
                </c:pt>
                <c:pt idx="2734">
                  <c:v>211.52829190904282</c:v>
                </c:pt>
                <c:pt idx="2735">
                  <c:v>222.59321090706734</c:v>
                </c:pt>
                <c:pt idx="2736">
                  <c:v>230.28209556706966</c:v>
                </c:pt>
                <c:pt idx="2737">
                  <c:v>235.7100766057749</c:v>
                </c:pt>
                <c:pt idx="2738">
                  <c:v>243.90243902439025</c:v>
                </c:pt>
                <c:pt idx="2739">
                  <c:v>244.05125076266015</c:v>
                </c:pt>
                <c:pt idx="2740">
                  <c:v>243.01336573511543</c:v>
                </c:pt>
                <c:pt idx="2741">
                  <c:v>253.96825396825398</c:v>
                </c:pt>
                <c:pt idx="2742">
                  <c:v>274.72527472527474</c:v>
                </c:pt>
                <c:pt idx="2743">
                  <c:v>287.15003589375448</c:v>
                </c:pt>
                <c:pt idx="2744">
                  <c:v>296.9561989606533</c:v>
                </c:pt>
                <c:pt idx="2745">
                  <c:v>304.41400304414003</c:v>
                </c:pt>
                <c:pt idx="2746">
                  <c:v>307.21966205837174</c:v>
                </c:pt>
                <c:pt idx="2747">
                  <c:v>306.98388334612434</c:v>
                </c:pt>
                <c:pt idx="2748">
                  <c:v>304.41400304414003</c:v>
                </c:pt>
                <c:pt idx="2749">
                  <c:v>305.57677616501144</c:v>
                </c:pt>
                <c:pt idx="2750">
                  <c:v>310.55900621118013</c:v>
                </c:pt>
                <c:pt idx="2751">
                  <c:v>319.23383878691141</c:v>
                </c:pt>
                <c:pt idx="2752">
                  <c:v>324.41200324412006</c:v>
                </c:pt>
                <c:pt idx="2753">
                  <c:v>321.54340836012864</c:v>
                </c:pt>
                <c:pt idx="2754">
                  <c:v>315.95576619273299</c:v>
                </c:pt>
                <c:pt idx="2755">
                  <c:v>305.81039755351679</c:v>
                </c:pt>
                <c:pt idx="2756">
                  <c:v>290.06526468455405</c:v>
                </c:pt>
                <c:pt idx="2757">
                  <c:v>278.94002789400281</c:v>
                </c:pt>
                <c:pt idx="2758">
                  <c:v>281.88865398167724</c:v>
                </c:pt>
                <c:pt idx="2759">
                  <c:v>291.12081513828241</c:v>
                </c:pt>
                <c:pt idx="2760">
                  <c:v>296.9561989606533</c:v>
                </c:pt>
                <c:pt idx="2761">
                  <c:v>290.90909090909093</c:v>
                </c:pt>
                <c:pt idx="2762">
                  <c:v>287.76978417266184</c:v>
                </c:pt>
                <c:pt idx="2763">
                  <c:v>287.15003589375448</c:v>
                </c:pt>
                <c:pt idx="2764">
                  <c:v>289.64518464880524</c:v>
                </c:pt>
                <c:pt idx="2765">
                  <c:v>299.17726252804789</c:v>
                </c:pt>
                <c:pt idx="2766">
                  <c:v>304.64584920030467</c:v>
                </c:pt>
                <c:pt idx="2767">
                  <c:v>301.43180105501131</c:v>
                </c:pt>
                <c:pt idx="2768">
                  <c:v>290.90909090909093</c:v>
                </c:pt>
                <c:pt idx="2769">
                  <c:v>288.18443804034581</c:v>
                </c:pt>
                <c:pt idx="2770">
                  <c:v>289.22631959508317</c:v>
                </c:pt>
                <c:pt idx="2771">
                  <c:v>284.90028490028487</c:v>
                </c:pt>
                <c:pt idx="2772">
                  <c:v>290.48656499636894</c:v>
                </c:pt>
                <c:pt idx="2773">
                  <c:v>295.2029520295203</c:v>
                </c:pt>
                <c:pt idx="2774">
                  <c:v>297.84065524944157</c:v>
                </c:pt>
                <c:pt idx="2775">
                  <c:v>301.65912518853696</c:v>
                </c:pt>
                <c:pt idx="2776">
                  <c:v>309.59752321981426</c:v>
                </c:pt>
                <c:pt idx="2777">
                  <c:v>307.69230769230768</c:v>
                </c:pt>
                <c:pt idx="2778">
                  <c:v>299.17726252804789</c:v>
                </c:pt>
                <c:pt idx="2779">
                  <c:v>298.28486204325128</c:v>
                </c:pt>
                <c:pt idx="2780">
                  <c:v>295.2029520295203</c:v>
                </c:pt>
                <c:pt idx="2781">
                  <c:v>289.22631959508317</c:v>
                </c:pt>
                <c:pt idx="2782">
                  <c:v>287.97696184305255</c:v>
                </c:pt>
                <c:pt idx="2783">
                  <c:v>295.63932002956392</c:v>
                </c:pt>
                <c:pt idx="2784">
                  <c:v>294.76787030213706</c:v>
                </c:pt>
                <c:pt idx="2785">
                  <c:v>292.39766081871346</c:v>
                </c:pt>
                <c:pt idx="2786">
                  <c:v>297.84065524944157</c:v>
                </c:pt>
                <c:pt idx="2787">
                  <c:v>297.84065524944157</c:v>
                </c:pt>
                <c:pt idx="2788">
                  <c:v>286.73835125448028</c:v>
                </c:pt>
                <c:pt idx="2789">
                  <c:v>284.90028490028487</c:v>
                </c:pt>
                <c:pt idx="2790">
                  <c:v>283.88928317955998</c:v>
                </c:pt>
                <c:pt idx="2791">
                  <c:v>284.29282160625445</c:v>
                </c:pt>
                <c:pt idx="2792">
                  <c:v>286.94404591104734</c:v>
                </c:pt>
                <c:pt idx="2793">
                  <c:v>298.50746268656718</c:v>
                </c:pt>
                <c:pt idx="2794">
                  <c:v>296.2962962962963</c:v>
                </c:pt>
                <c:pt idx="2795">
                  <c:v>286.73835125448028</c:v>
                </c:pt>
                <c:pt idx="2796">
                  <c:v>281.29395218002816</c:v>
                </c:pt>
                <c:pt idx="2797">
                  <c:v>281.09627547434997</c:v>
                </c:pt>
                <c:pt idx="2798">
                  <c:v>279.32960893854749</c:v>
                </c:pt>
                <c:pt idx="2799">
                  <c:v>286.53295128939828</c:v>
                </c:pt>
                <c:pt idx="2800">
                  <c:v>291.33284777858705</c:v>
                </c:pt>
                <c:pt idx="2801">
                  <c:v>283.48688873139616</c:v>
                </c:pt>
                <c:pt idx="2802">
                  <c:v>274.34842249657066</c:v>
                </c:pt>
                <c:pt idx="2803">
                  <c:v>269.17900403768505</c:v>
                </c:pt>
                <c:pt idx="2804">
                  <c:v>270.0877785280216</c:v>
                </c:pt>
                <c:pt idx="2805">
                  <c:v>271.92386131883075</c:v>
                </c:pt>
                <c:pt idx="2806">
                  <c:v>267.9169457468185</c:v>
                </c:pt>
                <c:pt idx="2807">
                  <c:v>262.12319790301444</c:v>
                </c:pt>
                <c:pt idx="2808">
                  <c:v>260.41666666666669</c:v>
                </c:pt>
                <c:pt idx="2809">
                  <c:v>257.40025740025737</c:v>
                </c:pt>
                <c:pt idx="2810">
                  <c:v>254.93945188017847</c:v>
                </c:pt>
                <c:pt idx="2811">
                  <c:v>262.12319790301444</c:v>
                </c:pt>
                <c:pt idx="2812">
                  <c:v>271.00271002710025</c:v>
                </c:pt>
                <c:pt idx="2813">
                  <c:v>272.85129604365619</c:v>
                </c:pt>
                <c:pt idx="2814">
                  <c:v>272.10884353741494</c:v>
                </c:pt>
                <c:pt idx="2815">
                  <c:v>276.62517289073304</c:v>
                </c:pt>
                <c:pt idx="2816">
                  <c:v>284.09090909090907</c:v>
                </c:pt>
                <c:pt idx="2817">
                  <c:v>293.25513196480938</c:v>
                </c:pt>
                <c:pt idx="2818">
                  <c:v>292.39766081871346</c:v>
                </c:pt>
                <c:pt idx="2819">
                  <c:v>291.97080291970804</c:v>
                </c:pt>
                <c:pt idx="2820">
                  <c:v>298.95366218236171</c:v>
                </c:pt>
                <c:pt idx="2821">
                  <c:v>298.95366218236171</c:v>
                </c:pt>
                <c:pt idx="2822">
                  <c:v>293.47028613352899</c:v>
                </c:pt>
                <c:pt idx="2823">
                  <c:v>290.27576197387521</c:v>
                </c:pt>
                <c:pt idx="2824">
                  <c:v>291.33284777858705</c:v>
                </c:pt>
                <c:pt idx="2825">
                  <c:v>292.18407596785977</c:v>
                </c:pt>
                <c:pt idx="2826">
                  <c:v>287.56290438533426</c:v>
                </c:pt>
                <c:pt idx="2827">
                  <c:v>283.48688873139616</c:v>
                </c:pt>
                <c:pt idx="2828">
                  <c:v>284.09090909090907</c:v>
                </c:pt>
                <c:pt idx="2829">
                  <c:v>285.30670470756064</c:v>
                </c:pt>
                <c:pt idx="2830">
                  <c:v>282.68551236749119</c:v>
                </c:pt>
                <c:pt idx="2831">
                  <c:v>282.08744710860367</c:v>
                </c:pt>
                <c:pt idx="2832">
                  <c:v>281.29395218002816</c:v>
                </c:pt>
                <c:pt idx="2833">
                  <c:v>273.41079972658918</c:v>
                </c:pt>
                <c:pt idx="2834">
                  <c:v>264.37541308658297</c:v>
                </c:pt>
                <c:pt idx="2835">
                  <c:v>257.56600128783003</c:v>
                </c:pt>
                <c:pt idx="2836">
                  <c:v>254.61489497135582</c:v>
                </c:pt>
                <c:pt idx="2837">
                  <c:v>255.91810620601407</c:v>
                </c:pt>
                <c:pt idx="2838">
                  <c:v>254.29116338207248</c:v>
                </c:pt>
                <c:pt idx="2839">
                  <c:v>251.57232704402514</c:v>
                </c:pt>
                <c:pt idx="2840">
                  <c:v>255.26483726866624</c:v>
                </c:pt>
                <c:pt idx="2841">
                  <c:v>262.81208935611039</c:v>
                </c:pt>
                <c:pt idx="2842">
                  <c:v>266.84456304202803</c:v>
                </c:pt>
                <c:pt idx="2843">
                  <c:v>271.00271002710025</c:v>
                </c:pt>
                <c:pt idx="2844">
                  <c:v>272.85129604365619</c:v>
                </c:pt>
                <c:pt idx="2845">
                  <c:v>274.91408934707903</c:v>
                </c:pt>
                <c:pt idx="2846">
                  <c:v>269.72353337828724</c:v>
                </c:pt>
                <c:pt idx="2847">
                  <c:v>258.89967637540451</c:v>
                </c:pt>
                <c:pt idx="2848">
                  <c:v>253.48542458808618</c:v>
                </c:pt>
                <c:pt idx="2849">
                  <c:v>255.4278416347382</c:v>
                </c:pt>
                <c:pt idx="2850">
                  <c:v>261.43790849673201</c:v>
                </c:pt>
                <c:pt idx="2851">
                  <c:v>268.99798251513113</c:v>
                </c:pt>
                <c:pt idx="2852">
                  <c:v>268.99798251513113</c:v>
                </c:pt>
                <c:pt idx="2853">
                  <c:v>266.31158455392807</c:v>
                </c:pt>
                <c:pt idx="2854">
                  <c:v>267.20106880427522</c:v>
                </c:pt>
                <c:pt idx="2855">
                  <c:v>271.37042062415196</c:v>
                </c:pt>
                <c:pt idx="2856">
                  <c:v>276.05244996549345</c:v>
                </c:pt>
                <c:pt idx="2857">
                  <c:v>278.16411682892908</c:v>
                </c:pt>
                <c:pt idx="2858">
                  <c:v>276.05244996549345</c:v>
                </c:pt>
                <c:pt idx="2859">
                  <c:v>275.67195037904895</c:v>
                </c:pt>
                <c:pt idx="2860">
                  <c:v>277.58501040943787</c:v>
                </c:pt>
                <c:pt idx="2861">
                  <c:v>279.91602519244225</c:v>
                </c:pt>
                <c:pt idx="2862">
                  <c:v>282.88543140028287</c:v>
                </c:pt>
                <c:pt idx="2863">
                  <c:v>282.88543140028287</c:v>
                </c:pt>
                <c:pt idx="2864">
                  <c:v>283.28611898016999</c:v>
                </c:pt>
                <c:pt idx="2865">
                  <c:v>284.90028490028487</c:v>
                </c:pt>
                <c:pt idx="2866">
                  <c:v>283.08563340410473</c:v>
                </c:pt>
                <c:pt idx="2867">
                  <c:v>280.30833917309042</c:v>
                </c:pt>
                <c:pt idx="2868">
                  <c:v>281.49190710767067</c:v>
                </c:pt>
                <c:pt idx="2869">
                  <c:v>285.10334996436205</c:v>
                </c:pt>
                <c:pt idx="2870">
                  <c:v>282.68551236749119</c:v>
                </c:pt>
                <c:pt idx="2871">
                  <c:v>277.77777777777777</c:v>
                </c:pt>
                <c:pt idx="2872">
                  <c:v>280.50490883590464</c:v>
                </c:pt>
                <c:pt idx="2873">
                  <c:v>287.35632183908046</c:v>
                </c:pt>
                <c:pt idx="2874">
                  <c:v>290.27576197387521</c:v>
                </c:pt>
                <c:pt idx="2875">
                  <c:v>283.28611898016999</c:v>
                </c:pt>
                <c:pt idx="2876">
                  <c:v>279.91602519244225</c:v>
                </c:pt>
                <c:pt idx="2877">
                  <c:v>290.27576197387521</c:v>
                </c:pt>
                <c:pt idx="2878">
                  <c:v>294.11764705882354</c:v>
                </c:pt>
                <c:pt idx="2879">
                  <c:v>289.64518464880524</c:v>
                </c:pt>
                <c:pt idx="2880">
                  <c:v>286.53295128939828</c:v>
                </c:pt>
                <c:pt idx="2881">
                  <c:v>287.15003589375448</c:v>
                </c:pt>
                <c:pt idx="2882">
                  <c:v>287.76978417266184</c:v>
                </c:pt>
                <c:pt idx="2883">
                  <c:v>290.06526468455405</c:v>
                </c:pt>
                <c:pt idx="2884">
                  <c:v>289.64518464880524</c:v>
                </c:pt>
                <c:pt idx="2885">
                  <c:v>282.88543140028287</c:v>
                </c:pt>
                <c:pt idx="2886">
                  <c:v>273.59781121751024</c:v>
                </c:pt>
                <c:pt idx="2887">
                  <c:v>268.45637583892619</c:v>
                </c:pt>
                <c:pt idx="2888">
                  <c:v>270.0877785280216</c:v>
                </c:pt>
                <c:pt idx="2889">
                  <c:v>274.34842249657066</c:v>
                </c:pt>
                <c:pt idx="2890">
                  <c:v>279.72027972027973</c:v>
                </c:pt>
                <c:pt idx="2891">
                  <c:v>281.49190710767067</c:v>
                </c:pt>
                <c:pt idx="2892">
                  <c:v>278.94002789400281</c:v>
                </c:pt>
                <c:pt idx="2893">
                  <c:v>275.48209366391183</c:v>
                </c:pt>
                <c:pt idx="2894">
                  <c:v>278.35768963117607</c:v>
                </c:pt>
                <c:pt idx="2895">
                  <c:v>281.88865398167724</c:v>
                </c:pt>
                <c:pt idx="2896">
                  <c:v>282.4858757062147</c:v>
                </c:pt>
                <c:pt idx="2897">
                  <c:v>287.15003589375448</c:v>
                </c:pt>
                <c:pt idx="2898">
                  <c:v>291.54518950437318</c:v>
                </c:pt>
                <c:pt idx="2899">
                  <c:v>292.18407596785977</c:v>
                </c:pt>
                <c:pt idx="2900">
                  <c:v>291.33284777858705</c:v>
                </c:pt>
                <c:pt idx="2901">
                  <c:v>290.90909090909093</c:v>
                </c:pt>
                <c:pt idx="2902">
                  <c:v>289.43560057887117</c:v>
                </c:pt>
                <c:pt idx="2903">
                  <c:v>287.56290438533426</c:v>
                </c:pt>
                <c:pt idx="2904">
                  <c:v>293.47028613352899</c:v>
                </c:pt>
                <c:pt idx="2905">
                  <c:v>299.40119760479041</c:v>
                </c:pt>
                <c:pt idx="2906">
                  <c:v>297.3977695167286</c:v>
                </c:pt>
                <c:pt idx="2907">
                  <c:v>295.42097488921712</c:v>
                </c:pt>
                <c:pt idx="2908">
                  <c:v>298.06259314456037</c:v>
                </c:pt>
                <c:pt idx="2909">
                  <c:v>297.61904761904759</c:v>
                </c:pt>
                <c:pt idx="2910">
                  <c:v>299.62546816479403</c:v>
                </c:pt>
                <c:pt idx="2911">
                  <c:v>303.49013657056145</c:v>
                </c:pt>
                <c:pt idx="2912">
                  <c:v>303.72057706909641</c:v>
                </c:pt>
                <c:pt idx="2913">
                  <c:v>300.0750187546887</c:v>
                </c:pt>
                <c:pt idx="2914">
                  <c:v>294.76787030213706</c:v>
                </c:pt>
                <c:pt idx="2915">
                  <c:v>293.25513196480938</c:v>
                </c:pt>
                <c:pt idx="2916">
                  <c:v>296.9561989606533</c:v>
                </c:pt>
                <c:pt idx="2917">
                  <c:v>295.85798816568047</c:v>
                </c:pt>
                <c:pt idx="2918">
                  <c:v>282.88543140028287</c:v>
                </c:pt>
                <c:pt idx="2919">
                  <c:v>278.74564459930315</c:v>
                </c:pt>
                <c:pt idx="2920">
                  <c:v>287.56290438533426</c:v>
                </c:pt>
                <c:pt idx="2921">
                  <c:v>295.42097488921712</c:v>
                </c:pt>
                <c:pt idx="2922">
                  <c:v>286.32784538296352</c:v>
                </c:pt>
                <c:pt idx="2923">
                  <c:v>279.72027972027973</c:v>
                </c:pt>
                <c:pt idx="2924">
                  <c:v>282.28652081863089</c:v>
                </c:pt>
                <c:pt idx="2925">
                  <c:v>282.28652081863089</c:v>
                </c:pt>
                <c:pt idx="2926">
                  <c:v>286.53295128939828</c:v>
                </c:pt>
                <c:pt idx="2927">
                  <c:v>292.39766081871346</c:v>
                </c:pt>
                <c:pt idx="2928">
                  <c:v>293.68575624082234</c:v>
                </c:pt>
                <c:pt idx="2929">
                  <c:v>292.61155815654718</c:v>
                </c:pt>
                <c:pt idx="2930">
                  <c:v>290.48656499636894</c:v>
                </c:pt>
                <c:pt idx="2931">
                  <c:v>291.12081513828241</c:v>
                </c:pt>
                <c:pt idx="2932">
                  <c:v>291.97080291970804</c:v>
                </c:pt>
                <c:pt idx="2933">
                  <c:v>291.75784099197665</c:v>
                </c:pt>
                <c:pt idx="2934">
                  <c:v>291.97080291970804</c:v>
                </c:pt>
                <c:pt idx="2935">
                  <c:v>290.90909090909093</c:v>
                </c:pt>
                <c:pt idx="2936">
                  <c:v>290.48656499636894</c:v>
                </c:pt>
                <c:pt idx="2937">
                  <c:v>289.85507246376812</c:v>
                </c:pt>
                <c:pt idx="2938">
                  <c:v>289.64518464880524</c:v>
                </c:pt>
                <c:pt idx="2939">
                  <c:v>289.43560057887117</c:v>
                </c:pt>
                <c:pt idx="2940">
                  <c:v>288.18443804034581</c:v>
                </c:pt>
                <c:pt idx="2941">
                  <c:v>285.91851322373122</c:v>
                </c:pt>
                <c:pt idx="2942">
                  <c:v>287.76978417266184</c:v>
                </c:pt>
                <c:pt idx="2943">
                  <c:v>287.56290438533426</c:v>
                </c:pt>
                <c:pt idx="2944">
                  <c:v>282.28652081863089</c:v>
                </c:pt>
                <c:pt idx="2945">
                  <c:v>277.0083102493075</c:v>
                </c:pt>
                <c:pt idx="2946">
                  <c:v>273.03754266211604</c:v>
                </c:pt>
                <c:pt idx="2947">
                  <c:v>265.60424966799468</c:v>
                </c:pt>
                <c:pt idx="2948">
                  <c:v>260.75619295958279</c:v>
                </c:pt>
                <c:pt idx="2949">
                  <c:v>262.29508196721309</c:v>
                </c:pt>
                <c:pt idx="2950">
                  <c:v>262.63952724885092</c:v>
                </c:pt>
                <c:pt idx="2951">
                  <c:v>263.50461133069831</c:v>
                </c:pt>
                <c:pt idx="2952">
                  <c:v>264.20079260237782</c:v>
                </c:pt>
                <c:pt idx="2953">
                  <c:v>265.07620941020542</c:v>
                </c:pt>
                <c:pt idx="2954">
                  <c:v>269.17900403768505</c:v>
                </c:pt>
                <c:pt idx="2955">
                  <c:v>277.58501040943787</c:v>
                </c:pt>
                <c:pt idx="2956">
                  <c:v>287.76978417266184</c:v>
                </c:pt>
                <c:pt idx="2957">
                  <c:v>289.85507246376812</c:v>
                </c:pt>
                <c:pt idx="2958">
                  <c:v>279.32960893854749</c:v>
                </c:pt>
                <c:pt idx="2959">
                  <c:v>270.63599458728009</c:v>
                </c:pt>
                <c:pt idx="2960">
                  <c:v>272.66530334014999</c:v>
                </c:pt>
                <c:pt idx="2961">
                  <c:v>270.81922816519972</c:v>
                </c:pt>
                <c:pt idx="2962">
                  <c:v>262.12319790301444</c:v>
                </c:pt>
                <c:pt idx="2963">
                  <c:v>252.68477574226154</c:v>
                </c:pt>
                <c:pt idx="2964">
                  <c:v>252.36593059936908</c:v>
                </c:pt>
                <c:pt idx="2965">
                  <c:v>258.89967637540451</c:v>
                </c:pt>
                <c:pt idx="2966">
                  <c:v>264.9006622516556</c:v>
                </c:pt>
                <c:pt idx="2967">
                  <c:v>266.84456304202803</c:v>
                </c:pt>
                <c:pt idx="2968">
                  <c:v>268.81720430107526</c:v>
                </c:pt>
                <c:pt idx="2969">
                  <c:v>267.20106880427522</c:v>
                </c:pt>
                <c:pt idx="2970">
                  <c:v>264.20079260237782</c:v>
                </c:pt>
                <c:pt idx="2971">
                  <c:v>266.31158455392807</c:v>
                </c:pt>
                <c:pt idx="2972">
                  <c:v>264.9006622516556</c:v>
                </c:pt>
                <c:pt idx="2973">
                  <c:v>258.73221216041395</c:v>
                </c:pt>
                <c:pt idx="2974">
                  <c:v>259.57170668397146</c:v>
                </c:pt>
                <c:pt idx="2975">
                  <c:v>264.9006622516556</c:v>
                </c:pt>
                <c:pt idx="2976">
                  <c:v>263.15789473684208</c:v>
                </c:pt>
                <c:pt idx="2977">
                  <c:v>260.24723487312946</c:v>
                </c:pt>
                <c:pt idx="2978">
                  <c:v>255.10204081632654</c:v>
                </c:pt>
                <c:pt idx="2979">
                  <c:v>250.46963055729492</c:v>
                </c:pt>
                <c:pt idx="2980">
                  <c:v>249.53212726138491</c:v>
                </c:pt>
                <c:pt idx="2981">
                  <c:v>250</c:v>
                </c:pt>
                <c:pt idx="2982">
                  <c:v>249.06600249066003</c:v>
                </c:pt>
                <c:pt idx="2983">
                  <c:v>249.84384759525295</c:v>
                </c:pt>
                <c:pt idx="2984">
                  <c:v>253.48542458808618</c:v>
                </c:pt>
                <c:pt idx="2985">
                  <c:v>254.12960609911056</c:v>
                </c:pt>
                <c:pt idx="2986">
                  <c:v>257.23472668810291</c:v>
                </c:pt>
                <c:pt idx="2987">
                  <c:v>260.58631921824104</c:v>
                </c:pt>
                <c:pt idx="2988">
                  <c:v>261.26714565643368</c:v>
                </c:pt>
                <c:pt idx="2989">
                  <c:v>261.43790849673201</c:v>
                </c:pt>
                <c:pt idx="2990">
                  <c:v>256.90430314707771</c:v>
                </c:pt>
                <c:pt idx="2991">
                  <c:v>253.0044275774826</c:v>
                </c:pt>
                <c:pt idx="2992">
                  <c:v>250.78369905956112</c:v>
                </c:pt>
                <c:pt idx="2993">
                  <c:v>251.57232704402514</c:v>
                </c:pt>
                <c:pt idx="2994">
                  <c:v>256.08194622279132</c:v>
                </c:pt>
                <c:pt idx="2995">
                  <c:v>259.57170668397146</c:v>
                </c:pt>
                <c:pt idx="2996">
                  <c:v>258.23111684958036</c:v>
                </c:pt>
                <c:pt idx="2997">
                  <c:v>260.24723487312946</c:v>
                </c:pt>
                <c:pt idx="2998">
                  <c:v>263.15789473684208</c:v>
                </c:pt>
                <c:pt idx="2999">
                  <c:v>259.40337224383916</c:v>
                </c:pt>
                <c:pt idx="3000">
                  <c:v>256.57472738935218</c:v>
                </c:pt>
                <c:pt idx="3001">
                  <c:v>256.41025641025641</c:v>
                </c:pt>
                <c:pt idx="3002">
                  <c:v>257.56600128783003</c:v>
                </c:pt>
                <c:pt idx="3003">
                  <c:v>255.59105431309905</c:v>
                </c:pt>
                <c:pt idx="3004">
                  <c:v>256.24599615631007</c:v>
                </c:pt>
                <c:pt idx="3005">
                  <c:v>255.7544757033248</c:v>
                </c:pt>
                <c:pt idx="3006">
                  <c:v>254.12960609911056</c:v>
                </c:pt>
                <c:pt idx="3007">
                  <c:v>253.48542458808618</c:v>
                </c:pt>
                <c:pt idx="3008">
                  <c:v>258.73221216041395</c:v>
                </c:pt>
                <c:pt idx="3009">
                  <c:v>264.20079260237782</c:v>
                </c:pt>
                <c:pt idx="3010">
                  <c:v>267.73761713520747</c:v>
                </c:pt>
                <c:pt idx="3011">
                  <c:v>267.9169457468185</c:v>
                </c:pt>
                <c:pt idx="3012">
                  <c:v>267.9169457468185</c:v>
                </c:pt>
                <c:pt idx="3013">
                  <c:v>267.37967914438502</c:v>
                </c:pt>
                <c:pt idx="3014">
                  <c:v>267.20106880427522</c:v>
                </c:pt>
                <c:pt idx="3015">
                  <c:v>266.66666666666669</c:v>
                </c:pt>
                <c:pt idx="3016">
                  <c:v>267.02269692923898</c:v>
                </c:pt>
                <c:pt idx="3017">
                  <c:v>269.36026936026934</c:v>
                </c:pt>
                <c:pt idx="3018">
                  <c:v>271.92386131883075</c:v>
                </c:pt>
                <c:pt idx="3019">
                  <c:v>273.41079972658918</c:v>
                </c:pt>
                <c:pt idx="3020">
                  <c:v>272.47956403269757</c:v>
                </c:pt>
                <c:pt idx="3021">
                  <c:v>271.55465037338763</c:v>
                </c:pt>
                <c:pt idx="3022">
                  <c:v>269.72353337828724</c:v>
                </c:pt>
                <c:pt idx="3023">
                  <c:v>267.9169457468185</c:v>
                </c:pt>
                <c:pt idx="3024">
                  <c:v>268.45637583892619</c:v>
                </c:pt>
                <c:pt idx="3025">
                  <c:v>271.18644067796612</c:v>
                </c:pt>
                <c:pt idx="3026">
                  <c:v>278.35768963117607</c:v>
                </c:pt>
                <c:pt idx="3027">
                  <c:v>284.09090909090907</c:v>
                </c:pt>
                <c:pt idx="3028">
                  <c:v>284.29282160625445</c:v>
                </c:pt>
                <c:pt idx="3029">
                  <c:v>283.88928317955998</c:v>
                </c:pt>
                <c:pt idx="3030">
                  <c:v>280.89887640449439</c:v>
                </c:pt>
                <c:pt idx="3031">
                  <c:v>273.59781121751024</c:v>
                </c:pt>
                <c:pt idx="3032">
                  <c:v>269.36026936026934</c:v>
                </c:pt>
                <c:pt idx="3033">
                  <c:v>274.16038382453735</c:v>
                </c:pt>
                <c:pt idx="3034">
                  <c:v>282.4858757062147</c:v>
                </c:pt>
                <c:pt idx="3035">
                  <c:v>284.29282160625445</c:v>
                </c:pt>
                <c:pt idx="3036">
                  <c:v>284.29282160625445</c:v>
                </c:pt>
                <c:pt idx="3037">
                  <c:v>283.88928317955998</c:v>
                </c:pt>
                <c:pt idx="3038">
                  <c:v>278.94002789400281</c:v>
                </c:pt>
                <c:pt idx="3039">
                  <c:v>272.47956403269757</c:v>
                </c:pt>
                <c:pt idx="3040">
                  <c:v>266.13439787092483</c:v>
                </c:pt>
                <c:pt idx="3041">
                  <c:v>264.55026455026456</c:v>
                </c:pt>
                <c:pt idx="3042">
                  <c:v>264.20079260237782</c:v>
                </c:pt>
                <c:pt idx="3043">
                  <c:v>261.09660574412533</c:v>
                </c:pt>
                <c:pt idx="3044">
                  <c:v>256.41025641025641</c:v>
                </c:pt>
                <c:pt idx="3045">
                  <c:v>254.61489497135582</c:v>
                </c:pt>
                <c:pt idx="3046">
                  <c:v>251.09855618330195</c:v>
                </c:pt>
                <c:pt idx="3047">
                  <c:v>249.68789013732834</c:v>
                </c:pt>
                <c:pt idx="3048">
                  <c:v>252.20680958385876</c:v>
                </c:pt>
                <c:pt idx="3049">
                  <c:v>254.93945188017847</c:v>
                </c:pt>
                <c:pt idx="3050">
                  <c:v>257.0694087403599</c:v>
                </c:pt>
                <c:pt idx="3051">
                  <c:v>263.33113890717578</c:v>
                </c:pt>
                <c:pt idx="3052">
                  <c:v>266.66666666666669</c:v>
                </c:pt>
                <c:pt idx="3053">
                  <c:v>270.45300878972279</c:v>
                </c:pt>
                <c:pt idx="3054">
                  <c:v>276.05244996549345</c:v>
                </c:pt>
                <c:pt idx="3055">
                  <c:v>279.32960893854749</c:v>
                </c:pt>
                <c:pt idx="3056">
                  <c:v>283.28611898016999</c:v>
                </c:pt>
                <c:pt idx="3057">
                  <c:v>284.29282160625445</c:v>
                </c:pt>
                <c:pt idx="3058">
                  <c:v>286.12303290414877</c:v>
                </c:pt>
                <c:pt idx="3059">
                  <c:v>286.94404591104734</c:v>
                </c:pt>
                <c:pt idx="3060">
                  <c:v>285.30670470756064</c:v>
                </c:pt>
                <c:pt idx="3061">
                  <c:v>284.49502133712662</c:v>
                </c:pt>
                <c:pt idx="3062">
                  <c:v>284.49502133712662</c:v>
                </c:pt>
                <c:pt idx="3063">
                  <c:v>283.88928317955998</c:v>
                </c:pt>
                <c:pt idx="3064">
                  <c:v>285.10334996436205</c:v>
                </c:pt>
                <c:pt idx="3065">
                  <c:v>291.12081513828241</c:v>
                </c:pt>
                <c:pt idx="3066">
                  <c:v>294.9852507374631</c:v>
                </c:pt>
                <c:pt idx="3067">
                  <c:v>296.07698001480384</c:v>
                </c:pt>
                <c:pt idx="3068">
                  <c:v>293.04029304029302</c:v>
                </c:pt>
                <c:pt idx="3069">
                  <c:v>289.43560057887117</c:v>
                </c:pt>
                <c:pt idx="3070">
                  <c:v>291.12081513828241</c:v>
                </c:pt>
                <c:pt idx="3071">
                  <c:v>293.90154298310068</c:v>
                </c:pt>
                <c:pt idx="3072">
                  <c:v>293.90154298310068</c:v>
                </c:pt>
                <c:pt idx="3073">
                  <c:v>294.76787030213706</c:v>
                </c:pt>
                <c:pt idx="3074">
                  <c:v>302.80090840272521</c:v>
                </c:pt>
                <c:pt idx="3075">
                  <c:v>306.044376434583</c:v>
                </c:pt>
                <c:pt idx="3076">
                  <c:v>306.044376434583</c:v>
                </c:pt>
                <c:pt idx="3077">
                  <c:v>305.57677616501144</c:v>
                </c:pt>
                <c:pt idx="3078">
                  <c:v>306.51340996168585</c:v>
                </c:pt>
                <c:pt idx="3079">
                  <c:v>303.72057706909641</c:v>
                </c:pt>
                <c:pt idx="3080">
                  <c:v>299.40119760479041</c:v>
                </c:pt>
                <c:pt idx="3081">
                  <c:v>297.84065524944157</c:v>
                </c:pt>
                <c:pt idx="3082">
                  <c:v>301.43180105501131</c:v>
                </c:pt>
                <c:pt idx="3083">
                  <c:v>289.22631959508317</c:v>
                </c:pt>
                <c:pt idx="3084">
                  <c:v>286.12303290414877</c:v>
                </c:pt>
                <c:pt idx="3085">
                  <c:v>286.32784538296352</c:v>
                </c:pt>
                <c:pt idx="3086">
                  <c:v>290.69767441860466</c:v>
                </c:pt>
                <c:pt idx="3087">
                  <c:v>294.55081001472752</c:v>
                </c:pt>
                <c:pt idx="3088">
                  <c:v>291.97080291970804</c:v>
                </c:pt>
                <c:pt idx="3089">
                  <c:v>295.85798816568047</c:v>
                </c:pt>
                <c:pt idx="3090">
                  <c:v>296.73590504451039</c:v>
                </c:pt>
                <c:pt idx="3091">
                  <c:v>290.06526468455405</c:v>
                </c:pt>
                <c:pt idx="3092">
                  <c:v>287.15003589375448</c:v>
                </c:pt>
                <c:pt idx="3093">
                  <c:v>284.49502133712662</c:v>
                </c:pt>
                <c:pt idx="3094">
                  <c:v>282.28652081863089</c:v>
                </c:pt>
                <c:pt idx="3095">
                  <c:v>283.88928317955998</c:v>
                </c:pt>
                <c:pt idx="3096">
                  <c:v>286.73835125448028</c:v>
                </c:pt>
                <c:pt idx="3097">
                  <c:v>287.97696184305255</c:v>
                </c:pt>
                <c:pt idx="3098">
                  <c:v>287.35632183908046</c:v>
                </c:pt>
                <c:pt idx="3099">
                  <c:v>284.90028490028487</c:v>
                </c:pt>
                <c:pt idx="3100">
                  <c:v>280.70175438596493</c:v>
                </c:pt>
                <c:pt idx="3101">
                  <c:v>280.30833917309042</c:v>
                </c:pt>
                <c:pt idx="3102">
                  <c:v>285.10334996436205</c:v>
                </c:pt>
                <c:pt idx="3103">
                  <c:v>293.90154298310068</c:v>
                </c:pt>
                <c:pt idx="3104">
                  <c:v>297.3977695167286</c:v>
                </c:pt>
                <c:pt idx="3105">
                  <c:v>291.33284777858705</c:v>
                </c:pt>
                <c:pt idx="3106">
                  <c:v>291.97080291970804</c:v>
                </c:pt>
                <c:pt idx="3107">
                  <c:v>299.17726252804789</c:v>
                </c:pt>
                <c:pt idx="3108">
                  <c:v>303.72057706909641</c:v>
                </c:pt>
                <c:pt idx="3109">
                  <c:v>306.74846625766872</c:v>
                </c:pt>
                <c:pt idx="3110">
                  <c:v>305.81039755351679</c:v>
                </c:pt>
                <c:pt idx="3111">
                  <c:v>301.43180105501131</c:v>
                </c:pt>
                <c:pt idx="3112">
                  <c:v>296.9561989606533</c:v>
                </c:pt>
                <c:pt idx="3113">
                  <c:v>293.04029304029302</c:v>
                </c:pt>
                <c:pt idx="3114">
                  <c:v>285.91851322373122</c:v>
                </c:pt>
                <c:pt idx="3115">
                  <c:v>274.72527472527474</c:v>
                </c:pt>
                <c:pt idx="3116">
                  <c:v>265.60424966799468</c:v>
                </c:pt>
                <c:pt idx="3117">
                  <c:v>269.36026936026934</c:v>
                </c:pt>
                <c:pt idx="3118">
                  <c:v>270.63599458728009</c:v>
                </c:pt>
                <c:pt idx="3119">
                  <c:v>271.18644067796612</c:v>
                </c:pt>
                <c:pt idx="3120">
                  <c:v>271.73913043478262</c:v>
                </c:pt>
                <c:pt idx="3121">
                  <c:v>274.53671928620452</c:v>
                </c:pt>
                <c:pt idx="3122">
                  <c:v>275.29249827942186</c:v>
                </c:pt>
                <c:pt idx="3123">
                  <c:v>274.34842249657066</c:v>
                </c:pt>
                <c:pt idx="3124">
                  <c:v>275.86206896551727</c:v>
                </c:pt>
                <c:pt idx="3125">
                  <c:v>278.35768963117607</c:v>
                </c:pt>
                <c:pt idx="3126">
                  <c:v>275.48209366391183</c:v>
                </c:pt>
                <c:pt idx="3127">
                  <c:v>271.55465037338763</c:v>
                </c:pt>
                <c:pt idx="3128">
                  <c:v>267.73761713520747</c:v>
                </c:pt>
                <c:pt idx="3129">
                  <c:v>266.48900732844771</c:v>
                </c:pt>
                <c:pt idx="3130">
                  <c:v>272.85129604365619</c:v>
                </c:pt>
                <c:pt idx="3131">
                  <c:v>279.91602519244225</c:v>
                </c:pt>
                <c:pt idx="3132">
                  <c:v>275.29249827942186</c:v>
                </c:pt>
                <c:pt idx="3133">
                  <c:v>272.47956403269757</c:v>
                </c:pt>
                <c:pt idx="3134">
                  <c:v>283.68794326241135</c:v>
                </c:pt>
                <c:pt idx="3135">
                  <c:v>293.68575624082234</c:v>
                </c:pt>
                <c:pt idx="3136">
                  <c:v>291.97080291970804</c:v>
                </c:pt>
                <c:pt idx="3137">
                  <c:v>286.32784538296352</c:v>
                </c:pt>
                <c:pt idx="3138">
                  <c:v>285.30670470756064</c:v>
                </c:pt>
                <c:pt idx="3139">
                  <c:v>286.94404591104734</c:v>
                </c:pt>
                <c:pt idx="3140">
                  <c:v>282.68551236749119</c:v>
                </c:pt>
                <c:pt idx="3141">
                  <c:v>274.72527472527474</c:v>
                </c:pt>
                <c:pt idx="3142">
                  <c:v>272.85129604365619</c:v>
                </c:pt>
                <c:pt idx="3143">
                  <c:v>276.05244996549345</c:v>
                </c:pt>
                <c:pt idx="3144">
                  <c:v>269.54177897574124</c:v>
                </c:pt>
                <c:pt idx="3145">
                  <c:v>261.26714565643368</c:v>
                </c:pt>
                <c:pt idx="3146">
                  <c:v>258.73221216041395</c:v>
                </c:pt>
                <c:pt idx="3147">
                  <c:v>258.73221216041395</c:v>
                </c:pt>
                <c:pt idx="3148">
                  <c:v>259.57170668397146</c:v>
                </c:pt>
                <c:pt idx="3149">
                  <c:v>259.2352559948153</c:v>
                </c:pt>
                <c:pt idx="3150">
                  <c:v>258.23111684958036</c:v>
                </c:pt>
                <c:pt idx="3151">
                  <c:v>257.56600128783003</c:v>
                </c:pt>
                <c:pt idx="3152">
                  <c:v>255.7544757033248</c:v>
                </c:pt>
                <c:pt idx="3153">
                  <c:v>255.26483726866624</c:v>
                </c:pt>
                <c:pt idx="3154">
                  <c:v>254.61489497135582</c:v>
                </c:pt>
                <c:pt idx="3155">
                  <c:v>252.52525252525251</c:v>
                </c:pt>
                <c:pt idx="3156">
                  <c:v>250.31289111389236</c:v>
                </c:pt>
                <c:pt idx="3157">
                  <c:v>248.29298572315332</c:v>
                </c:pt>
                <c:pt idx="3158">
                  <c:v>245.54941682013506</c:v>
                </c:pt>
                <c:pt idx="3159">
                  <c:v>242.27740763173833</c:v>
                </c:pt>
                <c:pt idx="3160">
                  <c:v>242.5712553062462</c:v>
                </c:pt>
                <c:pt idx="3161">
                  <c:v>243.75380865326019</c:v>
                </c:pt>
                <c:pt idx="3162">
                  <c:v>242.27740763173833</c:v>
                </c:pt>
                <c:pt idx="3163">
                  <c:v>243.75380865326019</c:v>
                </c:pt>
                <c:pt idx="3164">
                  <c:v>247.98512089274644</c:v>
                </c:pt>
                <c:pt idx="3165">
                  <c:v>251.57232704402514</c:v>
                </c:pt>
                <c:pt idx="3166">
                  <c:v>250.94102885821832</c:v>
                </c:pt>
                <c:pt idx="3167">
                  <c:v>250.15634771732331</c:v>
                </c:pt>
                <c:pt idx="3168">
                  <c:v>254.29116338207248</c:v>
                </c:pt>
                <c:pt idx="3169">
                  <c:v>258.23111684958036</c:v>
                </c:pt>
                <c:pt idx="3170">
                  <c:v>259.57170668397146</c:v>
                </c:pt>
                <c:pt idx="3171">
                  <c:v>260.75619295958279</c:v>
                </c:pt>
                <c:pt idx="3172">
                  <c:v>261.26714565643368</c:v>
                </c:pt>
                <c:pt idx="3173">
                  <c:v>259.2352559948153</c:v>
                </c:pt>
                <c:pt idx="3174">
                  <c:v>258.23111684958036</c:v>
                </c:pt>
                <c:pt idx="3175">
                  <c:v>258.23111684958036</c:v>
                </c:pt>
                <c:pt idx="3176">
                  <c:v>257.40025740025737</c:v>
                </c:pt>
                <c:pt idx="3177">
                  <c:v>250.62656641604011</c:v>
                </c:pt>
                <c:pt idx="3178">
                  <c:v>247.21878862793574</c:v>
                </c:pt>
                <c:pt idx="3179">
                  <c:v>251.57232704402514</c:v>
                </c:pt>
                <c:pt idx="3180">
                  <c:v>255.7544757033248</c:v>
                </c:pt>
                <c:pt idx="3181">
                  <c:v>257.40025740025737</c:v>
                </c:pt>
                <c:pt idx="3182">
                  <c:v>258.39793281653749</c:v>
                </c:pt>
                <c:pt idx="3183">
                  <c:v>254.61489497135582</c:v>
                </c:pt>
                <c:pt idx="3184">
                  <c:v>246.00246002460025</c:v>
                </c:pt>
                <c:pt idx="3185">
                  <c:v>240.67388688327316</c:v>
                </c:pt>
                <c:pt idx="3186">
                  <c:v>244.34941967012827</c:v>
                </c:pt>
                <c:pt idx="3187">
                  <c:v>248.60161591050343</c:v>
                </c:pt>
                <c:pt idx="3188">
                  <c:v>248.91101431238332</c:v>
                </c:pt>
                <c:pt idx="3189">
                  <c:v>245.85125998770744</c:v>
                </c:pt>
                <c:pt idx="3190">
                  <c:v>242.5712553062462</c:v>
                </c:pt>
                <c:pt idx="3191">
                  <c:v>242.71844660194174</c:v>
                </c:pt>
                <c:pt idx="3192">
                  <c:v>243.75380865326019</c:v>
                </c:pt>
                <c:pt idx="3193">
                  <c:v>242.71844660194174</c:v>
                </c:pt>
                <c:pt idx="3194">
                  <c:v>245.54941682013506</c:v>
                </c:pt>
                <c:pt idx="3195">
                  <c:v>249.53212726138491</c:v>
                </c:pt>
                <c:pt idx="3196">
                  <c:v>251.09855618330195</c:v>
                </c:pt>
                <c:pt idx="3197">
                  <c:v>256.24599615631007</c:v>
                </c:pt>
                <c:pt idx="3198">
                  <c:v>256.73940949935815</c:v>
                </c:pt>
                <c:pt idx="3199">
                  <c:v>247.67801857585138</c:v>
                </c:pt>
                <c:pt idx="3200">
                  <c:v>246.15384615384616</c:v>
                </c:pt>
                <c:pt idx="3201">
                  <c:v>250.62656641604011</c:v>
                </c:pt>
                <c:pt idx="3202">
                  <c:v>256.24599615631007</c:v>
                </c:pt>
                <c:pt idx="3203">
                  <c:v>261.43790849673201</c:v>
                </c:pt>
                <c:pt idx="3204">
                  <c:v>260.75619295958279</c:v>
                </c:pt>
                <c:pt idx="3205">
                  <c:v>259.2352559948153</c:v>
                </c:pt>
                <c:pt idx="3206">
                  <c:v>259.40337224383916</c:v>
                </c:pt>
                <c:pt idx="3207">
                  <c:v>261.60889470241989</c:v>
                </c:pt>
                <c:pt idx="3208">
                  <c:v>270.45300878972279</c:v>
                </c:pt>
                <c:pt idx="3209">
                  <c:v>273.41079972658918</c:v>
                </c:pt>
                <c:pt idx="3210">
                  <c:v>263.67831245880029</c:v>
                </c:pt>
                <c:pt idx="3211">
                  <c:v>264.20079260237782</c:v>
                </c:pt>
                <c:pt idx="3212">
                  <c:v>273.97260273972603</c:v>
                </c:pt>
                <c:pt idx="3213">
                  <c:v>285.10334996436205</c:v>
                </c:pt>
                <c:pt idx="3214">
                  <c:v>291.12081513828241</c:v>
                </c:pt>
                <c:pt idx="3215">
                  <c:v>286.94404591104734</c:v>
                </c:pt>
                <c:pt idx="3216">
                  <c:v>274.34842249657066</c:v>
                </c:pt>
                <c:pt idx="3217">
                  <c:v>265.25198938992042</c:v>
                </c:pt>
                <c:pt idx="3218">
                  <c:v>269.72353337828724</c:v>
                </c:pt>
                <c:pt idx="3219">
                  <c:v>274.53671928620452</c:v>
                </c:pt>
                <c:pt idx="3220">
                  <c:v>275.67195037904895</c:v>
                </c:pt>
                <c:pt idx="3221">
                  <c:v>275.67195037904895</c:v>
                </c:pt>
                <c:pt idx="3222">
                  <c:v>279.13468248429865</c:v>
                </c:pt>
                <c:pt idx="3223">
                  <c:v>284.29282160625445</c:v>
                </c:pt>
                <c:pt idx="3224">
                  <c:v>287.76978417266184</c:v>
                </c:pt>
                <c:pt idx="3225">
                  <c:v>291.12081513828241</c:v>
                </c:pt>
                <c:pt idx="3226">
                  <c:v>292.61155815654718</c:v>
                </c:pt>
                <c:pt idx="3227">
                  <c:v>295.2029520295203</c:v>
                </c:pt>
                <c:pt idx="3228">
                  <c:v>297.84065524944157</c:v>
                </c:pt>
                <c:pt idx="3229">
                  <c:v>301.20481927710841</c:v>
                </c:pt>
                <c:pt idx="3230">
                  <c:v>298.95366218236171</c:v>
                </c:pt>
                <c:pt idx="3231">
                  <c:v>301.65912518853696</c:v>
                </c:pt>
                <c:pt idx="3232">
                  <c:v>303.26004548900681</c:v>
                </c:pt>
                <c:pt idx="3233">
                  <c:v>301.65912518853696</c:v>
                </c:pt>
                <c:pt idx="3234">
                  <c:v>302.80090840272521</c:v>
                </c:pt>
                <c:pt idx="3235">
                  <c:v>303.49013657056145</c:v>
                </c:pt>
                <c:pt idx="3236">
                  <c:v>304.64584920030467</c:v>
                </c:pt>
                <c:pt idx="3237">
                  <c:v>309.35808197989172</c:v>
                </c:pt>
                <c:pt idx="3238">
                  <c:v>315.95576619273299</c:v>
                </c:pt>
                <c:pt idx="3239">
                  <c:v>317.46031746031747</c:v>
                </c:pt>
                <c:pt idx="3240">
                  <c:v>318.97926634768743</c:v>
                </c:pt>
                <c:pt idx="3241">
                  <c:v>319.4888178913738</c:v>
                </c:pt>
                <c:pt idx="3242">
                  <c:v>319.74420463629099</c:v>
                </c:pt>
                <c:pt idx="3243">
                  <c:v>315.20882584712371</c:v>
                </c:pt>
                <c:pt idx="3244">
                  <c:v>308.40400925212026</c:v>
                </c:pt>
                <c:pt idx="3245">
                  <c:v>306.51340996168585</c:v>
                </c:pt>
                <c:pt idx="3246">
                  <c:v>306.044376434583</c:v>
                </c:pt>
                <c:pt idx="3247">
                  <c:v>303.030303030303</c:v>
                </c:pt>
                <c:pt idx="3248">
                  <c:v>306.27871362940277</c:v>
                </c:pt>
                <c:pt idx="3249">
                  <c:v>309.83733539891557</c:v>
                </c:pt>
                <c:pt idx="3250">
                  <c:v>316.20553359683794</c:v>
                </c:pt>
                <c:pt idx="3251">
                  <c:v>322.32070910556001</c:v>
                </c:pt>
                <c:pt idx="3252">
                  <c:v>320.25620496397119</c:v>
                </c:pt>
                <c:pt idx="3253">
                  <c:v>306.27871362940277</c:v>
                </c:pt>
                <c:pt idx="3254">
                  <c:v>301.43180105501131</c:v>
                </c:pt>
                <c:pt idx="3255">
                  <c:v>301.43180105501131</c:v>
                </c:pt>
                <c:pt idx="3256">
                  <c:v>296.2962962962963</c:v>
                </c:pt>
                <c:pt idx="3257">
                  <c:v>285.71428571428572</c:v>
                </c:pt>
                <c:pt idx="3258">
                  <c:v>283.48688873139616</c:v>
                </c:pt>
                <c:pt idx="3259">
                  <c:v>289.22631959508317</c:v>
                </c:pt>
                <c:pt idx="3260">
                  <c:v>299.40119760479041</c:v>
                </c:pt>
                <c:pt idx="3261">
                  <c:v>302.57186081694402</c:v>
                </c:pt>
                <c:pt idx="3262">
                  <c:v>302.80090840272521</c:v>
                </c:pt>
                <c:pt idx="3263">
                  <c:v>307.45580322828596</c:v>
                </c:pt>
                <c:pt idx="3264">
                  <c:v>316.95721077654514</c:v>
                </c:pt>
                <c:pt idx="3265">
                  <c:v>322.06119162640903</c:v>
                </c:pt>
                <c:pt idx="3266">
                  <c:v>325.99837000814995</c:v>
                </c:pt>
                <c:pt idx="3267">
                  <c:v>331.6749585406302</c:v>
                </c:pt>
                <c:pt idx="3268">
                  <c:v>333.05578684429639</c:v>
                </c:pt>
                <c:pt idx="3269">
                  <c:v>333.05578684429639</c:v>
                </c:pt>
                <c:pt idx="3270">
                  <c:v>333.6113427856547</c:v>
                </c:pt>
                <c:pt idx="3271">
                  <c:v>335.00837520938023</c:v>
                </c:pt>
                <c:pt idx="3272">
                  <c:v>338.40947546531305</c:v>
                </c:pt>
                <c:pt idx="3273">
                  <c:v>343.34763948497852</c:v>
                </c:pt>
                <c:pt idx="3274">
                  <c:v>344.23407917383821</c:v>
                </c:pt>
                <c:pt idx="3275">
                  <c:v>345.12510785159623</c:v>
                </c:pt>
                <c:pt idx="3276">
                  <c:v>342.75921165381322</c:v>
                </c:pt>
                <c:pt idx="3277">
                  <c:v>336.1344537815126</c:v>
                </c:pt>
                <c:pt idx="3278">
                  <c:v>330.57851239669424</c:v>
                </c:pt>
                <c:pt idx="3279">
                  <c:v>329.48929159802304</c:v>
                </c:pt>
                <c:pt idx="3280">
                  <c:v>328.94736842105266</c:v>
                </c:pt>
                <c:pt idx="3281">
                  <c:v>331.6749585406302</c:v>
                </c:pt>
                <c:pt idx="3282">
                  <c:v>331.6749585406302</c:v>
                </c:pt>
                <c:pt idx="3283">
                  <c:v>328.40722495894909</c:v>
                </c:pt>
                <c:pt idx="3284">
                  <c:v>325.20325203252031</c:v>
                </c:pt>
                <c:pt idx="3285">
                  <c:v>317.96502384737681</c:v>
                </c:pt>
                <c:pt idx="3286">
                  <c:v>311.28404669260698</c:v>
                </c:pt>
                <c:pt idx="3287">
                  <c:v>308.40400925212026</c:v>
                </c:pt>
                <c:pt idx="3288">
                  <c:v>307.92917628945344</c:v>
                </c:pt>
                <c:pt idx="3289">
                  <c:v>306.98388334612434</c:v>
                </c:pt>
                <c:pt idx="3290">
                  <c:v>297.3977695167286</c:v>
                </c:pt>
                <c:pt idx="3291">
                  <c:v>291.54518950437318</c:v>
                </c:pt>
                <c:pt idx="3292">
                  <c:v>294.11764705882354</c:v>
                </c:pt>
                <c:pt idx="3293">
                  <c:v>287.76978417266184</c:v>
                </c:pt>
                <c:pt idx="3294">
                  <c:v>279.13468248429865</c:v>
                </c:pt>
                <c:pt idx="3295">
                  <c:v>275.86206896551727</c:v>
                </c:pt>
                <c:pt idx="3296">
                  <c:v>277.58501040943787</c:v>
                </c:pt>
                <c:pt idx="3297">
                  <c:v>283.68794326241135</c:v>
                </c:pt>
                <c:pt idx="3298">
                  <c:v>286.32784538296352</c:v>
                </c:pt>
                <c:pt idx="3299">
                  <c:v>289.64518464880524</c:v>
                </c:pt>
                <c:pt idx="3300">
                  <c:v>296.07698001480384</c:v>
                </c:pt>
                <c:pt idx="3301">
                  <c:v>301.20481927710841</c:v>
                </c:pt>
                <c:pt idx="3302">
                  <c:v>307.69230769230768</c:v>
                </c:pt>
                <c:pt idx="3303">
                  <c:v>312.25604996096797</c:v>
                </c:pt>
                <c:pt idx="3304">
                  <c:v>315.70639305445934</c:v>
                </c:pt>
                <c:pt idx="3305">
                  <c:v>322.06119162640903</c:v>
                </c:pt>
                <c:pt idx="3306">
                  <c:v>337.55274261603375</c:v>
                </c:pt>
                <c:pt idx="3307">
                  <c:v>353.98230088495575</c:v>
                </c:pt>
                <c:pt idx="3308">
                  <c:v>362.64732547597464</c:v>
                </c:pt>
                <c:pt idx="3309">
                  <c:v>367.64705882352939</c:v>
                </c:pt>
                <c:pt idx="3310">
                  <c:v>368.32412523020258</c:v>
                </c:pt>
                <c:pt idx="3311">
                  <c:v>378.42951750236517</c:v>
                </c:pt>
                <c:pt idx="3312">
                  <c:v>382.04393505253103</c:v>
                </c:pt>
                <c:pt idx="3313">
                  <c:v>370.02775208140611</c:v>
                </c:pt>
                <c:pt idx="3314">
                  <c:v>356.82426404995539</c:v>
                </c:pt>
                <c:pt idx="3315">
                  <c:v>359.71223021582733</c:v>
                </c:pt>
                <c:pt idx="3316">
                  <c:v>367.98528058877645</c:v>
                </c:pt>
                <c:pt idx="3317">
                  <c:v>361.01083032490976</c:v>
                </c:pt>
                <c:pt idx="3318">
                  <c:v>341.88034188034186</c:v>
                </c:pt>
                <c:pt idx="3319">
                  <c:v>333.889816360601</c:v>
                </c:pt>
                <c:pt idx="3320">
                  <c:v>342.17279726261762</c:v>
                </c:pt>
                <c:pt idx="3321">
                  <c:v>338.69602032176124</c:v>
                </c:pt>
                <c:pt idx="3322">
                  <c:v>324.93907392363934</c:v>
                </c:pt>
                <c:pt idx="3323">
                  <c:v>327.06459525756338</c:v>
                </c:pt>
                <c:pt idx="3324">
                  <c:v>331.12582781456956</c:v>
                </c:pt>
                <c:pt idx="3325">
                  <c:v>335.28918692372173</c:v>
                </c:pt>
                <c:pt idx="3326">
                  <c:v>342.46575342465752</c:v>
                </c:pt>
                <c:pt idx="3327">
                  <c:v>354.29583702391494</c:v>
                </c:pt>
                <c:pt idx="3328">
                  <c:v>370.02775208140611</c:v>
                </c:pt>
                <c:pt idx="3329">
                  <c:v>384.61538461538464</c:v>
                </c:pt>
                <c:pt idx="3330">
                  <c:v>385.72806171648989</c:v>
                </c:pt>
                <c:pt idx="3331">
                  <c:v>375.58685446009389</c:v>
                </c:pt>
                <c:pt idx="3332">
                  <c:v>377.35849056603774</c:v>
                </c:pt>
                <c:pt idx="3333">
                  <c:v>387.97284190106694</c:v>
                </c:pt>
                <c:pt idx="3334">
                  <c:v>400.40040040040043</c:v>
                </c:pt>
                <c:pt idx="3335">
                  <c:v>417.53653444676411</c:v>
                </c:pt>
                <c:pt idx="3336">
                  <c:v>451.97740112994353</c:v>
                </c:pt>
                <c:pt idx="3337">
                  <c:v>492.00492004920051</c:v>
                </c:pt>
                <c:pt idx="3338">
                  <c:v>508.90585241730281</c:v>
                </c:pt>
                <c:pt idx="3339">
                  <c:v>514.13881748071981</c:v>
                </c:pt>
                <c:pt idx="3340">
                  <c:v>536.91275167785238</c:v>
                </c:pt>
                <c:pt idx="3341">
                  <c:v>570.61340941512128</c:v>
                </c:pt>
                <c:pt idx="3342">
                  <c:v>592.59259259259261</c:v>
                </c:pt>
                <c:pt idx="3343">
                  <c:v>606.06060606060601</c:v>
                </c:pt>
                <c:pt idx="3344">
                  <c:v>617.28395061728395</c:v>
                </c:pt>
                <c:pt idx="3345">
                  <c:v>620.15503875968989</c:v>
                </c:pt>
                <c:pt idx="3346">
                  <c:v>620.15503875968989</c:v>
                </c:pt>
                <c:pt idx="3347">
                  <c:v>619.19504643962853</c:v>
                </c:pt>
                <c:pt idx="3348">
                  <c:v>625.97809076682313</c:v>
                </c:pt>
                <c:pt idx="3349">
                  <c:v>631.91153238546599</c:v>
                </c:pt>
                <c:pt idx="3350">
                  <c:v>641.02564102564099</c:v>
                </c:pt>
                <c:pt idx="3351">
                  <c:v>657.89473684210532</c:v>
                </c:pt>
                <c:pt idx="3352">
                  <c:v>673.40067340067344</c:v>
                </c:pt>
                <c:pt idx="3353">
                  <c:v>679.1171477079796</c:v>
                </c:pt>
                <c:pt idx="3354">
                  <c:v>670.01675041876047</c:v>
                </c:pt>
                <c:pt idx="3355">
                  <c:v>653.59477124183002</c:v>
                </c:pt>
                <c:pt idx="3356">
                  <c:v>631.91153238546599</c:v>
                </c:pt>
                <c:pt idx="3357">
                  <c:v>607.90273556231</c:v>
                </c:pt>
                <c:pt idx="3358">
                  <c:v>597.01492537313436</c:v>
                </c:pt>
                <c:pt idx="3359">
                  <c:v>600.60060060060061</c:v>
                </c:pt>
                <c:pt idx="3360">
                  <c:v>607.90273556231</c:v>
                </c:pt>
                <c:pt idx="3361">
                  <c:v>613.49693251533745</c:v>
                </c:pt>
                <c:pt idx="3362">
                  <c:v>630.91482649842271</c:v>
                </c:pt>
                <c:pt idx="3363">
                  <c:v>635.93004769475363</c:v>
                </c:pt>
                <c:pt idx="3364">
                  <c:v>630.91482649842271</c:v>
                </c:pt>
                <c:pt idx="3365">
                  <c:v>631.91153238546599</c:v>
                </c:pt>
                <c:pt idx="3366">
                  <c:v>620.15503875968989</c:v>
                </c:pt>
                <c:pt idx="3367">
                  <c:v>597.90732436472342</c:v>
                </c:pt>
                <c:pt idx="3368">
                  <c:v>578.87120115774235</c:v>
                </c:pt>
                <c:pt idx="3369">
                  <c:v>554.78502080443832</c:v>
                </c:pt>
                <c:pt idx="3370">
                  <c:v>536.1930294906166</c:v>
                </c:pt>
                <c:pt idx="3371">
                  <c:v>523.56020942408372</c:v>
                </c:pt>
                <c:pt idx="3372">
                  <c:v>530.50397877984085</c:v>
                </c:pt>
                <c:pt idx="3373">
                  <c:v>536.91275167785238</c:v>
                </c:pt>
                <c:pt idx="3374">
                  <c:v>529.80132450331121</c:v>
                </c:pt>
                <c:pt idx="3375">
                  <c:v>529.80132450331121</c:v>
                </c:pt>
                <c:pt idx="3376">
                  <c:v>536.91275167785238</c:v>
                </c:pt>
                <c:pt idx="3377">
                  <c:v>531.91489361702122</c:v>
                </c:pt>
                <c:pt idx="3378">
                  <c:v>529.80132450331121</c:v>
                </c:pt>
                <c:pt idx="3379">
                  <c:v>528.40158520475563</c:v>
                </c:pt>
                <c:pt idx="3380">
                  <c:v>519.48051948051943</c:v>
                </c:pt>
                <c:pt idx="3381">
                  <c:v>524.24639580602889</c:v>
                </c:pt>
                <c:pt idx="3382">
                  <c:v>532.62316910785614</c:v>
                </c:pt>
                <c:pt idx="3383">
                  <c:v>533.33333333333337</c:v>
                </c:pt>
                <c:pt idx="3384">
                  <c:v>525.62417871222078</c:v>
                </c:pt>
                <c:pt idx="3385">
                  <c:v>518.80674448767832</c:v>
                </c:pt>
                <c:pt idx="3386">
                  <c:v>508.25921219822112</c:v>
                </c:pt>
                <c:pt idx="3387">
                  <c:v>496.89440993788821</c:v>
                </c:pt>
                <c:pt idx="3388">
                  <c:v>494.43757725587147</c:v>
                </c:pt>
                <c:pt idx="3389">
                  <c:v>492.00492004920051</c:v>
                </c:pt>
                <c:pt idx="3390">
                  <c:v>487.21071863581</c:v>
                </c:pt>
                <c:pt idx="3391">
                  <c:v>484.84848484848487</c:v>
                </c:pt>
                <c:pt idx="3392">
                  <c:v>477.326968973747</c:v>
                </c:pt>
                <c:pt idx="3393">
                  <c:v>479.04191616766468</c:v>
                </c:pt>
                <c:pt idx="3394">
                  <c:v>480.76923076923077</c:v>
                </c:pt>
                <c:pt idx="3395">
                  <c:v>487.80487804878049</c:v>
                </c:pt>
                <c:pt idx="3396">
                  <c:v>510.20408163265307</c:v>
                </c:pt>
                <c:pt idx="3397">
                  <c:v>527.70448548812669</c:v>
                </c:pt>
                <c:pt idx="3398">
                  <c:v>533.33333333333337</c:v>
                </c:pt>
                <c:pt idx="3399">
                  <c:v>543.47826086956525</c:v>
                </c:pt>
                <c:pt idx="3400">
                  <c:v>543.47826086956525</c:v>
                </c:pt>
                <c:pt idx="3401">
                  <c:v>544.21768707482988</c:v>
                </c:pt>
                <c:pt idx="3402">
                  <c:v>553.25034578146608</c:v>
                </c:pt>
                <c:pt idx="3403">
                  <c:v>564.17489421720734</c:v>
                </c:pt>
                <c:pt idx="3404">
                  <c:v>568.99004267425323</c:v>
                </c:pt>
                <c:pt idx="3405">
                  <c:v>569.80056980056975</c:v>
                </c:pt>
                <c:pt idx="3406">
                  <c:v>565.77086280056574</c:v>
                </c:pt>
                <c:pt idx="3407">
                  <c:v>557.10306406685231</c:v>
                </c:pt>
                <c:pt idx="3408">
                  <c:v>544.95912806539513</c:v>
                </c:pt>
                <c:pt idx="3409">
                  <c:v>548.69684499314133</c:v>
                </c:pt>
                <c:pt idx="3410">
                  <c:v>564.17489421720734</c:v>
                </c:pt>
                <c:pt idx="3411">
                  <c:v>578.03468208092488</c:v>
                </c:pt>
                <c:pt idx="3412">
                  <c:v>589.10162002945503</c:v>
                </c:pt>
                <c:pt idx="3413">
                  <c:v>603.31825037707392</c:v>
                </c:pt>
                <c:pt idx="3414">
                  <c:v>622.08398133748051</c:v>
                </c:pt>
                <c:pt idx="3415">
                  <c:v>634.92063492063494</c:v>
                </c:pt>
                <c:pt idx="3416">
                  <c:v>642.05457463884431</c:v>
                </c:pt>
                <c:pt idx="3417">
                  <c:v>640</c:v>
                </c:pt>
                <c:pt idx="3418">
                  <c:v>631.91153238546599</c:v>
                </c:pt>
                <c:pt idx="3419">
                  <c:v>631.91153238546599</c:v>
                </c:pt>
                <c:pt idx="3420">
                  <c:v>634.92063492063494</c:v>
                </c:pt>
                <c:pt idx="3421">
                  <c:v>627.94348508634221</c:v>
                </c:pt>
                <c:pt idx="3422">
                  <c:v>615.38461538461536</c:v>
                </c:pt>
                <c:pt idx="3423">
                  <c:v>612.55742725880555</c:v>
                </c:pt>
                <c:pt idx="3424">
                  <c:v>610.6870229007634</c:v>
                </c:pt>
                <c:pt idx="3425">
                  <c:v>605.14372163388805</c:v>
                </c:pt>
                <c:pt idx="3426">
                  <c:v>597.90732436472342</c:v>
                </c:pt>
                <c:pt idx="3427">
                  <c:v>597.90732436472342</c:v>
                </c:pt>
                <c:pt idx="3428">
                  <c:v>592.59259259259261</c:v>
                </c:pt>
                <c:pt idx="3429">
                  <c:v>577.20057720057719</c:v>
                </c:pt>
                <c:pt idx="3430">
                  <c:v>569.80056980056975</c:v>
                </c:pt>
                <c:pt idx="3431">
                  <c:v>563.38028169014081</c:v>
                </c:pt>
                <c:pt idx="3432">
                  <c:v>561.00981767180929</c:v>
                </c:pt>
                <c:pt idx="3433">
                  <c:v>562.58790436005631</c:v>
                </c:pt>
                <c:pt idx="3434">
                  <c:v>554.016620498615</c:v>
                </c:pt>
                <c:pt idx="3435">
                  <c:v>541.27198917456019</c:v>
                </c:pt>
                <c:pt idx="3436">
                  <c:v>538.35800807537009</c:v>
                </c:pt>
                <c:pt idx="3437">
                  <c:v>542.74084124830392</c:v>
                </c:pt>
                <c:pt idx="3438">
                  <c:v>551.72413793103453</c:v>
                </c:pt>
                <c:pt idx="3439">
                  <c:v>564.9717514124294</c:v>
                </c:pt>
                <c:pt idx="3440">
                  <c:v>571.42857142857144</c:v>
                </c:pt>
                <c:pt idx="3441">
                  <c:v>579.71014492753625</c:v>
                </c:pt>
                <c:pt idx="3442">
                  <c:v>594.3536404160476</c:v>
                </c:pt>
                <c:pt idx="3443">
                  <c:v>600.60060060060061</c:v>
                </c:pt>
                <c:pt idx="3444">
                  <c:v>596.12518628912073</c:v>
                </c:pt>
                <c:pt idx="3445">
                  <c:v>588.23529411764707</c:v>
                </c:pt>
                <c:pt idx="3446">
                  <c:v>585.65153733528552</c:v>
                </c:pt>
                <c:pt idx="3447">
                  <c:v>583.09037900874637</c:v>
                </c:pt>
                <c:pt idx="3448">
                  <c:v>574.71264367816093</c:v>
                </c:pt>
                <c:pt idx="3449">
                  <c:v>568.18181818181813</c:v>
                </c:pt>
                <c:pt idx="3450">
                  <c:v>567.3758865248227</c:v>
                </c:pt>
                <c:pt idx="3451">
                  <c:v>573.06590257879657</c:v>
                </c:pt>
                <c:pt idx="3452">
                  <c:v>560.2240896358544</c:v>
                </c:pt>
                <c:pt idx="3453">
                  <c:v>530.50397877984085</c:v>
                </c:pt>
                <c:pt idx="3454">
                  <c:v>519.48051948051943</c:v>
                </c:pt>
                <c:pt idx="3455">
                  <c:v>539.81106612685562</c:v>
                </c:pt>
                <c:pt idx="3456">
                  <c:v>533.33333333333337</c:v>
                </c:pt>
                <c:pt idx="3457">
                  <c:v>512.82051282051282</c:v>
                </c:pt>
                <c:pt idx="3458">
                  <c:v>491.40049140049138</c:v>
                </c:pt>
                <c:pt idx="3459">
                  <c:v>480.19207683073228</c:v>
                </c:pt>
                <c:pt idx="3460">
                  <c:v>483.09178743961354</c:v>
                </c:pt>
                <c:pt idx="3461">
                  <c:v>488.99755501222495</c:v>
                </c:pt>
                <c:pt idx="3462">
                  <c:v>486.61800486618006</c:v>
                </c:pt>
                <c:pt idx="3463">
                  <c:v>480.19207683073228</c:v>
                </c:pt>
                <c:pt idx="3464">
                  <c:v>480.19207683073228</c:v>
                </c:pt>
                <c:pt idx="3465">
                  <c:v>480.19207683073228</c:v>
                </c:pt>
                <c:pt idx="3466">
                  <c:v>482.5090470446321</c:v>
                </c:pt>
                <c:pt idx="3467">
                  <c:v>483.67593712212818</c:v>
                </c:pt>
                <c:pt idx="3468">
                  <c:v>491.40049140049138</c:v>
                </c:pt>
                <c:pt idx="3469">
                  <c:v>510.8556832694764</c:v>
                </c:pt>
                <c:pt idx="3470">
                  <c:v>524.24639580602889</c:v>
                </c:pt>
                <c:pt idx="3471">
                  <c:v>521.51238591916558</c:v>
                </c:pt>
                <c:pt idx="3472">
                  <c:v>520.1560468140442</c:v>
                </c:pt>
                <c:pt idx="3473">
                  <c:v>526.31578947368416</c:v>
                </c:pt>
                <c:pt idx="3474">
                  <c:v>531.20849933598936</c:v>
                </c:pt>
                <c:pt idx="3475">
                  <c:v>525.62417871222078</c:v>
                </c:pt>
                <c:pt idx="3476">
                  <c:v>514.80051480051475</c:v>
                </c:pt>
                <c:pt idx="3477">
                  <c:v>506.97084917617235</c:v>
                </c:pt>
                <c:pt idx="3478">
                  <c:v>496.89440993788821</c:v>
                </c:pt>
                <c:pt idx="3479">
                  <c:v>485.43689320388347</c:v>
                </c:pt>
                <c:pt idx="3480">
                  <c:v>480.19207683073228</c:v>
                </c:pt>
                <c:pt idx="3481">
                  <c:v>484.26150121065376</c:v>
                </c:pt>
                <c:pt idx="3482">
                  <c:v>486.02673147023086</c:v>
                </c:pt>
                <c:pt idx="3483">
                  <c:v>489.59608323133415</c:v>
                </c:pt>
                <c:pt idx="3484">
                  <c:v>494.43757725587147</c:v>
                </c:pt>
                <c:pt idx="3485">
                  <c:v>486.61800486618006</c:v>
                </c:pt>
                <c:pt idx="3486">
                  <c:v>476.75804529201429</c:v>
                </c:pt>
                <c:pt idx="3487">
                  <c:v>473.93364928909955</c:v>
                </c:pt>
                <c:pt idx="3488">
                  <c:v>473.37278106508876</c:v>
                </c:pt>
                <c:pt idx="3489">
                  <c:v>467.83625730994152</c:v>
                </c:pt>
                <c:pt idx="3490">
                  <c:v>460.29919447640964</c:v>
                </c:pt>
                <c:pt idx="3491">
                  <c:v>470.58823529411762</c:v>
                </c:pt>
                <c:pt idx="3492">
                  <c:v>481.92771084337352</c:v>
                </c:pt>
                <c:pt idx="3493">
                  <c:v>486.02673147023086</c:v>
                </c:pt>
                <c:pt idx="3494">
                  <c:v>476.75804529201429</c:v>
                </c:pt>
                <c:pt idx="3495">
                  <c:v>457.66590389016017</c:v>
                </c:pt>
                <c:pt idx="3496">
                  <c:v>445.43429844097994</c:v>
                </c:pt>
                <c:pt idx="3497">
                  <c:v>444.93882091212458</c:v>
                </c:pt>
                <c:pt idx="3498">
                  <c:v>447.92833146696529</c:v>
                </c:pt>
                <c:pt idx="3499">
                  <c:v>466.20046620046622</c:v>
                </c:pt>
                <c:pt idx="3500">
                  <c:v>482.5090470446321</c:v>
                </c:pt>
                <c:pt idx="3501">
                  <c:v>488.99755501222495</c:v>
                </c:pt>
                <c:pt idx="3502">
                  <c:v>490.79754601226995</c:v>
                </c:pt>
                <c:pt idx="3503">
                  <c:v>488.40048840048843</c:v>
                </c:pt>
                <c:pt idx="3504">
                  <c:v>486.61800486618006</c:v>
                </c:pt>
                <c:pt idx="3505">
                  <c:v>490.79754601226995</c:v>
                </c:pt>
                <c:pt idx="3506">
                  <c:v>484.26150121065376</c:v>
                </c:pt>
                <c:pt idx="3507">
                  <c:v>471.14252061248527</c:v>
                </c:pt>
                <c:pt idx="3508">
                  <c:v>447.92833146696529</c:v>
                </c:pt>
                <c:pt idx="3509">
                  <c:v>425.98509052183175</c:v>
                </c:pt>
                <c:pt idx="3510">
                  <c:v>411.09969167523127</c:v>
                </c:pt>
                <c:pt idx="3511">
                  <c:v>392.92730844793715</c:v>
                </c:pt>
                <c:pt idx="3512">
                  <c:v>371.40204271123491</c:v>
                </c:pt>
                <c:pt idx="3513">
                  <c:v>350.87719298245617</c:v>
                </c:pt>
                <c:pt idx="3514">
                  <c:v>324.41200324412006</c:v>
                </c:pt>
                <c:pt idx="3515">
                  <c:v>308.16640986132512</c:v>
                </c:pt>
                <c:pt idx="3516">
                  <c:v>308.16640986132512</c:v>
                </c:pt>
                <c:pt idx="3517">
                  <c:v>306.51340996168585</c:v>
                </c:pt>
                <c:pt idx="3518">
                  <c:v>302.57186081694402</c:v>
                </c:pt>
                <c:pt idx="3519">
                  <c:v>298.06259314456037</c:v>
                </c:pt>
                <c:pt idx="3520">
                  <c:v>289.64518464880524</c:v>
                </c:pt>
                <c:pt idx="3521">
                  <c:v>279.91602519244225</c:v>
                </c:pt>
                <c:pt idx="3522">
                  <c:v>271.18644067796612</c:v>
                </c:pt>
                <c:pt idx="3523">
                  <c:v>262.63952724885092</c:v>
                </c:pt>
                <c:pt idx="3524">
                  <c:v>254.12960609911056</c:v>
                </c:pt>
                <c:pt idx="3525">
                  <c:v>260.24723487312946</c:v>
                </c:pt>
                <c:pt idx="3526">
                  <c:v>270.63599458728009</c:v>
                </c:pt>
                <c:pt idx="3527">
                  <c:v>277.0083102493075</c:v>
                </c:pt>
                <c:pt idx="3528">
                  <c:v>279.13468248429865</c:v>
                </c:pt>
                <c:pt idx="3529">
                  <c:v>278.55153203342616</c:v>
                </c:pt>
                <c:pt idx="3530">
                  <c:v>276.24309392265195</c:v>
                </c:pt>
                <c:pt idx="3531">
                  <c:v>275.67195037904895</c:v>
                </c:pt>
                <c:pt idx="3532">
                  <c:v>277.77777777777777</c:v>
                </c:pt>
                <c:pt idx="3533">
                  <c:v>281.29395218002816</c:v>
                </c:pt>
                <c:pt idx="3534">
                  <c:v>286.53295128939828</c:v>
                </c:pt>
                <c:pt idx="3535">
                  <c:v>290.69767441860466</c:v>
                </c:pt>
                <c:pt idx="3536">
                  <c:v>294.76787030213706</c:v>
                </c:pt>
                <c:pt idx="3537">
                  <c:v>282.68551236749119</c:v>
                </c:pt>
                <c:pt idx="3538">
                  <c:v>265.78073089700996</c:v>
                </c:pt>
                <c:pt idx="3539">
                  <c:v>259.90903183885638</c:v>
                </c:pt>
                <c:pt idx="3540">
                  <c:v>254.12960609911056</c:v>
                </c:pt>
                <c:pt idx="3541">
                  <c:v>244.79804161566707</c:v>
                </c:pt>
                <c:pt idx="3542">
                  <c:v>234.74178403755869</c:v>
                </c:pt>
                <c:pt idx="3543">
                  <c:v>235.01762632197415</c:v>
                </c:pt>
                <c:pt idx="3544">
                  <c:v>248.13895781637717</c:v>
                </c:pt>
                <c:pt idx="3545">
                  <c:v>259.57170668397146</c:v>
                </c:pt>
                <c:pt idx="3546">
                  <c:v>261.26714565643368</c:v>
                </c:pt>
                <c:pt idx="3547">
                  <c:v>262.46719160104988</c:v>
                </c:pt>
                <c:pt idx="3548">
                  <c:v>268.45637583892619</c:v>
                </c:pt>
                <c:pt idx="3549">
                  <c:v>273.41079972658918</c:v>
                </c:pt>
                <c:pt idx="3550">
                  <c:v>276.05244996549345</c:v>
                </c:pt>
                <c:pt idx="3551">
                  <c:v>276.05244996549345</c:v>
                </c:pt>
                <c:pt idx="3552">
                  <c:v>276.8166089965398</c:v>
                </c:pt>
                <c:pt idx="3553">
                  <c:v>276.24309392265195</c:v>
                </c:pt>
                <c:pt idx="3554">
                  <c:v>276.62517289073304</c:v>
                </c:pt>
                <c:pt idx="3555">
                  <c:v>284.49502133712662</c:v>
                </c:pt>
                <c:pt idx="3556">
                  <c:v>291.97080291970804</c:v>
                </c:pt>
                <c:pt idx="3557">
                  <c:v>298.95366218236171</c:v>
                </c:pt>
                <c:pt idx="3558">
                  <c:v>307.45580322828596</c:v>
                </c:pt>
                <c:pt idx="3559">
                  <c:v>307.45580322828596</c:v>
                </c:pt>
                <c:pt idx="3560">
                  <c:v>300.0750187546887</c:v>
                </c:pt>
                <c:pt idx="3561">
                  <c:v>301.20481927710841</c:v>
                </c:pt>
                <c:pt idx="3562">
                  <c:v>309.1190108191654</c:v>
                </c:pt>
                <c:pt idx="3563">
                  <c:v>314.21838177533385</c:v>
                </c:pt>
                <c:pt idx="3564">
                  <c:v>304.64584920030467</c:v>
                </c:pt>
                <c:pt idx="3565">
                  <c:v>285.91851322373122</c:v>
                </c:pt>
                <c:pt idx="3566">
                  <c:v>268.45637583892619</c:v>
                </c:pt>
                <c:pt idx="3567">
                  <c:v>253.32488917036099</c:v>
                </c:pt>
                <c:pt idx="3568">
                  <c:v>251.09855618330195</c:v>
                </c:pt>
                <c:pt idx="3569">
                  <c:v>254.45292620865141</c:v>
                </c:pt>
                <c:pt idx="3570">
                  <c:v>257.73195876288662</c:v>
                </c:pt>
                <c:pt idx="3571">
                  <c:v>266.31158455392807</c:v>
                </c:pt>
                <c:pt idx="3572">
                  <c:v>276.05244996549345</c:v>
                </c:pt>
                <c:pt idx="3573">
                  <c:v>280.50490883590464</c:v>
                </c:pt>
                <c:pt idx="3574">
                  <c:v>279.5248078266946</c:v>
                </c:pt>
                <c:pt idx="3575">
                  <c:v>278.35768963117607</c:v>
                </c:pt>
                <c:pt idx="3576">
                  <c:v>282.68551236749119</c:v>
                </c:pt>
                <c:pt idx="3577">
                  <c:v>289.64518464880524</c:v>
                </c:pt>
                <c:pt idx="3578">
                  <c:v>300.97817908201654</c:v>
                </c:pt>
                <c:pt idx="3579">
                  <c:v>308.16640986132512</c:v>
                </c:pt>
                <c:pt idx="3580">
                  <c:v>311.52647975077883</c:v>
                </c:pt>
                <c:pt idx="3581">
                  <c:v>310.55900621118013</c:v>
                </c:pt>
                <c:pt idx="3582">
                  <c:v>310.31807602792861</c:v>
                </c:pt>
                <c:pt idx="3583">
                  <c:v>308.88030888030886</c:v>
                </c:pt>
                <c:pt idx="3584">
                  <c:v>300.0750187546887</c:v>
                </c:pt>
                <c:pt idx="3585">
                  <c:v>287.15003589375448</c:v>
                </c:pt>
                <c:pt idx="3586">
                  <c:v>276.62517289073304</c:v>
                </c:pt>
                <c:pt idx="3587">
                  <c:v>271.18644067796612</c:v>
                </c:pt>
                <c:pt idx="3588">
                  <c:v>276.05244996549345</c:v>
                </c:pt>
                <c:pt idx="3589">
                  <c:v>283.68794326241135</c:v>
                </c:pt>
                <c:pt idx="3590">
                  <c:v>282.88543140028287</c:v>
                </c:pt>
                <c:pt idx="3591">
                  <c:v>276.24309392265195</c:v>
                </c:pt>
                <c:pt idx="3592">
                  <c:v>267.20106880427522</c:v>
                </c:pt>
                <c:pt idx="3593">
                  <c:v>261.60889470241989</c:v>
                </c:pt>
                <c:pt idx="3594">
                  <c:v>259.57170668397146</c:v>
                </c:pt>
                <c:pt idx="3595">
                  <c:v>261.95153896529143</c:v>
                </c:pt>
                <c:pt idx="3596">
                  <c:v>267.55852842809367</c:v>
                </c:pt>
                <c:pt idx="3597">
                  <c:v>272.47956403269757</c:v>
                </c:pt>
                <c:pt idx="3598">
                  <c:v>279.72027972027973</c:v>
                </c:pt>
                <c:pt idx="3599">
                  <c:v>280.1120448179272</c:v>
                </c:pt>
                <c:pt idx="3600">
                  <c:v>277.0083102493075</c:v>
                </c:pt>
                <c:pt idx="3601">
                  <c:v>277.58501040943787</c:v>
                </c:pt>
                <c:pt idx="3602">
                  <c:v>281.29395218002816</c:v>
                </c:pt>
                <c:pt idx="3603">
                  <c:v>289.43560057887117</c:v>
                </c:pt>
                <c:pt idx="3604">
                  <c:v>296.2962962962963</c:v>
                </c:pt>
                <c:pt idx="3605">
                  <c:v>300.0750187546887</c:v>
                </c:pt>
                <c:pt idx="3606">
                  <c:v>297.1768202080238</c:v>
                </c:pt>
                <c:pt idx="3607">
                  <c:v>293.90154298310068</c:v>
                </c:pt>
                <c:pt idx="3608">
                  <c:v>292.61155815654718</c:v>
                </c:pt>
                <c:pt idx="3609">
                  <c:v>288.80866425992781</c:v>
                </c:pt>
                <c:pt idx="3610">
                  <c:v>288.80866425992781</c:v>
                </c:pt>
                <c:pt idx="3611">
                  <c:v>294.76787030213706</c:v>
                </c:pt>
                <c:pt idx="3612">
                  <c:v>296.2962962962963</c:v>
                </c:pt>
                <c:pt idx="3613">
                  <c:v>295.63932002956392</c:v>
                </c:pt>
                <c:pt idx="3614">
                  <c:v>297.61904761904759</c:v>
                </c:pt>
                <c:pt idx="3615">
                  <c:v>292.61155815654718</c:v>
                </c:pt>
                <c:pt idx="3616">
                  <c:v>285.91851322373122</c:v>
                </c:pt>
                <c:pt idx="3617">
                  <c:v>282.4858757062147</c:v>
                </c:pt>
                <c:pt idx="3618">
                  <c:v>280.70175438596493</c:v>
                </c:pt>
                <c:pt idx="3619">
                  <c:v>284.09090909090907</c:v>
                </c:pt>
                <c:pt idx="3620">
                  <c:v>289.43560057887117</c:v>
                </c:pt>
                <c:pt idx="3621">
                  <c:v>296.51593773165308</c:v>
                </c:pt>
                <c:pt idx="3622">
                  <c:v>300.52592036063112</c:v>
                </c:pt>
                <c:pt idx="3623">
                  <c:v>300.97817908201654</c:v>
                </c:pt>
                <c:pt idx="3624">
                  <c:v>305.11060259344015</c:v>
                </c:pt>
                <c:pt idx="3625">
                  <c:v>313.9717425431711</c:v>
                </c:pt>
                <c:pt idx="3626">
                  <c:v>319.23383878691141</c:v>
                </c:pt>
                <c:pt idx="3627">
                  <c:v>320.5128205128205</c:v>
                </c:pt>
                <c:pt idx="3628">
                  <c:v>318.97926634768743</c:v>
                </c:pt>
                <c:pt idx="3629">
                  <c:v>313.9717425431711</c:v>
                </c:pt>
                <c:pt idx="3630">
                  <c:v>317.46031746031747</c:v>
                </c:pt>
                <c:pt idx="3631">
                  <c:v>322.06119162640903</c:v>
                </c:pt>
                <c:pt idx="3632">
                  <c:v>328.67707477403451</c:v>
                </c:pt>
                <c:pt idx="3633">
                  <c:v>338.12341504649197</c:v>
                </c:pt>
                <c:pt idx="3634">
                  <c:v>342.17279726261762</c:v>
                </c:pt>
                <c:pt idx="3635">
                  <c:v>349.9562554680665</c:v>
                </c:pt>
                <c:pt idx="3636">
                  <c:v>358.10205908683974</c:v>
                </c:pt>
                <c:pt idx="3637">
                  <c:v>349.9562554680665</c:v>
                </c:pt>
                <c:pt idx="3638">
                  <c:v>333.889816360601</c:v>
                </c:pt>
                <c:pt idx="3639">
                  <c:v>322.84100080710249</c:v>
                </c:pt>
                <c:pt idx="3640">
                  <c:v>315.95576619273299</c:v>
                </c:pt>
                <c:pt idx="3641">
                  <c:v>313.47962382445144</c:v>
                </c:pt>
                <c:pt idx="3642">
                  <c:v>312.98904538341156</c:v>
                </c:pt>
                <c:pt idx="3643">
                  <c:v>311.76929072486359</c:v>
                </c:pt>
                <c:pt idx="3644">
                  <c:v>316.20553359683794</c:v>
                </c:pt>
                <c:pt idx="3645">
                  <c:v>320.5128205128205</c:v>
                </c:pt>
                <c:pt idx="3646">
                  <c:v>323.62459546925567</c:v>
                </c:pt>
                <c:pt idx="3647">
                  <c:v>330.85194375516954</c:v>
                </c:pt>
                <c:pt idx="3648">
                  <c:v>336.1344537815126</c:v>
                </c:pt>
                <c:pt idx="3649">
                  <c:v>338.9830508474576</c:v>
                </c:pt>
                <c:pt idx="3650">
                  <c:v>341.29692832764505</c:v>
                </c:pt>
                <c:pt idx="3651">
                  <c:v>341.00596760443307</c:v>
                </c:pt>
                <c:pt idx="3652">
                  <c:v>339.5585738539898</c:v>
                </c:pt>
                <c:pt idx="3653">
                  <c:v>338.40947546531305</c:v>
                </c:pt>
                <c:pt idx="3654">
                  <c:v>340.13605442176873</c:v>
                </c:pt>
                <c:pt idx="3655">
                  <c:v>345.72169403630079</c:v>
                </c:pt>
                <c:pt idx="3656">
                  <c:v>341.00596760443307</c:v>
                </c:pt>
                <c:pt idx="3657">
                  <c:v>324.41200324412006</c:v>
                </c:pt>
                <c:pt idx="3658">
                  <c:v>319.23383878691141</c:v>
                </c:pt>
                <c:pt idx="3659">
                  <c:v>326.79738562091501</c:v>
                </c:pt>
                <c:pt idx="3660">
                  <c:v>338.12341504649197</c:v>
                </c:pt>
                <c:pt idx="3661">
                  <c:v>349.04013961605585</c:v>
                </c:pt>
                <c:pt idx="3662">
                  <c:v>360.36036036036035</c:v>
                </c:pt>
                <c:pt idx="3663">
                  <c:v>374.88284910965325</c:v>
                </c:pt>
                <c:pt idx="3664">
                  <c:v>387.22168441432723</c:v>
                </c:pt>
                <c:pt idx="3665">
                  <c:v>396.43211100099109</c:v>
                </c:pt>
                <c:pt idx="3666">
                  <c:v>397.61431411530816</c:v>
                </c:pt>
                <c:pt idx="3667">
                  <c:v>388.34951456310682</c:v>
                </c:pt>
                <c:pt idx="3668">
                  <c:v>391.38943248532291</c:v>
                </c:pt>
                <c:pt idx="3669">
                  <c:v>407.33197556008145</c:v>
                </c:pt>
                <c:pt idx="3670">
                  <c:v>417.97283176593521</c:v>
                </c:pt>
                <c:pt idx="3671">
                  <c:v>412.79669762641896</c:v>
                </c:pt>
                <c:pt idx="3672">
                  <c:v>422.83298097251588</c:v>
                </c:pt>
                <c:pt idx="3673">
                  <c:v>444.44444444444446</c:v>
                </c:pt>
                <c:pt idx="3674">
                  <c:v>443.95116537180911</c:v>
                </c:pt>
                <c:pt idx="3675">
                  <c:v>436.20501635768812</c:v>
                </c:pt>
                <c:pt idx="3676">
                  <c:v>444.44444444444446</c:v>
                </c:pt>
                <c:pt idx="3677">
                  <c:v>450.95828635851183</c:v>
                </c:pt>
                <c:pt idx="3678">
                  <c:v>449.94375703037122</c:v>
                </c:pt>
                <c:pt idx="3679">
                  <c:v>454.02951191827469</c:v>
                </c:pt>
                <c:pt idx="3680">
                  <c:v>453.51473922902494</c:v>
                </c:pt>
                <c:pt idx="3681">
                  <c:v>454.02951191827469</c:v>
                </c:pt>
                <c:pt idx="3682">
                  <c:v>454.54545454545456</c:v>
                </c:pt>
                <c:pt idx="3683">
                  <c:v>458.71559633027522</c:v>
                </c:pt>
                <c:pt idx="3684">
                  <c:v>450.45045045045043</c:v>
                </c:pt>
                <c:pt idx="3685">
                  <c:v>432.43243243243245</c:v>
                </c:pt>
                <c:pt idx="3686">
                  <c:v>425.531914893617</c:v>
                </c:pt>
                <c:pt idx="3687">
                  <c:v>428.72454448017152</c:v>
                </c:pt>
                <c:pt idx="3688">
                  <c:v>429.64554242749733</c:v>
                </c:pt>
                <c:pt idx="3689">
                  <c:v>423.28042328042329</c:v>
                </c:pt>
                <c:pt idx="3690">
                  <c:v>421.94092827004221</c:v>
                </c:pt>
                <c:pt idx="3691">
                  <c:v>427.80748663101605</c:v>
                </c:pt>
                <c:pt idx="3692">
                  <c:v>435.72984749455338</c:v>
                </c:pt>
                <c:pt idx="3693">
                  <c:v>444.44444444444446</c:v>
                </c:pt>
                <c:pt idx="3694">
                  <c:v>441.50110375275938</c:v>
                </c:pt>
                <c:pt idx="3695">
                  <c:v>449.43820224719099</c:v>
                </c:pt>
                <c:pt idx="3696">
                  <c:v>461.89376443418013</c:v>
                </c:pt>
                <c:pt idx="3697">
                  <c:v>456.10034207525655</c:v>
                </c:pt>
                <c:pt idx="3698">
                  <c:v>444.93882091212458</c:v>
                </c:pt>
                <c:pt idx="3699">
                  <c:v>439.56043956043953</c:v>
                </c:pt>
                <c:pt idx="3700">
                  <c:v>442.47787610619469</c:v>
                </c:pt>
                <c:pt idx="3701">
                  <c:v>443.95116537180911</c:v>
                </c:pt>
                <c:pt idx="3702">
                  <c:v>435.25571273122961</c:v>
                </c:pt>
                <c:pt idx="3703">
                  <c:v>426.43923240938165</c:v>
                </c:pt>
                <c:pt idx="3704">
                  <c:v>428.72454448017152</c:v>
                </c:pt>
                <c:pt idx="3705">
                  <c:v>422.83298097251588</c:v>
                </c:pt>
                <c:pt idx="3706">
                  <c:v>410.25641025641028</c:v>
                </c:pt>
                <c:pt idx="3707">
                  <c:v>410.25641025641028</c:v>
                </c:pt>
                <c:pt idx="3708">
                  <c:v>408.16326530612247</c:v>
                </c:pt>
                <c:pt idx="3709">
                  <c:v>401.60642570281124</c:v>
                </c:pt>
                <c:pt idx="3710">
                  <c:v>401.20361083249747</c:v>
                </c:pt>
                <c:pt idx="3711">
                  <c:v>405.26849037487335</c:v>
                </c:pt>
                <c:pt idx="3712">
                  <c:v>409.41658137154553</c:v>
                </c:pt>
                <c:pt idx="3713">
                  <c:v>406.91759918616481</c:v>
                </c:pt>
                <c:pt idx="3714">
                  <c:v>398.40637450199205</c:v>
                </c:pt>
                <c:pt idx="3715">
                  <c:v>394.0886699507389</c:v>
                </c:pt>
                <c:pt idx="3716">
                  <c:v>399.20159680638722</c:v>
                </c:pt>
                <c:pt idx="3717">
                  <c:v>405.67951318458415</c:v>
                </c:pt>
                <c:pt idx="3718">
                  <c:v>408.99795501022493</c:v>
                </c:pt>
                <c:pt idx="3719">
                  <c:v>404.85829959514172</c:v>
                </c:pt>
                <c:pt idx="3720">
                  <c:v>404.85829959514172</c:v>
                </c:pt>
                <c:pt idx="3721">
                  <c:v>412.37113402061857</c:v>
                </c:pt>
                <c:pt idx="3722">
                  <c:v>416.66666666666669</c:v>
                </c:pt>
                <c:pt idx="3723">
                  <c:v>407.74719673802241</c:v>
                </c:pt>
                <c:pt idx="3724">
                  <c:v>406.09137055837562</c:v>
                </c:pt>
                <c:pt idx="3725">
                  <c:v>416.23309053069721</c:v>
                </c:pt>
                <c:pt idx="3726">
                  <c:v>434.31053203040176</c:v>
                </c:pt>
                <c:pt idx="3727">
                  <c:v>458.19014891179842</c:v>
                </c:pt>
                <c:pt idx="3728">
                  <c:v>461.89376443418013</c:v>
                </c:pt>
                <c:pt idx="3729">
                  <c:v>449.94375703037122</c:v>
                </c:pt>
                <c:pt idx="3730">
                  <c:v>437.63676148796498</c:v>
                </c:pt>
                <c:pt idx="3731">
                  <c:v>421.49631190727081</c:v>
                </c:pt>
                <c:pt idx="3732">
                  <c:v>413.22314049586777</c:v>
                </c:pt>
                <c:pt idx="3733">
                  <c:v>411.09969167523127</c:v>
                </c:pt>
                <c:pt idx="3734">
                  <c:v>419.28721174004193</c:v>
                </c:pt>
                <c:pt idx="3735">
                  <c:v>430.10752688172045</c:v>
                </c:pt>
                <c:pt idx="3736">
                  <c:v>445.43429844097994</c:v>
                </c:pt>
                <c:pt idx="3737">
                  <c:v>456.10034207525655</c:v>
                </c:pt>
                <c:pt idx="3738">
                  <c:v>464.57607433217191</c:v>
                </c:pt>
                <c:pt idx="3739">
                  <c:v>462.42774566473986</c:v>
                </c:pt>
                <c:pt idx="3740">
                  <c:v>454.02951191827469</c:v>
                </c:pt>
                <c:pt idx="3741">
                  <c:v>458.71559633027522</c:v>
                </c:pt>
                <c:pt idx="3742">
                  <c:v>468.93317702227432</c:v>
                </c:pt>
                <c:pt idx="3743">
                  <c:v>474.49584816132858</c:v>
                </c:pt>
                <c:pt idx="3744">
                  <c:v>474.49584816132858</c:v>
                </c:pt>
                <c:pt idx="3745">
                  <c:v>471.14252061248527</c:v>
                </c:pt>
                <c:pt idx="3746">
                  <c:v>466.74445740956827</c:v>
                </c:pt>
                <c:pt idx="3747">
                  <c:v>468.93317702227432</c:v>
                </c:pt>
                <c:pt idx="3748">
                  <c:v>470.58823529411762</c:v>
                </c:pt>
                <c:pt idx="3749">
                  <c:v>465.11627906976742</c:v>
                </c:pt>
                <c:pt idx="3750">
                  <c:v>450.45045045045043</c:v>
                </c:pt>
                <c:pt idx="3751">
                  <c:v>444.44444444444446</c:v>
                </c:pt>
                <c:pt idx="3752">
                  <c:v>445.43429844097994</c:v>
                </c:pt>
                <c:pt idx="3753">
                  <c:v>445.43429844097994</c:v>
                </c:pt>
                <c:pt idx="3754">
                  <c:v>447.92833146696529</c:v>
                </c:pt>
                <c:pt idx="3755">
                  <c:v>461.36101499423296</c:v>
                </c:pt>
                <c:pt idx="3756">
                  <c:v>473.37278106508876</c:v>
                </c:pt>
                <c:pt idx="3757">
                  <c:v>468.38407494145201</c:v>
                </c:pt>
                <c:pt idx="3758">
                  <c:v>462.96296296296299</c:v>
                </c:pt>
                <c:pt idx="3759">
                  <c:v>467.28971962616822</c:v>
                </c:pt>
                <c:pt idx="3760">
                  <c:v>476.75804529201429</c:v>
                </c:pt>
                <c:pt idx="3761">
                  <c:v>485.43689320388347</c:v>
                </c:pt>
                <c:pt idx="3762">
                  <c:v>494.43757725587147</c:v>
                </c:pt>
                <c:pt idx="3763">
                  <c:v>498.75311720698255</c:v>
                </c:pt>
                <c:pt idx="3764">
                  <c:v>501.88205771643663</c:v>
                </c:pt>
                <c:pt idx="3765">
                  <c:v>504.41361916771751</c:v>
                </c:pt>
                <c:pt idx="3766">
                  <c:v>505.05050505050502</c:v>
                </c:pt>
              </c:numCache>
            </c:numRef>
          </c:val>
          <c:smooth val="0"/>
          <c:extLst>
            <c:ext xmlns:c16="http://schemas.microsoft.com/office/drawing/2014/chart" uri="{C3380CC4-5D6E-409C-BE32-E72D297353CC}">
              <c16:uniqueId val="{00000000-8646-4199-AB3D-9D9E37586975}"/>
            </c:ext>
          </c:extLst>
        </c:ser>
        <c:dLbls>
          <c:showLegendKey val="0"/>
          <c:showVal val="0"/>
          <c:showCatName val="0"/>
          <c:showSerName val="0"/>
          <c:showPercent val="0"/>
          <c:showBubbleSize val="0"/>
        </c:dLbls>
        <c:smooth val="0"/>
        <c:axId val="65363343"/>
        <c:axId val="274887295"/>
      </c:lineChart>
      <c:catAx>
        <c:axId val="653633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KM Chainage (m)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887295"/>
        <c:crosses val="autoZero"/>
        <c:auto val="1"/>
        <c:lblAlgn val="ctr"/>
        <c:lblOffset val="100"/>
        <c:noMultiLvlLbl val="0"/>
      </c:catAx>
      <c:valAx>
        <c:axId val="274887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Resistivity</a:t>
                </a:r>
                <a:r>
                  <a:rPr lang="en-US" baseline="0"/>
                  <a:t> (Ohm-Cm)</a:t>
                </a:r>
                <a:endParaRPr lang="en-US"/>
              </a:p>
            </c:rich>
          </c:tx>
          <c:layout>
            <c:manualLayout>
              <c:xMode val="edge"/>
              <c:yMode val="edge"/>
              <c:x val="0"/>
              <c:y val="0.146927225453175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63343"/>
        <c:crosses val="autoZero"/>
        <c:crossBetween val="between"/>
      </c:valAx>
      <c:spPr>
        <a:noFill/>
        <a:ln>
          <a:noFill/>
        </a:ln>
        <a:effectLst/>
      </c:spPr>
    </c:plotArea>
    <c:legend>
      <c:legendPos val="r"/>
      <c:layout>
        <c:manualLayout>
          <c:xMode val="edge"/>
          <c:yMode val="edge"/>
          <c:x val="0.77697851469400303"/>
          <c:y val="7.383743097856546E-2"/>
          <c:w val="0.1889335112479944"/>
          <c:h val="0.123063724814641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EE95FC5-CD6B-4A50-9262-DC414E16C3EA}">
      <dgm:prSet custT="1"/>
      <dgm:spPr/>
      <dgm:t>
        <a:bodyPr lIns="288000"/>
        <a:lstStyle/>
        <a:p>
          <a:r>
            <a:rPr lang="en-US" sz="2000" dirty="0" smtClean="0">
              <a:solidFill>
                <a:schemeClr val="accent1">
                  <a:lumMod val="75000"/>
                </a:schemeClr>
              </a:solidFill>
            </a:rPr>
            <a:t>Soil Resistivity</a:t>
          </a:r>
          <a:endParaRPr lang="en-US" sz="2000" dirty="0">
            <a:solidFill>
              <a:schemeClr val="accent1">
                <a:lumMod val="75000"/>
              </a:schemeClr>
            </a:solidFill>
          </a:endParaRPr>
        </a:p>
        <a:p>
          <a:r>
            <a:rPr lang="en-US" sz="1600" dirty="0" smtClean="0"/>
            <a:t>Measurement techniques and applications</a:t>
          </a:r>
          <a:endParaRPr lang="en-US" sz="1600" dirty="0"/>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r>
            <a:rPr lang="en-US" dirty="0"/>
            <a:t>1</a:t>
          </a:r>
        </a:p>
      </dgm:t>
    </dgm:pt>
    <dgm:pt modelId="{22625139-F93A-4F3F-A7AA-4923A01AEDF3}">
      <dgm:prSet custT="1"/>
      <dgm:spPr/>
      <dgm:t>
        <a:bodyPr lIns="288000"/>
        <a:lstStyle/>
        <a:p>
          <a:r>
            <a:rPr lang="en-US" sz="2000" dirty="0" smtClean="0">
              <a:solidFill>
                <a:schemeClr val="accent1">
                  <a:lumMod val="75000"/>
                </a:schemeClr>
              </a:solidFill>
            </a:rPr>
            <a:t>Terrain</a:t>
          </a:r>
        </a:p>
        <a:p>
          <a:r>
            <a:rPr lang="en-US" sz="1500" dirty="0" smtClean="0"/>
            <a:t>Soil types, water table, different terrains, drain characteristics</a:t>
          </a:r>
          <a:endParaRPr lang="en-US" sz="1500" dirty="0"/>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dirty="0" smtClean="0"/>
            <a:t>2</a:t>
          </a:r>
          <a:endParaRPr lang="en-US" dirty="0"/>
        </a:p>
      </dgm:t>
    </dgm:pt>
    <dgm:pt modelId="{66DE111A-1E86-470B-BAF4-023F28575D30}">
      <dgm:prSet custT="1"/>
      <dgm:spPr/>
      <dgm:t>
        <a:bodyPr lIns="288000"/>
        <a:lstStyle/>
        <a:p>
          <a:r>
            <a:rPr lang="en-US" sz="2000" dirty="0" smtClean="0">
              <a:solidFill>
                <a:schemeClr val="accent1">
                  <a:lumMod val="75000"/>
                </a:schemeClr>
              </a:solidFill>
            </a:rPr>
            <a:t>Soil Chemistry</a:t>
          </a:r>
          <a:endParaRPr lang="en-US" sz="2000" dirty="0">
            <a:solidFill>
              <a:schemeClr val="accent1">
                <a:lumMod val="75000"/>
              </a:schemeClr>
            </a:solidFill>
          </a:endParaRPr>
        </a:p>
        <a:p>
          <a:r>
            <a:rPr lang="en-US" sz="1400" dirty="0" smtClean="0"/>
            <a:t>Laboratory testing and acceptable limits. pH, Sulfates, Sulfides, Chlorides, etc..</a:t>
          </a:r>
          <a:endParaRPr lang="en-US" sz="1400" dirty="0"/>
        </a:p>
      </dgm:t>
    </dgm:pt>
    <dgm:pt modelId="{9D202962-15FF-4C9E-923E-E376461E5EC8}" type="parTrans" cxnId="{626C6E6D-4B64-4224-A92D-A20B3DF7917F}">
      <dgm:prSet/>
      <dgm:spPr/>
      <dgm:t>
        <a:bodyPr/>
        <a:lstStyle/>
        <a:p>
          <a:endParaRPr lang="en-US"/>
        </a:p>
      </dgm:t>
    </dgm:pt>
    <dgm:pt modelId="{2F252743-4003-4A28-85D0-36C88AA4CA1E}" type="sibTrans" cxnId="{626C6E6D-4B64-4224-A92D-A20B3DF7917F}">
      <dgm:prSet phldrT="2" phldr="0"/>
      <dgm:spPr/>
      <dgm:t>
        <a:bodyPr/>
        <a:lstStyle/>
        <a:p>
          <a:r>
            <a:rPr lang="en-US" dirty="0" smtClean="0"/>
            <a:t>3</a:t>
          </a:r>
          <a:endParaRPr lang="en-US" dirty="0"/>
        </a:p>
      </dgm:t>
    </dgm:pt>
    <dgm:pt modelId="{6DDCB1D8-77B0-4546-93DB-7013974B485E}">
      <dgm:prSet custT="1"/>
      <dgm:spPr/>
      <dgm:t>
        <a:bodyPr lIns="288000"/>
        <a:lstStyle/>
        <a:p>
          <a:pPr algn="l"/>
          <a:r>
            <a:rPr lang="en-US" sz="2000" dirty="0" smtClean="0">
              <a:solidFill>
                <a:schemeClr val="accent1">
                  <a:lumMod val="75000"/>
                </a:schemeClr>
              </a:solidFill>
            </a:rPr>
            <a:t>       Q&amp;A</a:t>
          </a:r>
        </a:p>
      </dgm:t>
    </dgm:pt>
    <dgm:pt modelId="{ADF10265-9E67-4325-A0F5-482338AC08C0}" type="parTrans" cxnId="{E991E225-C259-4298-870F-CEC74BD6A9F7}">
      <dgm:prSet/>
      <dgm:spPr/>
      <dgm:t>
        <a:bodyPr/>
        <a:lstStyle/>
        <a:p>
          <a:endParaRPr lang="en-US"/>
        </a:p>
      </dgm:t>
    </dgm:pt>
    <dgm:pt modelId="{BEA1D945-9061-47B9-8613-004791BF9365}" type="sibTrans" cxnId="{E991E225-C259-4298-870F-CEC74BD6A9F7}">
      <dgm:prSet phldrT="4" phldr="0"/>
      <dgm:spPr/>
      <dgm:t>
        <a:bodyPr/>
        <a:lstStyle/>
        <a:p>
          <a:r>
            <a:rPr lang="en-US" dirty="0"/>
            <a:t>4</a:t>
          </a:r>
        </a:p>
      </dgm:t>
    </dgm:pt>
    <dgm:pt modelId="{C09B749D-9CF7-492C-B341-D9553818451B}" type="pres">
      <dgm:prSet presAssocID="{D0F07F19-1F50-4B42-A7A0-278DF9D25BB1}" presName="Name0" presStyleCnt="0">
        <dgm:presLayoutVars>
          <dgm:animLvl val="lvl"/>
          <dgm:resizeHandles val="exact"/>
        </dgm:presLayoutVars>
      </dgm:prSet>
      <dgm:spPr/>
      <dgm:t>
        <a:bodyPr/>
        <a:lstStyle/>
        <a:p>
          <a:endParaRPr lang="en-US"/>
        </a:p>
      </dgm:t>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dgm:spPr/>
      <dgm:t>
        <a:bodyPr/>
        <a:lstStyle/>
        <a:p>
          <a:endParaRPr lang="en-US"/>
        </a:p>
      </dgm:t>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t>
        <a:bodyPr/>
        <a:lstStyle/>
        <a:p>
          <a:endParaRPr lang="en-US"/>
        </a:p>
      </dgm:t>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t>
        <a:bodyPr/>
        <a:lstStyle/>
        <a:p>
          <a:endParaRPr lang="en-US"/>
        </a:p>
      </dgm:t>
    </dgm:pt>
    <dgm:pt modelId="{4345A606-3100-40DC-847D-F26F8DFFB0A4}" type="pres">
      <dgm:prSet presAssocID="{C99EBBB1-E916-471C-83C9-ABE85B42AC26}"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1" presStyleCnt="4"/>
      <dgm:spPr/>
      <dgm:t>
        <a:bodyPr/>
        <a:lstStyle/>
        <a:p>
          <a:endParaRPr lang="en-US"/>
        </a:p>
      </dgm:t>
    </dgm:pt>
    <dgm:pt modelId="{82EE2C17-F664-4616-8F76-97637F08E124}" type="pres">
      <dgm:prSet presAssocID="{A8E2FA08-4DD4-4654-A85D-9A99162D6201}" presName="sibTransNodeCircle" presStyleLbl="alignNode1" presStyleIdx="2" presStyleCnt="8">
        <dgm:presLayoutVars>
          <dgm:chMax val="0"/>
          <dgm:bulletEnabled/>
        </dgm:presLayoutVars>
      </dgm:prSet>
      <dgm:spPr>
        <a:prstGeom prst="rect">
          <a:avLst/>
        </a:prstGeom>
      </dgm:spPr>
      <dgm:t>
        <a:bodyPr/>
        <a:lstStyle/>
        <a:p>
          <a:endParaRPr lang="en-US"/>
        </a:p>
      </dgm:t>
    </dgm:pt>
    <dgm:pt modelId="{96383FDE-483E-4E6D-B151-4FC41C065094}" type="pres">
      <dgm:prSet presAssocID="{22625139-F93A-4F3F-A7AA-4923A01AEDF3}" presName="bottomLine" presStyleLbl="alignNode1" presStyleIdx="3" presStyleCnt="8">
        <dgm:presLayoutVars/>
      </dgm:prSet>
      <dgm:spPr/>
    </dgm:pt>
    <dgm:pt modelId="{BBF86657-8EAE-46E6-B25A-D2056AE50973}" type="pres">
      <dgm:prSet presAssocID="{22625139-F93A-4F3F-A7AA-4923A01AEDF3}" presName="nodeText" presStyleLbl="bgAccFollowNode1" presStyleIdx="1" presStyleCnt="4">
        <dgm:presLayoutVars>
          <dgm:bulletEnabled val="1"/>
        </dgm:presLayoutVars>
      </dgm:prSet>
      <dgm:spPr/>
      <dgm:t>
        <a:bodyPr/>
        <a:lstStyle/>
        <a:p>
          <a:endParaRPr lang="en-US"/>
        </a:p>
      </dgm:t>
    </dgm:pt>
    <dgm:pt modelId="{8DC76FCE-F8A0-43BB-94B0-26867DA9F629}" type="pres">
      <dgm:prSet presAssocID="{A8E2FA08-4DD4-4654-A85D-9A99162D6201}" presName="sibTrans" presStyleCnt="0"/>
      <dgm:spPr/>
    </dgm:pt>
    <dgm:pt modelId="{A5580E75-FFA3-4E9D-A04F-BD668BD7FD8B}" type="pres">
      <dgm:prSet presAssocID="{66DE111A-1E86-470B-BAF4-023F28575D30}" presName="compositeNode" presStyleCnt="0">
        <dgm:presLayoutVars>
          <dgm:bulletEnabled val="1"/>
        </dgm:presLayoutVars>
      </dgm:prSet>
      <dgm:spPr/>
    </dgm:pt>
    <dgm:pt modelId="{7FC1B88C-3EBC-403F-A639-CBB4F38E3AF3}" type="pres">
      <dgm:prSet presAssocID="{66DE111A-1E86-470B-BAF4-023F28575D30}" presName="bgRect" presStyleLbl="bgAccFollowNode1" presStyleIdx="2" presStyleCnt="4"/>
      <dgm:spPr/>
      <dgm:t>
        <a:bodyPr/>
        <a:lstStyle/>
        <a:p>
          <a:endParaRPr lang="en-US"/>
        </a:p>
      </dgm:t>
    </dgm:pt>
    <dgm:pt modelId="{44960FA8-8B8D-46ED-9D7C-2F6AD809C93C}" type="pres">
      <dgm:prSet presAssocID="{2F252743-4003-4A28-85D0-36C88AA4CA1E}" presName="sibTransNodeCircle" presStyleLbl="alignNode1" presStyleIdx="4" presStyleCnt="8">
        <dgm:presLayoutVars>
          <dgm:chMax val="0"/>
          <dgm:bulletEnabled/>
        </dgm:presLayoutVars>
      </dgm:prSet>
      <dgm:spPr>
        <a:prstGeom prst="rect">
          <a:avLst/>
        </a:prstGeom>
      </dgm:spPr>
      <dgm:t>
        <a:bodyPr/>
        <a:lstStyle/>
        <a:p>
          <a:endParaRPr lang="en-US"/>
        </a:p>
      </dgm:t>
    </dgm:pt>
    <dgm:pt modelId="{FC881868-996B-4B40-A1B0-13197AC1E981}" type="pres">
      <dgm:prSet presAssocID="{66DE111A-1E86-470B-BAF4-023F28575D30}" presName="bottomLine" presStyleLbl="alignNode1" presStyleIdx="5" presStyleCnt="8">
        <dgm:presLayoutVars/>
      </dgm:prSet>
      <dgm:spPr/>
    </dgm:pt>
    <dgm:pt modelId="{6F62B97C-9B5B-4F06-AD82-F30F9558458A}" type="pres">
      <dgm:prSet presAssocID="{66DE111A-1E86-470B-BAF4-023F28575D30}" presName="nodeText" presStyleLbl="bgAccFollowNode1" presStyleIdx="2" presStyleCnt="4">
        <dgm:presLayoutVars>
          <dgm:bulletEnabled val="1"/>
        </dgm:presLayoutVars>
      </dgm:prSet>
      <dgm:spPr/>
      <dgm:t>
        <a:bodyPr/>
        <a:lstStyle/>
        <a:p>
          <a:endParaRPr lang="en-US"/>
        </a:p>
      </dgm:t>
    </dgm:pt>
    <dgm:pt modelId="{210B67B8-C698-47AB-B64E-9ABB5E0C5E9F}" type="pres">
      <dgm:prSet presAssocID="{2F252743-4003-4A28-85D0-36C88AA4CA1E}" presName="sibTrans" presStyleCnt="0"/>
      <dgm:spPr/>
    </dgm:pt>
    <dgm:pt modelId="{95139760-7E2A-4ECB-94F4-8C1437D9B6D2}" type="pres">
      <dgm:prSet presAssocID="{6DDCB1D8-77B0-4546-93DB-7013974B485E}" presName="compositeNode" presStyleCnt="0">
        <dgm:presLayoutVars>
          <dgm:bulletEnabled val="1"/>
        </dgm:presLayoutVars>
      </dgm:prSet>
      <dgm:spPr/>
    </dgm:pt>
    <dgm:pt modelId="{CEF84692-4CF3-457B-BB8E-12DF4AC71F9B}" type="pres">
      <dgm:prSet presAssocID="{6DDCB1D8-77B0-4546-93DB-7013974B485E}" presName="bgRect" presStyleLbl="bgAccFollowNode1" presStyleIdx="3" presStyleCnt="4" custScaleX="93543"/>
      <dgm:spPr/>
      <dgm:t>
        <a:bodyPr/>
        <a:lstStyle/>
        <a:p>
          <a:endParaRPr lang="en-US"/>
        </a:p>
      </dgm:t>
    </dgm:pt>
    <dgm:pt modelId="{0EC83B10-89FD-4F44-90EF-D8A9386BD760}" type="pres">
      <dgm:prSet presAssocID="{BEA1D945-9061-47B9-8613-004791BF9365}" presName="sibTransNodeCircle" presStyleLbl="alignNode1" presStyleIdx="6" presStyleCnt="8">
        <dgm:presLayoutVars>
          <dgm:chMax val="0"/>
          <dgm:bulletEnabled/>
        </dgm:presLayoutVars>
      </dgm:prSet>
      <dgm:spPr>
        <a:prstGeom prst="rect">
          <a:avLst/>
        </a:prstGeom>
      </dgm:spPr>
      <dgm:t>
        <a:bodyPr/>
        <a:lstStyle/>
        <a:p>
          <a:endParaRPr lang="en-US"/>
        </a:p>
      </dgm:t>
    </dgm:pt>
    <dgm:pt modelId="{67993E87-630B-42D7-B94C-91226D958C6A}" type="pres">
      <dgm:prSet presAssocID="{6DDCB1D8-77B0-4546-93DB-7013974B485E}" presName="bottomLine" presStyleLbl="alignNode1" presStyleIdx="7" presStyleCnt="8" custScaleX="93883">
        <dgm:presLayoutVars/>
      </dgm:prSet>
      <dgm:spPr/>
    </dgm:pt>
    <dgm:pt modelId="{A759E836-7DC9-4302-BEE2-AA6DBB368041}" type="pres">
      <dgm:prSet presAssocID="{6DDCB1D8-77B0-4546-93DB-7013974B485E}" presName="nodeText" presStyleLbl="bgAccFollowNode1" presStyleIdx="3" presStyleCnt="4">
        <dgm:presLayoutVars>
          <dgm:bulletEnabled val="1"/>
        </dgm:presLayoutVars>
      </dgm:prSet>
      <dgm:spPr/>
      <dgm:t>
        <a:bodyPr/>
        <a:lstStyle/>
        <a:p>
          <a:endParaRPr lang="en-US"/>
        </a:p>
      </dgm:t>
    </dgm:pt>
  </dgm:ptLst>
  <dgm:cxnLst>
    <dgm:cxn modelId="{A4B80D2D-7E35-421F-8BF9-55B39C33B9BE}" type="presOf" srcId="{A8E2FA08-4DD4-4654-A85D-9A99162D6201}" destId="{82EE2C17-F664-4616-8F76-97637F08E124}" srcOrd="0" destOrd="0" presId="urn:microsoft.com/office/officeart/2016/7/layout/BasicLinearProcessNumbered#1"/>
    <dgm:cxn modelId="{B7C4E13F-4847-46B4-A060-CCB7644C61E7}" type="presOf" srcId="{2F252743-4003-4A28-85D0-36C88AA4CA1E}" destId="{44960FA8-8B8D-46ED-9D7C-2F6AD809C93C}" srcOrd="0" destOrd="0" presId="urn:microsoft.com/office/officeart/2016/7/layout/BasicLinearProcessNumbered#1"/>
    <dgm:cxn modelId="{626C6E6D-4B64-4224-A92D-A20B3DF7917F}" srcId="{D0F07F19-1F50-4B42-A7A0-278DF9D25BB1}" destId="{66DE111A-1E86-470B-BAF4-023F28575D30}" srcOrd="2" destOrd="0" parTransId="{9D202962-15FF-4C9E-923E-E376461E5EC8}" sibTransId="{2F252743-4003-4A28-85D0-36C88AA4CA1E}"/>
    <dgm:cxn modelId="{FC7721F0-429B-4CE7-BE98-C2F3C41FE9C7}" srcId="{D0F07F19-1F50-4B42-A7A0-278DF9D25BB1}" destId="{22625139-F93A-4F3F-A7AA-4923A01AEDF3}" srcOrd="1" destOrd="0" parTransId="{F549A0EB-6BE9-4749-8336-B02A279AE302}" sibTransId="{A8E2FA08-4DD4-4654-A85D-9A99162D6201}"/>
    <dgm:cxn modelId="{B3F19EC2-A372-4EC3-BFE0-C62FFDFE3DF6}" srcId="{D0F07F19-1F50-4B42-A7A0-278DF9D25BB1}" destId="{2EE95FC5-CD6B-4A50-9262-DC414E16C3EA}" srcOrd="0" destOrd="0" parTransId="{75374347-884B-4721-8CFF-DF080F5B1C79}" sibTransId="{C99EBBB1-E916-471C-83C9-ABE85B42AC26}"/>
    <dgm:cxn modelId="{23907F3B-DE45-45CF-9707-5E4F6F6973DA}" type="presOf" srcId="{D0F07F19-1F50-4B42-A7A0-278DF9D25BB1}" destId="{C09B749D-9CF7-492C-B341-D9553818451B}" srcOrd="0" destOrd="0" presId="urn:microsoft.com/office/officeart/2016/7/layout/BasicLinearProcessNumbered#1"/>
    <dgm:cxn modelId="{E991E225-C259-4298-870F-CEC74BD6A9F7}" srcId="{D0F07F19-1F50-4B42-A7A0-278DF9D25BB1}" destId="{6DDCB1D8-77B0-4546-93DB-7013974B485E}" srcOrd="3" destOrd="0" parTransId="{ADF10265-9E67-4325-A0F5-482338AC08C0}" sibTransId="{BEA1D945-9061-47B9-8613-004791BF9365}"/>
    <dgm:cxn modelId="{40CAD671-AB1B-4EF2-BD4C-E4C43639C27E}" type="presOf" srcId="{2EE95FC5-CD6B-4A50-9262-DC414E16C3EA}" destId="{5947A689-FC4A-4FDF-BDDD-890A8474DEF9}" srcOrd="0" destOrd="0" presId="urn:microsoft.com/office/officeart/2016/7/layout/BasicLinearProcessNumbered#1"/>
    <dgm:cxn modelId="{FE880EA4-63DB-4FB3-BBEF-C29696ADE1F7}" type="presOf" srcId="{66DE111A-1E86-470B-BAF4-023F28575D30}" destId="{7FC1B88C-3EBC-403F-A639-CBB4F38E3AF3}" srcOrd="0" destOrd="0" presId="urn:microsoft.com/office/officeart/2016/7/layout/BasicLinearProcessNumbered#1"/>
    <dgm:cxn modelId="{C0185933-A2E8-4CA8-BE2D-4651F528D2DE}" type="presOf" srcId="{2EE95FC5-CD6B-4A50-9262-DC414E16C3EA}" destId="{815671D8-22AE-4967-8461-EBC1C9F97F94}" srcOrd="1" destOrd="0" presId="urn:microsoft.com/office/officeart/2016/7/layout/BasicLinearProcessNumbered#1"/>
    <dgm:cxn modelId="{7043076B-C1A0-4D82-B9C2-7389C21548EF}" type="presOf" srcId="{22625139-F93A-4F3F-A7AA-4923A01AEDF3}" destId="{BBF86657-8EAE-46E6-B25A-D2056AE50973}" srcOrd="1" destOrd="0" presId="urn:microsoft.com/office/officeart/2016/7/layout/BasicLinearProcessNumbered#1"/>
    <dgm:cxn modelId="{E61DC651-4918-459D-9455-4C253BF9ED5B}" type="presOf" srcId="{66DE111A-1E86-470B-BAF4-023F28575D30}" destId="{6F62B97C-9B5B-4F06-AD82-F30F9558458A}" srcOrd="1" destOrd="0" presId="urn:microsoft.com/office/officeart/2016/7/layout/BasicLinearProcessNumbered#1"/>
    <dgm:cxn modelId="{CA82E9D4-4D73-4FAA-8456-677545FA7114}" type="presOf" srcId="{6DDCB1D8-77B0-4546-93DB-7013974B485E}" destId="{CEF84692-4CF3-457B-BB8E-12DF4AC71F9B}" srcOrd="0" destOrd="0" presId="urn:microsoft.com/office/officeart/2016/7/layout/BasicLinearProcessNumbered#1"/>
    <dgm:cxn modelId="{D0999FEB-3F13-4B99-8767-7340A2A83933}" type="presOf" srcId="{22625139-F93A-4F3F-A7AA-4923A01AEDF3}" destId="{83253AE2-89B5-4ADC-817A-FEF4E0BC4B49}" srcOrd="0" destOrd="0" presId="urn:microsoft.com/office/officeart/2016/7/layout/BasicLinearProcessNumbered#1"/>
    <dgm:cxn modelId="{DD5C168A-90C7-41E2-9576-A79BBC6325CE}" type="presOf" srcId="{C99EBBB1-E916-471C-83C9-ABE85B42AC26}" destId="{94E9EF1A-1D07-4210-9402-6C559E90358A}" srcOrd="0" destOrd="0" presId="urn:microsoft.com/office/officeart/2016/7/layout/BasicLinearProcessNumbered#1"/>
    <dgm:cxn modelId="{904475F2-E765-4E3D-9E3A-62DB346E1D56}" type="presOf" srcId="{6DDCB1D8-77B0-4546-93DB-7013974B485E}" destId="{A759E836-7DC9-4302-BEE2-AA6DBB368041}" srcOrd="1" destOrd="0" presId="urn:microsoft.com/office/officeart/2016/7/layout/BasicLinearProcessNumbered#1"/>
    <dgm:cxn modelId="{974AB715-3C12-4AEB-A7D6-53941E3670CA}" type="presOf" srcId="{BEA1D945-9061-47B9-8613-004791BF9365}" destId="{0EC83B10-89FD-4F44-90EF-D8A9386BD760}" srcOrd="0" destOrd="0" presId="urn:microsoft.com/office/officeart/2016/7/layout/BasicLinearProcessNumbered#1"/>
    <dgm:cxn modelId="{B5FABEA6-FE83-4DC3-A3AB-25B621203785}" type="presParOf" srcId="{C09B749D-9CF7-492C-B341-D9553818451B}" destId="{8EEF3829-836D-4E60-A9BC-8F0AD18883EE}" srcOrd="0" destOrd="0" presId="urn:microsoft.com/office/officeart/2016/7/layout/BasicLinearProcessNumbered#1"/>
    <dgm:cxn modelId="{E8C71572-9F0A-4ED2-BA52-A961EB56A76C}" type="presParOf" srcId="{8EEF3829-836D-4E60-A9BC-8F0AD18883EE}" destId="{5947A689-FC4A-4FDF-BDDD-890A8474DEF9}" srcOrd="0" destOrd="0" presId="urn:microsoft.com/office/officeart/2016/7/layout/BasicLinearProcessNumbered#1"/>
    <dgm:cxn modelId="{67C04E6E-4316-4DC8-9615-DBC47E4DDF35}" type="presParOf" srcId="{8EEF3829-836D-4E60-A9BC-8F0AD18883EE}" destId="{94E9EF1A-1D07-4210-9402-6C559E90358A}" srcOrd="1" destOrd="0" presId="urn:microsoft.com/office/officeart/2016/7/layout/BasicLinearProcessNumbered#1"/>
    <dgm:cxn modelId="{003FA2D7-FBDD-45A5-BDB1-BBCD5557649A}" type="presParOf" srcId="{8EEF3829-836D-4E60-A9BC-8F0AD18883EE}" destId="{B9E74D06-8974-46A7-BDE8-CAC0846523DB}" srcOrd="2" destOrd="0" presId="urn:microsoft.com/office/officeart/2016/7/layout/BasicLinearProcessNumbered#1"/>
    <dgm:cxn modelId="{3E9A9986-48DD-4CC7-91FE-1707EBC7E65A}" type="presParOf" srcId="{8EEF3829-836D-4E60-A9BC-8F0AD18883EE}" destId="{815671D8-22AE-4967-8461-EBC1C9F97F94}" srcOrd="3" destOrd="0" presId="urn:microsoft.com/office/officeart/2016/7/layout/BasicLinearProcessNumbered#1"/>
    <dgm:cxn modelId="{2711AD4E-AE27-4FCF-8A6A-77C0EB08E796}" type="presParOf" srcId="{C09B749D-9CF7-492C-B341-D9553818451B}" destId="{4345A606-3100-40DC-847D-F26F8DFFB0A4}" srcOrd="1" destOrd="0" presId="urn:microsoft.com/office/officeart/2016/7/layout/BasicLinearProcessNumbered#1"/>
    <dgm:cxn modelId="{5792E72B-E132-444A-BAAD-0F2F78F0396C}" type="presParOf" srcId="{C09B749D-9CF7-492C-B341-D9553818451B}" destId="{5419C900-3474-4480-82CB-923AF8027A48}" srcOrd="2" destOrd="0" presId="urn:microsoft.com/office/officeart/2016/7/layout/BasicLinearProcessNumbered#1"/>
    <dgm:cxn modelId="{9985658F-827E-4C3E-901A-BB8B62931A97}" type="presParOf" srcId="{5419C900-3474-4480-82CB-923AF8027A48}" destId="{83253AE2-89B5-4ADC-817A-FEF4E0BC4B49}" srcOrd="0" destOrd="0" presId="urn:microsoft.com/office/officeart/2016/7/layout/BasicLinearProcessNumbered#1"/>
    <dgm:cxn modelId="{48A7D195-BEC4-4325-8BFF-25B8CA13DC53}" type="presParOf" srcId="{5419C900-3474-4480-82CB-923AF8027A48}" destId="{82EE2C17-F664-4616-8F76-97637F08E124}" srcOrd="1" destOrd="0" presId="urn:microsoft.com/office/officeart/2016/7/layout/BasicLinearProcessNumbered#1"/>
    <dgm:cxn modelId="{DFA21DE9-D23E-4AEC-984F-38954304B882}" type="presParOf" srcId="{5419C900-3474-4480-82CB-923AF8027A48}" destId="{96383FDE-483E-4E6D-B151-4FC41C065094}" srcOrd="2" destOrd="0" presId="urn:microsoft.com/office/officeart/2016/7/layout/BasicLinearProcessNumbered#1"/>
    <dgm:cxn modelId="{110189D1-9E6B-4E0C-8667-C0A3012E8A84}" type="presParOf" srcId="{5419C900-3474-4480-82CB-923AF8027A48}" destId="{BBF86657-8EAE-46E6-B25A-D2056AE50973}" srcOrd="3" destOrd="0" presId="urn:microsoft.com/office/officeart/2016/7/layout/BasicLinearProcessNumbered#1"/>
    <dgm:cxn modelId="{6F4652E6-670E-47E1-8BB6-F10FC0002FE5}" type="presParOf" srcId="{C09B749D-9CF7-492C-B341-D9553818451B}" destId="{8DC76FCE-F8A0-43BB-94B0-26867DA9F629}" srcOrd="3" destOrd="0" presId="urn:microsoft.com/office/officeart/2016/7/layout/BasicLinearProcessNumbered#1"/>
    <dgm:cxn modelId="{8309E2C7-3342-4A54-ADF3-CCDCBEB0D722}" type="presParOf" srcId="{C09B749D-9CF7-492C-B341-D9553818451B}" destId="{A5580E75-FFA3-4E9D-A04F-BD668BD7FD8B}" srcOrd="4" destOrd="0" presId="urn:microsoft.com/office/officeart/2016/7/layout/BasicLinearProcessNumbered#1"/>
    <dgm:cxn modelId="{592EEE59-5BB1-4CAF-B4B5-B5E7D21F0980}" type="presParOf" srcId="{A5580E75-FFA3-4E9D-A04F-BD668BD7FD8B}" destId="{7FC1B88C-3EBC-403F-A639-CBB4F38E3AF3}" srcOrd="0" destOrd="0" presId="urn:microsoft.com/office/officeart/2016/7/layout/BasicLinearProcessNumbered#1"/>
    <dgm:cxn modelId="{6E98240C-2D0E-4E8E-902A-D501BDA6DB1B}" type="presParOf" srcId="{A5580E75-FFA3-4E9D-A04F-BD668BD7FD8B}" destId="{44960FA8-8B8D-46ED-9D7C-2F6AD809C93C}" srcOrd="1" destOrd="0" presId="urn:microsoft.com/office/officeart/2016/7/layout/BasicLinearProcessNumbered#1"/>
    <dgm:cxn modelId="{B5D2AA0C-119B-464A-AC0C-74494B924B18}" type="presParOf" srcId="{A5580E75-FFA3-4E9D-A04F-BD668BD7FD8B}" destId="{FC881868-996B-4B40-A1B0-13197AC1E981}" srcOrd="2" destOrd="0" presId="urn:microsoft.com/office/officeart/2016/7/layout/BasicLinearProcessNumbered#1"/>
    <dgm:cxn modelId="{1C996732-E1B0-47CC-AEB8-9BB865693BB7}" type="presParOf" srcId="{A5580E75-FFA3-4E9D-A04F-BD668BD7FD8B}" destId="{6F62B97C-9B5B-4F06-AD82-F30F9558458A}" srcOrd="3" destOrd="0" presId="urn:microsoft.com/office/officeart/2016/7/layout/BasicLinearProcessNumbered#1"/>
    <dgm:cxn modelId="{37282321-4B5C-46CB-8005-18972E456F9F}" type="presParOf" srcId="{C09B749D-9CF7-492C-B341-D9553818451B}" destId="{210B67B8-C698-47AB-B64E-9ABB5E0C5E9F}" srcOrd="5" destOrd="0" presId="urn:microsoft.com/office/officeart/2016/7/layout/BasicLinearProcessNumbered#1"/>
    <dgm:cxn modelId="{081E9395-C418-49AA-AD04-A26A480007BA}" type="presParOf" srcId="{C09B749D-9CF7-492C-B341-D9553818451B}" destId="{95139760-7E2A-4ECB-94F4-8C1437D9B6D2}" srcOrd="6" destOrd="0" presId="urn:microsoft.com/office/officeart/2016/7/layout/BasicLinearProcessNumbered#1"/>
    <dgm:cxn modelId="{AEE3B11B-4913-40A4-A6DB-90240830E37B}" type="presParOf" srcId="{95139760-7E2A-4ECB-94F4-8C1437D9B6D2}" destId="{CEF84692-4CF3-457B-BB8E-12DF4AC71F9B}" srcOrd="0" destOrd="0" presId="urn:microsoft.com/office/officeart/2016/7/layout/BasicLinearProcessNumbered#1"/>
    <dgm:cxn modelId="{EBC8EF99-1443-48AE-8CFD-E9CF572F8E87}" type="presParOf" srcId="{95139760-7E2A-4ECB-94F4-8C1437D9B6D2}" destId="{0EC83B10-89FD-4F44-90EF-D8A9386BD760}" srcOrd="1" destOrd="0" presId="urn:microsoft.com/office/officeart/2016/7/layout/BasicLinearProcessNumbered#1"/>
    <dgm:cxn modelId="{ADA545F7-54E2-4D7C-995C-0299264B1C4B}" type="presParOf" srcId="{95139760-7E2A-4ECB-94F4-8C1437D9B6D2}" destId="{67993E87-630B-42D7-B94C-91226D958C6A}" srcOrd="2" destOrd="0" presId="urn:microsoft.com/office/officeart/2016/7/layout/BasicLinearProcessNumbered#1"/>
    <dgm:cxn modelId="{D222AB5D-E14C-46C4-97CE-F2D20D8452CF}" type="presParOf" srcId="{95139760-7E2A-4ECB-94F4-8C1437D9B6D2}" destId="{A759E836-7DC9-4302-BEE2-AA6DBB368041}"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1682D-D380-46E3-A91A-18838A7DF1E3}"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B6B7787-D76E-4F78-8FA9-31BCD6E10BB7}">
      <dgm:prSet custT="1"/>
      <dgm:spPr>
        <a:solidFill>
          <a:schemeClr val="tx2">
            <a:lumMod val="90000"/>
            <a:lumOff val="10000"/>
          </a:schemeClr>
        </a:solidFill>
      </dgm:spPr>
      <dgm:t>
        <a:bodyPr lIns="144000"/>
        <a:lstStyle/>
        <a:p>
          <a:r>
            <a:rPr lang="en-US" sz="2000" b="1" cap="none" dirty="0" smtClean="0">
              <a:latin typeface="Gill Sans MT" panose="020B0502020104020203" pitchFamily="34" charset="0"/>
            </a:rPr>
            <a:t>Measurement Techniques</a:t>
          </a:r>
          <a:endParaRPr lang="en-US" sz="2000" cap="none" dirty="0">
            <a:solidFill>
              <a:schemeClr val="tx2">
                <a:lumMod val="50000"/>
                <a:lumOff val="50000"/>
              </a:schemeClr>
            </a:solidFill>
            <a:latin typeface="Gill Sans MT" panose="020B0502020104020203" pitchFamily="34" charset="0"/>
          </a:endParaRPr>
        </a:p>
      </dgm:t>
    </dgm:pt>
    <dgm:pt modelId="{C1B77C00-FD9A-44DF-9391-D30E6E08AEFF}" type="parTrans" cxnId="{02837B09-CF5A-43E3-B177-8DC69E8EBB48}">
      <dgm:prSet/>
      <dgm:spPr/>
      <dgm:t>
        <a:bodyPr/>
        <a:lstStyle/>
        <a:p>
          <a:endParaRPr lang="en-US" sz="1600" dirty="0"/>
        </a:p>
      </dgm:t>
    </dgm:pt>
    <dgm:pt modelId="{089D225D-D8C3-4908-B7FF-753A969B2F06}" type="sibTrans" cxnId="{02837B09-CF5A-43E3-B177-8DC69E8EBB48}">
      <dgm:prSet/>
      <dgm:spPr/>
      <dgm:t>
        <a:bodyPr/>
        <a:lstStyle/>
        <a:p>
          <a:endParaRPr lang="en-US"/>
        </a:p>
      </dgm:t>
    </dgm:pt>
    <dgm:pt modelId="{F77E5DBE-809B-4934-AEFC-E0CF82680850}">
      <dgm:prSet custT="1"/>
      <dgm:spPr>
        <a:solidFill>
          <a:schemeClr val="tx2">
            <a:lumMod val="90000"/>
            <a:lumOff val="10000"/>
          </a:schemeClr>
        </a:solidFill>
      </dgm:spPr>
      <dgm:t>
        <a:bodyPr lIns="144000"/>
        <a:lstStyle/>
        <a:p>
          <a:r>
            <a:rPr lang="en-US" sz="2000" b="1" kern="1200" cap="none" dirty="0" smtClean="0">
              <a:latin typeface="Gill Sans MT" panose="020B0502020104020203"/>
              <a:ea typeface="+mn-ea"/>
              <a:cs typeface="+mn-cs"/>
            </a:rPr>
            <a:t>Corrosiveness Classification</a:t>
          </a:r>
          <a:endParaRPr lang="ru-RU" sz="2000" kern="1200" cap="none" dirty="0">
            <a:solidFill>
              <a:schemeClr val="accent1">
                <a:lumMod val="60000"/>
                <a:lumOff val="40000"/>
              </a:schemeClr>
            </a:solidFill>
            <a:latin typeface="Gill Sans MT" panose="020B0502020104020203"/>
            <a:ea typeface="+mn-ea"/>
            <a:cs typeface="+mn-cs"/>
          </a:endParaRPr>
        </a:p>
      </dgm:t>
    </dgm:pt>
    <dgm:pt modelId="{3FADD6D9-423C-49AC-891C-2ED5C18466D9}" type="parTrans" cxnId="{5893D7E6-1DA4-42D2-8FDC-2ED6EFC30D47}">
      <dgm:prSet/>
      <dgm:spPr/>
      <dgm:t>
        <a:bodyPr/>
        <a:lstStyle/>
        <a:p>
          <a:endParaRPr lang="ru-RU"/>
        </a:p>
      </dgm:t>
    </dgm:pt>
    <dgm:pt modelId="{49C18DBA-CD31-49D2-AC8F-C4C215BFFCBE}" type="sibTrans" cxnId="{5893D7E6-1DA4-42D2-8FDC-2ED6EFC30D47}">
      <dgm:prSet/>
      <dgm:spPr/>
      <dgm:t>
        <a:bodyPr/>
        <a:lstStyle/>
        <a:p>
          <a:endParaRPr lang="ru-RU"/>
        </a:p>
      </dgm:t>
    </dgm:pt>
    <dgm:pt modelId="{68F5FA87-9D83-4938-8135-12906406FB54}">
      <dgm:prSet custT="1"/>
      <dgm:spPr>
        <a:solidFill>
          <a:schemeClr val="tx2">
            <a:lumMod val="90000"/>
            <a:lumOff val="10000"/>
          </a:schemeClr>
        </a:solidFill>
      </dgm:spPr>
      <dgm:t>
        <a:bodyPr lIns="144000"/>
        <a:lstStyle/>
        <a:p>
          <a:pPr marL="0" lvl="0" indent="0" defTabSz="711200">
            <a:spcBef>
              <a:spcPct val="0"/>
            </a:spcBef>
            <a:spcAft>
              <a:spcPct val="35000"/>
            </a:spcAft>
            <a:buNone/>
          </a:pPr>
          <a:r>
            <a:rPr lang="en-US" sz="2000" b="1" kern="1200" cap="none" dirty="0" smtClean="0">
              <a:latin typeface="Gill Sans MT" panose="020B0502020104020203"/>
              <a:ea typeface="+mn-ea"/>
              <a:cs typeface="+mn-cs"/>
            </a:rPr>
            <a:t>Data Management</a:t>
          </a:r>
          <a:endParaRPr lang="ru-RU" sz="2000" kern="1200" cap="none" dirty="0">
            <a:solidFill>
              <a:schemeClr val="tx2">
                <a:lumMod val="50000"/>
                <a:lumOff val="50000"/>
              </a:schemeClr>
            </a:solidFill>
            <a:latin typeface="Gill Sans MT" panose="020B0502020104020203"/>
            <a:ea typeface="+mn-ea"/>
            <a:cs typeface="+mn-cs"/>
          </a:endParaRPr>
        </a:p>
      </dgm:t>
    </dgm:pt>
    <dgm:pt modelId="{1982533C-AFAF-4B88-8C9D-63D15C4DEB57}" type="parTrans" cxnId="{B5FDB712-A026-4671-B94B-4C87ADEAF62E}">
      <dgm:prSet/>
      <dgm:spPr/>
      <dgm:t>
        <a:bodyPr/>
        <a:lstStyle/>
        <a:p>
          <a:endParaRPr lang="ru-RU"/>
        </a:p>
      </dgm:t>
    </dgm:pt>
    <dgm:pt modelId="{424DD966-F307-4829-96C2-239A84AC0F46}" type="sibTrans" cxnId="{B5FDB712-A026-4671-B94B-4C87ADEAF62E}">
      <dgm:prSet/>
      <dgm:spPr/>
      <dgm:t>
        <a:bodyPr/>
        <a:lstStyle/>
        <a:p>
          <a:endParaRPr lang="ru-RU"/>
        </a:p>
      </dgm:t>
    </dgm:pt>
    <dgm:pt modelId="{6D207D14-66B7-42A2-A6A3-64AB05FAADCE}" type="pres">
      <dgm:prSet presAssocID="{4521682D-D380-46E3-A91A-18838A7DF1E3}" presName="linear" presStyleCnt="0">
        <dgm:presLayoutVars>
          <dgm:animLvl val="lvl"/>
          <dgm:resizeHandles val="exact"/>
        </dgm:presLayoutVars>
      </dgm:prSet>
      <dgm:spPr/>
      <dgm:t>
        <a:bodyPr/>
        <a:lstStyle/>
        <a:p>
          <a:endParaRPr lang="en-US"/>
        </a:p>
      </dgm:t>
    </dgm:pt>
    <dgm:pt modelId="{B09651CA-6082-4653-AB70-933BB1235F97}" type="pres">
      <dgm:prSet presAssocID="{4B6B7787-D76E-4F78-8FA9-31BCD6E10BB7}" presName="parentText" presStyleLbl="node1" presStyleIdx="0" presStyleCnt="3">
        <dgm:presLayoutVars>
          <dgm:chMax val="0"/>
          <dgm:bulletEnabled val="1"/>
        </dgm:presLayoutVars>
      </dgm:prSet>
      <dgm:spPr>
        <a:prstGeom prst="rect">
          <a:avLst/>
        </a:prstGeom>
      </dgm:spPr>
      <dgm:t>
        <a:bodyPr/>
        <a:lstStyle/>
        <a:p>
          <a:endParaRPr lang="en-US"/>
        </a:p>
      </dgm:t>
    </dgm:pt>
    <dgm:pt modelId="{625CCB83-139F-4C3E-BB50-1AAB056F816E}" type="pres">
      <dgm:prSet presAssocID="{089D225D-D8C3-4908-B7FF-753A969B2F06}" presName="spacer" presStyleCnt="0"/>
      <dgm:spPr/>
    </dgm:pt>
    <dgm:pt modelId="{14242B1F-D9B5-48D7-B880-6ADD69BA03A8}" type="pres">
      <dgm:prSet presAssocID="{F77E5DBE-809B-4934-AEFC-E0CF82680850}" presName="parentText" presStyleLbl="node1" presStyleIdx="1" presStyleCnt="3">
        <dgm:presLayoutVars>
          <dgm:chMax val="0"/>
          <dgm:bulletEnabled val="1"/>
        </dgm:presLayoutVars>
      </dgm:prSet>
      <dgm:spPr>
        <a:prstGeom prst="rect">
          <a:avLst/>
        </a:prstGeom>
      </dgm:spPr>
      <dgm:t>
        <a:bodyPr/>
        <a:lstStyle/>
        <a:p>
          <a:endParaRPr lang="en-US"/>
        </a:p>
      </dgm:t>
    </dgm:pt>
    <dgm:pt modelId="{868EFC29-8A99-437A-8E5B-E8590CA2C101}" type="pres">
      <dgm:prSet presAssocID="{49C18DBA-CD31-49D2-AC8F-C4C215BFFCBE}" presName="spacer" presStyleCnt="0"/>
      <dgm:spPr/>
    </dgm:pt>
    <dgm:pt modelId="{14C74C61-1CDB-4754-9DB7-BD125709153E}" type="pres">
      <dgm:prSet presAssocID="{68F5FA87-9D83-4938-8135-12906406FB54}"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B5FDB712-A026-4671-B94B-4C87ADEAF62E}" srcId="{4521682D-D380-46E3-A91A-18838A7DF1E3}" destId="{68F5FA87-9D83-4938-8135-12906406FB54}" srcOrd="2" destOrd="0" parTransId="{1982533C-AFAF-4B88-8C9D-63D15C4DEB57}" sibTransId="{424DD966-F307-4829-96C2-239A84AC0F46}"/>
    <dgm:cxn modelId="{5893D7E6-1DA4-42D2-8FDC-2ED6EFC30D47}" srcId="{4521682D-D380-46E3-A91A-18838A7DF1E3}" destId="{F77E5DBE-809B-4934-AEFC-E0CF82680850}" srcOrd="1" destOrd="0" parTransId="{3FADD6D9-423C-49AC-891C-2ED5C18466D9}" sibTransId="{49C18DBA-CD31-49D2-AC8F-C4C215BFFCBE}"/>
    <dgm:cxn modelId="{32EC64DD-682C-4BEF-85BA-D7D979E71F4E}" type="presOf" srcId="{4B6B7787-D76E-4F78-8FA9-31BCD6E10BB7}" destId="{B09651CA-6082-4653-AB70-933BB1235F97}" srcOrd="0" destOrd="0" presId="urn:microsoft.com/office/officeart/2005/8/layout/vList2"/>
    <dgm:cxn modelId="{02837B09-CF5A-43E3-B177-8DC69E8EBB48}" srcId="{4521682D-D380-46E3-A91A-18838A7DF1E3}" destId="{4B6B7787-D76E-4F78-8FA9-31BCD6E10BB7}" srcOrd="0" destOrd="0" parTransId="{C1B77C00-FD9A-44DF-9391-D30E6E08AEFF}" sibTransId="{089D225D-D8C3-4908-B7FF-753A969B2F06}"/>
    <dgm:cxn modelId="{E2B5D69F-D9D2-416D-94E3-CF16021898D0}" type="presOf" srcId="{4521682D-D380-46E3-A91A-18838A7DF1E3}" destId="{6D207D14-66B7-42A2-A6A3-64AB05FAADCE}" srcOrd="0" destOrd="0" presId="urn:microsoft.com/office/officeart/2005/8/layout/vList2"/>
    <dgm:cxn modelId="{F3597130-708F-4560-9E66-21B1D756096B}" type="presOf" srcId="{68F5FA87-9D83-4938-8135-12906406FB54}" destId="{14C74C61-1CDB-4754-9DB7-BD125709153E}" srcOrd="0" destOrd="0" presId="urn:microsoft.com/office/officeart/2005/8/layout/vList2"/>
    <dgm:cxn modelId="{ABC4BF73-4323-4885-B732-EA7E8D41BAF4}" type="presOf" srcId="{F77E5DBE-809B-4934-AEFC-E0CF82680850}" destId="{14242B1F-D9B5-48D7-B880-6ADD69BA03A8}" srcOrd="0" destOrd="0" presId="urn:microsoft.com/office/officeart/2005/8/layout/vList2"/>
    <dgm:cxn modelId="{CF2AF8A6-7CFE-40B1-8B2A-CEF52463EA16}" type="presParOf" srcId="{6D207D14-66B7-42A2-A6A3-64AB05FAADCE}" destId="{B09651CA-6082-4653-AB70-933BB1235F97}" srcOrd="0" destOrd="0" presId="urn:microsoft.com/office/officeart/2005/8/layout/vList2"/>
    <dgm:cxn modelId="{8A6AFBDC-F2CD-4B8E-836A-2D1352192C08}" type="presParOf" srcId="{6D207D14-66B7-42A2-A6A3-64AB05FAADCE}" destId="{625CCB83-139F-4C3E-BB50-1AAB056F816E}" srcOrd="1" destOrd="0" presId="urn:microsoft.com/office/officeart/2005/8/layout/vList2"/>
    <dgm:cxn modelId="{E7DE2EFF-CB34-45C3-8435-F50E70742497}" type="presParOf" srcId="{6D207D14-66B7-42A2-A6A3-64AB05FAADCE}" destId="{14242B1F-D9B5-48D7-B880-6ADD69BA03A8}" srcOrd="2" destOrd="0" presId="urn:microsoft.com/office/officeart/2005/8/layout/vList2"/>
    <dgm:cxn modelId="{3F16EB53-3C12-4AA8-B624-E7DD0A727E14}" type="presParOf" srcId="{6D207D14-66B7-42A2-A6A3-64AB05FAADCE}" destId="{868EFC29-8A99-437A-8E5B-E8590CA2C101}" srcOrd="3" destOrd="0" presId="urn:microsoft.com/office/officeart/2005/8/layout/vList2"/>
    <dgm:cxn modelId="{3C5A7FDD-0B81-4386-9DE5-81E9E62CDFAC}" type="presParOf" srcId="{6D207D14-66B7-42A2-A6A3-64AB05FAADCE}" destId="{14C74C61-1CDB-4754-9DB7-BD12570915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1682D-D380-46E3-A91A-18838A7DF1E3}"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B6B7787-D76E-4F78-8FA9-31BCD6E10BB7}">
      <dgm:prSet custT="1"/>
      <dgm:spPr>
        <a:solidFill>
          <a:schemeClr val="tx2">
            <a:lumMod val="90000"/>
            <a:lumOff val="10000"/>
          </a:schemeClr>
        </a:solidFill>
      </dgm:spPr>
      <dgm:t>
        <a:bodyPr lIns="144000"/>
        <a:lstStyle/>
        <a:p>
          <a:r>
            <a:rPr lang="en-US" sz="2000" b="1" cap="none" dirty="0" smtClean="0"/>
            <a:t>Soil Types</a:t>
          </a:r>
          <a:endParaRPr lang="en-US" sz="2000" cap="none" dirty="0">
            <a:solidFill>
              <a:schemeClr val="tx2">
                <a:lumMod val="50000"/>
                <a:lumOff val="50000"/>
              </a:schemeClr>
            </a:solidFill>
          </a:endParaRPr>
        </a:p>
      </dgm:t>
    </dgm:pt>
    <dgm:pt modelId="{C1B77C00-FD9A-44DF-9391-D30E6E08AEFF}" type="parTrans" cxnId="{02837B09-CF5A-43E3-B177-8DC69E8EBB48}">
      <dgm:prSet/>
      <dgm:spPr/>
      <dgm:t>
        <a:bodyPr/>
        <a:lstStyle/>
        <a:p>
          <a:endParaRPr lang="en-US" sz="1600" dirty="0"/>
        </a:p>
      </dgm:t>
    </dgm:pt>
    <dgm:pt modelId="{089D225D-D8C3-4908-B7FF-753A969B2F06}" type="sibTrans" cxnId="{02837B09-CF5A-43E3-B177-8DC69E8EBB48}">
      <dgm:prSet/>
      <dgm:spPr/>
      <dgm:t>
        <a:bodyPr/>
        <a:lstStyle/>
        <a:p>
          <a:endParaRPr lang="en-US"/>
        </a:p>
      </dgm:t>
    </dgm:pt>
    <dgm:pt modelId="{DB8885A5-B6EB-4F2C-B565-8E471C95E4F5}">
      <dgm:prSet custT="1"/>
      <dgm:spPr>
        <a:solidFill>
          <a:schemeClr val="tx2">
            <a:lumMod val="90000"/>
            <a:lumOff val="10000"/>
          </a:schemeClr>
        </a:solidFill>
      </dgm:spPr>
      <dgm:t>
        <a:bodyPr lIns="144000"/>
        <a:lstStyle/>
        <a:p>
          <a:r>
            <a:rPr lang="en-US" sz="2000" b="1" kern="1200" cap="none" dirty="0" smtClean="0">
              <a:latin typeface="Gill Sans MT" panose="020B0502020104020203"/>
              <a:ea typeface="+mn-ea"/>
              <a:cs typeface="+mn-cs"/>
            </a:rPr>
            <a:t>Soil Drain Test</a:t>
          </a:r>
          <a:endParaRPr lang="en-US" sz="2000" kern="1200" cap="none" dirty="0">
            <a:solidFill>
              <a:schemeClr val="tx2">
                <a:lumMod val="50000"/>
                <a:lumOff val="50000"/>
              </a:schemeClr>
            </a:solidFill>
          </a:endParaRPr>
        </a:p>
      </dgm:t>
    </dgm:pt>
    <dgm:pt modelId="{FED07ECD-87E1-46C6-A685-6F11ED1B0244}" type="parTrans" cxnId="{4D99F7B9-41E4-43B6-9849-65F201B581BC}">
      <dgm:prSet/>
      <dgm:spPr/>
      <dgm:t>
        <a:bodyPr/>
        <a:lstStyle/>
        <a:p>
          <a:endParaRPr lang="en-US" sz="1600" dirty="0"/>
        </a:p>
      </dgm:t>
    </dgm:pt>
    <dgm:pt modelId="{BF1C2B1D-3AC4-44C3-A217-E66F0BB7BD1D}" type="sibTrans" cxnId="{4D99F7B9-41E4-43B6-9849-65F201B581BC}">
      <dgm:prSet/>
      <dgm:spPr/>
      <dgm:t>
        <a:bodyPr/>
        <a:lstStyle/>
        <a:p>
          <a:endParaRPr lang="en-US"/>
        </a:p>
      </dgm:t>
    </dgm:pt>
    <dgm:pt modelId="{F77E5DBE-809B-4934-AEFC-E0CF82680850}">
      <dgm:prSet custT="1"/>
      <dgm:spPr>
        <a:solidFill>
          <a:schemeClr val="tx2">
            <a:lumMod val="90000"/>
            <a:lumOff val="10000"/>
          </a:schemeClr>
        </a:solidFill>
      </dgm:spPr>
      <dgm:t>
        <a:bodyPr lIns="144000"/>
        <a:lstStyle/>
        <a:p>
          <a:r>
            <a:rPr lang="en-US" sz="2000" b="1" kern="1200" cap="none" dirty="0" smtClean="0">
              <a:latin typeface="Gill Sans MT" panose="020B0502020104020203"/>
              <a:ea typeface="+mn-ea"/>
              <a:cs typeface="+mn-cs"/>
            </a:rPr>
            <a:t>Terrain Types</a:t>
          </a:r>
          <a:endParaRPr lang="ru-RU" sz="2000" kern="1200" cap="none" dirty="0">
            <a:solidFill>
              <a:schemeClr val="accent1">
                <a:lumMod val="60000"/>
                <a:lumOff val="40000"/>
              </a:schemeClr>
            </a:solidFill>
            <a:latin typeface="Gill Sans MT" panose="020B0502020104020203"/>
            <a:ea typeface="+mn-ea"/>
            <a:cs typeface="+mn-cs"/>
          </a:endParaRPr>
        </a:p>
      </dgm:t>
    </dgm:pt>
    <dgm:pt modelId="{3FADD6D9-423C-49AC-891C-2ED5C18466D9}" type="parTrans" cxnId="{5893D7E6-1DA4-42D2-8FDC-2ED6EFC30D47}">
      <dgm:prSet/>
      <dgm:spPr/>
      <dgm:t>
        <a:bodyPr/>
        <a:lstStyle/>
        <a:p>
          <a:endParaRPr lang="ru-RU"/>
        </a:p>
      </dgm:t>
    </dgm:pt>
    <dgm:pt modelId="{49C18DBA-CD31-49D2-AC8F-C4C215BFFCBE}" type="sibTrans" cxnId="{5893D7E6-1DA4-42D2-8FDC-2ED6EFC30D47}">
      <dgm:prSet/>
      <dgm:spPr/>
      <dgm:t>
        <a:bodyPr/>
        <a:lstStyle/>
        <a:p>
          <a:endParaRPr lang="ru-RU"/>
        </a:p>
      </dgm:t>
    </dgm:pt>
    <dgm:pt modelId="{68F5FA87-9D83-4938-8135-12906406FB54}">
      <dgm:prSet custT="1"/>
      <dgm:spPr>
        <a:solidFill>
          <a:schemeClr val="tx2">
            <a:lumMod val="90000"/>
            <a:lumOff val="10000"/>
          </a:schemeClr>
        </a:solidFill>
      </dgm:spPr>
      <dgm:t>
        <a:bodyPr lIns="144000"/>
        <a:lstStyle/>
        <a:p>
          <a:pPr marL="0" lvl="0" indent="0" defTabSz="711200">
            <a:spcBef>
              <a:spcPct val="0"/>
            </a:spcBef>
            <a:spcAft>
              <a:spcPct val="35000"/>
            </a:spcAft>
            <a:buNone/>
          </a:pPr>
          <a:r>
            <a:rPr lang="en-US" sz="2000" b="1" kern="1200" cap="none" dirty="0" smtClean="0">
              <a:latin typeface="Gill Sans MT" panose="020B0502020104020203"/>
              <a:ea typeface="+mn-ea"/>
              <a:cs typeface="+mn-cs"/>
            </a:rPr>
            <a:t>Water Table</a:t>
          </a:r>
          <a:endParaRPr lang="ru-RU" sz="2000" kern="1200" cap="none" dirty="0">
            <a:solidFill>
              <a:schemeClr val="tx2">
                <a:lumMod val="50000"/>
                <a:lumOff val="50000"/>
              </a:schemeClr>
            </a:solidFill>
            <a:latin typeface="Gill Sans MT" panose="020B0502020104020203"/>
            <a:ea typeface="+mn-ea"/>
            <a:cs typeface="+mn-cs"/>
          </a:endParaRPr>
        </a:p>
      </dgm:t>
    </dgm:pt>
    <dgm:pt modelId="{1982533C-AFAF-4B88-8C9D-63D15C4DEB57}" type="parTrans" cxnId="{B5FDB712-A026-4671-B94B-4C87ADEAF62E}">
      <dgm:prSet/>
      <dgm:spPr/>
      <dgm:t>
        <a:bodyPr/>
        <a:lstStyle/>
        <a:p>
          <a:endParaRPr lang="ru-RU"/>
        </a:p>
      </dgm:t>
    </dgm:pt>
    <dgm:pt modelId="{424DD966-F307-4829-96C2-239A84AC0F46}" type="sibTrans" cxnId="{B5FDB712-A026-4671-B94B-4C87ADEAF62E}">
      <dgm:prSet/>
      <dgm:spPr/>
      <dgm:t>
        <a:bodyPr/>
        <a:lstStyle/>
        <a:p>
          <a:endParaRPr lang="ru-RU"/>
        </a:p>
      </dgm:t>
    </dgm:pt>
    <dgm:pt modelId="{6D207D14-66B7-42A2-A6A3-64AB05FAADCE}" type="pres">
      <dgm:prSet presAssocID="{4521682D-D380-46E3-A91A-18838A7DF1E3}" presName="linear" presStyleCnt="0">
        <dgm:presLayoutVars>
          <dgm:animLvl val="lvl"/>
          <dgm:resizeHandles val="exact"/>
        </dgm:presLayoutVars>
      </dgm:prSet>
      <dgm:spPr/>
      <dgm:t>
        <a:bodyPr/>
        <a:lstStyle/>
        <a:p>
          <a:endParaRPr lang="en-US"/>
        </a:p>
      </dgm:t>
    </dgm:pt>
    <dgm:pt modelId="{B09651CA-6082-4653-AB70-933BB1235F97}" type="pres">
      <dgm:prSet presAssocID="{4B6B7787-D76E-4F78-8FA9-31BCD6E10BB7}" presName="parentText" presStyleLbl="node1" presStyleIdx="0" presStyleCnt="4">
        <dgm:presLayoutVars>
          <dgm:chMax val="0"/>
          <dgm:bulletEnabled val="1"/>
        </dgm:presLayoutVars>
      </dgm:prSet>
      <dgm:spPr>
        <a:prstGeom prst="rect">
          <a:avLst/>
        </a:prstGeom>
      </dgm:spPr>
      <dgm:t>
        <a:bodyPr/>
        <a:lstStyle/>
        <a:p>
          <a:endParaRPr lang="en-US"/>
        </a:p>
      </dgm:t>
    </dgm:pt>
    <dgm:pt modelId="{625CCB83-139F-4C3E-BB50-1AAB056F816E}" type="pres">
      <dgm:prSet presAssocID="{089D225D-D8C3-4908-B7FF-753A969B2F06}" presName="spacer" presStyleCnt="0"/>
      <dgm:spPr/>
    </dgm:pt>
    <dgm:pt modelId="{14242B1F-D9B5-48D7-B880-6ADD69BA03A8}" type="pres">
      <dgm:prSet presAssocID="{F77E5DBE-809B-4934-AEFC-E0CF82680850}" presName="parentText" presStyleLbl="node1" presStyleIdx="1" presStyleCnt="4">
        <dgm:presLayoutVars>
          <dgm:chMax val="0"/>
          <dgm:bulletEnabled val="1"/>
        </dgm:presLayoutVars>
      </dgm:prSet>
      <dgm:spPr>
        <a:prstGeom prst="rect">
          <a:avLst/>
        </a:prstGeom>
      </dgm:spPr>
      <dgm:t>
        <a:bodyPr/>
        <a:lstStyle/>
        <a:p>
          <a:endParaRPr lang="en-US"/>
        </a:p>
      </dgm:t>
    </dgm:pt>
    <dgm:pt modelId="{868EFC29-8A99-437A-8E5B-E8590CA2C101}" type="pres">
      <dgm:prSet presAssocID="{49C18DBA-CD31-49D2-AC8F-C4C215BFFCBE}" presName="spacer" presStyleCnt="0"/>
      <dgm:spPr/>
    </dgm:pt>
    <dgm:pt modelId="{14C74C61-1CDB-4754-9DB7-BD125709153E}" type="pres">
      <dgm:prSet presAssocID="{68F5FA87-9D83-4938-8135-12906406FB54}" presName="parentText" presStyleLbl="node1" presStyleIdx="2" presStyleCnt="4">
        <dgm:presLayoutVars>
          <dgm:chMax val="0"/>
          <dgm:bulletEnabled val="1"/>
        </dgm:presLayoutVars>
      </dgm:prSet>
      <dgm:spPr>
        <a:prstGeom prst="rect">
          <a:avLst/>
        </a:prstGeom>
      </dgm:spPr>
      <dgm:t>
        <a:bodyPr/>
        <a:lstStyle/>
        <a:p>
          <a:endParaRPr lang="en-US"/>
        </a:p>
      </dgm:t>
    </dgm:pt>
    <dgm:pt modelId="{11080CE5-D987-459C-95B7-886EF3881AB0}" type="pres">
      <dgm:prSet presAssocID="{424DD966-F307-4829-96C2-239A84AC0F46}" presName="spacer" presStyleCnt="0"/>
      <dgm:spPr/>
    </dgm:pt>
    <dgm:pt modelId="{49C89894-5EBE-471A-A468-46210B8B996A}" type="pres">
      <dgm:prSet presAssocID="{DB8885A5-B6EB-4F2C-B565-8E471C95E4F5}" presName="parentText" presStyleLbl="node1" presStyleIdx="3" presStyleCnt="4">
        <dgm:presLayoutVars>
          <dgm:chMax val="0"/>
          <dgm:bulletEnabled val="1"/>
        </dgm:presLayoutVars>
      </dgm:prSet>
      <dgm:spPr>
        <a:prstGeom prst="rect">
          <a:avLst/>
        </a:prstGeom>
      </dgm:spPr>
      <dgm:t>
        <a:bodyPr/>
        <a:lstStyle/>
        <a:p>
          <a:endParaRPr lang="en-US"/>
        </a:p>
      </dgm:t>
    </dgm:pt>
  </dgm:ptLst>
  <dgm:cxnLst>
    <dgm:cxn modelId="{1CC0E55B-A131-462D-90B2-C929BDB1A8A2}" type="presOf" srcId="{DB8885A5-B6EB-4F2C-B565-8E471C95E4F5}" destId="{49C89894-5EBE-471A-A468-46210B8B996A}" srcOrd="0" destOrd="0" presId="urn:microsoft.com/office/officeart/2005/8/layout/vList2"/>
    <dgm:cxn modelId="{32EC64DD-682C-4BEF-85BA-D7D979E71F4E}" type="presOf" srcId="{4B6B7787-D76E-4F78-8FA9-31BCD6E10BB7}" destId="{B09651CA-6082-4653-AB70-933BB1235F97}" srcOrd="0" destOrd="0" presId="urn:microsoft.com/office/officeart/2005/8/layout/vList2"/>
    <dgm:cxn modelId="{ABC4BF73-4323-4885-B732-EA7E8D41BAF4}" type="presOf" srcId="{F77E5DBE-809B-4934-AEFC-E0CF82680850}" destId="{14242B1F-D9B5-48D7-B880-6ADD69BA03A8}" srcOrd="0" destOrd="0" presId="urn:microsoft.com/office/officeart/2005/8/layout/vList2"/>
    <dgm:cxn modelId="{02837B09-CF5A-43E3-B177-8DC69E8EBB48}" srcId="{4521682D-D380-46E3-A91A-18838A7DF1E3}" destId="{4B6B7787-D76E-4F78-8FA9-31BCD6E10BB7}" srcOrd="0" destOrd="0" parTransId="{C1B77C00-FD9A-44DF-9391-D30E6E08AEFF}" sibTransId="{089D225D-D8C3-4908-B7FF-753A969B2F06}"/>
    <dgm:cxn modelId="{E2B5D69F-D9D2-416D-94E3-CF16021898D0}" type="presOf" srcId="{4521682D-D380-46E3-A91A-18838A7DF1E3}" destId="{6D207D14-66B7-42A2-A6A3-64AB05FAADCE}" srcOrd="0" destOrd="0" presId="urn:microsoft.com/office/officeart/2005/8/layout/vList2"/>
    <dgm:cxn modelId="{5893D7E6-1DA4-42D2-8FDC-2ED6EFC30D47}" srcId="{4521682D-D380-46E3-A91A-18838A7DF1E3}" destId="{F77E5DBE-809B-4934-AEFC-E0CF82680850}" srcOrd="1" destOrd="0" parTransId="{3FADD6D9-423C-49AC-891C-2ED5C18466D9}" sibTransId="{49C18DBA-CD31-49D2-AC8F-C4C215BFFCBE}"/>
    <dgm:cxn modelId="{4D99F7B9-41E4-43B6-9849-65F201B581BC}" srcId="{4521682D-D380-46E3-A91A-18838A7DF1E3}" destId="{DB8885A5-B6EB-4F2C-B565-8E471C95E4F5}" srcOrd="3" destOrd="0" parTransId="{FED07ECD-87E1-46C6-A685-6F11ED1B0244}" sibTransId="{BF1C2B1D-3AC4-44C3-A217-E66F0BB7BD1D}"/>
    <dgm:cxn modelId="{B5FDB712-A026-4671-B94B-4C87ADEAF62E}" srcId="{4521682D-D380-46E3-A91A-18838A7DF1E3}" destId="{68F5FA87-9D83-4938-8135-12906406FB54}" srcOrd="2" destOrd="0" parTransId="{1982533C-AFAF-4B88-8C9D-63D15C4DEB57}" sibTransId="{424DD966-F307-4829-96C2-239A84AC0F46}"/>
    <dgm:cxn modelId="{F3597130-708F-4560-9E66-21B1D756096B}" type="presOf" srcId="{68F5FA87-9D83-4938-8135-12906406FB54}" destId="{14C74C61-1CDB-4754-9DB7-BD125709153E}" srcOrd="0" destOrd="0" presId="urn:microsoft.com/office/officeart/2005/8/layout/vList2"/>
    <dgm:cxn modelId="{CF2AF8A6-7CFE-40B1-8B2A-CEF52463EA16}" type="presParOf" srcId="{6D207D14-66B7-42A2-A6A3-64AB05FAADCE}" destId="{B09651CA-6082-4653-AB70-933BB1235F97}" srcOrd="0" destOrd="0" presId="urn:microsoft.com/office/officeart/2005/8/layout/vList2"/>
    <dgm:cxn modelId="{8A6AFBDC-F2CD-4B8E-836A-2D1352192C08}" type="presParOf" srcId="{6D207D14-66B7-42A2-A6A3-64AB05FAADCE}" destId="{625CCB83-139F-4C3E-BB50-1AAB056F816E}" srcOrd="1" destOrd="0" presId="urn:microsoft.com/office/officeart/2005/8/layout/vList2"/>
    <dgm:cxn modelId="{E7DE2EFF-CB34-45C3-8435-F50E70742497}" type="presParOf" srcId="{6D207D14-66B7-42A2-A6A3-64AB05FAADCE}" destId="{14242B1F-D9B5-48D7-B880-6ADD69BA03A8}" srcOrd="2" destOrd="0" presId="urn:microsoft.com/office/officeart/2005/8/layout/vList2"/>
    <dgm:cxn modelId="{3F16EB53-3C12-4AA8-B624-E7DD0A727E14}" type="presParOf" srcId="{6D207D14-66B7-42A2-A6A3-64AB05FAADCE}" destId="{868EFC29-8A99-437A-8E5B-E8590CA2C101}" srcOrd="3" destOrd="0" presId="urn:microsoft.com/office/officeart/2005/8/layout/vList2"/>
    <dgm:cxn modelId="{3C5A7FDD-0B81-4386-9DE5-81E9E62CDFAC}" type="presParOf" srcId="{6D207D14-66B7-42A2-A6A3-64AB05FAADCE}" destId="{14C74C61-1CDB-4754-9DB7-BD125709153E}" srcOrd="4" destOrd="0" presId="urn:microsoft.com/office/officeart/2005/8/layout/vList2"/>
    <dgm:cxn modelId="{F4ABDF0F-5B28-466C-8912-B65F0087A4A1}" type="presParOf" srcId="{6D207D14-66B7-42A2-A6A3-64AB05FAADCE}" destId="{11080CE5-D987-459C-95B7-886EF3881AB0}" srcOrd="5" destOrd="0" presId="urn:microsoft.com/office/officeart/2005/8/layout/vList2"/>
    <dgm:cxn modelId="{F027BA3F-8226-4401-8E92-6DDA4C3DE181}" type="presParOf" srcId="{6D207D14-66B7-42A2-A6A3-64AB05FAADCE}" destId="{49C89894-5EBE-471A-A468-46210B8B996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21682D-D380-46E3-A91A-18838A7DF1E3}"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F77E5DBE-809B-4934-AEFC-E0CF82680850}">
      <dgm:prSet custT="1"/>
      <dgm:spPr>
        <a:solidFill>
          <a:schemeClr val="tx2">
            <a:lumMod val="90000"/>
            <a:lumOff val="10000"/>
          </a:schemeClr>
        </a:solidFill>
      </dgm:spPr>
      <dgm:t>
        <a:bodyPr lIns="144000"/>
        <a:lstStyle/>
        <a:p>
          <a:r>
            <a:rPr lang="en-US" sz="1800" b="1" kern="1200" cap="none" dirty="0" smtClean="0">
              <a:latin typeface="Gill Sans MT" panose="020B0502020104020203"/>
              <a:ea typeface="+mn-ea"/>
              <a:cs typeface="+mn-cs"/>
            </a:rPr>
            <a:t>REDOX POTENTIAL</a:t>
          </a:r>
          <a:endParaRPr lang="ru-RU" sz="1800" kern="1200" cap="none" dirty="0">
            <a:solidFill>
              <a:schemeClr val="accent1">
                <a:lumMod val="60000"/>
                <a:lumOff val="40000"/>
              </a:schemeClr>
            </a:solidFill>
            <a:latin typeface="Gill Sans MT" panose="020B0502020104020203"/>
            <a:ea typeface="+mn-ea"/>
            <a:cs typeface="+mn-cs"/>
          </a:endParaRPr>
        </a:p>
      </dgm:t>
    </dgm:pt>
    <dgm:pt modelId="{3FADD6D9-423C-49AC-891C-2ED5C18466D9}" type="parTrans" cxnId="{5893D7E6-1DA4-42D2-8FDC-2ED6EFC30D47}">
      <dgm:prSet/>
      <dgm:spPr/>
      <dgm:t>
        <a:bodyPr/>
        <a:lstStyle/>
        <a:p>
          <a:endParaRPr lang="ru-RU" sz="1800"/>
        </a:p>
      </dgm:t>
    </dgm:pt>
    <dgm:pt modelId="{49C18DBA-CD31-49D2-AC8F-C4C215BFFCBE}" type="sibTrans" cxnId="{5893D7E6-1DA4-42D2-8FDC-2ED6EFC30D47}">
      <dgm:prSet/>
      <dgm:spPr/>
      <dgm:t>
        <a:bodyPr/>
        <a:lstStyle/>
        <a:p>
          <a:endParaRPr lang="ru-RU" sz="1800"/>
        </a:p>
      </dgm:t>
    </dgm:pt>
    <dgm:pt modelId="{4B6B7787-D76E-4F78-8FA9-31BCD6E10BB7}">
      <dgm:prSet custT="1"/>
      <dgm:spPr>
        <a:solidFill>
          <a:schemeClr val="tx2">
            <a:lumMod val="90000"/>
            <a:lumOff val="10000"/>
          </a:schemeClr>
        </a:solidFill>
      </dgm:spPr>
      <dgm:t>
        <a:bodyPr lIns="144000"/>
        <a:lstStyle/>
        <a:p>
          <a:r>
            <a:rPr lang="en-US" sz="1800" b="1" cap="none" dirty="0" smtClean="0">
              <a:latin typeface="Gill Sans MT" panose="020B0502020104020203" pitchFamily="34" charset="0"/>
            </a:rPr>
            <a:t>SOIL CHEMICAL COMPONENTS </a:t>
          </a:r>
          <a:endParaRPr lang="en-US" sz="1800" cap="none" dirty="0">
            <a:solidFill>
              <a:schemeClr val="tx2">
                <a:lumMod val="50000"/>
                <a:lumOff val="50000"/>
              </a:schemeClr>
            </a:solidFill>
            <a:latin typeface="Gill Sans MT" panose="020B0502020104020203" pitchFamily="34" charset="0"/>
          </a:endParaRPr>
        </a:p>
      </dgm:t>
    </dgm:pt>
    <dgm:pt modelId="{089D225D-D8C3-4908-B7FF-753A969B2F06}" type="sibTrans" cxnId="{02837B09-CF5A-43E3-B177-8DC69E8EBB48}">
      <dgm:prSet/>
      <dgm:spPr/>
      <dgm:t>
        <a:bodyPr/>
        <a:lstStyle/>
        <a:p>
          <a:endParaRPr lang="en-US" sz="1800"/>
        </a:p>
      </dgm:t>
    </dgm:pt>
    <dgm:pt modelId="{C1B77C00-FD9A-44DF-9391-D30E6E08AEFF}" type="parTrans" cxnId="{02837B09-CF5A-43E3-B177-8DC69E8EBB48}">
      <dgm:prSet/>
      <dgm:spPr/>
      <dgm:t>
        <a:bodyPr/>
        <a:lstStyle/>
        <a:p>
          <a:endParaRPr lang="en-US" sz="1800" dirty="0"/>
        </a:p>
      </dgm:t>
    </dgm:pt>
    <dgm:pt modelId="{CFA222C6-37C9-40E0-82E5-A64FCA937F5F}">
      <dgm:prSet custT="1"/>
      <dgm:spPr>
        <a:solidFill>
          <a:schemeClr val="tx2">
            <a:lumMod val="90000"/>
            <a:lumOff val="10000"/>
          </a:schemeClr>
        </a:solidFill>
      </dgm:spPr>
      <dgm:t>
        <a:bodyPr/>
        <a:lstStyle/>
        <a:p>
          <a:pPr marL="57150" indent="0"/>
          <a:r>
            <a:rPr lang="en-US" sz="1800" b="1" cap="none" dirty="0" smtClean="0">
              <a:latin typeface="Gill Sans MT" panose="020B0502020104020203"/>
              <a:ea typeface="+mn-ea"/>
              <a:cs typeface="+mn-cs"/>
            </a:rPr>
            <a:t>ACCEPTABLE RANGES</a:t>
          </a:r>
          <a:endParaRPr lang="ru-RU" sz="1800" cap="none" dirty="0">
            <a:solidFill>
              <a:schemeClr val="accent1">
                <a:lumMod val="60000"/>
                <a:lumOff val="40000"/>
              </a:schemeClr>
            </a:solidFill>
            <a:latin typeface="Gill Sans MT" panose="020B0502020104020203"/>
            <a:ea typeface="+mn-ea"/>
            <a:cs typeface="+mn-cs"/>
          </a:endParaRPr>
        </a:p>
      </dgm:t>
    </dgm:pt>
    <dgm:pt modelId="{6685A1E7-718E-475A-A817-C29D728761DF}" type="parTrans" cxnId="{31012105-D682-4EC2-99EF-DD174C0DF880}">
      <dgm:prSet/>
      <dgm:spPr/>
      <dgm:t>
        <a:bodyPr/>
        <a:lstStyle/>
        <a:p>
          <a:endParaRPr lang="en-US" sz="1800"/>
        </a:p>
      </dgm:t>
    </dgm:pt>
    <dgm:pt modelId="{4F28A0EB-E4DB-4106-A851-3A3EA4DE68CF}" type="sibTrans" cxnId="{31012105-D682-4EC2-99EF-DD174C0DF880}">
      <dgm:prSet/>
      <dgm:spPr/>
      <dgm:t>
        <a:bodyPr/>
        <a:lstStyle/>
        <a:p>
          <a:endParaRPr lang="en-US" sz="1800"/>
        </a:p>
      </dgm:t>
    </dgm:pt>
    <dgm:pt modelId="{6D207D14-66B7-42A2-A6A3-64AB05FAADCE}" type="pres">
      <dgm:prSet presAssocID="{4521682D-D380-46E3-A91A-18838A7DF1E3}" presName="linear" presStyleCnt="0">
        <dgm:presLayoutVars>
          <dgm:animLvl val="lvl"/>
          <dgm:resizeHandles val="exact"/>
        </dgm:presLayoutVars>
      </dgm:prSet>
      <dgm:spPr/>
      <dgm:t>
        <a:bodyPr/>
        <a:lstStyle/>
        <a:p>
          <a:endParaRPr lang="en-US"/>
        </a:p>
      </dgm:t>
    </dgm:pt>
    <dgm:pt modelId="{B09651CA-6082-4653-AB70-933BB1235F97}" type="pres">
      <dgm:prSet presAssocID="{4B6B7787-D76E-4F78-8FA9-31BCD6E10BB7}" presName="parentText" presStyleLbl="node1" presStyleIdx="0" presStyleCnt="3">
        <dgm:presLayoutVars>
          <dgm:chMax val="0"/>
          <dgm:bulletEnabled val="1"/>
        </dgm:presLayoutVars>
      </dgm:prSet>
      <dgm:spPr>
        <a:prstGeom prst="rect">
          <a:avLst/>
        </a:prstGeom>
      </dgm:spPr>
      <dgm:t>
        <a:bodyPr/>
        <a:lstStyle/>
        <a:p>
          <a:endParaRPr lang="en-US"/>
        </a:p>
      </dgm:t>
    </dgm:pt>
    <dgm:pt modelId="{625CCB83-139F-4C3E-BB50-1AAB056F816E}" type="pres">
      <dgm:prSet presAssocID="{089D225D-D8C3-4908-B7FF-753A969B2F06}" presName="spacer" presStyleCnt="0"/>
      <dgm:spPr/>
    </dgm:pt>
    <dgm:pt modelId="{14242B1F-D9B5-48D7-B880-6ADD69BA03A8}" type="pres">
      <dgm:prSet presAssocID="{F77E5DBE-809B-4934-AEFC-E0CF82680850}" presName="parentText" presStyleLbl="node1" presStyleIdx="1" presStyleCnt="3">
        <dgm:presLayoutVars>
          <dgm:chMax val="0"/>
          <dgm:bulletEnabled val="1"/>
        </dgm:presLayoutVars>
      </dgm:prSet>
      <dgm:spPr>
        <a:prstGeom prst="rect">
          <a:avLst/>
        </a:prstGeom>
      </dgm:spPr>
      <dgm:t>
        <a:bodyPr/>
        <a:lstStyle/>
        <a:p>
          <a:endParaRPr lang="en-US"/>
        </a:p>
      </dgm:t>
    </dgm:pt>
    <dgm:pt modelId="{868EFC29-8A99-437A-8E5B-E8590CA2C101}" type="pres">
      <dgm:prSet presAssocID="{49C18DBA-CD31-49D2-AC8F-C4C215BFFCBE}" presName="spacer" presStyleCnt="0"/>
      <dgm:spPr/>
    </dgm:pt>
    <dgm:pt modelId="{0CF57E31-8217-4316-807B-9886174D358E}" type="pres">
      <dgm:prSet presAssocID="{CFA222C6-37C9-40E0-82E5-A64FCA937F5F}"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31012105-D682-4EC2-99EF-DD174C0DF880}" srcId="{4521682D-D380-46E3-A91A-18838A7DF1E3}" destId="{CFA222C6-37C9-40E0-82E5-A64FCA937F5F}" srcOrd="2" destOrd="0" parTransId="{6685A1E7-718E-475A-A817-C29D728761DF}" sibTransId="{4F28A0EB-E4DB-4106-A851-3A3EA4DE68CF}"/>
    <dgm:cxn modelId="{1CE5B2B2-BDCF-461A-A2D3-C88FEF453E5A}" type="presOf" srcId="{CFA222C6-37C9-40E0-82E5-A64FCA937F5F}" destId="{0CF57E31-8217-4316-807B-9886174D358E}" srcOrd="0" destOrd="0" presId="urn:microsoft.com/office/officeart/2005/8/layout/vList2"/>
    <dgm:cxn modelId="{5893D7E6-1DA4-42D2-8FDC-2ED6EFC30D47}" srcId="{4521682D-D380-46E3-A91A-18838A7DF1E3}" destId="{F77E5DBE-809B-4934-AEFC-E0CF82680850}" srcOrd="1" destOrd="0" parTransId="{3FADD6D9-423C-49AC-891C-2ED5C18466D9}" sibTransId="{49C18DBA-CD31-49D2-AC8F-C4C215BFFCBE}"/>
    <dgm:cxn modelId="{32EC64DD-682C-4BEF-85BA-D7D979E71F4E}" type="presOf" srcId="{4B6B7787-D76E-4F78-8FA9-31BCD6E10BB7}" destId="{B09651CA-6082-4653-AB70-933BB1235F97}" srcOrd="0" destOrd="0" presId="urn:microsoft.com/office/officeart/2005/8/layout/vList2"/>
    <dgm:cxn modelId="{02837B09-CF5A-43E3-B177-8DC69E8EBB48}" srcId="{4521682D-D380-46E3-A91A-18838A7DF1E3}" destId="{4B6B7787-D76E-4F78-8FA9-31BCD6E10BB7}" srcOrd="0" destOrd="0" parTransId="{C1B77C00-FD9A-44DF-9391-D30E6E08AEFF}" sibTransId="{089D225D-D8C3-4908-B7FF-753A969B2F06}"/>
    <dgm:cxn modelId="{E2B5D69F-D9D2-416D-94E3-CF16021898D0}" type="presOf" srcId="{4521682D-D380-46E3-A91A-18838A7DF1E3}" destId="{6D207D14-66B7-42A2-A6A3-64AB05FAADCE}" srcOrd="0" destOrd="0" presId="urn:microsoft.com/office/officeart/2005/8/layout/vList2"/>
    <dgm:cxn modelId="{ABC4BF73-4323-4885-B732-EA7E8D41BAF4}" type="presOf" srcId="{F77E5DBE-809B-4934-AEFC-E0CF82680850}" destId="{14242B1F-D9B5-48D7-B880-6ADD69BA03A8}" srcOrd="0" destOrd="0" presId="urn:microsoft.com/office/officeart/2005/8/layout/vList2"/>
    <dgm:cxn modelId="{CF2AF8A6-7CFE-40B1-8B2A-CEF52463EA16}" type="presParOf" srcId="{6D207D14-66B7-42A2-A6A3-64AB05FAADCE}" destId="{B09651CA-6082-4653-AB70-933BB1235F97}" srcOrd="0" destOrd="0" presId="urn:microsoft.com/office/officeart/2005/8/layout/vList2"/>
    <dgm:cxn modelId="{8A6AFBDC-F2CD-4B8E-836A-2D1352192C08}" type="presParOf" srcId="{6D207D14-66B7-42A2-A6A3-64AB05FAADCE}" destId="{625CCB83-139F-4C3E-BB50-1AAB056F816E}" srcOrd="1" destOrd="0" presId="urn:microsoft.com/office/officeart/2005/8/layout/vList2"/>
    <dgm:cxn modelId="{E7DE2EFF-CB34-45C3-8435-F50E70742497}" type="presParOf" srcId="{6D207D14-66B7-42A2-A6A3-64AB05FAADCE}" destId="{14242B1F-D9B5-48D7-B880-6ADD69BA03A8}" srcOrd="2" destOrd="0" presId="urn:microsoft.com/office/officeart/2005/8/layout/vList2"/>
    <dgm:cxn modelId="{0F3C9B7C-2664-45D9-913C-5BDCDAE8B90B}" type="presParOf" srcId="{6D207D14-66B7-42A2-A6A3-64AB05FAADCE}" destId="{868EFC29-8A99-437A-8E5B-E8590CA2C101}" srcOrd="3" destOrd="0" presId="urn:microsoft.com/office/officeart/2005/8/layout/vList2"/>
    <dgm:cxn modelId="{34AE28BE-D953-44F6-B6AC-AF447F689A89}" type="presParOf" srcId="{6D207D14-66B7-42A2-A6A3-64AB05FAADCE}" destId="{0CF57E31-8217-4316-807B-9886174D35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1333" y="442593"/>
          <a:ext cx="1996663" cy="2795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55668" bIns="330200" numCol="1" spcCol="1270" anchor="t" anchorCtr="0">
          <a:noAutofit/>
        </a:bodyPr>
        <a:lstStyle/>
        <a:p>
          <a:pPr lvl="0" algn="l" defTabSz="889000">
            <a:lnSpc>
              <a:spcPct val="90000"/>
            </a:lnSpc>
            <a:spcBef>
              <a:spcPct val="0"/>
            </a:spcBef>
            <a:spcAft>
              <a:spcPct val="35000"/>
            </a:spcAft>
          </a:pPr>
          <a:r>
            <a:rPr lang="en-US" sz="2000" kern="1200" dirty="0" smtClean="0">
              <a:solidFill>
                <a:schemeClr val="accent1">
                  <a:lumMod val="75000"/>
                </a:schemeClr>
              </a:solidFill>
            </a:rPr>
            <a:t>Soil Resistivity</a:t>
          </a:r>
          <a:endParaRPr lang="en-US" sz="2000" kern="1200" dirty="0">
            <a:solidFill>
              <a:schemeClr val="accent1">
                <a:lumMod val="75000"/>
              </a:schemeClr>
            </a:solidFill>
          </a:endParaRPr>
        </a:p>
        <a:p>
          <a:pPr lvl="0" algn="l" defTabSz="889000">
            <a:lnSpc>
              <a:spcPct val="90000"/>
            </a:lnSpc>
            <a:spcBef>
              <a:spcPct val="0"/>
            </a:spcBef>
            <a:spcAft>
              <a:spcPct val="35000"/>
            </a:spcAft>
          </a:pPr>
          <a:r>
            <a:rPr lang="en-US" sz="1600" kern="1200" dirty="0" smtClean="0"/>
            <a:t>Measurement techniques and applications</a:t>
          </a:r>
          <a:endParaRPr lang="en-US" sz="1600" kern="1200" dirty="0"/>
        </a:p>
      </dsp:txBody>
      <dsp:txXfrm>
        <a:off x="1333" y="1504818"/>
        <a:ext cx="1996663" cy="1677196"/>
      </dsp:txXfrm>
    </dsp:sp>
    <dsp:sp modelId="{94E9EF1A-1D07-4210-9402-6C559E90358A}">
      <dsp:nvSpPr>
        <dsp:cNvPr id="0" name=""/>
        <dsp:cNvSpPr/>
      </dsp:nvSpPr>
      <dsp:spPr>
        <a:xfrm>
          <a:off x="580365" y="722126"/>
          <a:ext cx="838598" cy="8385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80" tIns="12700" rIns="65380" bIns="12700" numCol="1" spcCol="1270" anchor="ctr" anchorCtr="0">
          <a:noAutofit/>
        </a:bodyPr>
        <a:lstStyle/>
        <a:p>
          <a:pPr lvl="0" algn="ctr" defTabSz="2133600">
            <a:lnSpc>
              <a:spcPct val="90000"/>
            </a:lnSpc>
            <a:spcBef>
              <a:spcPct val="0"/>
            </a:spcBef>
            <a:spcAft>
              <a:spcPct val="35000"/>
            </a:spcAft>
          </a:pPr>
          <a:r>
            <a:rPr lang="en-US" sz="4800" kern="1200" dirty="0"/>
            <a:t>1</a:t>
          </a:r>
        </a:p>
      </dsp:txBody>
      <dsp:txXfrm>
        <a:off x="580365" y="722126"/>
        <a:ext cx="838598" cy="838598"/>
      </dsp:txXfrm>
    </dsp:sp>
    <dsp:sp modelId="{B9E74D06-8974-46A7-BDE8-CAC0846523DB}">
      <dsp:nvSpPr>
        <dsp:cNvPr id="0" name=""/>
        <dsp:cNvSpPr/>
      </dsp:nvSpPr>
      <dsp:spPr>
        <a:xfrm>
          <a:off x="1333" y="3237850"/>
          <a:ext cx="1996663"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2197662" y="442593"/>
          <a:ext cx="1996663" cy="2795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55668" bIns="330200" numCol="1" spcCol="1270" anchor="t" anchorCtr="0">
          <a:noAutofit/>
        </a:bodyPr>
        <a:lstStyle/>
        <a:p>
          <a:pPr lvl="0" algn="l" defTabSz="889000">
            <a:lnSpc>
              <a:spcPct val="90000"/>
            </a:lnSpc>
            <a:spcBef>
              <a:spcPct val="0"/>
            </a:spcBef>
            <a:spcAft>
              <a:spcPct val="35000"/>
            </a:spcAft>
          </a:pPr>
          <a:r>
            <a:rPr lang="en-US" sz="2000" kern="1200" dirty="0" smtClean="0">
              <a:solidFill>
                <a:schemeClr val="accent1">
                  <a:lumMod val="75000"/>
                </a:schemeClr>
              </a:solidFill>
            </a:rPr>
            <a:t>Terrain</a:t>
          </a:r>
        </a:p>
        <a:p>
          <a:pPr lvl="0" algn="l" defTabSz="889000">
            <a:lnSpc>
              <a:spcPct val="90000"/>
            </a:lnSpc>
            <a:spcBef>
              <a:spcPct val="0"/>
            </a:spcBef>
            <a:spcAft>
              <a:spcPct val="35000"/>
            </a:spcAft>
          </a:pPr>
          <a:r>
            <a:rPr lang="en-US" sz="1500" kern="1200" dirty="0" smtClean="0"/>
            <a:t>Soil types, water table, different terrains, drain characteristics</a:t>
          </a:r>
          <a:endParaRPr lang="en-US" sz="1500" kern="1200" dirty="0"/>
        </a:p>
      </dsp:txBody>
      <dsp:txXfrm>
        <a:off x="2197662" y="1504818"/>
        <a:ext cx="1996663" cy="1677196"/>
      </dsp:txXfrm>
    </dsp:sp>
    <dsp:sp modelId="{82EE2C17-F664-4616-8F76-97637F08E124}">
      <dsp:nvSpPr>
        <dsp:cNvPr id="0" name=""/>
        <dsp:cNvSpPr/>
      </dsp:nvSpPr>
      <dsp:spPr>
        <a:xfrm>
          <a:off x="2776695" y="722126"/>
          <a:ext cx="838598" cy="8385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80" tIns="12700" rIns="65380" bIns="12700" numCol="1" spcCol="1270" anchor="ctr" anchorCtr="0">
          <a:noAutofit/>
        </a:bodyPr>
        <a:lstStyle/>
        <a:p>
          <a:pPr lvl="0" algn="ctr" defTabSz="2133600">
            <a:lnSpc>
              <a:spcPct val="90000"/>
            </a:lnSpc>
            <a:spcBef>
              <a:spcPct val="0"/>
            </a:spcBef>
            <a:spcAft>
              <a:spcPct val="35000"/>
            </a:spcAft>
          </a:pPr>
          <a:r>
            <a:rPr lang="en-US" sz="4800" kern="1200" dirty="0" smtClean="0"/>
            <a:t>2</a:t>
          </a:r>
          <a:endParaRPr lang="en-US" sz="4800" kern="1200" dirty="0"/>
        </a:p>
      </dsp:txBody>
      <dsp:txXfrm>
        <a:off x="2776695" y="722126"/>
        <a:ext cx="838598" cy="838598"/>
      </dsp:txXfrm>
    </dsp:sp>
    <dsp:sp modelId="{96383FDE-483E-4E6D-B151-4FC41C065094}">
      <dsp:nvSpPr>
        <dsp:cNvPr id="0" name=""/>
        <dsp:cNvSpPr/>
      </dsp:nvSpPr>
      <dsp:spPr>
        <a:xfrm>
          <a:off x="2197662" y="3237850"/>
          <a:ext cx="1996663"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1B88C-3EBC-403F-A639-CBB4F38E3AF3}">
      <dsp:nvSpPr>
        <dsp:cNvPr id="0" name=""/>
        <dsp:cNvSpPr/>
      </dsp:nvSpPr>
      <dsp:spPr>
        <a:xfrm>
          <a:off x="4393992" y="442593"/>
          <a:ext cx="1996663" cy="2795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55668" bIns="330200" numCol="1" spcCol="1270" anchor="t" anchorCtr="0">
          <a:noAutofit/>
        </a:bodyPr>
        <a:lstStyle/>
        <a:p>
          <a:pPr lvl="0" algn="l" defTabSz="889000">
            <a:lnSpc>
              <a:spcPct val="90000"/>
            </a:lnSpc>
            <a:spcBef>
              <a:spcPct val="0"/>
            </a:spcBef>
            <a:spcAft>
              <a:spcPct val="35000"/>
            </a:spcAft>
          </a:pPr>
          <a:r>
            <a:rPr lang="en-US" sz="2000" kern="1200" dirty="0" smtClean="0">
              <a:solidFill>
                <a:schemeClr val="accent1">
                  <a:lumMod val="75000"/>
                </a:schemeClr>
              </a:solidFill>
            </a:rPr>
            <a:t>Soil Chemistry</a:t>
          </a:r>
          <a:endParaRPr lang="en-US" sz="2000" kern="1200" dirty="0">
            <a:solidFill>
              <a:schemeClr val="accent1">
                <a:lumMod val="75000"/>
              </a:schemeClr>
            </a:solidFill>
          </a:endParaRPr>
        </a:p>
        <a:p>
          <a:pPr lvl="0" algn="l" defTabSz="889000">
            <a:lnSpc>
              <a:spcPct val="90000"/>
            </a:lnSpc>
            <a:spcBef>
              <a:spcPct val="0"/>
            </a:spcBef>
            <a:spcAft>
              <a:spcPct val="35000"/>
            </a:spcAft>
          </a:pPr>
          <a:r>
            <a:rPr lang="en-US" sz="1400" kern="1200" dirty="0" smtClean="0"/>
            <a:t>Laboratory testing and acceptable limits. pH, Sulfates, Sulfides, Chlorides, etc..</a:t>
          </a:r>
          <a:endParaRPr lang="en-US" sz="1400" kern="1200" dirty="0"/>
        </a:p>
      </dsp:txBody>
      <dsp:txXfrm>
        <a:off x="4393992" y="1504818"/>
        <a:ext cx="1996663" cy="1677196"/>
      </dsp:txXfrm>
    </dsp:sp>
    <dsp:sp modelId="{44960FA8-8B8D-46ED-9D7C-2F6AD809C93C}">
      <dsp:nvSpPr>
        <dsp:cNvPr id="0" name=""/>
        <dsp:cNvSpPr/>
      </dsp:nvSpPr>
      <dsp:spPr>
        <a:xfrm>
          <a:off x="4973024" y="722126"/>
          <a:ext cx="838598" cy="8385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80" tIns="12700" rIns="65380" bIns="12700" numCol="1" spcCol="1270" anchor="ctr" anchorCtr="0">
          <a:noAutofit/>
        </a:bodyPr>
        <a:lstStyle/>
        <a:p>
          <a:pPr lvl="0" algn="ctr" defTabSz="2133600">
            <a:lnSpc>
              <a:spcPct val="90000"/>
            </a:lnSpc>
            <a:spcBef>
              <a:spcPct val="0"/>
            </a:spcBef>
            <a:spcAft>
              <a:spcPct val="35000"/>
            </a:spcAft>
          </a:pPr>
          <a:r>
            <a:rPr lang="en-US" sz="4800" kern="1200" dirty="0" smtClean="0"/>
            <a:t>3</a:t>
          </a:r>
          <a:endParaRPr lang="en-US" sz="4800" kern="1200" dirty="0"/>
        </a:p>
      </dsp:txBody>
      <dsp:txXfrm>
        <a:off x="4973024" y="722126"/>
        <a:ext cx="838598" cy="838598"/>
      </dsp:txXfrm>
    </dsp:sp>
    <dsp:sp modelId="{FC881868-996B-4B40-A1B0-13197AC1E981}">
      <dsp:nvSpPr>
        <dsp:cNvPr id="0" name=""/>
        <dsp:cNvSpPr/>
      </dsp:nvSpPr>
      <dsp:spPr>
        <a:xfrm>
          <a:off x="4393992" y="3237850"/>
          <a:ext cx="1996663"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84692-4CF3-457B-BB8E-12DF4AC71F9B}">
      <dsp:nvSpPr>
        <dsp:cNvPr id="0" name=""/>
        <dsp:cNvSpPr/>
      </dsp:nvSpPr>
      <dsp:spPr>
        <a:xfrm>
          <a:off x="6593715" y="442593"/>
          <a:ext cx="1867738" cy="2795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55668" bIns="330200" numCol="1" spcCol="1270" anchor="t" anchorCtr="0">
          <a:noAutofit/>
        </a:bodyPr>
        <a:lstStyle/>
        <a:p>
          <a:pPr lvl="0" algn="l" defTabSz="889000">
            <a:lnSpc>
              <a:spcPct val="90000"/>
            </a:lnSpc>
            <a:spcBef>
              <a:spcPct val="0"/>
            </a:spcBef>
            <a:spcAft>
              <a:spcPct val="35000"/>
            </a:spcAft>
          </a:pPr>
          <a:r>
            <a:rPr lang="en-US" sz="2000" kern="1200" dirty="0" smtClean="0">
              <a:solidFill>
                <a:schemeClr val="accent1">
                  <a:lumMod val="75000"/>
                </a:schemeClr>
              </a:solidFill>
            </a:rPr>
            <a:t>       Q&amp;A</a:t>
          </a:r>
        </a:p>
      </dsp:txBody>
      <dsp:txXfrm>
        <a:off x="6593715" y="1504818"/>
        <a:ext cx="1867738" cy="1677196"/>
      </dsp:txXfrm>
    </dsp:sp>
    <dsp:sp modelId="{0EC83B10-89FD-4F44-90EF-D8A9386BD760}">
      <dsp:nvSpPr>
        <dsp:cNvPr id="0" name=""/>
        <dsp:cNvSpPr/>
      </dsp:nvSpPr>
      <dsp:spPr>
        <a:xfrm>
          <a:off x="7108285" y="722126"/>
          <a:ext cx="838598" cy="8385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80" tIns="12700" rIns="65380" bIns="12700" numCol="1" spcCol="1270" anchor="ctr" anchorCtr="0">
          <a:noAutofit/>
        </a:bodyPr>
        <a:lstStyle/>
        <a:p>
          <a:pPr lvl="0" algn="ctr" defTabSz="2133600">
            <a:lnSpc>
              <a:spcPct val="90000"/>
            </a:lnSpc>
            <a:spcBef>
              <a:spcPct val="0"/>
            </a:spcBef>
            <a:spcAft>
              <a:spcPct val="35000"/>
            </a:spcAft>
          </a:pPr>
          <a:r>
            <a:rPr lang="en-US" sz="4800" kern="1200" dirty="0"/>
            <a:t>4</a:t>
          </a:r>
        </a:p>
      </dsp:txBody>
      <dsp:txXfrm>
        <a:off x="7108285" y="722126"/>
        <a:ext cx="838598" cy="838598"/>
      </dsp:txXfrm>
    </dsp:sp>
    <dsp:sp modelId="{67993E87-630B-42D7-B94C-91226D958C6A}">
      <dsp:nvSpPr>
        <dsp:cNvPr id="0" name=""/>
        <dsp:cNvSpPr/>
      </dsp:nvSpPr>
      <dsp:spPr>
        <a:xfrm>
          <a:off x="6590321" y="3237850"/>
          <a:ext cx="1874527"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651CA-6082-4653-AB70-933BB1235F97}">
      <dsp:nvSpPr>
        <dsp:cNvPr id="0" name=""/>
        <dsp:cNvSpPr/>
      </dsp:nvSpPr>
      <dsp:spPr>
        <a:xfrm>
          <a:off x="0" y="4238"/>
          <a:ext cx="4066793" cy="421200"/>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76200" rIns="76200" bIns="76200" numCol="1" spcCol="1270" anchor="ctr" anchorCtr="0">
          <a:noAutofit/>
        </a:bodyPr>
        <a:lstStyle/>
        <a:p>
          <a:pPr lvl="0" algn="l" defTabSz="889000">
            <a:lnSpc>
              <a:spcPct val="90000"/>
            </a:lnSpc>
            <a:spcBef>
              <a:spcPct val="0"/>
            </a:spcBef>
            <a:spcAft>
              <a:spcPct val="35000"/>
            </a:spcAft>
          </a:pPr>
          <a:r>
            <a:rPr lang="en-US" sz="2000" b="1" kern="1200" cap="none" dirty="0" smtClean="0">
              <a:latin typeface="Gill Sans MT" panose="020B0502020104020203" pitchFamily="34" charset="0"/>
            </a:rPr>
            <a:t>Measurement Techniques</a:t>
          </a:r>
          <a:endParaRPr lang="en-US" sz="2000" kern="1200" cap="none" dirty="0">
            <a:solidFill>
              <a:schemeClr val="tx2">
                <a:lumMod val="50000"/>
                <a:lumOff val="50000"/>
              </a:schemeClr>
            </a:solidFill>
            <a:latin typeface="Gill Sans MT" panose="020B0502020104020203" pitchFamily="34" charset="0"/>
          </a:endParaRPr>
        </a:p>
      </dsp:txBody>
      <dsp:txXfrm>
        <a:off x="0" y="4238"/>
        <a:ext cx="4066793" cy="421200"/>
      </dsp:txXfrm>
    </dsp:sp>
    <dsp:sp modelId="{14242B1F-D9B5-48D7-B880-6ADD69BA03A8}">
      <dsp:nvSpPr>
        <dsp:cNvPr id="0" name=""/>
        <dsp:cNvSpPr/>
      </dsp:nvSpPr>
      <dsp:spPr>
        <a:xfrm>
          <a:off x="0" y="477278"/>
          <a:ext cx="4066793" cy="421200"/>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76200" rIns="76200" bIns="76200" numCol="1" spcCol="1270" anchor="ctr" anchorCtr="0">
          <a:noAutofit/>
        </a:bodyPr>
        <a:lstStyle/>
        <a:p>
          <a:pPr lvl="0" algn="l" defTabSz="889000">
            <a:lnSpc>
              <a:spcPct val="90000"/>
            </a:lnSpc>
            <a:spcBef>
              <a:spcPct val="0"/>
            </a:spcBef>
            <a:spcAft>
              <a:spcPct val="35000"/>
            </a:spcAft>
          </a:pPr>
          <a:r>
            <a:rPr lang="en-US" sz="2000" b="1" kern="1200" cap="none" dirty="0" smtClean="0">
              <a:latin typeface="Gill Sans MT" panose="020B0502020104020203"/>
              <a:ea typeface="+mn-ea"/>
              <a:cs typeface="+mn-cs"/>
            </a:rPr>
            <a:t>Corrosiveness Classification</a:t>
          </a:r>
          <a:endParaRPr lang="ru-RU" sz="2000" kern="1200" cap="none" dirty="0">
            <a:solidFill>
              <a:schemeClr val="accent1">
                <a:lumMod val="60000"/>
                <a:lumOff val="40000"/>
              </a:schemeClr>
            </a:solidFill>
            <a:latin typeface="Gill Sans MT" panose="020B0502020104020203"/>
            <a:ea typeface="+mn-ea"/>
            <a:cs typeface="+mn-cs"/>
          </a:endParaRPr>
        </a:p>
      </dsp:txBody>
      <dsp:txXfrm>
        <a:off x="0" y="477278"/>
        <a:ext cx="4066793" cy="421200"/>
      </dsp:txXfrm>
    </dsp:sp>
    <dsp:sp modelId="{14C74C61-1CDB-4754-9DB7-BD125709153E}">
      <dsp:nvSpPr>
        <dsp:cNvPr id="0" name=""/>
        <dsp:cNvSpPr/>
      </dsp:nvSpPr>
      <dsp:spPr>
        <a:xfrm>
          <a:off x="0" y="950318"/>
          <a:ext cx="4066793" cy="421200"/>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76200" rIns="76200" bIns="76200" numCol="1" spcCol="1270" anchor="ctr" anchorCtr="0">
          <a:noAutofit/>
        </a:bodyPr>
        <a:lstStyle/>
        <a:p>
          <a:pPr marL="0" lvl="0" indent="0" algn="l" defTabSz="711200">
            <a:lnSpc>
              <a:spcPct val="90000"/>
            </a:lnSpc>
            <a:spcBef>
              <a:spcPct val="0"/>
            </a:spcBef>
            <a:spcAft>
              <a:spcPct val="35000"/>
            </a:spcAft>
            <a:buNone/>
          </a:pPr>
          <a:r>
            <a:rPr lang="en-US" sz="2000" b="1" kern="1200" cap="none" dirty="0" smtClean="0">
              <a:latin typeface="Gill Sans MT" panose="020B0502020104020203"/>
              <a:ea typeface="+mn-ea"/>
              <a:cs typeface="+mn-cs"/>
            </a:rPr>
            <a:t>Data Management</a:t>
          </a:r>
          <a:endParaRPr lang="ru-RU" sz="2000" kern="1200" cap="none" dirty="0">
            <a:solidFill>
              <a:schemeClr val="tx2">
                <a:lumMod val="50000"/>
                <a:lumOff val="50000"/>
              </a:schemeClr>
            </a:solidFill>
            <a:latin typeface="Gill Sans MT" panose="020B0502020104020203"/>
            <a:ea typeface="+mn-ea"/>
            <a:cs typeface="+mn-cs"/>
          </a:endParaRPr>
        </a:p>
      </dsp:txBody>
      <dsp:txXfrm>
        <a:off x="0" y="950318"/>
        <a:ext cx="4066793" cy="421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651CA-6082-4653-AB70-933BB1235F97}">
      <dsp:nvSpPr>
        <dsp:cNvPr id="0" name=""/>
        <dsp:cNvSpPr/>
      </dsp:nvSpPr>
      <dsp:spPr>
        <a:xfrm>
          <a:off x="0" y="12050"/>
          <a:ext cx="4066793" cy="432900"/>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76200" rIns="76200" bIns="76200" numCol="1" spcCol="1270" anchor="ctr" anchorCtr="0">
          <a:noAutofit/>
        </a:bodyPr>
        <a:lstStyle/>
        <a:p>
          <a:pPr lvl="0" algn="l" defTabSz="889000">
            <a:lnSpc>
              <a:spcPct val="90000"/>
            </a:lnSpc>
            <a:spcBef>
              <a:spcPct val="0"/>
            </a:spcBef>
            <a:spcAft>
              <a:spcPct val="35000"/>
            </a:spcAft>
          </a:pPr>
          <a:r>
            <a:rPr lang="en-US" sz="2000" b="1" kern="1200" cap="none" dirty="0" smtClean="0"/>
            <a:t>Soil Types</a:t>
          </a:r>
          <a:endParaRPr lang="en-US" sz="2000" kern="1200" cap="none" dirty="0">
            <a:solidFill>
              <a:schemeClr val="tx2">
                <a:lumMod val="50000"/>
                <a:lumOff val="50000"/>
              </a:schemeClr>
            </a:solidFill>
          </a:endParaRPr>
        </a:p>
      </dsp:txBody>
      <dsp:txXfrm>
        <a:off x="0" y="12050"/>
        <a:ext cx="4066793" cy="432900"/>
      </dsp:txXfrm>
    </dsp:sp>
    <dsp:sp modelId="{14242B1F-D9B5-48D7-B880-6ADD69BA03A8}">
      <dsp:nvSpPr>
        <dsp:cNvPr id="0" name=""/>
        <dsp:cNvSpPr/>
      </dsp:nvSpPr>
      <dsp:spPr>
        <a:xfrm>
          <a:off x="0" y="473750"/>
          <a:ext cx="4066793" cy="432900"/>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76200" rIns="76200" bIns="76200" numCol="1" spcCol="1270" anchor="ctr" anchorCtr="0">
          <a:noAutofit/>
        </a:bodyPr>
        <a:lstStyle/>
        <a:p>
          <a:pPr lvl="0" algn="l" defTabSz="889000">
            <a:lnSpc>
              <a:spcPct val="90000"/>
            </a:lnSpc>
            <a:spcBef>
              <a:spcPct val="0"/>
            </a:spcBef>
            <a:spcAft>
              <a:spcPct val="35000"/>
            </a:spcAft>
          </a:pPr>
          <a:r>
            <a:rPr lang="en-US" sz="2000" b="1" kern="1200" cap="none" dirty="0" smtClean="0">
              <a:latin typeface="Gill Sans MT" panose="020B0502020104020203"/>
              <a:ea typeface="+mn-ea"/>
              <a:cs typeface="+mn-cs"/>
            </a:rPr>
            <a:t>Terrain Types</a:t>
          </a:r>
          <a:endParaRPr lang="ru-RU" sz="2000" kern="1200" cap="none" dirty="0">
            <a:solidFill>
              <a:schemeClr val="accent1">
                <a:lumMod val="60000"/>
                <a:lumOff val="40000"/>
              </a:schemeClr>
            </a:solidFill>
            <a:latin typeface="Gill Sans MT" panose="020B0502020104020203"/>
            <a:ea typeface="+mn-ea"/>
            <a:cs typeface="+mn-cs"/>
          </a:endParaRPr>
        </a:p>
      </dsp:txBody>
      <dsp:txXfrm>
        <a:off x="0" y="473750"/>
        <a:ext cx="4066793" cy="432900"/>
      </dsp:txXfrm>
    </dsp:sp>
    <dsp:sp modelId="{14C74C61-1CDB-4754-9DB7-BD125709153E}">
      <dsp:nvSpPr>
        <dsp:cNvPr id="0" name=""/>
        <dsp:cNvSpPr/>
      </dsp:nvSpPr>
      <dsp:spPr>
        <a:xfrm>
          <a:off x="0" y="935450"/>
          <a:ext cx="4066793" cy="432900"/>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76200" rIns="76200" bIns="76200" numCol="1" spcCol="1270" anchor="ctr" anchorCtr="0">
          <a:noAutofit/>
        </a:bodyPr>
        <a:lstStyle/>
        <a:p>
          <a:pPr marL="0" lvl="0" indent="0" algn="l" defTabSz="711200">
            <a:lnSpc>
              <a:spcPct val="90000"/>
            </a:lnSpc>
            <a:spcBef>
              <a:spcPct val="0"/>
            </a:spcBef>
            <a:spcAft>
              <a:spcPct val="35000"/>
            </a:spcAft>
            <a:buNone/>
          </a:pPr>
          <a:r>
            <a:rPr lang="en-US" sz="2000" b="1" kern="1200" cap="none" dirty="0" smtClean="0">
              <a:latin typeface="Gill Sans MT" panose="020B0502020104020203"/>
              <a:ea typeface="+mn-ea"/>
              <a:cs typeface="+mn-cs"/>
            </a:rPr>
            <a:t>Water Table</a:t>
          </a:r>
          <a:endParaRPr lang="ru-RU" sz="2000" kern="1200" cap="none" dirty="0">
            <a:solidFill>
              <a:schemeClr val="tx2">
                <a:lumMod val="50000"/>
                <a:lumOff val="50000"/>
              </a:schemeClr>
            </a:solidFill>
            <a:latin typeface="Gill Sans MT" panose="020B0502020104020203"/>
            <a:ea typeface="+mn-ea"/>
            <a:cs typeface="+mn-cs"/>
          </a:endParaRPr>
        </a:p>
      </dsp:txBody>
      <dsp:txXfrm>
        <a:off x="0" y="935450"/>
        <a:ext cx="4066793" cy="432900"/>
      </dsp:txXfrm>
    </dsp:sp>
    <dsp:sp modelId="{49C89894-5EBE-471A-A468-46210B8B996A}">
      <dsp:nvSpPr>
        <dsp:cNvPr id="0" name=""/>
        <dsp:cNvSpPr/>
      </dsp:nvSpPr>
      <dsp:spPr>
        <a:xfrm>
          <a:off x="0" y="1397150"/>
          <a:ext cx="4066793" cy="432900"/>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76200" rIns="76200" bIns="76200" numCol="1" spcCol="1270" anchor="ctr" anchorCtr="0">
          <a:noAutofit/>
        </a:bodyPr>
        <a:lstStyle/>
        <a:p>
          <a:pPr lvl="0" algn="l" defTabSz="889000">
            <a:lnSpc>
              <a:spcPct val="90000"/>
            </a:lnSpc>
            <a:spcBef>
              <a:spcPct val="0"/>
            </a:spcBef>
            <a:spcAft>
              <a:spcPct val="35000"/>
            </a:spcAft>
          </a:pPr>
          <a:r>
            <a:rPr lang="en-US" sz="2000" b="1" kern="1200" cap="none" dirty="0" smtClean="0">
              <a:latin typeface="Gill Sans MT" panose="020B0502020104020203"/>
              <a:ea typeface="+mn-ea"/>
              <a:cs typeface="+mn-cs"/>
            </a:rPr>
            <a:t>Soil Drain Test</a:t>
          </a:r>
          <a:endParaRPr lang="en-US" sz="2000" kern="1200" cap="none" dirty="0">
            <a:solidFill>
              <a:schemeClr val="tx2">
                <a:lumMod val="50000"/>
                <a:lumOff val="50000"/>
              </a:schemeClr>
            </a:solidFill>
          </a:endParaRPr>
        </a:p>
      </dsp:txBody>
      <dsp:txXfrm>
        <a:off x="0" y="1397150"/>
        <a:ext cx="4066793" cy="432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651CA-6082-4653-AB70-933BB1235F97}">
      <dsp:nvSpPr>
        <dsp:cNvPr id="0" name=""/>
        <dsp:cNvSpPr/>
      </dsp:nvSpPr>
      <dsp:spPr>
        <a:xfrm>
          <a:off x="0" y="185"/>
          <a:ext cx="4313903" cy="334821"/>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68580" rIns="68580" bIns="68580" numCol="1" spcCol="1270" anchor="ctr" anchorCtr="0">
          <a:noAutofit/>
        </a:bodyPr>
        <a:lstStyle/>
        <a:p>
          <a:pPr lvl="0" algn="l" defTabSz="800100">
            <a:lnSpc>
              <a:spcPct val="90000"/>
            </a:lnSpc>
            <a:spcBef>
              <a:spcPct val="0"/>
            </a:spcBef>
            <a:spcAft>
              <a:spcPct val="35000"/>
            </a:spcAft>
          </a:pPr>
          <a:r>
            <a:rPr lang="en-US" sz="1800" b="1" kern="1200" cap="none" dirty="0" smtClean="0">
              <a:latin typeface="Gill Sans MT" panose="020B0502020104020203" pitchFamily="34" charset="0"/>
            </a:rPr>
            <a:t>SOIL CHEMICAL COMPONENTS </a:t>
          </a:r>
          <a:endParaRPr lang="en-US" sz="1800" kern="1200" cap="none" dirty="0">
            <a:solidFill>
              <a:schemeClr val="tx2">
                <a:lumMod val="50000"/>
                <a:lumOff val="50000"/>
              </a:schemeClr>
            </a:solidFill>
            <a:latin typeface="Gill Sans MT" panose="020B0502020104020203" pitchFamily="34" charset="0"/>
          </a:endParaRPr>
        </a:p>
      </dsp:txBody>
      <dsp:txXfrm>
        <a:off x="0" y="185"/>
        <a:ext cx="4313903" cy="334821"/>
      </dsp:txXfrm>
    </dsp:sp>
    <dsp:sp modelId="{14242B1F-D9B5-48D7-B880-6ADD69BA03A8}">
      <dsp:nvSpPr>
        <dsp:cNvPr id="0" name=""/>
        <dsp:cNvSpPr/>
      </dsp:nvSpPr>
      <dsp:spPr>
        <a:xfrm>
          <a:off x="0" y="347493"/>
          <a:ext cx="4313903" cy="334821"/>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68580" rIns="68580" bIns="68580" numCol="1" spcCol="1270" anchor="ctr" anchorCtr="0">
          <a:noAutofit/>
        </a:bodyPr>
        <a:lstStyle/>
        <a:p>
          <a:pPr lvl="0" algn="l" defTabSz="800100">
            <a:lnSpc>
              <a:spcPct val="90000"/>
            </a:lnSpc>
            <a:spcBef>
              <a:spcPct val="0"/>
            </a:spcBef>
            <a:spcAft>
              <a:spcPct val="35000"/>
            </a:spcAft>
          </a:pPr>
          <a:r>
            <a:rPr lang="en-US" sz="1800" b="1" kern="1200" cap="none" dirty="0" smtClean="0">
              <a:latin typeface="Gill Sans MT" panose="020B0502020104020203"/>
              <a:ea typeface="+mn-ea"/>
              <a:cs typeface="+mn-cs"/>
            </a:rPr>
            <a:t>REDOX POTENTIAL</a:t>
          </a:r>
          <a:endParaRPr lang="ru-RU" sz="1800" kern="1200" cap="none" dirty="0">
            <a:solidFill>
              <a:schemeClr val="accent1">
                <a:lumMod val="60000"/>
                <a:lumOff val="40000"/>
              </a:schemeClr>
            </a:solidFill>
            <a:latin typeface="Gill Sans MT" panose="020B0502020104020203"/>
            <a:ea typeface="+mn-ea"/>
            <a:cs typeface="+mn-cs"/>
          </a:endParaRPr>
        </a:p>
      </dsp:txBody>
      <dsp:txXfrm>
        <a:off x="0" y="347493"/>
        <a:ext cx="4313903" cy="334821"/>
      </dsp:txXfrm>
    </dsp:sp>
    <dsp:sp modelId="{0CF57E31-8217-4316-807B-9886174D358E}">
      <dsp:nvSpPr>
        <dsp:cNvPr id="0" name=""/>
        <dsp:cNvSpPr/>
      </dsp:nvSpPr>
      <dsp:spPr>
        <a:xfrm>
          <a:off x="0" y="694802"/>
          <a:ext cx="4313903" cy="334821"/>
        </a:xfrm>
        <a:prstGeom prst="rect">
          <a:avLst/>
        </a:prstGeom>
        <a:solidFill>
          <a:schemeClr val="tx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57150" lvl="0" indent="0" algn="l" defTabSz="800100">
            <a:lnSpc>
              <a:spcPct val="90000"/>
            </a:lnSpc>
            <a:spcBef>
              <a:spcPct val="0"/>
            </a:spcBef>
            <a:spcAft>
              <a:spcPct val="35000"/>
            </a:spcAft>
          </a:pPr>
          <a:r>
            <a:rPr lang="en-US" sz="1800" b="1" kern="1200" cap="none" dirty="0" smtClean="0">
              <a:latin typeface="Gill Sans MT" panose="020B0502020104020203"/>
              <a:ea typeface="+mn-ea"/>
              <a:cs typeface="+mn-cs"/>
            </a:rPr>
            <a:t>ACCEPTABLE RANGES</a:t>
          </a:r>
          <a:endParaRPr lang="ru-RU" sz="1800" kern="1200" cap="none" dirty="0">
            <a:solidFill>
              <a:schemeClr val="accent1">
                <a:lumMod val="60000"/>
                <a:lumOff val="40000"/>
              </a:schemeClr>
            </a:solidFill>
            <a:latin typeface="Gill Sans MT" panose="020B0502020104020203"/>
            <a:ea typeface="+mn-ea"/>
            <a:cs typeface="+mn-cs"/>
          </a:endParaRPr>
        </a:p>
      </dsp:txBody>
      <dsp:txXfrm>
        <a:off x="0" y="694802"/>
        <a:ext cx="4313903" cy="334821"/>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2/24/2022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2/24/2022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fld id="{30BDE212-E76B-4CCB-8579-F5AE533F1BB0}" type="datetimeFigureOut">
              <a:rPr lang="en-US" smtClean="0"/>
              <a:pPr>
                <a:defRPr/>
              </a:pPr>
              <a:t>2/24/2022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599B649-AC05-4FD4-8EDB-84F71C51DE25}"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2/24/2022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2/24/2022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2/24/2022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2/24/2022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2/24/2022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2/24/2022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2/24/2022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2/24/2022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2/24/2022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2/24/2022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2/24/2022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smtClean="0">
                <a:solidFill>
                  <a:schemeClr val="bg1"/>
                </a:solidFill>
                <a:latin typeface="Gill Sans MT" pitchFamily="34" charset="0"/>
                <a:cs typeface="+mn-cs"/>
              </a:rPr>
              <a:t>www.jubcor.com</a:t>
            </a:r>
            <a:endParaRPr lang="en-US" sz="1000" b="1" dirty="0">
              <a:solidFill>
                <a:schemeClr val="bg1"/>
              </a:solidFill>
              <a:latin typeface="Gill Sans MT" pitchFamily="34" charset="0"/>
              <a:cs typeface="+mn-cs"/>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fif"/><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2500" y="2438400"/>
            <a:ext cx="7239000" cy="2743200"/>
          </a:xfrm>
        </p:spPr>
        <p:txBody>
          <a:bodyPr/>
          <a:lstStyle/>
          <a:p>
            <a:r>
              <a:rPr lang="en-US" sz="3600" b="1" dirty="0" smtClean="0">
                <a:solidFill>
                  <a:schemeClr val="tx1">
                    <a:lumMod val="65000"/>
                    <a:lumOff val="35000"/>
                  </a:schemeClr>
                </a:solidFill>
                <a:latin typeface="Gill Sans MT" panose="020B0502020104020203" pitchFamily="34" charset="0"/>
              </a:rPr>
              <a:t>Soil Corrosivity Survey Techniques and Analysis</a:t>
            </a:r>
          </a:p>
          <a:p>
            <a:pPr>
              <a:lnSpc>
                <a:spcPct val="150000"/>
              </a:lnSpc>
            </a:pPr>
            <a:r>
              <a:rPr lang="en-US" sz="2800" i="1" dirty="0" smtClean="0">
                <a:solidFill>
                  <a:schemeClr val="tx1">
                    <a:lumMod val="65000"/>
                    <a:lumOff val="35000"/>
                  </a:schemeClr>
                </a:solidFill>
                <a:latin typeface="Gill Sans MT" panose="020B0502020104020203" pitchFamily="34" charset="0"/>
              </a:rPr>
              <a:t>Abdallah Hammoud</a:t>
            </a:r>
            <a:endParaRPr lang="en-US" sz="2800" i="1" dirty="0">
              <a:solidFill>
                <a:schemeClr val="tx1">
                  <a:lumMod val="65000"/>
                  <a:lumOff val="35000"/>
                </a:schemeClr>
              </a:solidFill>
              <a:latin typeface="Gill Sans MT" panose="020B05020201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7983"/>
          <a:stretch/>
        </p:blipFill>
        <p:spPr>
          <a:xfrm>
            <a:off x="3629736" y="4419600"/>
            <a:ext cx="1884527" cy="633608"/>
          </a:xfrm>
          <a:prstGeom prst="rect">
            <a:avLst/>
          </a:prstGeom>
          <a:effectLst>
            <a:glow rad="101600">
              <a:schemeClr val="bg1">
                <a:alpha val="60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CORROSIVITY CLASSIFICATION BY RESISTIVITY</a:t>
            </a:r>
            <a:endParaRPr lang="en-US" dirty="0"/>
          </a:p>
        </p:txBody>
      </p:sp>
      <p:sp>
        <p:nvSpPr>
          <p:cNvPr id="5" name="Title 3">
            <a:extLst>
              <a:ext uri="{FF2B5EF4-FFF2-40B4-BE49-F238E27FC236}">
                <a16:creationId xmlns:a16="http://schemas.microsoft.com/office/drawing/2014/main" id="{1D5A4A71-BF4C-4D5C-BFC7-87532A78DCB1}"/>
              </a:ext>
            </a:extLst>
          </p:cNvPr>
          <p:cNvSpPr txBox="1">
            <a:spLocks/>
          </p:cNvSpPr>
          <p:nvPr/>
        </p:nvSpPr>
        <p:spPr>
          <a:xfrm>
            <a:off x="788664" y="1974155"/>
            <a:ext cx="3173736" cy="311845"/>
          </a:xfrm>
          <a:prstGeom prst="rect">
            <a:avLst/>
          </a:prstGeom>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a:latin typeface="Gill Sans MT" panose="020B0502020104020203" pitchFamily="34" charset="0"/>
              </a:rPr>
              <a:t>In accordance to API-651</a:t>
            </a:r>
          </a:p>
        </p:txBody>
      </p:sp>
      <p:graphicFrame>
        <p:nvGraphicFramePr>
          <p:cNvPr id="7" name="Table 6"/>
          <p:cNvGraphicFramePr>
            <a:graphicFrameLocks noGrp="1"/>
          </p:cNvGraphicFramePr>
          <p:nvPr>
            <p:extLst>
              <p:ext uri="{D42A27DB-BD31-4B8C-83A1-F6EECF244321}">
                <p14:modId xmlns:p14="http://schemas.microsoft.com/office/powerpoint/2010/main" val="60057274"/>
              </p:ext>
            </p:extLst>
          </p:nvPr>
        </p:nvGraphicFramePr>
        <p:xfrm>
          <a:off x="788664" y="2362200"/>
          <a:ext cx="7593336" cy="2194560"/>
        </p:xfrm>
        <a:graphic>
          <a:graphicData uri="http://schemas.openxmlformats.org/drawingml/2006/table">
            <a:tbl>
              <a:tblPr firstRow="1" bandRow="1"/>
              <a:tblGrid>
                <a:gridCol w="3796668">
                  <a:extLst>
                    <a:ext uri="{9D8B030D-6E8A-4147-A177-3AD203B41FA5}">
                      <a16:colId xmlns:a16="http://schemas.microsoft.com/office/drawing/2014/main" val="3208738923"/>
                    </a:ext>
                  </a:extLst>
                </a:gridCol>
                <a:gridCol w="3796668">
                  <a:extLst>
                    <a:ext uri="{9D8B030D-6E8A-4147-A177-3AD203B41FA5}">
                      <a16:colId xmlns:a16="http://schemas.microsoft.com/office/drawing/2014/main" val="3647994482"/>
                    </a:ext>
                  </a:extLst>
                </a:gridCol>
              </a:tblGrid>
              <a:tr h="342900">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dirty="0" smtClean="0">
                          <a:solidFill>
                            <a:schemeClr val="accent1">
                              <a:lumMod val="50000"/>
                            </a:schemeClr>
                          </a:solidFill>
                        </a:rPr>
                        <a:t>Resistivity</a:t>
                      </a:r>
                      <a:r>
                        <a:rPr lang="en-US" baseline="0" dirty="0" smtClean="0">
                          <a:solidFill>
                            <a:schemeClr val="accent1">
                              <a:lumMod val="50000"/>
                            </a:schemeClr>
                          </a:solidFill>
                        </a:rPr>
                        <a:t> Range</a:t>
                      </a:r>
                      <a:endParaRPr lang="en-US" dirty="0">
                        <a:solidFill>
                          <a:schemeClr val="accent1">
                            <a:lumMod val="50000"/>
                          </a:schemeClr>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dirty="0" smtClean="0">
                          <a:solidFill>
                            <a:schemeClr val="accent1">
                              <a:lumMod val="50000"/>
                            </a:schemeClr>
                          </a:solidFill>
                        </a:rPr>
                        <a:t>Potential Corrosion Activity</a:t>
                      </a:r>
                      <a:endParaRPr lang="en-US" dirty="0">
                        <a:solidFill>
                          <a:schemeClr val="accent1">
                            <a:lumMod val="50000"/>
                          </a:schemeClr>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830744727"/>
                  </a:ext>
                </a:extLst>
              </a:tr>
              <a:tr h="34290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algn="ctr"/>
                      <a:r>
                        <a:rPr lang="en-US" dirty="0" smtClean="0">
                          <a:solidFill>
                            <a:schemeClr val="bg1">
                              <a:lumMod val="95000"/>
                            </a:schemeClr>
                          </a:solidFill>
                        </a:rPr>
                        <a:t>&lt;500 </a:t>
                      </a:r>
                      <a:r>
                        <a:rPr lang="el-GR" dirty="0" smtClean="0">
                          <a:solidFill>
                            <a:schemeClr val="bg1">
                              <a:lumMod val="95000"/>
                            </a:schemeClr>
                          </a:solidFill>
                          <a:latin typeface="Calibri" panose="020F0502020204030204" pitchFamily="34" charset="0"/>
                          <a:cs typeface="Calibri" panose="020F0502020204030204" pitchFamily="34" charset="0"/>
                        </a:rPr>
                        <a:t>Ω</a:t>
                      </a:r>
                      <a:r>
                        <a:rPr lang="en-US" dirty="0" smtClean="0">
                          <a:solidFill>
                            <a:schemeClr val="bg1">
                              <a:lumMod val="95000"/>
                            </a:schemeClr>
                          </a:solidFill>
                          <a:latin typeface="Calibri" panose="020F0502020204030204" pitchFamily="34" charset="0"/>
                          <a:cs typeface="Calibri" panose="020F0502020204030204" pitchFamily="34" charset="0"/>
                        </a:rPr>
                        <a:t>-Cm</a:t>
                      </a:r>
                      <a:endParaRPr lang="en-US" dirty="0">
                        <a:solidFill>
                          <a:schemeClr val="bg1">
                            <a:lumMod val="95000"/>
                          </a:schemeClr>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E7242">
                        <a:lumMod val="5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bg1">
                              <a:lumMod val="95000"/>
                            </a:schemeClr>
                          </a:solidFill>
                        </a:rPr>
                        <a:t>Very</a:t>
                      </a:r>
                      <a:r>
                        <a:rPr lang="en-US" baseline="0" dirty="0" smtClean="0">
                          <a:solidFill>
                            <a:schemeClr val="bg1">
                              <a:lumMod val="95000"/>
                            </a:schemeClr>
                          </a:solidFill>
                        </a:rPr>
                        <a:t> Corrosive</a:t>
                      </a:r>
                      <a:endParaRPr lang="en-US" dirty="0">
                        <a:solidFill>
                          <a:schemeClr val="bg1">
                            <a:lumMod val="95000"/>
                          </a:schemeClr>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E7242">
                        <a:lumMod val="50000"/>
                      </a:srgbClr>
                    </a:solidFill>
                  </a:tcPr>
                </a:tc>
                <a:extLst>
                  <a:ext uri="{0D108BD9-81ED-4DB2-BD59-A6C34878D82A}">
                    <a16:rowId xmlns:a16="http://schemas.microsoft.com/office/drawing/2014/main" val="1749340949"/>
                  </a:ext>
                </a:extLst>
              </a:tr>
              <a:tr h="34290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lumMod val="95000"/>
                            </a:schemeClr>
                          </a:solidFill>
                        </a:rPr>
                        <a:t>500 – 1,000 </a:t>
                      </a:r>
                      <a:r>
                        <a:rPr lang="el-GR" dirty="0" smtClean="0">
                          <a:solidFill>
                            <a:schemeClr val="bg1">
                              <a:lumMod val="95000"/>
                            </a:schemeClr>
                          </a:solidFill>
                          <a:latin typeface="Calibri" panose="020F0502020204030204" pitchFamily="34" charset="0"/>
                          <a:cs typeface="Calibri" panose="020F0502020204030204" pitchFamily="34" charset="0"/>
                        </a:rPr>
                        <a:t>Ω</a:t>
                      </a:r>
                      <a:r>
                        <a:rPr lang="en-US" dirty="0" smtClean="0">
                          <a:solidFill>
                            <a:schemeClr val="bg1">
                              <a:lumMod val="95000"/>
                            </a:schemeClr>
                          </a:solidFill>
                          <a:latin typeface="Calibri" panose="020F0502020204030204" pitchFamily="34" charset="0"/>
                          <a:cs typeface="Calibri" panose="020F0502020204030204" pitchFamily="34" charset="0"/>
                        </a:rPr>
                        <a:t>-Cm</a:t>
                      </a:r>
                      <a:endParaRPr lang="en-US" dirty="0" smtClean="0">
                        <a:solidFill>
                          <a:schemeClr val="bg1">
                            <a:lumMod val="95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E7242">
                        <a:lumMod val="75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bg1">
                              <a:lumMod val="95000"/>
                            </a:schemeClr>
                          </a:solidFill>
                        </a:rPr>
                        <a:t>Corrosive</a:t>
                      </a:r>
                      <a:endParaRPr lang="en-US" dirty="0">
                        <a:solidFill>
                          <a:schemeClr val="bg1">
                            <a:lumMod val="95000"/>
                          </a:schemeClr>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E7242">
                        <a:lumMod val="75000"/>
                      </a:srgbClr>
                    </a:solidFill>
                  </a:tcPr>
                </a:tc>
                <a:extLst>
                  <a:ext uri="{0D108BD9-81ED-4DB2-BD59-A6C34878D82A}">
                    <a16:rowId xmlns:a16="http://schemas.microsoft.com/office/drawing/2014/main" val="3365255453"/>
                  </a:ext>
                </a:extLst>
              </a:tr>
              <a:tr h="34290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1,000</a:t>
                      </a:r>
                      <a:r>
                        <a:rPr lang="en-US" baseline="0" dirty="0" smtClean="0"/>
                        <a:t> – 2,000 </a:t>
                      </a:r>
                      <a:r>
                        <a:rPr lang="el-GR" dirty="0" smtClean="0">
                          <a:latin typeface="Calibri" panose="020F0502020204030204" pitchFamily="34" charset="0"/>
                          <a:cs typeface="Calibri" panose="020F0502020204030204" pitchFamily="34" charset="0"/>
                        </a:rPr>
                        <a:t>Ω</a:t>
                      </a:r>
                      <a:r>
                        <a:rPr lang="en-US" dirty="0" smtClean="0">
                          <a:latin typeface="Calibri" panose="020F0502020204030204" pitchFamily="34" charset="0"/>
                          <a:cs typeface="Calibri" panose="020F0502020204030204" pitchFamily="34" charset="0"/>
                        </a:rPr>
                        <a:t>-Cm</a:t>
                      </a:r>
                      <a:endParaRPr lang="en-US"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E7242">
                        <a:lumMod val="60000"/>
                        <a:lumOff val="4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t>Moderately corrosive</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E7242">
                        <a:lumMod val="60000"/>
                        <a:lumOff val="40000"/>
                      </a:srgbClr>
                    </a:solidFill>
                  </a:tcPr>
                </a:tc>
                <a:extLst>
                  <a:ext uri="{0D108BD9-81ED-4DB2-BD59-A6C34878D82A}">
                    <a16:rowId xmlns:a16="http://schemas.microsoft.com/office/drawing/2014/main" val="396255425"/>
                  </a:ext>
                </a:extLst>
              </a:tr>
              <a:tr h="34290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2,000 – 10,000</a:t>
                      </a:r>
                      <a:r>
                        <a:rPr lang="en-US" baseline="0" dirty="0" smtClean="0"/>
                        <a:t> </a:t>
                      </a:r>
                      <a:r>
                        <a:rPr lang="el-GR" dirty="0" smtClean="0">
                          <a:latin typeface="Calibri" panose="020F0502020204030204" pitchFamily="34" charset="0"/>
                          <a:cs typeface="Calibri" panose="020F0502020204030204" pitchFamily="34" charset="0"/>
                        </a:rPr>
                        <a:t>Ω</a:t>
                      </a:r>
                      <a:r>
                        <a:rPr lang="en-US" dirty="0" smtClean="0">
                          <a:latin typeface="Calibri" panose="020F0502020204030204" pitchFamily="34" charset="0"/>
                          <a:cs typeface="Calibri" panose="020F0502020204030204" pitchFamily="34" charset="0"/>
                        </a:rPr>
                        <a:t>-Cm</a:t>
                      </a:r>
                      <a:endParaRPr lang="en-US"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E7242">
                        <a:lumMod val="40000"/>
                        <a:lumOff val="6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t>Mildly corrosive</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E7242">
                        <a:lumMod val="40000"/>
                        <a:lumOff val="60000"/>
                      </a:srgbClr>
                    </a:solidFill>
                  </a:tcPr>
                </a:tc>
                <a:extLst>
                  <a:ext uri="{0D108BD9-81ED-4DB2-BD59-A6C34878D82A}">
                    <a16:rowId xmlns:a16="http://schemas.microsoft.com/office/drawing/2014/main" val="2342802814"/>
                  </a:ext>
                </a:extLst>
              </a:tr>
              <a:tr h="34290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&gt;10,000</a:t>
                      </a:r>
                      <a:r>
                        <a:rPr lang="en-US" baseline="0" dirty="0" smtClean="0"/>
                        <a:t> </a:t>
                      </a:r>
                      <a:r>
                        <a:rPr lang="el-GR" dirty="0" smtClean="0">
                          <a:latin typeface="Calibri" panose="020F0502020204030204" pitchFamily="34" charset="0"/>
                          <a:cs typeface="Calibri" panose="020F0502020204030204" pitchFamily="34" charset="0"/>
                        </a:rPr>
                        <a:t>Ω</a:t>
                      </a:r>
                      <a:r>
                        <a:rPr lang="en-US" dirty="0" smtClean="0">
                          <a:latin typeface="Calibri" panose="020F0502020204030204" pitchFamily="34" charset="0"/>
                          <a:cs typeface="Calibri" panose="020F0502020204030204" pitchFamily="34" charset="0"/>
                        </a:rPr>
                        <a:t>-Cm</a:t>
                      </a:r>
                      <a:endParaRPr lang="en-US"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gradFill flip="none" rotWithShape="1">
                      <a:gsLst>
                        <a:gs pos="0">
                          <a:srgbClr val="FFFFFF"/>
                        </a:gs>
                        <a:gs pos="74000">
                          <a:srgbClr val="FFFFFF">
                            <a:lumMod val="85000"/>
                          </a:srgbClr>
                        </a:gs>
                        <a:gs pos="100000">
                          <a:srgbClr val="FFFFFF">
                            <a:lumMod val="65000"/>
                          </a:srgbClr>
                        </a:gs>
                      </a:gsLst>
                      <a:lin ang="10800000" scaled="1"/>
                      <a:tileRect/>
                    </a:gra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t>Progressively less corrosive</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gradFill flip="none" rotWithShape="1">
                      <a:gsLst>
                        <a:gs pos="0">
                          <a:srgbClr val="FFFFFF"/>
                        </a:gs>
                        <a:gs pos="74000">
                          <a:srgbClr val="FFFFFF">
                            <a:lumMod val="85000"/>
                          </a:srgbClr>
                        </a:gs>
                        <a:gs pos="100000">
                          <a:srgbClr val="FFFFFF">
                            <a:lumMod val="65000"/>
                          </a:srgbClr>
                        </a:gs>
                      </a:gsLst>
                      <a:lin ang="0" scaled="1"/>
                      <a:tileRect/>
                    </a:gradFill>
                  </a:tcPr>
                </a:tc>
                <a:extLst>
                  <a:ext uri="{0D108BD9-81ED-4DB2-BD59-A6C34878D82A}">
                    <a16:rowId xmlns:a16="http://schemas.microsoft.com/office/drawing/2014/main" val="2213224159"/>
                  </a:ext>
                </a:extLst>
              </a:tr>
            </a:tbl>
          </a:graphicData>
        </a:graphic>
      </p:graphicFrame>
    </p:spTree>
    <p:extLst>
      <p:ext uri="{BB962C8B-B14F-4D97-AF65-F5344CB8AC3E}">
        <p14:creationId xmlns:p14="http://schemas.microsoft.com/office/powerpoint/2010/main" val="123968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pic>
        <p:nvPicPr>
          <p:cNvPr id="4" name="Picture Placeholder 16"/>
          <p:cNvPicPr>
            <a:picLocks noChangeAspect="1"/>
          </p:cNvPicPr>
          <p:nvPr/>
        </p:nvPicPr>
        <p:blipFill rotWithShape="1">
          <a:blip r:embed="rId2">
            <a:extLst>
              <a:ext uri="{28A0092B-C50C-407E-A947-70E740481C1C}">
                <a14:useLocalDpi xmlns:a14="http://schemas.microsoft.com/office/drawing/2010/main" val="0"/>
              </a:ext>
            </a:extLst>
          </a:blip>
          <a:srcRect l="49458" t="27709" r="3340" b="26961"/>
          <a:stretch/>
        </p:blipFill>
        <p:spPr>
          <a:xfrm>
            <a:off x="3581399" y="1488237"/>
            <a:ext cx="2286001" cy="2245563"/>
          </a:xfrm>
          <a:prstGeom prst="rect">
            <a:avLst/>
          </a:prstGeom>
          <a:solidFill>
            <a:schemeClr val="bg1">
              <a:lumMod val="85000"/>
            </a:schemeClr>
          </a:solidFill>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845" t="23333" r="14089" b="23733"/>
          <a:stretch/>
        </p:blipFill>
        <p:spPr>
          <a:xfrm>
            <a:off x="6159957" y="1518892"/>
            <a:ext cx="2725948" cy="2217626"/>
          </a:xfrm>
          <a:prstGeom prst="rect">
            <a:avLst/>
          </a:prstGeom>
        </p:spPr>
      </p:pic>
      <p:graphicFrame>
        <p:nvGraphicFramePr>
          <p:cNvPr id="6" name="Chart 5">
            <a:extLst>
              <a:ext uri="{FF2B5EF4-FFF2-40B4-BE49-F238E27FC236}">
                <a16:creationId xmlns:a16="http://schemas.microsoft.com/office/drawing/2014/main" id="{24C89F81-54CD-47D1-8211-737804FC8343}"/>
              </a:ext>
            </a:extLst>
          </p:cNvPr>
          <p:cNvGraphicFramePr>
            <a:graphicFrameLocks/>
          </p:cNvGraphicFramePr>
          <p:nvPr>
            <p:extLst>
              <p:ext uri="{D42A27DB-BD31-4B8C-83A1-F6EECF244321}">
                <p14:modId xmlns:p14="http://schemas.microsoft.com/office/powerpoint/2010/main" val="497964607"/>
              </p:ext>
            </p:extLst>
          </p:nvPr>
        </p:nvGraphicFramePr>
        <p:xfrm>
          <a:off x="324464" y="4337974"/>
          <a:ext cx="8561441" cy="130759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4">
            <a:extLst>
              <a:ext uri="{FF2B5EF4-FFF2-40B4-BE49-F238E27FC236}">
                <a16:creationId xmlns:a16="http://schemas.microsoft.com/office/drawing/2014/main" id="{192DC2B5-5E26-4712-A72B-C467FF94253F}"/>
              </a:ext>
            </a:extLst>
          </p:cNvPr>
          <p:cNvSpPr txBox="1">
            <a:spLocks/>
          </p:cNvSpPr>
          <p:nvPr/>
        </p:nvSpPr>
        <p:spPr>
          <a:xfrm>
            <a:off x="295889" y="1596473"/>
            <a:ext cx="3048236" cy="2467463"/>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Gill Sans MT" panose="020B0502020104020203" pitchFamily="34" charset="0"/>
              </a:rPr>
              <a:t>2D &amp; 3D presentation using special third party software (heat maps)</a:t>
            </a:r>
          </a:p>
          <a:p>
            <a:r>
              <a:rPr lang="en-US" sz="1800" dirty="0" smtClean="0">
                <a:latin typeface="Gill Sans MT" panose="020B0502020104020203" pitchFamily="34" charset="0"/>
              </a:rPr>
              <a:t>Continuous soil resistivity profile along pipelines</a:t>
            </a:r>
          </a:p>
          <a:p>
            <a:r>
              <a:rPr lang="en-US" sz="1800" dirty="0" smtClean="0">
                <a:latin typeface="Gill Sans MT" panose="020B0502020104020203" pitchFamily="34" charset="0"/>
              </a:rPr>
              <a:t>Layer resistivity calculation using Wenner method and Barnes layer analysis</a:t>
            </a:r>
          </a:p>
          <a:p>
            <a:endParaRPr lang="en-US" sz="1800" dirty="0">
              <a:latin typeface="Gill Sans MT" panose="020B0502020104020203" pitchFamily="34" charset="0"/>
            </a:endParaRPr>
          </a:p>
        </p:txBody>
      </p:sp>
    </p:spTree>
    <p:extLst>
      <p:ext uri="{BB962C8B-B14F-4D97-AF65-F5344CB8AC3E}">
        <p14:creationId xmlns:p14="http://schemas.microsoft.com/office/powerpoint/2010/main" val="623985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p:cNvPicPr>
            <a:picLocks noChangeAspect="1"/>
          </p:cNvPicPr>
          <p:nvPr/>
        </p:nvPicPr>
        <p:blipFill rotWithShape="1">
          <a:blip r:embed="rId2">
            <a:extLst>
              <a:ext uri="{28A0092B-C50C-407E-A947-70E740481C1C}">
                <a14:useLocalDpi xmlns:a14="http://schemas.microsoft.com/office/drawing/2010/main" val="0"/>
              </a:ext>
            </a:extLst>
          </a:blip>
          <a:srcRect b="7705"/>
          <a:stretch/>
        </p:blipFill>
        <p:spPr>
          <a:xfrm>
            <a:off x="3581400" y="1752600"/>
            <a:ext cx="5316026" cy="3504586"/>
          </a:xfrm>
          <a:prstGeom prst="roundRect">
            <a:avLst>
              <a:gd name="adj" fmla="val 8594"/>
            </a:avLst>
          </a:prstGeom>
          <a:solidFill>
            <a:srgbClr val="FFFFFF">
              <a:shade val="85000"/>
            </a:srgbClr>
          </a:solidFill>
          <a:ln>
            <a:noFill/>
          </a:ln>
          <a:effectLst/>
        </p:spPr>
      </p:pic>
      <p:sp>
        <p:nvSpPr>
          <p:cNvPr id="2" name="Title 1"/>
          <p:cNvSpPr>
            <a:spLocks noGrp="1"/>
          </p:cNvSpPr>
          <p:nvPr>
            <p:ph type="title"/>
          </p:nvPr>
        </p:nvSpPr>
        <p:spPr/>
        <p:txBody>
          <a:bodyPr/>
          <a:lstStyle/>
          <a:p>
            <a:r>
              <a:rPr lang="en-US" dirty="0" smtClean="0"/>
              <a:t>TERRAIN AND SOIL FORMATION</a:t>
            </a:r>
            <a:endParaRPr lang="en-US" dirty="0"/>
          </a:p>
        </p:txBody>
      </p:sp>
      <p:graphicFrame>
        <p:nvGraphicFramePr>
          <p:cNvPr id="4" name="Content Placeholder 4" descr="SmartArt object">
            <a:extLst>
              <a:ext uri="{FF2B5EF4-FFF2-40B4-BE49-F238E27FC236}">
                <a16:creationId xmlns:a16="http://schemas.microsoft.com/office/drawing/2014/main" id="{F35B8AB0-B78B-405A-AC99-8E100E28E890}"/>
              </a:ext>
            </a:extLst>
          </p:cNvPr>
          <p:cNvGraphicFramePr>
            <a:graphicFrameLocks noGrp="1"/>
          </p:cNvGraphicFramePr>
          <p:nvPr>
            <p:ph sz="half" idx="1"/>
            <p:extLst>
              <p:ext uri="{D42A27DB-BD31-4B8C-83A1-F6EECF244321}">
                <p14:modId xmlns:p14="http://schemas.microsoft.com/office/powerpoint/2010/main" val="1561875533"/>
              </p:ext>
            </p:extLst>
          </p:nvPr>
        </p:nvGraphicFramePr>
        <p:xfrm>
          <a:off x="457200" y="2133600"/>
          <a:ext cx="4066793" cy="1842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81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TYPES</a:t>
            </a:r>
            <a:endParaRPr lang="en-US" dirty="0"/>
          </a:p>
        </p:txBody>
      </p:sp>
      <p:sp>
        <p:nvSpPr>
          <p:cNvPr id="4" name="Text Placeholder 4">
            <a:extLst>
              <a:ext uri="{FF2B5EF4-FFF2-40B4-BE49-F238E27FC236}">
                <a16:creationId xmlns:a16="http://schemas.microsoft.com/office/drawing/2014/main" id="{192DC2B5-5E26-4712-A72B-C467FF94253F}"/>
              </a:ext>
            </a:extLst>
          </p:cNvPr>
          <p:cNvSpPr txBox="1">
            <a:spLocks/>
          </p:cNvSpPr>
          <p:nvPr/>
        </p:nvSpPr>
        <p:spPr>
          <a:xfrm>
            <a:off x="304800" y="1888586"/>
            <a:ext cx="2948824" cy="4588414"/>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350" dirty="0">
                <a:latin typeface="Gill Sans MT" panose="020B0502020104020203" pitchFamily="34" charset="0"/>
              </a:rPr>
              <a:t>Poorly graded Sand</a:t>
            </a:r>
          </a:p>
          <a:p>
            <a:r>
              <a:rPr lang="en-US" sz="1350" dirty="0">
                <a:latin typeface="Gill Sans MT" panose="020B0502020104020203" pitchFamily="34" charset="0"/>
              </a:rPr>
              <a:t>Poorly Graded Sand with Silt</a:t>
            </a:r>
          </a:p>
          <a:p>
            <a:r>
              <a:rPr lang="en-US" sz="1350" dirty="0">
                <a:latin typeface="Gill Sans MT" panose="020B0502020104020203" pitchFamily="34" charset="0"/>
              </a:rPr>
              <a:t>Silty Sand</a:t>
            </a:r>
          </a:p>
          <a:p>
            <a:r>
              <a:rPr lang="en-US" sz="1350" dirty="0">
                <a:latin typeface="Gill Sans MT" panose="020B0502020104020203" pitchFamily="34" charset="0"/>
              </a:rPr>
              <a:t>Clayey Sand</a:t>
            </a:r>
          </a:p>
          <a:p>
            <a:r>
              <a:rPr lang="en-US" sz="1350" dirty="0">
                <a:latin typeface="Gill Sans MT" panose="020B0502020104020203" pitchFamily="34" charset="0"/>
              </a:rPr>
              <a:t>Sandy Silt</a:t>
            </a:r>
          </a:p>
          <a:p>
            <a:r>
              <a:rPr lang="en-US" sz="1350" dirty="0">
                <a:latin typeface="Gill Sans MT" panose="020B0502020104020203" pitchFamily="34" charset="0"/>
              </a:rPr>
              <a:t>Silt</a:t>
            </a:r>
          </a:p>
          <a:p>
            <a:r>
              <a:rPr lang="en-US" sz="1350" dirty="0">
                <a:latin typeface="Gill Sans MT" panose="020B0502020104020203" pitchFamily="34" charset="0"/>
              </a:rPr>
              <a:t>Fat silt</a:t>
            </a:r>
          </a:p>
          <a:p>
            <a:r>
              <a:rPr lang="en-US" sz="1350" dirty="0">
                <a:latin typeface="Gill Sans MT" panose="020B0502020104020203" pitchFamily="34" charset="0"/>
              </a:rPr>
              <a:t>Well graded sand </a:t>
            </a:r>
          </a:p>
          <a:p>
            <a:r>
              <a:rPr lang="en-US" sz="1350" dirty="0">
                <a:latin typeface="Gill Sans MT" panose="020B0502020104020203" pitchFamily="34" charset="0"/>
              </a:rPr>
              <a:t>Well graded sand with silt</a:t>
            </a:r>
          </a:p>
          <a:p>
            <a:r>
              <a:rPr lang="en-US" sz="1350" dirty="0">
                <a:latin typeface="Gill Sans MT" panose="020B0502020104020203" pitchFamily="34" charset="0"/>
              </a:rPr>
              <a:t>Well graded sand with silt &amp; gravel</a:t>
            </a:r>
          </a:p>
          <a:p>
            <a:r>
              <a:rPr lang="en-US" sz="1350" dirty="0">
                <a:latin typeface="Gill Sans MT" panose="020B0502020104020203" pitchFamily="34" charset="0"/>
              </a:rPr>
              <a:t>Coral</a:t>
            </a:r>
          </a:p>
          <a:p>
            <a:r>
              <a:rPr lang="en-US" sz="1350" dirty="0">
                <a:latin typeface="Gill Sans MT" panose="020B0502020104020203" pitchFamily="34" charset="0"/>
              </a:rPr>
              <a:t>Conglom</a:t>
            </a:r>
          </a:p>
          <a:p>
            <a:endParaRPr lang="en-US" sz="1350" dirty="0">
              <a:latin typeface="Gill Sans MT" panose="020B0502020104020203" pitchFamily="34" charset="0"/>
            </a:endParaRPr>
          </a:p>
          <a:p>
            <a:endParaRPr lang="en-US" sz="1350" dirty="0">
              <a:latin typeface="Gill Sans MT" panose="020B0502020104020203" pitchFamily="34" charset="0"/>
            </a:endParaRPr>
          </a:p>
        </p:txBody>
      </p:sp>
      <p:sp>
        <p:nvSpPr>
          <p:cNvPr id="5" name="Text Placeholder 4">
            <a:extLst>
              <a:ext uri="{FF2B5EF4-FFF2-40B4-BE49-F238E27FC236}">
                <a16:creationId xmlns:a16="http://schemas.microsoft.com/office/drawing/2014/main" id="{192DC2B5-5E26-4712-A72B-C467FF94253F}"/>
              </a:ext>
            </a:extLst>
          </p:cNvPr>
          <p:cNvSpPr txBox="1">
            <a:spLocks/>
          </p:cNvSpPr>
          <p:nvPr/>
        </p:nvSpPr>
        <p:spPr>
          <a:xfrm>
            <a:off x="3253624" y="1888586"/>
            <a:ext cx="2948824" cy="3603089"/>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350" dirty="0">
                <a:latin typeface="Gill Sans MT" panose="020B0502020104020203" pitchFamily="34" charset="0"/>
              </a:rPr>
              <a:t>Lean Clay</a:t>
            </a:r>
          </a:p>
          <a:p>
            <a:r>
              <a:rPr lang="en-US" sz="1350" dirty="0">
                <a:latin typeface="Gill Sans MT" panose="020B0502020104020203" pitchFamily="34" charset="0"/>
              </a:rPr>
              <a:t>Fat Clay</a:t>
            </a:r>
          </a:p>
          <a:p>
            <a:r>
              <a:rPr lang="en-US" sz="1350" dirty="0">
                <a:latin typeface="Gill Sans MT" panose="020B0502020104020203" pitchFamily="34" charset="0"/>
              </a:rPr>
              <a:t>Silty Clay</a:t>
            </a:r>
          </a:p>
          <a:p>
            <a:r>
              <a:rPr lang="en-US" sz="1350" dirty="0">
                <a:latin typeface="Gill Sans MT" panose="020B0502020104020203" pitchFamily="34" charset="0"/>
              </a:rPr>
              <a:t>Sandy lean clay</a:t>
            </a:r>
          </a:p>
          <a:p>
            <a:r>
              <a:rPr lang="en-US" sz="1350" dirty="0">
                <a:latin typeface="Gill Sans MT" panose="020B0502020104020203" pitchFamily="34" charset="0"/>
              </a:rPr>
              <a:t>Poorly graded sand with clay</a:t>
            </a:r>
          </a:p>
          <a:p>
            <a:r>
              <a:rPr lang="en-US" sz="1350" dirty="0">
                <a:latin typeface="Gill Sans MT" panose="020B0502020104020203" pitchFamily="34" charset="0"/>
              </a:rPr>
              <a:t>Asphalt</a:t>
            </a:r>
          </a:p>
          <a:p>
            <a:r>
              <a:rPr lang="en-US" sz="1350" dirty="0">
                <a:latin typeface="Gill Sans MT" panose="020B0502020104020203" pitchFamily="34" charset="0"/>
              </a:rPr>
              <a:t>Fill</a:t>
            </a:r>
          </a:p>
          <a:p>
            <a:r>
              <a:rPr lang="en-US" sz="1350" dirty="0">
                <a:latin typeface="Gill Sans MT" panose="020B0502020104020203" pitchFamily="34" charset="0"/>
              </a:rPr>
              <a:t>Gypsum</a:t>
            </a:r>
          </a:p>
          <a:p>
            <a:r>
              <a:rPr lang="en-US" sz="1350" dirty="0">
                <a:latin typeface="Gill Sans MT" panose="020B0502020104020203" pitchFamily="34" charset="0"/>
              </a:rPr>
              <a:t>Boulders</a:t>
            </a:r>
          </a:p>
          <a:p>
            <a:r>
              <a:rPr lang="en-US" sz="1350" dirty="0">
                <a:latin typeface="Gill Sans MT" panose="020B0502020104020203" pitchFamily="34" charset="0"/>
              </a:rPr>
              <a:t>Poorly graded gravel</a:t>
            </a:r>
          </a:p>
          <a:p>
            <a:r>
              <a:rPr lang="en-US" sz="1350" dirty="0">
                <a:latin typeface="Gill Sans MT" panose="020B0502020104020203" pitchFamily="34" charset="0"/>
              </a:rPr>
              <a:t>Well graded gravel</a:t>
            </a:r>
          </a:p>
          <a:p>
            <a:r>
              <a:rPr lang="en-US" sz="1350" dirty="0">
                <a:latin typeface="Gill Sans MT" panose="020B0502020104020203" pitchFamily="34" charset="0"/>
              </a:rPr>
              <a:t>Silty gravel</a:t>
            </a:r>
          </a:p>
          <a:p>
            <a:endParaRPr lang="en-US" sz="1350" dirty="0">
              <a:latin typeface="Gill Sans MT" panose="020B0502020104020203" pitchFamily="34" charset="0"/>
            </a:endParaRPr>
          </a:p>
        </p:txBody>
      </p:sp>
      <p:sp>
        <p:nvSpPr>
          <p:cNvPr id="6" name="Text Placeholder 4">
            <a:extLst>
              <a:ext uri="{FF2B5EF4-FFF2-40B4-BE49-F238E27FC236}">
                <a16:creationId xmlns:a16="http://schemas.microsoft.com/office/drawing/2014/main" id="{192DC2B5-5E26-4712-A72B-C467FF94253F}"/>
              </a:ext>
            </a:extLst>
          </p:cNvPr>
          <p:cNvSpPr txBox="1">
            <a:spLocks/>
          </p:cNvSpPr>
          <p:nvPr/>
        </p:nvSpPr>
        <p:spPr>
          <a:xfrm>
            <a:off x="5867400" y="1888586"/>
            <a:ext cx="2948824" cy="3832227"/>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350" dirty="0">
                <a:latin typeface="Gill Sans MT" panose="020B0502020104020203" pitchFamily="34" charset="0"/>
              </a:rPr>
              <a:t>Gravel with silt and sand</a:t>
            </a:r>
          </a:p>
          <a:p>
            <a:r>
              <a:rPr lang="en-US" sz="1350" dirty="0">
                <a:latin typeface="Gill Sans MT" panose="020B0502020104020203" pitchFamily="34" charset="0"/>
              </a:rPr>
              <a:t>Well graded gravel with silt</a:t>
            </a:r>
          </a:p>
          <a:p>
            <a:r>
              <a:rPr lang="en-US" sz="1350" dirty="0">
                <a:latin typeface="Gill Sans MT" panose="020B0502020104020203" pitchFamily="34" charset="0"/>
              </a:rPr>
              <a:t>Clayey gravel</a:t>
            </a:r>
          </a:p>
          <a:p>
            <a:r>
              <a:rPr lang="en-US" sz="1350" dirty="0">
                <a:latin typeface="Gill Sans MT" panose="020B0502020104020203" pitchFamily="34" charset="0"/>
              </a:rPr>
              <a:t>Limestone</a:t>
            </a:r>
          </a:p>
          <a:p>
            <a:r>
              <a:rPr lang="en-US" sz="1350" dirty="0">
                <a:latin typeface="Gill Sans MT" panose="020B0502020104020203" pitchFamily="34" charset="0"/>
              </a:rPr>
              <a:t>Siltstone</a:t>
            </a:r>
          </a:p>
          <a:p>
            <a:r>
              <a:rPr lang="en-US" sz="1350" dirty="0">
                <a:latin typeface="Gill Sans MT" panose="020B0502020104020203" pitchFamily="34" charset="0"/>
              </a:rPr>
              <a:t>Mudstone</a:t>
            </a:r>
          </a:p>
          <a:p>
            <a:r>
              <a:rPr lang="en-US" sz="1350" dirty="0">
                <a:latin typeface="Gill Sans MT" panose="020B0502020104020203" pitchFamily="34" charset="0"/>
              </a:rPr>
              <a:t>Sandstone</a:t>
            </a:r>
          </a:p>
          <a:p>
            <a:r>
              <a:rPr lang="en-US" sz="1350" dirty="0">
                <a:latin typeface="Gill Sans MT" panose="020B0502020104020203" pitchFamily="34" charset="0"/>
              </a:rPr>
              <a:t>Basalt</a:t>
            </a:r>
          </a:p>
          <a:p>
            <a:r>
              <a:rPr lang="en-US" sz="1350" dirty="0">
                <a:latin typeface="Gill Sans MT" panose="020B0502020104020203" pitchFamily="34" charset="0"/>
              </a:rPr>
              <a:t>METAMG</a:t>
            </a:r>
          </a:p>
          <a:p>
            <a:r>
              <a:rPr lang="en-US" sz="1350" dirty="0">
                <a:latin typeface="Gill Sans MT" panose="020B0502020104020203" pitchFamily="34" charset="0"/>
              </a:rPr>
              <a:t>METAFG</a:t>
            </a:r>
          </a:p>
          <a:p>
            <a:r>
              <a:rPr lang="en-US" sz="1350" dirty="0">
                <a:latin typeface="Gill Sans MT" panose="020B0502020104020203" pitchFamily="34" charset="0"/>
              </a:rPr>
              <a:t>IGNSCG</a:t>
            </a:r>
          </a:p>
          <a:p>
            <a:r>
              <a:rPr lang="en-US" sz="1350" dirty="0">
                <a:latin typeface="Gill Sans MT" panose="020B0502020104020203" pitchFamily="34" charset="0"/>
              </a:rPr>
              <a:t>IGNSMG</a:t>
            </a:r>
          </a:p>
          <a:p>
            <a:endParaRPr lang="en-US" sz="1350" dirty="0">
              <a:latin typeface="Gill Sans MT" panose="020B0502020104020203" pitchFamily="34" charset="0"/>
            </a:endParaRPr>
          </a:p>
        </p:txBody>
      </p:sp>
      <p:sp>
        <p:nvSpPr>
          <p:cNvPr id="7" name="Rectangle 6"/>
          <p:cNvSpPr/>
          <p:nvPr/>
        </p:nvSpPr>
        <p:spPr>
          <a:xfrm>
            <a:off x="415874" y="1412396"/>
            <a:ext cx="500634" cy="198882"/>
          </a:xfrm>
          <a:prstGeom prst="rect">
            <a:avLst/>
          </a:prstGeom>
          <a:pattFill prst="pct5">
            <a:fgClr>
              <a:srgbClr val="EFB42B"/>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74798" y="1412396"/>
            <a:ext cx="500634" cy="198882"/>
          </a:xfrm>
          <a:prstGeom prst="rect">
            <a:avLst/>
          </a:prstGeom>
          <a:pattFill prst="zigZag">
            <a:fgClr>
              <a:srgbClr val="EFB42B"/>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26116" y="1412396"/>
            <a:ext cx="500634" cy="198882"/>
          </a:xfrm>
          <a:prstGeom prst="rect">
            <a:avLst/>
          </a:prstGeom>
          <a:pattFill prst="sphere">
            <a:fgClr>
              <a:srgbClr val="EFB42B"/>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01260" y="1412396"/>
            <a:ext cx="500634" cy="198882"/>
          </a:xfrm>
          <a:prstGeom prst="rect">
            <a:avLst/>
          </a:prstGeom>
          <a:pattFill prst="dashHorz">
            <a:fgClr>
              <a:srgbClr val="EFB42B"/>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76404" y="1412396"/>
            <a:ext cx="500634" cy="198882"/>
          </a:xfrm>
          <a:prstGeom prst="rect">
            <a:avLst/>
          </a:prstGeom>
          <a:pattFill prst="dashDnDiag">
            <a:fgClr>
              <a:srgbClr val="EFB42B"/>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43000" y="1412396"/>
            <a:ext cx="500634" cy="198882"/>
          </a:xfrm>
          <a:prstGeom prst="rect">
            <a:avLst/>
          </a:prstGeom>
          <a:pattFill prst="pct25">
            <a:fgClr>
              <a:srgbClr val="EFB42B"/>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4403" y="1412396"/>
            <a:ext cx="500634" cy="198882"/>
          </a:xfrm>
          <a:prstGeom prst="rect">
            <a:avLst/>
          </a:prstGeom>
          <a:pattFill prst="shingle">
            <a:fgClr>
              <a:srgbClr val="EFB42B"/>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54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TERRAINS</a:t>
            </a:r>
            <a:endParaRPr lang="en-US" dirty="0"/>
          </a:p>
        </p:txBody>
      </p:sp>
      <p:sp>
        <p:nvSpPr>
          <p:cNvPr id="4" name="Text Placeholder 4">
            <a:extLst>
              <a:ext uri="{FF2B5EF4-FFF2-40B4-BE49-F238E27FC236}">
                <a16:creationId xmlns:a16="http://schemas.microsoft.com/office/drawing/2014/main" id="{192DC2B5-5E26-4712-A72B-C467FF94253F}"/>
              </a:ext>
            </a:extLst>
          </p:cNvPr>
          <p:cNvSpPr txBox="1">
            <a:spLocks/>
          </p:cNvSpPr>
          <p:nvPr/>
        </p:nvSpPr>
        <p:spPr>
          <a:xfrm>
            <a:off x="5913839" y="1592338"/>
            <a:ext cx="2948824" cy="306824"/>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350" dirty="0"/>
              <a:t>Sand Dunes</a:t>
            </a:r>
          </a:p>
          <a:p>
            <a:endParaRPr lang="en-US" sz="135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78" y="1623056"/>
            <a:ext cx="1964531" cy="1307306"/>
          </a:xfrm>
          <a:prstGeom prst="rect">
            <a:avLst/>
          </a:prstGeom>
        </p:spPr>
      </p:pic>
      <p:sp>
        <p:nvSpPr>
          <p:cNvPr id="6" name="Text Placeholder 4">
            <a:extLst>
              <a:ext uri="{FF2B5EF4-FFF2-40B4-BE49-F238E27FC236}">
                <a16:creationId xmlns:a16="http://schemas.microsoft.com/office/drawing/2014/main" id="{192DC2B5-5E26-4712-A72B-C467FF94253F}"/>
              </a:ext>
            </a:extLst>
          </p:cNvPr>
          <p:cNvSpPr txBox="1">
            <a:spLocks/>
          </p:cNvSpPr>
          <p:nvPr/>
        </p:nvSpPr>
        <p:spPr>
          <a:xfrm>
            <a:off x="375233" y="1336812"/>
            <a:ext cx="1834567" cy="187188"/>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350" dirty="0"/>
              <a:t>Rocky Mountains</a:t>
            </a:r>
          </a:p>
          <a:p>
            <a:endParaRPr lang="en-US" sz="135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412" r="20646" b="20851"/>
          <a:stretch/>
        </p:blipFill>
        <p:spPr>
          <a:xfrm>
            <a:off x="727587" y="3885424"/>
            <a:ext cx="2964425" cy="1909916"/>
          </a:xfrm>
          <a:prstGeom prst="rect">
            <a:avLst/>
          </a:prstGeom>
        </p:spPr>
      </p:pic>
      <p:sp>
        <p:nvSpPr>
          <p:cNvPr id="8" name="Text Placeholder 4">
            <a:extLst>
              <a:ext uri="{FF2B5EF4-FFF2-40B4-BE49-F238E27FC236}">
                <a16:creationId xmlns:a16="http://schemas.microsoft.com/office/drawing/2014/main" id="{192DC2B5-5E26-4712-A72B-C467FF94253F}"/>
              </a:ext>
            </a:extLst>
          </p:cNvPr>
          <p:cNvSpPr txBox="1">
            <a:spLocks/>
          </p:cNvSpPr>
          <p:nvPr/>
        </p:nvSpPr>
        <p:spPr>
          <a:xfrm>
            <a:off x="642342" y="3605358"/>
            <a:ext cx="2948824" cy="334582"/>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350" dirty="0" err="1"/>
              <a:t>Wadi’s</a:t>
            </a:r>
            <a:endParaRPr lang="en-US" sz="1350" dirty="0"/>
          </a:p>
          <a:p>
            <a:endParaRPr lang="en-US" sz="1350" dirty="0"/>
          </a:p>
          <a:p>
            <a:endParaRPr lang="en-US" sz="135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462" y="4191275"/>
            <a:ext cx="2531667" cy="1827404"/>
          </a:xfrm>
          <a:prstGeom prst="rect">
            <a:avLst/>
          </a:prstGeom>
        </p:spPr>
      </p:pic>
      <p:sp>
        <p:nvSpPr>
          <p:cNvPr id="10" name="Text Placeholder 4">
            <a:extLst>
              <a:ext uri="{FF2B5EF4-FFF2-40B4-BE49-F238E27FC236}">
                <a16:creationId xmlns:a16="http://schemas.microsoft.com/office/drawing/2014/main" id="{192DC2B5-5E26-4712-A72B-C467FF94253F}"/>
              </a:ext>
            </a:extLst>
          </p:cNvPr>
          <p:cNvSpPr txBox="1">
            <a:spLocks/>
          </p:cNvSpPr>
          <p:nvPr/>
        </p:nvSpPr>
        <p:spPr>
          <a:xfrm>
            <a:off x="5132738" y="3885424"/>
            <a:ext cx="1495421" cy="328481"/>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350" dirty="0"/>
              <a:t>Plain Deserts</a:t>
            </a:r>
          </a:p>
          <a:p>
            <a:endParaRPr lang="en-US" sz="1350" dirty="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 r="28459"/>
          <a:stretch/>
        </p:blipFill>
        <p:spPr>
          <a:xfrm>
            <a:off x="3392287" y="1776520"/>
            <a:ext cx="1830851" cy="1719047"/>
          </a:xfrm>
          <a:prstGeom prst="rect">
            <a:avLst/>
          </a:prstGeom>
        </p:spPr>
      </p:pic>
      <p:sp>
        <p:nvSpPr>
          <p:cNvPr id="12" name="Text Placeholder 4">
            <a:extLst>
              <a:ext uri="{FF2B5EF4-FFF2-40B4-BE49-F238E27FC236}">
                <a16:creationId xmlns:a16="http://schemas.microsoft.com/office/drawing/2014/main" id="{192DC2B5-5E26-4712-A72B-C467FF94253F}"/>
              </a:ext>
            </a:extLst>
          </p:cNvPr>
          <p:cNvSpPr txBox="1">
            <a:spLocks/>
          </p:cNvSpPr>
          <p:nvPr/>
        </p:nvSpPr>
        <p:spPr>
          <a:xfrm>
            <a:off x="3319397" y="1461525"/>
            <a:ext cx="1911115" cy="268241"/>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350" dirty="0"/>
              <a:t>Hills</a:t>
            </a:r>
          </a:p>
          <a:p>
            <a:endParaRPr lang="en-US" sz="1350" dirty="0"/>
          </a:p>
          <a:p>
            <a:endParaRPr lang="en-US" sz="1350" dirty="0"/>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b="20068"/>
          <a:stretch/>
        </p:blipFill>
        <p:spPr>
          <a:xfrm>
            <a:off x="5994868" y="1899162"/>
            <a:ext cx="3029106" cy="1383551"/>
          </a:xfrm>
          <a:prstGeom prst="rect">
            <a:avLst/>
          </a:prstGeom>
        </p:spPr>
      </p:pic>
    </p:spTree>
    <p:extLst>
      <p:ext uri="{BB962C8B-B14F-4D97-AF65-F5344CB8AC3E}">
        <p14:creationId xmlns:p14="http://schemas.microsoft.com/office/powerpoint/2010/main" val="71504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TABLE</a:t>
            </a:r>
            <a:endParaRPr lang="en-US" dirty="0"/>
          </a:p>
        </p:txBody>
      </p:sp>
      <p:pic>
        <p:nvPicPr>
          <p:cNvPr id="4" name="Picture 3"/>
          <p:cNvPicPr>
            <a:picLocks noChangeAspect="1"/>
          </p:cNvPicPr>
          <p:nvPr/>
        </p:nvPicPr>
        <p:blipFill>
          <a:blip r:embed="rId2"/>
          <a:stretch>
            <a:fillRect/>
          </a:stretch>
        </p:blipFill>
        <p:spPr>
          <a:xfrm>
            <a:off x="457200" y="3739249"/>
            <a:ext cx="8458200" cy="2061716"/>
          </a:xfrm>
          <a:prstGeom prst="rect">
            <a:avLst/>
          </a:prstGeom>
        </p:spPr>
      </p:pic>
      <p:sp>
        <p:nvSpPr>
          <p:cNvPr id="5" name="Text Placeholder 4">
            <a:extLst>
              <a:ext uri="{FF2B5EF4-FFF2-40B4-BE49-F238E27FC236}">
                <a16:creationId xmlns:a16="http://schemas.microsoft.com/office/drawing/2014/main" id="{192DC2B5-5E26-4712-A72B-C467FF94253F}"/>
              </a:ext>
            </a:extLst>
          </p:cNvPr>
          <p:cNvSpPr txBox="1">
            <a:spLocks/>
          </p:cNvSpPr>
          <p:nvPr/>
        </p:nvSpPr>
        <p:spPr>
          <a:xfrm>
            <a:off x="5791200" y="1447800"/>
            <a:ext cx="3200400" cy="1404950"/>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latin typeface="Gill Sans MT" panose="020B0502020104020203" pitchFamily="34" charset="0"/>
              </a:rPr>
              <a:t>Impacts soil resistivity</a:t>
            </a:r>
          </a:p>
          <a:p>
            <a:r>
              <a:rPr lang="en-US" sz="2000" dirty="0">
                <a:latin typeface="Gill Sans MT" panose="020B0502020104020203" pitchFamily="34" charset="0"/>
              </a:rPr>
              <a:t>Many methods for detection</a:t>
            </a:r>
          </a:p>
          <a:p>
            <a:r>
              <a:rPr lang="en-US" sz="2000" dirty="0">
                <a:latin typeface="Gill Sans MT" panose="020B0502020104020203" pitchFamily="34" charset="0"/>
              </a:rPr>
              <a:t>Ground Penetrating Radar</a:t>
            </a:r>
          </a:p>
          <a:p>
            <a:r>
              <a:rPr lang="en-US" sz="2000" dirty="0">
                <a:latin typeface="Gill Sans MT" panose="020B0502020104020203" pitchFamily="34" charset="0"/>
              </a:rPr>
              <a:t>Bore holing</a:t>
            </a:r>
          </a:p>
          <a:p>
            <a:endParaRPr lang="en-US" sz="2000" dirty="0">
              <a:latin typeface="Gill Sans MT" panose="020B0502020104020203"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318" b="42269"/>
          <a:stretch/>
        </p:blipFill>
        <p:spPr>
          <a:xfrm>
            <a:off x="457201" y="1474123"/>
            <a:ext cx="5252651" cy="1889575"/>
          </a:xfrm>
          <a:prstGeom prst="rect">
            <a:avLst/>
          </a:prstGeom>
        </p:spPr>
      </p:pic>
    </p:spTree>
    <p:extLst>
      <p:ext uri="{BB962C8B-B14F-4D97-AF65-F5344CB8AC3E}">
        <p14:creationId xmlns:p14="http://schemas.microsoft.com/office/powerpoint/2010/main" val="270160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DRAINAGE PROPERTIES</a:t>
            </a:r>
            <a:endParaRPr lang="en-US" dirty="0"/>
          </a:p>
        </p:txBody>
      </p:sp>
      <p:sp>
        <p:nvSpPr>
          <p:cNvPr id="4" name="Text Placeholder 4">
            <a:extLst>
              <a:ext uri="{FF2B5EF4-FFF2-40B4-BE49-F238E27FC236}">
                <a16:creationId xmlns:a16="http://schemas.microsoft.com/office/drawing/2014/main" id="{192DC2B5-5E26-4712-A72B-C467FF94253F}"/>
              </a:ext>
            </a:extLst>
          </p:cNvPr>
          <p:cNvSpPr txBox="1">
            <a:spLocks/>
          </p:cNvSpPr>
          <p:nvPr/>
        </p:nvSpPr>
        <p:spPr>
          <a:xfrm>
            <a:off x="4800600" y="1447800"/>
            <a:ext cx="3581400" cy="1600501"/>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latin typeface="Gill Sans MT" panose="020B0502020104020203" pitchFamily="34" charset="0"/>
              </a:rPr>
              <a:t>Ability to hold/drain water</a:t>
            </a:r>
          </a:p>
          <a:p>
            <a:r>
              <a:rPr lang="en-US" sz="2000" dirty="0">
                <a:latin typeface="Gill Sans MT" panose="020B0502020104020203" pitchFamily="34" charset="0"/>
              </a:rPr>
              <a:t>Impacts soil resistivity (seasonally)</a:t>
            </a:r>
          </a:p>
          <a:p>
            <a:r>
              <a:rPr lang="en-US" sz="2000" dirty="0">
                <a:latin typeface="Gill Sans MT" panose="020B0502020104020203" pitchFamily="34" charset="0"/>
              </a:rPr>
              <a:t>Different types of soils have different drainage properties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581399"/>
            <a:ext cx="3276600" cy="2658125"/>
          </a:xfrm>
          <a:prstGeom prst="roundRect">
            <a:avLst>
              <a:gd name="adj" fmla="val 8594"/>
            </a:avLst>
          </a:prstGeom>
          <a:solidFill>
            <a:srgbClr val="FFFFFF">
              <a:shade val="85000"/>
            </a:srgbClr>
          </a:solidFill>
          <a:ln>
            <a:noFill/>
          </a:ln>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3462853" cy="17725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57200" y="4038600"/>
            <a:ext cx="3283413" cy="1981200"/>
          </a:xfrm>
          <a:prstGeom prst="rect">
            <a:avLst/>
          </a:prstGeom>
        </p:spPr>
        <p:txBody>
          <a:bodyPr>
            <a:noAutofit/>
          </a:bodyPr>
          <a:lstStyle/>
          <a:p>
            <a:pPr marL="229500" indent="-229500" defTabSz="342900">
              <a:spcBef>
                <a:spcPct val="20000"/>
              </a:spcBef>
              <a:spcAft>
                <a:spcPts val="450"/>
              </a:spcAft>
              <a:buClr>
                <a:schemeClr val="accent1"/>
              </a:buClr>
              <a:buSzPct val="92000"/>
              <a:buFont typeface="Wingdings 2" panose="05020102010507070707" pitchFamily="18" charset="2"/>
              <a:buChar char=""/>
            </a:pPr>
            <a:r>
              <a:rPr lang="en-US" sz="2000" dirty="0">
                <a:solidFill>
                  <a:schemeClr val="tx1">
                    <a:lumMod val="75000"/>
                    <a:lumOff val="25000"/>
                  </a:schemeClr>
                </a:solidFill>
                <a:latin typeface="Gill Sans MT" panose="020B0502020104020203" pitchFamily="34" charset="0"/>
              </a:rPr>
              <a:t>Clay soils drain poorly and sandy soils drain rapidly. </a:t>
            </a:r>
          </a:p>
          <a:p>
            <a:pPr marL="229500" indent="-229500" defTabSz="342900">
              <a:spcBef>
                <a:spcPct val="20000"/>
              </a:spcBef>
              <a:spcAft>
                <a:spcPts val="450"/>
              </a:spcAft>
              <a:buClr>
                <a:schemeClr val="accent1"/>
              </a:buClr>
              <a:buSzPct val="92000"/>
              <a:buFont typeface="Wingdings 2" panose="05020102010507070707" pitchFamily="18" charset="2"/>
              <a:buChar char=""/>
            </a:pPr>
            <a:r>
              <a:rPr lang="en-US" sz="2000" dirty="0">
                <a:solidFill>
                  <a:schemeClr val="tx1">
                    <a:lumMod val="75000"/>
                    <a:lumOff val="25000"/>
                  </a:schemeClr>
                </a:solidFill>
                <a:latin typeface="Gill Sans MT" panose="020B0502020104020203" pitchFamily="34" charset="0"/>
              </a:rPr>
              <a:t>Soil drainage infiltration test can be done</a:t>
            </a:r>
          </a:p>
        </p:txBody>
      </p:sp>
    </p:spTree>
    <p:extLst>
      <p:ext uri="{BB962C8B-B14F-4D97-AF65-F5344CB8AC3E}">
        <p14:creationId xmlns:p14="http://schemas.microsoft.com/office/powerpoint/2010/main" val="138665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oil Testing | Oldham Cou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141768"/>
            <a:ext cx="5404411" cy="30913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SOIL CHEMISTRY</a:t>
            </a:r>
            <a:endParaRPr lang="en-US" dirty="0"/>
          </a:p>
        </p:txBody>
      </p:sp>
      <p:graphicFrame>
        <p:nvGraphicFramePr>
          <p:cNvPr id="4" name="Content Placeholder 4" descr="SmartArt object">
            <a:extLst>
              <a:ext uri="{FF2B5EF4-FFF2-40B4-BE49-F238E27FC236}">
                <a16:creationId xmlns:a16="http://schemas.microsoft.com/office/drawing/2014/main" id="{F35B8AB0-B78B-405A-AC99-8E100E28E890}"/>
              </a:ext>
            </a:extLst>
          </p:cNvPr>
          <p:cNvGraphicFramePr>
            <a:graphicFrameLocks noGrp="1"/>
          </p:cNvGraphicFramePr>
          <p:nvPr>
            <p:ph sz="half" idx="1"/>
            <p:extLst>
              <p:ext uri="{D42A27DB-BD31-4B8C-83A1-F6EECF244321}">
                <p14:modId xmlns:p14="http://schemas.microsoft.com/office/powerpoint/2010/main" val="1621462107"/>
              </p:ext>
            </p:extLst>
          </p:nvPr>
        </p:nvGraphicFramePr>
        <p:xfrm>
          <a:off x="457200" y="1676400"/>
          <a:ext cx="4313903" cy="1029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33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CHEMICAL COMPONENTS</a:t>
            </a:r>
            <a:endParaRPr lang="en-US" dirty="0"/>
          </a:p>
        </p:txBody>
      </p:sp>
      <p:sp>
        <p:nvSpPr>
          <p:cNvPr id="4" name="Text Placeholder 4">
            <a:extLst>
              <a:ext uri="{FF2B5EF4-FFF2-40B4-BE49-F238E27FC236}">
                <a16:creationId xmlns:a16="http://schemas.microsoft.com/office/drawing/2014/main" id="{192DC2B5-5E26-4712-A72B-C467FF94253F}"/>
              </a:ext>
            </a:extLst>
          </p:cNvPr>
          <p:cNvSpPr txBox="1">
            <a:spLocks/>
          </p:cNvSpPr>
          <p:nvPr/>
        </p:nvSpPr>
        <p:spPr>
          <a:xfrm>
            <a:off x="304800" y="1524000"/>
            <a:ext cx="4191000" cy="4055419"/>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smtClean="0">
                <a:latin typeface="Gill Sans MT" panose="020B0502020104020203" pitchFamily="34" charset="0"/>
              </a:rPr>
              <a:t>Soil </a:t>
            </a:r>
            <a:r>
              <a:rPr lang="en-US" sz="2400" dirty="0">
                <a:latin typeface="Gill Sans MT" panose="020B0502020104020203" pitchFamily="34" charset="0"/>
              </a:rPr>
              <a:t>pH Test</a:t>
            </a:r>
          </a:p>
          <a:p>
            <a:r>
              <a:rPr lang="en-US" sz="2400" dirty="0">
                <a:latin typeface="Gill Sans MT" panose="020B0502020104020203" pitchFamily="34" charset="0"/>
              </a:rPr>
              <a:t>G</a:t>
            </a:r>
            <a:r>
              <a:rPr lang="en-US" sz="2400" dirty="0" smtClean="0">
                <a:latin typeface="Gill Sans MT" panose="020B0502020104020203" pitchFamily="34" charset="0"/>
              </a:rPr>
              <a:t>eo-chemical </a:t>
            </a:r>
            <a:r>
              <a:rPr lang="en-US" sz="2400" dirty="0">
                <a:latin typeface="Gill Sans MT" panose="020B0502020104020203" pitchFamily="34" charset="0"/>
              </a:rPr>
              <a:t>analysis on soil </a:t>
            </a:r>
            <a:r>
              <a:rPr lang="en-US" sz="2400" dirty="0" smtClean="0">
                <a:latin typeface="Gill Sans MT" panose="020B0502020104020203" pitchFamily="34" charset="0"/>
              </a:rPr>
              <a:t>to </a:t>
            </a:r>
            <a:r>
              <a:rPr lang="en-US" sz="2400" dirty="0">
                <a:latin typeface="Gill Sans MT" panose="020B0502020104020203" pitchFamily="34" charset="0"/>
              </a:rPr>
              <a:t>determine:</a:t>
            </a:r>
          </a:p>
          <a:p>
            <a:pPr marL="571500" indent="-228600">
              <a:spcBef>
                <a:spcPts val="0"/>
              </a:spcBef>
              <a:spcAft>
                <a:spcPts val="0"/>
              </a:spcAft>
              <a:buFont typeface="Arial" panose="020B0604020202020204" pitchFamily="34" charset="0"/>
              <a:buChar char="•"/>
            </a:pPr>
            <a:r>
              <a:rPr lang="en-US" sz="2400" dirty="0">
                <a:latin typeface="Gill Sans MT" panose="020B0502020104020203" pitchFamily="34" charset="0"/>
              </a:rPr>
              <a:t>Soluble salts (Chloride, sulfates, and bicarbonates), </a:t>
            </a:r>
          </a:p>
          <a:p>
            <a:pPr marL="571500" indent="-228600">
              <a:spcBef>
                <a:spcPts val="0"/>
              </a:spcBef>
              <a:spcAft>
                <a:spcPts val="0"/>
              </a:spcAft>
              <a:buFont typeface="Arial" panose="020B0604020202020204" pitchFamily="34" charset="0"/>
              <a:buChar char="•"/>
            </a:pPr>
            <a:r>
              <a:rPr lang="en-US" sz="2400" dirty="0">
                <a:latin typeface="Gill Sans MT" panose="020B0502020104020203" pitchFamily="34" charset="0"/>
              </a:rPr>
              <a:t>microbial analysis</a:t>
            </a:r>
            <a:r>
              <a:rPr lang="en-US" sz="2400" dirty="0" smtClean="0">
                <a:latin typeface="Gill Sans MT" panose="020B0502020104020203" pitchFamily="34" charset="0"/>
              </a:rPr>
              <a:t>, </a:t>
            </a:r>
            <a:endParaRPr lang="en-US" sz="2400" dirty="0">
              <a:latin typeface="Gill Sans MT" panose="020B0502020104020203" pitchFamily="34" charset="0"/>
            </a:endParaRPr>
          </a:p>
          <a:p>
            <a:pPr marL="571500" indent="-228600">
              <a:spcBef>
                <a:spcPts val="0"/>
              </a:spcBef>
              <a:spcAft>
                <a:spcPts val="0"/>
              </a:spcAft>
              <a:buFont typeface="Arial" panose="020B0604020202020204" pitchFamily="34" charset="0"/>
              <a:buChar char="•"/>
            </a:pPr>
            <a:r>
              <a:rPr lang="en-US" sz="2400" dirty="0">
                <a:latin typeface="Gill Sans MT" panose="020B0502020104020203" pitchFamily="34" charset="0"/>
              </a:rPr>
              <a:t>soil moisture content </a:t>
            </a:r>
          </a:p>
        </p:txBody>
      </p:sp>
      <p:pic>
        <p:nvPicPr>
          <p:cNvPr id="5" name="Picture 2" descr="POGO Turf/Soil Analysis – P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4062178" cy="4055419"/>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776730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CHEMICAL COMPONENTS</a:t>
            </a:r>
            <a:endParaRPr lang="en-US" dirty="0"/>
          </a:p>
        </p:txBody>
      </p:sp>
      <p:sp>
        <p:nvSpPr>
          <p:cNvPr id="6" name="Rectangle 5"/>
          <p:cNvSpPr/>
          <p:nvPr/>
        </p:nvSpPr>
        <p:spPr>
          <a:xfrm>
            <a:off x="228600" y="1219200"/>
            <a:ext cx="8458200" cy="4801314"/>
          </a:xfrm>
          <a:prstGeom prst="rect">
            <a:avLst/>
          </a:prstGeom>
        </p:spPr>
        <p:txBody>
          <a:bodyPr wrap="square">
            <a:spAutoFit/>
          </a:bodyPr>
          <a:lstStyle/>
          <a:p>
            <a:pPr marL="457200" algn="just">
              <a:spcAft>
                <a:spcPts val="0"/>
              </a:spcAft>
            </a:pPr>
            <a:r>
              <a:rPr lang="en-US" b="1" dirty="0">
                <a:latin typeface="Gill Sans MT" panose="020B0502020104020203" pitchFamily="34" charset="0"/>
                <a:ea typeface="Times New Roman" panose="02020603050405020304" pitchFamily="18" charset="0"/>
                <a:cs typeface="Arial" panose="020B0604020202020204" pitchFamily="34" charset="0"/>
              </a:rPr>
              <a:t>Soil Moisture</a:t>
            </a:r>
            <a:r>
              <a:rPr lang="en-US" dirty="0">
                <a:latin typeface="Gill Sans MT" panose="020B0502020104020203" pitchFamily="34" charset="0"/>
                <a:ea typeface="Times New Roman" panose="02020603050405020304" pitchFamily="18" charset="0"/>
                <a:cs typeface="Arial" panose="020B0604020202020204" pitchFamily="34" charset="0"/>
              </a:rPr>
              <a:t> – The higher the soil moisture content, the greater the anticipated rate of corrosion.  Moisture contents can range from 1% (very dry sands) to 40% (clays holding a great deal of moisture).  Typical values are 10 to 15% with over 20% moisture considered high.</a:t>
            </a:r>
            <a:endParaRPr lang="en-US" b="1" dirty="0">
              <a:latin typeface="Gill Sans MT" panose="020B0502020104020203" pitchFamily="34" charset="0"/>
              <a:ea typeface="Times New Roman" panose="02020603050405020304" pitchFamily="18" charset="0"/>
              <a:cs typeface="Times New Roman" panose="02020603050405020304" pitchFamily="18" charset="0"/>
            </a:endParaRPr>
          </a:p>
          <a:p>
            <a:pPr marL="457200" algn="just">
              <a:spcAft>
                <a:spcPts val="0"/>
              </a:spcAft>
            </a:pPr>
            <a:r>
              <a:rPr lang="en-US" dirty="0">
                <a:latin typeface="Gill Sans MT" panose="020B0502020104020203" pitchFamily="34" charset="0"/>
                <a:ea typeface="Times New Roman" panose="02020603050405020304" pitchFamily="18" charset="0"/>
                <a:cs typeface="Arial" panose="020B0604020202020204" pitchFamily="34" charset="0"/>
              </a:rPr>
              <a:t>  </a:t>
            </a:r>
            <a:endParaRPr lang="en-US" b="1" dirty="0">
              <a:latin typeface="Gill Sans MT" panose="020B0502020104020203" pitchFamily="34" charset="0"/>
              <a:ea typeface="Times New Roman" panose="02020603050405020304" pitchFamily="18" charset="0"/>
              <a:cs typeface="Times New Roman" panose="02020603050405020304" pitchFamily="18" charset="0"/>
            </a:endParaRPr>
          </a:p>
          <a:p>
            <a:pPr marL="457200" algn="just">
              <a:spcAft>
                <a:spcPts val="0"/>
              </a:spcAft>
            </a:pPr>
            <a:r>
              <a:rPr lang="en-US" b="1" dirty="0">
                <a:latin typeface="Gill Sans MT" panose="020B0502020104020203" pitchFamily="34" charset="0"/>
                <a:ea typeface="Times New Roman" panose="02020603050405020304" pitchFamily="18" charset="0"/>
                <a:cs typeface="Arial" panose="020B0604020202020204" pitchFamily="34" charset="0"/>
              </a:rPr>
              <a:t>pH</a:t>
            </a:r>
            <a:r>
              <a:rPr lang="en-US" dirty="0">
                <a:latin typeface="Gill Sans MT" panose="020B0502020104020203" pitchFamily="34" charset="0"/>
                <a:ea typeface="Times New Roman" panose="02020603050405020304" pitchFamily="18" charset="0"/>
                <a:cs typeface="Arial" panose="020B0604020202020204" pitchFamily="34" charset="0"/>
              </a:rPr>
              <a:t> – Acid soils and groundwater are more conductive to galvanic corrosion of ferrous materials than alkaline soils.  Where soil or groundwater pH is less than 5.0, the current requirements for cathodic protection may be higher.</a:t>
            </a:r>
            <a:endParaRPr lang="en-US" b="1" dirty="0">
              <a:latin typeface="Gill Sans MT" panose="020B0502020104020203" pitchFamily="34" charset="0"/>
              <a:ea typeface="Times New Roman" panose="02020603050405020304" pitchFamily="18" charset="0"/>
              <a:cs typeface="Times New Roman" panose="02020603050405020304" pitchFamily="18" charset="0"/>
            </a:endParaRPr>
          </a:p>
          <a:p>
            <a:pPr marL="457200" algn="just">
              <a:spcAft>
                <a:spcPts val="0"/>
              </a:spcAft>
            </a:pPr>
            <a:r>
              <a:rPr lang="en-US" dirty="0">
                <a:latin typeface="Gill Sans MT" panose="020B0502020104020203" pitchFamily="34" charset="0"/>
                <a:ea typeface="Times New Roman" panose="02020603050405020304" pitchFamily="18" charset="0"/>
                <a:cs typeface="Arial" panose="020B0604020202020204" pitchFamily="34" charset="0"/>
              </a:rPr>
              <a:t> </a:t>
            </a:r>
            <a:endParaRPr lang="en-US" b="1" dirty="0">
              <a:latin typeface="Gill Sans MT" panose="020B0502020104020203" pitchFamily="34" charset="0"/>
              <a:ea typeface="Times New Roman" panose="02020603050405020304" pitchFamily="18" charset="0"/>
              <a:cs typeface="Times New Roman" panose="02020603050405020304" pitchFamily="18" charset="0"/>
            </a:endParaRPr>
          </a:p>
          <a:p>
            <a:pPr marL="457200" algn="just">
              <a:spcAft>
                <a:spcPts val="0"/>
              </a:spcAft>
            </a:pPr>
            <a:r>
              <a:rPr lang="en-US" b="1" dirty="0">
                <a:latin typeface="Gill Sans MT" panose="020B0502020104020203" pitchFamily="34" charset="0"/>
                <a:ea typeface="Times New Roman" panose="02020603050405020304" pitchFamily="18" charset="0"/>
                <a:cs typeface="Arial" panose="020B0604020202020204" pitchFamily="34" charset="0"/>
              </a:rPr>
              <a:t>Sulfate Ion Concentration</a:t>
            </a:r>
            <a:r>
              <a:rPr lang="en-US" dirty="0">
                <a:latin typeface="Gill Sans MT" panose="020B0502020104020203" pitchFamily="34" charset="0"/>
                <a:ea typeface="Times New Roman" panose="02020603050405020304" pitchFamily="18" charset="0"/>
                <a:cs typeface="Arial" panose="020B0604020202020204" pitchFamily="34" charset="0"/>
              </a:rPr>
              <a:t> – Any detectable concentrations of sulfide ions are indicative of anaerobic conditions that may support high rates of metal dissolution due to microbiology induced corrosion.</a:t>
            </a:r>
            <a:endParaRPr lang="en-US" b="1" dirty="0">
              <a:latin typeface="Gill Sans MT" panose="020B0502020104020203" pitchFamily="34" charset="0"/>
              <a:ea typeface="Times New Roman" panose="02020603050405020304" pitchFamily="18" charset="0"/>
              <a:cs typeface="Times New Roman" panose="02020603050405020304" pitchFamily="18" charset="0"/>
            </a:endParaRPr>
          </a:p>
          <a:p>
            <a:pPr marL="457200" algn="just">
              <a:spcAft>
                <a:spcPts val="0"/>
              </a:spcAft>
            </a:pPr>
            <a:r>
              <a:rPr lang="en-US" dirty="0">
                <a:latin typeface="Gill Sans MT" panose="020B0502020104020203" pitchFamily="34" charset="0"/>
                <a:ea typeface="Times New Roman" panose="02020603050405020304" pitchFamily="18" charset="0"/>
                <a:cs typeface="Arial" panose="020B0604020202020204" pitchFamily="34" charset="0"/>
              </a:rPr>
              <a:t> </a:t>
            </a:r>
            <a:endParaRPr lang="en-US" b="1" dirty="0">
              <a:latin typeface="Gill Sans MT" panose="020B0502020104020203" pitchFamily="34" charset="0"/>
              <a:ea typeface="Times New Roman" panose="02020603050405020304" pitchFamily="18" charset="0"/>
              <a:cs typeface="Times New Roman" panose="02020603050405020304" pitchFamily="18" charset="0"/>
            </a:endParaRPr>
          </a:p>
          <a:p>
            <a:pPr marL="457200" algn="just">
              <a:spcAft>
                <a:spcPts val="0"/>
              </a:spcAft>
            </a:pPr>
            <a:r>
              <a:rPr lang="en-US" b="1" dirty="0" smtClean="0">
                <a:latin typeface="Gill Sans MT" panose="020B0502020104020203" pitchFamily="34" charset="0"/>
                <a:ea typeface="Times New Roman" panose="02020603050405020304" pitchFamily="18" charset="0"/>
                <a:cs typeface="Arial" panose="020B0604020202020204" pitchFamily="34" charset="0"/>
              </a:rPr>
              <a:t>Chloride </a:t>
            </a:r>
            <a:r>
              <a:rPr lang="en-US" b="1" dirty="0">
                <a:latin typeface="Gill Sans MT" panose="020B0502020104020203" pitchFamily="34" charset="0"/>
                <a:ea typeface="Times New Roman" panose="02020603050405020304" pitchFamily="18" charset="0"/>
                <a:cs typeface="Arial" panose="020B0604020202020204" pitchFamily="34" charset="0"/>
              </a:rPr>
              <a:t>Concentration</a:t>
            </a:r>
            <a:r>
              <a:rPr lang="en-US" dirty="0">
                <a:latin typeface="Gill Sans MT" panose="020B0502020104020203" pitchFamily="34" charset="0"/>
                <a:ea typeface="Times New Roman" panose="02020603050405020304" pitchFamily="18" charset="0"/>
                <a:cs typeface="Arial" panose="020B0604020202020204" pitchFamily="34" charset="0"/>
              </a:rPr>
              <a:t> – Chloride ions are cathode depolarizers which enhance the rate of corrosion.  The higher the concentration, the greater the rate of corrosion.  Many soils have chloride concentrations less than 10 ppm. Concentrations over 50 ppm are significant.</a:t>
            </a:r>
            <a:endParaRPr lang="en-US" sz="1800" b="1"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84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graphicFrame>
        <p:nvGraphicFramePr>
          <p:cNvPr id="6" name="Content Placeholder 2" descr="SmartArt object">
            <a:extLst>
              <a:ext uri="{FF2B5EF4-FFF2-40B4-BE49-F238E27FC236}">
                <a16:creationId xmlns:a16="http://schemas.microsoft.com/office/drawing/2014/main" id="{59405A29-4A0F-429B-A6BA-2D3E9946C76A}"/>
              </a:ext>
            </a:extLst>
          </p:cNvPr>
          <p:cNvGraphicFramePr>
            <a:graphicFrameLocks noGrp="1"/>
          </p:cNvGraphicFramePr>
          <p:nvPr>
            <p:ph idx="4294967295"/>
            <p:extLst>
              <p:ext uri="{D42A27DB-BD31-4B8C-83A1-F6EECF244321}">
                <p14:modId xmlns:p14="http://schemas.microsoft.com/office/powerpoint/2010/main" val="827466224"/>
              </p:ext>
            </p:extLst>
          </p:nvPr>
        </p:nvGraphicFramePr>
        <p:xfrm>
          <a:off x="337826" y="1501084"/>
          <a:ext cx="8466182" cy="368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538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REDOX POTENTIAL</a:t>
            </a:r>
            <a:endParaRPr lang="en-US" dirty="0"/>
          </a:p>
        </p:txBody>
      </p:sp>
      <p:sp>
        <p:nvSpPr>
          <p:cNvPr id="6" name="Text Placeholder 4">
            <a:extLst>
              <a:ext uri="{FF2B5EF4-FFF2-40B4-BE49-F238E27FC236}">
                <a16:creationId xmlns:a16="http://schemas.microsoft.com/office/drawing/2014/main" id="{192DC2B5-5E26-4712-A72B-C467FF94253F}"/>
              </a:ext>
            </a:extLst>
          </p:cNvPr>
          <p:cNvSpPr txBox="1">
            <a:spLocks/>
          </p:cNvSpPr>
          <p:nvPr/>
        </p:nvSpPr>
        <p:spPr>
          <a:xfrm>
            <a:off x="304800" y="1361972"/>
            <a:ext cx="3854148" cy="3048000"/>
          </a:xfrm>
          <a:prstGeom prst="rect">
            <a:avLst/>
          </a:prstGeom>
        </p:spPr>
        <p:txBody>
          <a:bodyP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latin typeface="Gill Sans MT" panose="020B0502020104020203" pitchFamily="34" charset="0"/>
              </a:rPr>
              <a:t>Redox potentials measure the tendency of an electrolyte to transfer electrons between its chemical species</a:t>
            </a:r>
          </a:p>
          <a:p>
            <a:r>
              <a:rPr lang="en-US" dirty="0">
                <a:latin typeface="Gill Sans MT" panose="020B0502020104020203" pitchFamily="34" charset="0"/>
              </a:rPr>
              <a:t>One key use of a redox potential measurement is to determine if a particular soil has the propensity to support microbiologically influenced corrosion (MIC)</a:t>
            </a:r>
          </a:p>
          <a:p>
            <a:r>
              <a:rPr lang="en-US" dirty="0">
                <a:latin typeface="Gill Sans MT" panose="020B0502020104020203" pitchFamily="34" charset="0"/>
              </a:rPr>
              <a:t>ORP Meter</a:t>
            </a:r>
          </a:p>
        </p:txBody>
      </p:sp>
      <p:graphicFrame>
        <p:nvGraphicFramePr>
          <p:cNvPr id="7" name="Table 6"/>
          <p:cNvGraphicFramePr>
            <a:graphicFrameLocks noGrp="1"/>
          </p:cNvGraphicFramePr>
          <p:nvPr>
            <p:extLst>
              <p:ext uri="{D42A27DB-BD31-4B8C-83A1-F6EECF244321}">
                <p14:modId xmlns:p14="http://schemas.microsoft.com/office/powerpoint/2010/main" val="18727287"/>
              </p:ext>
            </p:extLst>
          </p:nvPr>
        </p:nvGraphicFramePr>
        <p:xfrm>
          <a:off x="381000" y="4990997"/>
          <a:ext cx="8413593" cy="827895"/>
        </p:xfrm>
        <a:graphic>
          <a:graphicData uri="http://schemas.openxmlformats.org/drawingml/2006/table">
            <a:tbl>
              <a:tblPr firstRow="1" firstCol="1" bandRow="1"/>
              <a:tblGrid>
                <a:gridCol w="1915967">
                  <a:extLst>
                    <a:ext uri="{9D8B030D-6E8A-4147-A177-3AD203B41FA5}">
                      <a16:colId xmlns:a16="http://schemas.microsoft.com/office/drawing/2014/main" val="2842044130"/>
                    </a:ext>
                  </a:extLst>
                </a:gridCol>
                <a:gridCol w="2959199">
                  <a:extLst>
                    <a:ext uri="{9D8B030D-6E8A-4147-A177-3AD203B41FA5}">
                      <a16:colId xmlns:a16="http://schemas.microsoft.com/office/drawing/2014/main" val="2285110007"/>
                    </a:ext>
                  </a:extLst>
                </a:gridCol>
                <a:gridCol w="3538427">
                  <a:extLst>
                    <a:ext uri="{9D8B030D-6E8A-4147-A177-3AD203B41FA5}">
                      <a16:colId xmlns:a16="http://schemas.microsoft.com/office/drawing/2014/main" val="3755557047"/>
                    </a:ext>
                  </a:extLst>
                </a:gridCol>
              </a:tblGrid>
              <a:tr h="275965">
                <a:tc>
                  <a:txBody>
                    <a:bodyPr/>
                    <a:lstStyle/>
                    <a:p>
                      <a:pPr marL="457200" algn="just">
                        <a:spcAft>
                          <a:spcPts val="0"/>
                        </a:spcAft>
                      </a:pPr>
                      <a:r>
                        <a:rPr lang="en-US" sz="1400" b="0">
                          <a:effectLst/>
                          <a:latin typeface="Gill Sans MT" panose="020B0502020104020203" pitchFamily="34" charset="0"/>
                          <a:ea typeface="Times New Roman" panose="02020603050405020304" pitchFamily="18" charset="0"/>
                          <a:cs typeface="Arial" panose="020B0604020202020204" pitchFamily="34" charset="0"/>
                        </a:rPr>
                        <a:t> </a:t>
                      </a:r>
                      <a:endParaRPr lang="en-US" sz="14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gn="l" defTabSz="914377" rtl="0" eaLnBrk="1" latinLnBrk="0" hangingPunct="1">
                        <a:spcAft>
                          <a:spcPts val="0"/>
                        </a:spcAft>
                      </a:pPr>
                      <a:r>
                        <a:rPr lang="en-US" sz="1400" b="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Negative Potential</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377" rtl="0" eaLnBrk="1" latinLnBrk="0" hangingPunct="1">
                        <a:spcAft>
                          <a:spcPts val="0"/>
                        </a:spcAft>
                      </a:pPr>
                      <a:r>
                        <a:rPr lang="en-US" sz="1400" b="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High probability of MIC attack</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613536"/>
                  </a:ext>
                </a:extLst>
              </a:tr>
              <a:tr h="275965">
                <a:tc>
                  <a:txBody>
                    <a:bodyPr/>
                    <a:lstStyle/>
                    <a:p>
                      <a:pPr marL="457200" algn="just">
                        <a:spcAft>
                          <a:spcPts val="0"/>
                        </a:spcAft>
                      </a:pPr>
                      <a:r>
                        <a:rPr lang="en-US" sz="1400" b="0" dirty="0">
                          <a:effectLst/>
                          <a:latin typeface="Gill Sans MT" panose="020B0502020104020203" pitchFamily="34" charset="0"/>
                          <a:ea typeface="Times New Roman" panose="02020603050405020304" pitchFamily="18" charset="0"/>
                          <a:cs typeface="Arial" panose="020B0604020202020204" pitchFamily="34" charset="0"/>
                        </a:rPr>
                        <a:t> </a:t>
                      </a:r>
                      <a:endParaRPr lang="en-US" sz="14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defTabSz="914377" rtl="0" eaLnBrk="1" latinLnBrk="0" hangingPunct="1">
                        <a:spcAft>
                          <a:spcPts val="0"/>
                        </a:spcAft>
                      </a:pPr>
                      <a:r>
                        <a:rPr lang="en-US" sz="1400" b="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0mV to +99mV</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377" rtl="0" eaLnBrk="1" latinLnBrk="0" hangingPunct="1">
                        <a:spcAft>
                          <a:spcPts val="0"/>
                        </a:spcAft>
                      </a:pPr>
                      <a:r>
                        <a:rPr lang="en-US" sz="1400" b="0" kern="120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Moderate possibility of MIC</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785843"/>
                  </a:ext>
                </a:extLst>
              </a:tr>
              <a:tr h="275965">
                <a:tc>
                  <a:txBody>
                    <a:bodyPr/>
                    <a:lstStyle/>
                    <a:p>
                      <a:pPr marL="457200" algn="just">
                        <a:spcAft>
                          <a:spcPts val="0"/>
                        </a:spcAft>
                      </a:pPr>
                      <a:r>
                        <a:rPr lang="en-US" sz="1400" b="0" dirty="0">
                          <a:effectLst/>
                          <a:latin typeface="Gill Sans MT" panose="020B0502020104020203" pitchFamily="34" charset="0"/>
                          <a:ea typeface="Times New Roman" panose="02020603050405020304" pitchFamily="18" charset="0"/>
                          <a:cs typeface="Arial" panose="020B0604020202020204" pitchFamily="34" charset="0"/>
                        </a:rPr>
                        <a:t> </a:t>
                      </a:r>
                      <a:endParaRPr lang="en-US" sz="14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indent="0" algn="l" defTabSz="914377" rtl="0" eaLnBrk="1" latinLnBrk="0" hangingPunct="1">
                        <a:spcAft>
                          <a:spcPts val="0"/>
                        </a:spcAft>
                      </a:pPr>
                      <a:r>
                        <a:rPr lang="en-US" sz="1400" b="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Equal or greater than +100mV</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377" rtl="0" eaLnBrk="1" latinLnBrk="0" hangingPunct="1">
                        <a:spcAft>
                          <a:spcPts val="0"/>
                        </a:spcAft>
                      </a:pPr>
                      <a:r>
                        <a:rPr lang="en-US" sz="1400" b="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MIC attack unlikely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021736"/>
                  </a:ext>
                </a:extLst>
              </a:tr>
            </a:tbl>
          </a:graphicData>
        </a:graphic>
      </p:graphicFrame>
      <p:pic>
        <p:nvPicPr>
          <p:cNvPr id="3" name="Picture 2"/>
          <p:cNvPicPr>
            <a:picLocks noChangeAspect="1"/>
          </p:cNvPicPr>
          <p:nvPr/>
        </p:nvPicPr>
        <p:blipFill>
          <a:blip r:embed="rId2"/>
          <a:stretch>
            <a:fillRect/>
          </a:stretch>
        </p:blipFill>
        <p:spPr>
          <a:xfrm>
            <a:off x="4186380" y="1361972"/>
            <a:ext cx="4581525" cy="3371850"/>
          </a:xfrm>
          <a:prstGeom prst="rect">
            <a:avLst/>
          </a:prstGeom>
        </p:spPr>
      </p:pic>
    </p:spTree>
    <p:extLst>
      <p:ext uri="{BB962C8B-B14F-4D97-AF65-F5344CB8AC3E}">
        <p14:creationId xmlns:p14="http://schemas.microsoft.com/office/powerpoint/2010/main" val="262209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3200" y="1471007"/>
            <a:ext cx="6086475" cy="3924300"/>
          </a:xfrm>
          <a:prstGeom prst="rect">
            <a:avLst/>
          </a:prstGeom>
        </p:spPr>
      </p:pic>
      <p:sp>
        <p:nvSpPr>
          <p:cNvPr id="4" name="Title 3"/>
          <p:cNvSpPr>
            <a:spLocks noGrp="1"/>
          </p:cNvSpPr>
          <p:nvPr>
            <p:ph type="title"/>
          </p:nvPr>
        </p:nvSpPr>
        <p:spPr/>
        <p:txBody>
          <a:bodyPr/>
          <a:lstStyle/>
          <a:p>
            <a:r>
              <a:rPr lang="en-US" dirty="0" smtClean="0"/>
              <a:t>SOIL RESISTIVITY </a:t>
            </a:r>
            <a:endParaRPr lang="en-US" dirty="0"/>
          </a:p>
        </p:txBody>
      </p:sp>
      <p:graphicFrame>
        <p:nvGraphicFramePr>
          <p:cNvPr id="6" name="Content Placeholder 4" descr="SmartArt object">
            <a:extLst>
              <a:ext uri="{FF2B5EF4-FFF2-40B4-BE49-F238E27FC236}">
                <a16:creationId xmlns:a16="http://schemas.microsoft.com/office/drawing/2014/main" id="{F35B8AB0-B78B-405A-AC99-8E100E28E890}"/>
              </a:ext>
            </a:extLst>
          </p:cNvPr>
          <p:cNvGraphicFramePr>
            <a:graphicFrameLocks/>
          </p:cNvGraphicFramePr>
          <p:nvPr>
            <p:extLst>
              <p:ext uri="{D42A27DB-BD31-4B8C-83A1-F6EECF244321}">
                <p14:modId xmlns:p14="http://schemas.microsoft.com/office/powerpoint/2010/main" val="428626971"/>
              </p:ext>
            </p:extLst>
          </p:nvPr>
        </p:nvGraphicFramePr>
        <p:xfrm>
          <a:off x="228600" y="2057400"/>
          <a:ext cx="4066793" cy="1375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90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 TECHNIQUES</a:t>
            </a:r>
            <a:endParaRPr lang="en-US" dirty="0"/>
          </a:p>
        </p:txBody>
      </p:sp>
      <p:sp>
        <p:nvSpPr>
          <p:cNvPr id="6" name="Text Placeholder 4">
            <a:extLst>
              <a:ext uri="{FF2B5EF4-FFF2-40B4-BE49-F238E27FC236}">
                <a16:creationId xmlns:a16="http://schemas.microsoft.com/office/drawing/2014/main" id="{192DC2B5-5E26-4712-A72B-C467FF94253F}"/>
              </a:ext>
            </a:extLst>
          </p:cNvPr>
          <p:cNvSpPr txBox="1">
            <a:spLocks/>
          </p:cNvSpPr>
          <p:nvPr/>
        </p:nvSpPr>
        <p:spPr>
          <a:xfrm>
            <a:off x="228600" y="1600200"/>
            <a:ext cx="3352800" cy="231376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Gill Sans MT" panose="020B0502020104020203" pitchFamily="34" charset="0"/>
              </a:rPr>
              <a:t>Electromagnetic</a:t>
            </a:r>
          </a:p>
          <a:p>
            <a:r>
              <a:rPr lang="en-US" sz="2400" dirty="0" smtClean="0">
                <a:latin typeface="Gill Sans MT" panose="020B0502020104020203" pitchFamily="34" charset="0"/>
              </a:rPr>
              <a:t>Wenner 4-pin</a:t>
            </a:r>
          </a:p>
          <a:p>
            <a:r>
              <a:rPr lang="en-US" sz="2400" dirty="0" smtClean="0">
                <a:latin typeface="Gill Sans MT" panose="020B0502020104020203" pitchFamily="34" charset="0"/>
              </a:rPr>
              <a:t>Collin’s Rod </a:t>
            </a:r>
          </a:p>
          <a:p>
            <a:r>
              <a:rPr lang="en-US" sz="2400" dirty="0" smtClean="0">
                <a:latin typeface="Gill Sans MT" panose="020B0502020104020203" pitchFamily="34" charset="0"/>
              </a:rPr>
              <a:t>High Power Meters</a:t>
            </a:r>
          </a:p>
          <a:p>
            <a:r>
              <a:rPr lang="en-US" sz="2400" dirty="0" smtClean="0">
                <a:latin typeface="Gill Sans MT" panose="020B0502020104020203" pitchFamily="34" charset="0"/>
              </a:rPr>
              <a:t>Monitored Resistivity for other uses</a:t>
            </a:r>
          </a:p>
          <a:p>
            <a:endParaRPr lang="en-US" sz="2400" dirty="0">
              <a:latin typeface="Gill Sans MT" panose="020B0502020104020203" pitchFamily="34" charset="0"/>
            </a:endParaRPr>
          </a:p>
        </p:txBody>
      </p:sp>
      <p:pic>
        <p:nvPicPr>
          <p:cNvPr id="2" name="Picture 1"/>
          <p:cNvPicPr>
            <a:picLocks noChangeAspect="1"/>
          </p:cNvPicPr>
          <p:nvPr/>
        </p:nvPicPr>
        <p:blipFill>
          <a:blip r:embed="rId2"/>
          <a:stretch>
            <a:fillRect/>
          </a:stretch>
        </p:blipFill>
        <p:spPr>
          <a:xfrm>
            <a:off x="3596640" y="1524000"/>
            <a:ext cx="5343525" cy="4038600"/>
          </a:xfrm>
          <a:prstGeom prst="rect">
            <a:avLst/>
          </a:prstGeom>
        </p:spPr>
      </p:pic>
    </p:spTree>
    <p:extLst>
      <p:ext uri="{BB962C8B-B14F-4D97-AF65-F5344CB8AC3E}">
        <p14:creationId xmlns:p14="http://schemas.microsoft.com/office/powerpoint/2010/main" val="1749732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ELECTROMAGNETIC  METHODS</a:t>
            </a:r>
            <a:endParaRPr lang="en-US" dirty="0"/>
          </a:p>
        </p:txBody>
      </p:sp>
      <p:sp>
        <p:nvSpPr>
          <p:cNvPr id="8" name="Text Placeholder 3">
            <a:extLst>
              <a:ext uri="{FF2B5EF4-FFF2-40B4-BE49-F238E27FC236}">
                <a16:creationId xmlns:a16="http://schemas.microsoft.com/office/drawing/2014/main" id="{FBA1D6E0-6A9C-4ADB-984E-B54DD59C6DF0}"/>
              </a:ext>
            </a:extLst>
          </p:cNvPr>
          <p:cNvSpPr>
            <a:spLocks noGrp="1"/>
          </p:cNvSpPr>
          <p:nvPr>
            <p:ph sz="quarter" idx="4294967295"/>
          </p:nvPr>
        </p:nvSpPr>
        <p:spPr>
          <a:xfrm>
            <a:off x="6200138" y="1447800"/>
            <a:ext cx="2715262" cy="4876800"/>
          </a:xfrm>
          <a:prstGeom prst="rect">
            <a:avLst/>
          </a:prstGeom>
        </p:spPr>
        <p:txBody>
          <a:bodyPr/>
          <a:lstStyle/>
          <a:p>
            <a:pPr marL="162000" indent="-162000">
              <a:buFont typeface="Wingdings" panose="05000000000000000000" pitchFamily="2" charset="2"/>
              <a:buChar char="§"/>
            </a:pPr>
            <a:r>
              <a:rPr lang="en-US" sz="1700" dirty="0">
                <a:latin typeface="Gill Sans MT" panose="020B0502020104020203" pitchFamily="34" charset="0"/>
              </a:rPr>
              <a:t>T</a:t>
            </a:r>
            <a:r>
              <a:rPr lang="en-US" sz="1700" dirty="0" smtClean="0">
                <a:latin typeface="Gill Sans MT" panose="020B0502020104020203" pitchFamily="34" charset="0"/>
              </a:rPr>
              <a:t>ransmitter </a:t>
            </a:r>
            <a:r>
              <a:rPr lang="en-US" sz="1700" dirty="0">
                <a:latin typeface="Gill Sans MT" panose="020B0502020104020203" pitchFamily="34" charset="0"/>
              </a:rPr>
              <a:t>coil </a:t>
            </a:r>
            <a:r>
              <a:rPr lang="en-US" sz="1700" dirty="0" err="1">
                <a:latin typeface="Gill Sans MT" panose="020B0502020104020203" pitchFamily="34" charset="0"/>
              </a:rPr>
              <a:t>Tx</a:t>
            </a:r>
            <a:r>
              <a:rPr lang="en-US" sz="1700" dirty="0">
                <a:latin typeface="Gill Sans MT" panose="020B0502020104020203" pitchFamily="34" charset="0"/>
              </a:rPr>
              <a:t> </a:t>
            </a:r>
            <a:r>
              <a:rPr lang="en-US" sz="1700" dirty="0" smtClean="0">
                <a:latin typeface="Gill Sans MT" panose="020B0502020104020203" pitchFamily="34" charset="0"/>
              </a:rPr>
              <a:t>produces </a:t>
            </a:r>
            <a:r>
              <a:rPr lang="en-US" sz="1700" dirty="0">
                <a:latin typeface="Gill Sans MT" panose="020B0502020104020203" pitchFamily="34" charset="0"/>
              </a:rPr>
              <a:t>a magnetic </a:t>
            </a:r>
            <a:r>
              <a:rPr lang="en-US" sz="1700" dirty="0" smtClean="0">
                <a:latin typeface="Gill Sans MT" panose="020B0502020104020203" pitchFamily="34" charset="0"/>
              </a:rPr>
              <a:t>field</a:t>
            </a:r>
          </a:p>
          <a:p>
            <a:pPr marL="162000" indent="-162000">
              <a:buFont typeface="Wingdings" panose="05000000000000000000" pitchFamily="2" charset="2"/>
              <a:buChar char="§"/>
            </a:pPr>
            <a:r>
              <a:rPr lang="en-US" sz="1700" dirty="0" smtClean="0">
                <a:latin typeface="Gill Sans MT" panose="020B0502020104020203" pitchFamily="34" charset="0"/>
              </a:rPr>
              <a:t>The magnetic </a:t>
            </a:r>
            <a:r>
              <a:rPr lang="en-US" sz="1700" dirty="0">
                <a:latin typeface="Gill Sans MT" panose="020B0502020104020203" pitchFamily="34" charset="0"/>
              </a:rPr>
              <a:t>field induces an eddy current in the </a:t>
            </a:r>
            <a:r>
              <a:rPr lang="en-US" sz="1700" dirty="0" smtClean="0">
                <a:latin typeface="Gill Sans MT" panose="020B0502020104020203" pitchFamily="34" charset="0"/>
              </a:rPr>
              <a:t>soil</a:t>
            </a:r>
          </a:p>
          <a:p>
            <a:pPr marL="162000" indent="-162000">
              <a:buFont typeface="Wingdings" panose="05000000000000000000" pitchFamily="2" charset="2"/>
              <a:buChar char="§"/>
            </a:pPr>
            <a:r>
              <a:rPr lang="en-US" sz="1700" dirty="0" smtClean="0">
                <a:latin typeface="Gill Sans MT" panose="020B0502020104020203" pitchFamily="34" charset="0"/>
              </a:rPr>
              <a:t>Electrical </a:t>
            </a:r>
            <a:r>
              <a:rPr lang="en-US" sz="1700" dirty="0">
                <a:latin typeface="Gill Sans MT" panose="020B0502020104020203" pitchFamily="34" charset="0"/>
              </a:rPr>
              <a:t>current generates a magnetic field that can be measured by a receiver coil </a:t>
            </a:r>
            <a:r>
              <a:rPr lang="en-US" sz="1700" dirty="0" smtClean="0">
                <a:latin typeface="Gill Sans MT" panose="020B0502020104020203" pitchFamily="34" charset="0"/>
              </a:rPr>
              <a:t>Rx</a:t>
            </a:r>
          </a:p>
          <a:p>
            <a:pPr marL="162000" indent="-162000">
              <a:buFont typeface="Wingdings" panose="05000000000000000000" pitchFamily="2" charset="2"/>
              <a:buChar char="§"/>
            </a:pPr>
            <a:r>
              <a:rPr lang="en-US" sz="1700" dirty="0" smtClean="0">
                <a:latin typeface="Gill Sans MT" panose="020B0502020104020203" pitchFamily="34" charset="0"/>
              </a:rPr>
              <a:t>Control Box calculates conductivity </a:t>
            </a:r>
            <a:r>
              <a:rPr lang="en-US" sz="1700" dirty="0">
                <a:latin typeface="Gill Sans MT" panose="020B0502020104020203" pitchFamily="34" charset="0"/>
              </a:rPr>
              <a:t>in units of </a:t>
            </a:r>
            <a:r>
              <a:rPr lang="en-US" sz="1700" dirty="0" err="1" smtClean="0">
                <a:latin typeface="Gill Sans MT" panose="020B0502020104020203" pitchFamily="34" charset="0"/>
              </a:rPr>
              <a:t>millisiemens</a:t>
            </a:r>
            <a:r>
              <a:rPr lang="en-US" sz="1700" dirty="0" smtClean="0">
                <a:latin typeface="Gill Sans MT" panose="020B0502020104020203" pitchFamily="34" charset="0"/>
              </a:rPr>
              <a:t>/meter</a:t>
            </a:r>
          </a:p>
          <a:p>
            <a:pPr marL="162000" indent="-162000">
              <a:buFont typeface="Wingdings" panose="05000000000000000000" pitchFamily="2" charset="2"/>
              <a:buChar char="§"/>
            </a:pPr>
            <a:r>
              <a:rPr lang="en-US" sz="1700" dirty="0" smtClean="0">
                <a:latin typeface="Gill Sans MT" panose="020B0502020104020203" pitchFamily="34" charset="0"/>
              </a:rPr>
              <a:t>Contact less with earth</a:t>
            </a:r>
          </a:p>
          <a:p>
            <a:pPr marL="162000" indent="-162000">
              <a:buFont typeface="Wingdings" panose="05000000000000000000" pitchFamily="2" charset="2"/>
              <a:buChar char="§"/>
            </a:pPr>
            <a:r>
              <a:rPr lang="en-US" sz="1700" dirty="0" smtClean="0">
                <a:latin typeface="Gill Sans MT" panose="020B0502020104020203" pitchFamily="34" charset="0"/>
              </a:rPr>
              <a:t>Efficient in rocky or high resistivity areas</a:t>
            </a:r>
          </a:p>
          <a:p>
            <a:pPr marL="162000" indent="-162000">
              <a:buFont typeface="Wingdings" panose="05000000000000000000" pitchFamily="2" charset="2"/>
              <a:buChar char="§"/>
            </a:pPr>
            <a:r>
              <a:rPr lang="en-US" sz="1700" dirty="0" smtClean="0">
                <a:latin typeface="Gill Sans MT" panose="020B0502020104020203" pitchFamily="34" charset="0"/>
              </a:rPr>
              <a:t>Shallow and Deep layers</a:t>
            </a:r>
          </a:p>
          <a:p>
            <a:pPr marL="162000" indent="-162000">
              <a:buFont typeface="Wingdings" panose="05000000000000000000" pitchFamily="2" charset="2"/>
              <a:buChar char="§"/>
            </a:pPr>
            <a:endParaRPr lang="en-US" sz="1700" dirty="0">
              <a:latin typeface="Gill Sans MT" panose="020B0502020104020203" pitchFamily="34" charset="0"/>
            </a:endParaRPr>
          </a:p>
        </p:txBody>
      </p:sp>
      <p:pic>
        <p:nvPicPr>
          <p:cNvPr id="2" name="Picture 1"/>
          <p:cNvPicPr>
            <a:picLocks noChangeAspect="1"/>
          </p:cNvPicPr>
          <p:nvPr/>
        </p:nvPicPr>
        <p:blipFill>
          <a:blip r:embed="rId2"/>
          <a:stretch>
            <a:fillRect/>
          </a:stretch>
        </p:blipFill>
        <p:spPr>
          <a:xfrm>
            <a:off x="228600" y="1295400"/>
            <a:ext cx="5734050" cy="4533900"/>
          </a:xfrm>
          <a:prstGeom prst="rect">
            <a:avLst/>
          </a:prstGeom>
        </p:spPr>
      </p:pic>
    </p:spTree>
    <p:extLst>
      <p:ext uri="{BB962C8B-B14F-4D97-AF65-F5344CB8AC3E}">
        <p14:creationId xmlns:p14="http://schemas.microsoft.com/office/powerpoint/2010/main" val="197309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WENNER 4-PIN METHOD</a:t>
            </a:r>
            <a:endParaRPr lang="en-US" dirty="0"/>
          </a:p>
        </p:txBody>
      </p:sp>
      <p:pic>
        <p:nvPicPr>
          <p:cNvPr id="5" name="Picture Placeholder 13"/>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08" t="-5356" r="900" b="-3266"/>
          <a:stretch/>
        </p:blipFill>
        <p:spPr bwMode="auto">
          <a:xfrm>
            <a:off x="6006453" y="4974248"/>
            <a:ext cx="3128022" cy="1584198"/>
          </a:xfrm>
          <a:prstGeom prst="rect">
            <a:avLst/>
          </a:prstGeom>
          <a:noFill/>
          <a:ln w="9525">
            <a:noFill/>
            <a:miter lim="800000"/>
            <a:headEnd/>
            <a:tailEnd/>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239" b="12306"/>
          <a:stretch/>
        </p:blipFill>
        <p:spPr>
          <a:xfrm>
            <a:off x="4438650" y="3964415"/>
            <a:ext cx="2388056" cy="1801932"/>
          </a:xfrm>
          <a:prstGeom prst="rect">
            <a:avLst/>
          </a:prstGeom>
        </p:spPr>
      </p:pic>
      <p:sp>
        <p:nvSpPr>
          <p:cNvPr id="7" name="Text Placeholder 4">
            <a:extLst>
              <a:ext uri="{FF2B5EF4-FFF2-40B4-BE49-F238E27FC236}">
                <a16:creationId xmlns:a16="http://schemas.microsoft.com/office/drawing/2014/main" id="{192DC2B5-5E26-4712-A72B-C467FF94253F}"/>
              </a:ext>
            </a:extLst>
          </p:cNvPr>
          <p:cNvSpPr txBox="1">
            <a:spLocks/>
          </p:cNvSpPr>
          <p:nvPr/>
        </p:nvSpPr>
        <p:spPr>
          <a:xfrm>
            <a:off x="203073" y="1349926"/>
            <a:ext cx="4187952" cy="4898473"/>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dirty="0" smtClean="0">
                <a:latin typeface="Gill Sans MT" panose="020B0502020104020203" pitchFamily="34" charset="0"/>
              </a:rPr>
              <a:t>Ground contact – steel rods </a:t>
            </a:r>
          </a:p>
          <a:p>
            <a:r>
              <a:rPr lang="en-US" sz="1700" dirty="0" smtClean="0">
                <a:latin typeface="Gill Sans MT" panose="020B0502020104020203" pitchFamily="34" charset="0"/>
              </a:rPr>
              <a:t>Equally spaced rods</a:t>
            </a:r>
          </a:p>
          <a:p>
            <a:r>
              <a:rPr lang="en-US" sz="1700" dirty="0" smtClean="0">
                <a:latin typeface="Gill Sans MT" panose="020B0502020104020203" pitchFamily="34" charset="0"/>
              </a:rPr>
              <a:t>Rods’ spacing indicates measured layer depth</a:t>
            </a:r>
          </a:p>
          <a:p>
            <a:r>
              <a:rPr lang="en-US" sz="1700" dirty="0" smtClean="0">
                <a:latin typeface="Gill Sans MT" panose="020B0502020104020203" pitchFamily="34" charset="0"/>
              </a:rPr>
              <a:t>Current is injected on outer pins and earth potential is measured on inner pins</a:t>
            </a:r>
          </a:p>
          <a:p>
            <a:r>
              <a:rPr lang="en-US" sz="1700" dirty="0" smtClean="0">
                <a:latin typeface="Gill Sans MT" panose="020B0502020104020203" pitchFamily="34" charset="0"/>
              </a:rPr>
              <a:t>Ohm’s law is used for resistance calculation</a:t>
            </a:r>
          </a:p>
          <a:p>
            <a:r>
              <a:rPr lang="en-US" sz="1700" dirty="0" smtClean="0">
                <a:latin typeface="Gill Sans MT" panose="020B0502020104020203" pitchFamily="34" charset="0"/>
              </a:rPr>
              <a:t>Resistivity is a function of calculated resistance and rods’ spacing</a:t>
            </a:r>
          </a:p>
          <a:p>
            <a:r>
              <a:rPr lang="en-US" sz="1700" dirty="0" smtClean="0">
                <a:latin typeface="Gill Sans MT" panose="020B0502020104020203" pitchFamily="34" charset="0"/>
                <a:cs typeface="Calibri" panose="020F0502020204030204" pitchFamily="34" charset="0"/>
              </a:rPr>
              <a:t>ρ=2</a:t>
            </a:r>
            <a:r>
              <a:rPr lang="el-GR" sz="1700" dirty="0" smtClean="0">
                <a:latin typeface="Calibri" panose="020F0502020204030204" pitchFamily="34" charset="0"/>
                <a:cs typeface="Calibri" panose="020F0502020204030204" pitchFamily="34" charset="0"/>
              </a:rPr>
              <a:t>π</a:t>
            </a:r>
            <a:r>
              <a:rPr lang="en-US" sz="1700" dirty="0" err="1" smtClean="0">
                <a:latin typeface="Gill Sans MT" panose="020B0502020104020203" pitchFamily="34" charset="0"/>
                <a:cs typeface="Calibri" panose="020F0502020204030204" pitchFamily="34" charset="0"/>
              </a:rPr>
              <a:t>aR</a:t>
            </a:r>
            <a:endParaRPr lang="en-US" sz="1700" dirty="0" smtClean="0">
              <a:latin typeface="Gill Sans MT" panose="020B0502020104020203" pitchFamily="34" charset="0"/>
              <a:cs typeface="Calibri" panose="020F0502020204030204" pitchFamily="34" charset="0"/>
            </a:endParaRPr>
          </a:p>
          <a:p>
            <a:r>
              <a:rPr lang="en-US" sz="1700" dirty="0" smtClean="0">
                <a:latin typeface="Gill Sans MT" panose="020B0502020104020203" pitchFamily="34" charset="0"/>
                <a:cs typeface="Calibri" panose="020F0502020204030204" pitchFamily="34" charset="0"/>
              </a:rPr>
              <a:t>Water can be used at pins to enhance ground contact</a:t>
            </a:r>
          </a:p>
          <a:p>
            <a:r>
              <a:rPr lang="en-US" sz="1700" dirty="0" smtClean="0">
                <a:latin typeface="Gill Sans MT" panose="020B0502020104020203" pitchFamily="34" charset="0"/>
                <a:cs typeface="Calibri" panose="020F0502020204030204" pitchFamily="34" charset="0"/>
              </a:rPr>
              <a:t>Less efficiency in high resistivity areas</a:t>
            </a:r>
          </a:p>
          <a:p>
            <a:r>
              <a:rPr lang="en-US" sz="1700" dirty="0" smtClean="0">
                <a:latin typeface="Gill Sans MT" panose="020B0502020104020203" pitchFamily="34" charset="0"/>
                <a:cs typeface="Calibri" panose="020F0502020204030204" pitchFamily="34" charset="0"/>
              </a:rPr>
              <a:t>Can be used in a size calibrated soil box configuration</a:t>
            </a:r>
            <a:endParaRPr lang="en-US" sz="1700" dirty="0" smtClean="0">
              <a:latin typeface="Gill Sans MT" panose="020B0502020104020203" pitchFamily="34" charset="0"/>
            </a:endParaRPr>
          </a:p>
        </p:txBody>
      </p:sp>
      <p:pic>
        <p:nvPicPr>
          <p:cNvPr id="3" name="Picture 2"/>
          <p:cNvPicPr>
            <a:picLocks noChangeAspect="1"/>
          </p:cNvPicPr>
          <p:nvPr/>
        </p:nvPicPr>
        <p:blipFill>
          <a:blip r:embed="rId4"/>
          <a:stretch>
            <a:fillRect/>
          </a:stretch>
        </p:blipFill>
        <p:spPr>
          <a:xfrm>
            <a:off x="4391025" y="1372634"/>
            <a:ext cx="4419600" cy="2295525"/>
          </a:xfrm>
          <a:prstGeom prst="rect">
            <a:avLst/>
          </a:prstGeom>
        </p:spPr>
      </p:pic>
    </p:spTree>
    <p:extLst>
      <p:ext uri="{BB962C8B-B14F-4D97-AF65-F5344CB8AC3E}">
        <p14:creationId xmlns:p14="http://schemas.microsoft.com/office/powerpoint/2010/main" val="373562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COLLIN’S ROD</a:t>
            </a:r>
            <a:endParaRPr lang="en-US" dirty="0"/>
          </a:p>
        </p:txBody>
      </p:sp>
      <p:sp>
        <p:nvSpPr>
          <p:cNvPr id="6" name="Text Placeholder 4">
            <a:extLst>
              <a:ext uri="{FF2B5EF4-FFF2-40B4-BE49-F238E27FC236}">
                <a16:creationId xmlns:a16="http://schemas.microsoft.com/office/drawing/2014/main" id="{192DC2B5-5E26-4712-A72B-C467FF94253F}"/>
              </a:ext>
            </a:extLst>
          </p:cNvPr>
          <p:cNvSpPr txBox="1">
            <a:spLocks/>
          </p:cNvSpPr>
          <p:nvPr/>
        </p:nvSpPr>
        <p:spPr>
          <a:xfrm>
            <a:off x="304798" y="1447800"/>
            <a:ext cx="4114802" cy="425310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Gill Sans MT" panose="020B0502020104020203" pitchFamily="34" charset="0"/>
              </a:rPr>
              <a:t>Single rod / two pins</a:t>
            </a:r>
          </a:p>
          <a:p>
            <a:r>
              <a:rPr lang="en-US" sz="1800" dirty="0" smtClean="0">
                <a:latin typeface="Gill Sans MT" panose="020B0502020104020203" pitchFamily="34" charset="0"/>
              </a:rPr>
              <a:t>Light weight, easy to operate</a:t>
            </a:r>
          </a:p>
          <a:p>
            <a:r>
              <a:rPr lang="en-US" sz="1800" dirty="0" smtClean="0">
                <a:latin typeface="Gill Sans MT" panose="020B0502020104020203" pitchFamily="34" charset="0"/>
              </a:rPr>
              <a:t>Rod tip isolated from rod body</a:t>
            </a:r>
          </a:p>
          <a:p>
            <a:r>
              <a:rPr lang="en-US" sz="1800" dirty="0" smtClean="0">
                <a:latin typeface="Gill Sans MT" panose="020B0502020104020203" pitchFamily="34" charset="0"/>
              </a:rPr>
              <a:t>Used for spontaneous tests; near pipe surface</a:t>
            </a:r>
          </a:p>
          <a:p>
            <a:r>
              <a:rPr lang="en-US" sz="1800" dirty="0" smtClean="0">
                <a:latin typeface="Gill Sans MT" panose="020B0502020104020203" pitchFamily="34" charset="0"/>
              </a:rPr>
              <a:t>Low accessibility areas (street shoulders)</a:t>
            </a:r>
          </a:p>
          <a:p>
            <a:r>
              <a:rPr lang="en-US" sz="1800" dirty="0" smtClean="0">
                <a:latin typeface="Gill Sans MT" panose="020B0502020104020203" pitchFamily="34" charset="0"/>
              </a:rPr>
              <a:t>Can reach a depth of 2-3 meters.</a:t>
            </a:r>
          </a:p>
          <a:p>
            <a:r>
              <a:rPr lang="en-US" sz="1800" dirty="0" smtClean="0">
                <a:latin typeface="Gill Sans MT" panose="020B0502020104020203" pitchFamily="34" charset="0"/>
              </a:rPr>
              <a:t>AC Soil resistivity bridge meter is used to determine resistivity</a:t>
            </a:r>
          </a:p>
          <a:p>
            <a:r>
              <a:rPr lang="en-US" sz="1800" dirty="0" smtClean="0">
                <a:latin typeface="Gill Sans MT" panose="020B0502020104020203" pitchFamily="34" charset="0"/>
              </a:rPr>
              <a:t>AC resistance between the tip and body of rod is determined by balancing bridge and soil resistivity</a:t>
            </a:r>
            <a:endParaRPr lang="en-US" sz="1800" dirty="0">
              <a:latin typeface="Gill Sans MT" panose="020B0502020104020203" pitchFamily="34" charset="0"/>
            </a:endParaRPr>
          </a:p>
        </p:txBody>
      </p:sp>
      <p:pic>
        <p:nvPicPr>
          <p:cNvPr id="3" name="Picture 2"/>
          <p:cNvPicPr>
            <a:picLocks noChangeAspect="1"/>
          </p:cNvPicPr>
          <p:nvPr/>
        </p:nvPicPr>
        <p:blipFill>
          <a:blip r:embed="rId2"/>
          <a:stretch>
            <a:fillRect/>
          </a:stretch>
        </p:blipFill>
        <p:spPr>
          <a:xfrm>
            <a:off x="4419600" y="1376550"/>
            <a:ext cx="4410075" cy="432435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4102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POWER METERS</a:t>
            </a:r>
            <a:endParaRPr lang="en-US" dirty="0"/>
          </a:p>
        </p:txBody>
      </p:sp>
      <p:sp>
        <p:nvSpPr>
          <p:cNvPr id="4" name="Text Placeholder 4">
            <a:extLst>
              <a:ext uri="{FF2B5EF4-FFF2-40B4-BE49-F238E27FC236}">
                <a16:creationId xmlns:a16="http://schemas.microsoft.com/office/drawing/2014/main" id="{192DC2B5-5E26-4712-A72B-C467FF94253F}"/>
              </a:ext>
            </a:extLst>
          </p:cNvPr>
          <p:cNvSpPr txBox="1">
            <a:spLocks/>
          </p:cNvSpPr>
          <p:nvPr/>
        </p:nvSpPr>
        <p:spPr>
          <a:xfrm>
            <a:off x="513298" y="1524000"/>
            <a:ext cx="3827182" cy="3792471"/>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latin typeface="Gill Sans MT" panose="020B0502020104020203" pitchFamily="34" charset="0"/>
              </a:rPr>
              <a:t>Used for big areas and higher depths </a:t>
            </a:r>
          </a:p>
          <a:p>
            <a:r>
              <a:rPr lang="en-US" sz="2200" dirty="0" smtClean="0">
                <a:latin typeface="Gill Sans MT" panose="020B0502020104020203" pitchFamily="34" charset="0"/>
              </a:rPr>
              <a:t>Can be used in AC Interference Mitigation designs</a:t>
            </a:r>
          </a:p>
          <a:p>
            <a:r>
              <a:rPr lang="en-US" sz="2200" dirty="0" smtClean="0">
                <a:latin typeface="Gill Sans MT" panose="020B0502020104020203" pitchFamily="34" charset="0"/>
              </a:rPr>
              <a:t>Suitable for modelling earth layers accurately</a:t>
            </a:r>
          </a:p>
          <a:p>
            <a:r>
              <a:rPr lang="en-US" sz="2200" dirty="0" smtClean="0">
                <a:latin typeface="Gill Sans MT" panose="020B0502020104020203" pitchFamily="34" charset="0"/>
              </a:rPr>
              <a:t>High power compared to regular conductivity meters</a:t>
            </a:r>
          </a:p>
          <a:p>
            <a:r>
              <a:rPr lang="en-US" sz="2200" dirty="0" smtClean="0">
                <a:latin typeface="Gill Sans MT" panose="020B0502020104020203" pitchFamily="34" charset="0"/>
              </a:rPr>
              <a:t>Up to 84 rods can be involved </a:t>
            </a:r>
            <a:endParaRPr lang="en-US" sz="2200" dirty="0">
              <a:latin typeface="Gill Sans MT" panose="020B0502020104020203" pitchFamily="34" charset="0"/>
            </a:endParaRPr>
          </a:p>
        </p:txBody>
      </p:sp>
      <p:grpSp>
        <p:nvGrpSpPr>
          <p:cNvPr id="5" name="Group 4"/>
          <p:cNvGrpSpPr/>
          <p:nvPr/>
        </p:nvGrpSpPr>
        <p:grpSpPr>
          <a:xfrm>
            <a:off x="4768707" y="1609985"/>
            <a:ext cx="3677438" cy="1580156"/>
            <a:chOff x="7778170" y="766381"/>
            <a:chExt cx="3963361" cy="164934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170" y="766381"/>
              <a:ext cx="3963361" cy="1649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Action Button: Custom 6">
              <a:hlinkClick r:id="" action="ppaction://noaction" highlightClick="1"/>
            </p:cNvPr>
            <p:cNvSpPr/>
            <p:nvPr/>
          </p:nvSpPr>
          <p:spPr>
            <a:xfrm rot="852784">
              <a:off x="9161808" y="1797168"/>
              <a:ext cx="910627" cy="293528"/>
            </a:xfrm>
            <a:prstGeom prst="actionButtonBlank">
              <a:avLst/>
            </a:prstGeom>
            <a:solidFill>
              <a:srgbClr val="EDE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 action="ppaction://noaction" highlightClick="1"/>
            </p:cNvPr>
            <p:cNvSpPr/>
            <p:nvPr/>
          </p:nvSpPr>
          <p:spPr>
            <a:xfrm rot="852784">
              <a:off x="9985308" y="1996025"/>
              <a:ext cx="910627" cy="293528"/>
            </a:xfrm>
            <a:prstGeom prst="actionButtonBlank">
              <a:avLst/>
            </a:prstGeom>
            <a:solidFill>
              <a:srgbClr val="EDE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334000" y="3581400"/>
            <a:ext cx="2703525" cy="2522496"/>
            <a:chOff x="4288536" y="652317"/>
            <a:chExt cx="3227832" cy="2980944"/>
          </a:xfrm>
        </p:grpSpPr>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81" t="4613" r="1274" b="7037"/>
            <a:stretch/>
          </p:blipFill>
          <p:spPr>
            <a:xfrm>
              <a:off x="4288536" y="652317"/>
              <a:ext cx="3227832" cy="2980944"/>
            </a:xfrm>
            <a:prstGeom prst="rect">
              <a:avLst/>
            </a:prstGeom>
          </p:spPr>
        </p:pic>
        <p:sp>
          <p:nvSpPr>
            <p:cNvPr id="11" name="Action Button: Custom 10">
              <a:hlinkClick r:id="" action="ppaction://noaction" highlightClick="1"/>
            </p:cNvPr>
            <p:cNvSpPr/>
            <p:nvPr/>
          </p:nvSpPr>
          <p:spPr>
            <a:xfrm rot="1370924">
              <a:off x="6267300" y="1597142"/>
              <a:ext cx="725747" cy="127382"/>
            </a:xfrm>
            <a:prstGeom prst="actionButtonBlank">
              <a:avLst/>
            </a:prstGeom>
            <a:solidFill>
              <a:srgbClr val="35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 action="ppaction://noaction" highlightClick="1"/>
            </p:cNvPr>
            <p:cNvSpPr/>
            <p:nvPr/>
          </p:nvSpPr>
          <p:spPr>
            <a:xfrm rot="1175326">
              <a:off x="5312050" y="1249672"/>
              <a:ext cx="822960" cy="146304"/>
            </a:xfrm>
            <a:prstGeom prst="actionButtonBlank">
              <a:avLst/>
            </a:prstGeom>
            <a:solidFill>
              <a:srgbClr val="35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213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a:t>
            </a:r>
            <a:endParaRPr lang="en-US" dirty="0"/>
          </a:p>
        </p:txBody>
      </p:sp>
      <p:sp>
        <p:nvSpPr>
          <p:cNvPr id="6" name="Text Placeholder 4">
            <a:extLst>
              <a:ext uri="{FF2B5EF4-FFF2-40B4-BE49-F238E27FC236}">
                <a16:creationId xmlns:a16="http://schemas.microsoft.com/office/drawing/2014/main" id="{192DC2B5-5E26-4712-A72B-C467FF94253F}"/>
              </a:ext>
            </a:extLst>
          </p:cNvPr>
          <p:cNvSpPr txBox="1">
            <a:spLocks/>
          </p:cNvSpPr>
          <p:nvPr/>
        </p:nvSpPr>
        <p:spPr>
          <a:xfrm>
            <a:off x="381001" y="1182563"/>
            <a:ext cx="3200400" cy="472440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Gill Sans MT" panose="020B0502020104020203" pitchFamily="34" charset="0"/>
              </a:rPr>
              <a:t>Permanent Soil Resistivity Setup</a:t>
            </a:r>
          </a:p>
          <a:p>
            <a:r>
              <a:rPr lang="en-US" sz="1800" dirty="0" smtClean="0">
                <a:latin typeface="Gill Sans MT" panose="020B0502020104020203" pitchFamily="34" charset="0"/>
              </a:rPr>
              <a:t>Remotely monitored or locally logged</a:t>
            </a:r>
          </a:p>
          <a:p>
            <a:r>
              <a:rPr lang="en-US" sz="1800" dirty="0" smtClean="0">
                <a:latin typeface="Gill Sans MT" panose="020B0502020104020203" pitchFamily="34" charset="0"/>
              </a:rPr>
              <a:t>Creates trend graphs showing change in environment </a:t>
            </a:r>
          </a:p>
          <a:p>
            <a:r>
              <a:rPr lang="en-US" sz="1800" dirty="0" smtClean="0">
                <a:latin typeface="Gill Sans MT" panose="020B0502020104020203" pitchFamily="34" charset="0"/>
              </a:rPr>
              <a:t>Resistivity is essential for monitoring crop fields for forestry and precision agriculture applications</a:t>
            </a:r>
          </a:p>
          <a:p>
            <a:r>
              <a:rPr lang="en-US" sz="1800" dirty="0" smtClean="0">
                <a:latin typeface="Gill Sans MT" panose="020B0502020104020203" pitchFamily="34" charset="0"/>
              </a:rPr>
              <a:t>Dam leak detection</a:t>
            </a:r>
          </a:p>
          <a:p>
            <a:r>
              <a:rPr lang="en-US" sz="1800" dirty="0" smtClean="0">
                <a:latin typeface="Gill Sans MT" panose="020B0502020104020203" pitchFamily="34" charset="0"/>
              </a:rPr>
              <a:t>Cavity detection</a:t>
            </a:r>
          </a:p>
          <a:p>
            <a:r>
              <a:rPr lang="en-US" sz="1800" dirty="0" smtClean="0">
                <a:latin typeface="Gill Sans MT" panose="020B0502020104020203" pitchFamily="34" charset="0"/>
              </a:rPr>
              <a:t>Water aquifers detection</a:t>
            </a:r>
          </a:p>
          <a:p>
            <a:r>
              <a:rPr lang="en-US" sz="1800" dirty="0" smtClean="0">
                <a:latin typeface="Gill Sans MT" panose="020B0502020104020203" pitchFamily="34" charset="0"/>
              </a:rPr>
              <a:t>Metal detection</a:t>
            </a:r>
            <a:endParaRPr lang="en-US" sz="1800" dirty="0">
              <a:latin typeface="Gill Sans MT" panose="020B0502020104020203" pitchFamily="34" charset="0"/>
            </a:endParaRPr>
          </a:p>
        </p:txBody>
      </p:sp>
      <p:pic>
        <p:nvPicPr>
          <p:cNvPr id="7" name="Picture Placeholder 9"/>
          <p:cNvPicPr>
            <a:picLocks noChangeAspect="1"/>
          </p:cNvPicPr>
          <p:nvPr/>
        </p:nvPicPr>
        <p:blipFill rotWithShape="1">
          <a:blip r:embed="rId2">
            <a:extLst>
              <a:ext uri="{28A0092B-C50C-407E-A947-70E740481C1C}">
                <a14:useLocalDpi xmlns:a14="http://schemas.microsoft.com/office/drawing/2010/main" val="0"/>
              </a:ext>
            </a:extLst>
          </a:blip>
          <a:srcRect l="11072" r="10397"/>
          <a:stretch/>
        </p:blipFill>
        <p:spPr>
          <a:xfrm>
            <a:off x="3581401" y="1565739"/>
            <a:ext cx="4114799" cy="5749461"/>
          </a:xfrm>
          <a:prstGeom prst="rect">
            <a:avLst/>
          </a:prstGeom>
        </p:spPr>
      </p:pic>
      <p:pic>
        <p:nvPicPr>
          <p:cNvPr id="8" name="Picture Placeholder 8"/>
          <p:cNvPicPr>
            <a:picLocks noChangeAspect="1"/>
          </p:cNvPicPr>
          <p:nvPr/>
        </p:nvPicPr>
        <p:blipFill rotWithShape="1">
          <a:blip r:embed="rId3">
            <a:extLst>
              <a:ext uri="{28A0092B-C50C-407E-A947-70E740481C1C}">
                <a14:useLocalDpi xmlns:a14="http://schemas.microsoft.com/office/drawing/2010/main" val="0"/>
              </a:ext>
            </a:extLst>
          </a:blip>
          <a:srcRect l="15936" t="11302" r="42161" b="11289"/>
          <a:stretch/>
        </p:blipFill>
        <p:spPr bwMode="auto">
          <a:xfrm>
            <a:off x="6366842" y="990600"/>
            <a:ext cx="2777158" cy="5108327"/>
          </a:xfrm>
          <a:prstGeom prst="rect">
            <a:avLst/>
          </a:prstGeom>
          <a:noFill/>
          <a:ln w="9525">
            <a:noFill/>
            <a:miter lim="800000"/>
            <a:headEnd/>
            <a:tailEnd/>
          </a:ln>
        </p:spPr>
      </p:pic>
    </p:spTree>
    <p:extLst>
      <p:ext uri="{BB962C8B-B14F-4D97-AF65-F5344CB8AC3E}">
        <p14:creationId xmlns:p14="http://schemas.microsoft.com/office/powerpoint/2010/main" val="1062671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767</Words>
  <Application>Microsoft Office PowerPoint</Application>
  <PresentationFormat>On-screen Show (4:3)</PresentationFormat>
  <Paragraphs>179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Gill Sans MT</vt:lpstr>
      <vt:lpstr>Times New Roman</vt:lpstr>
      <vt:lpstr>Wingdings</vt:lpstr>
      <vt:lpstr>Wingdings 2</vt:lpstr>
      <vt:lpstr>Office Theme</vt:lpstr>
      <vt:lpstr>PowerPoint Presentation</vt:lpstr>
      <vt:lpstr>OVERVIEW</vt:lpstr>
      <vt:lpstr>SOIL RESISTIVITY </vt:lpstr>
      <vt:lpstr>SURVEY TECHNIQUES</vt:lpstr>
      <vt:lpstr>ELECTROMAGNETIC  METHODS</vt:lpstr>
      <vt:lpstr>WENNER 4-PIN METHOD</vt:lpstr>
      <vt:lpstr>COLLIN’S ROD</vt:lpstr>
      <vt:lpstr>HIGH POWER METERS</vt:lpstr>
      <vt:lpstr>OTHER USES</vt:lpstr>
      <vt:lpstr>CORROSIVITY CLASSIFICATION BY RESISTIVITY</vt:lpstr>
      <vt:lpstr>DATA MANAGEMENT</vt:lpstr>
      <vt:lpstr>TERRAIN AND SOIL FORMATION</vt:lpstr>
      <vt:lpstr>SOIL TYPES</vt:lpstr>
      <vt:lpstr>TERRAINS</vt:lpstr>
      <vt:lpstr>WATER TABLE</vt:lpstr>
      <vt:lpstr>SOIL DRAINAGE PROPERTIES</vt:lpstr>
      <vt:lpstr>SOIL CHEMISTRY</vt:lpstr>
      <vt:lpstr>SOIL CHEMICAL COMPONENTS</vt:lpstr>
      <vt:lpstr>SOIL CHEMICAL COMPONENTS</vt:lpstr>
      <vt:lpstr>REDOX POTENTIAL</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Abdullah Hammoud</cp:lastModifiedBy>
  <cp:revision>154</cp:revision>
  <dcterms:created xsi:type="dcterms:W3CDTF">2009-10-28T07:50:07Z</dcterms:created>
  <dcterms:modified xsi:type="dcterms:W3CDTF">2022-02-23T21:57:14Z</dcterms:modified>
</cp:coreProperties>
</file>