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7" r:id="rId3"/>
  </p:sldMasterIdLst>
  <p:notesMasterIdLst>
    <p:notesMasterId r:id="rId20"/>
  </p:notesMasterIdLst>
  <p:sldIdLst>
    <p:sldId id="256" r:id="rId4"/>
    <p:sldId id="273" r:id="rId5"/>
    <p:sldId id="274" r:id="rId6"/>
    <p:sldId id="279" r:id="rId7"/>
    <p:sldId id="284" r:id="rId8"/>
    <p:sldId id="275" r:id="rId9"/>
    <p:sldId id="267" r:id="rId10"/>
    <p:sldId id="276" r:id="rId11"/>
    <p:sldId id="285" r:id="rId12"/>
    <p:sldId id="288" r:id="rId13"/>
    <p:sldId id="286" r:id="rId14"/>
    <p:sldId id="287" r:id="rId15"/>
    <p:sldId id="278" r:id="rId16"/>
    <p:sldId id="283" r:id="rId17"/>
    <p:sldId id="280" r:id="rId18"/>
    <p:sldId id="258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</p:embeddedFont>
    <p:embeddedFont>
      <p:font typeface="Canva Sans" panose="020B0604020202020204" charset="0"/>
      <p:regular r:id="rId23"/>
    </p:embeddedFont>
    <p:embeddedFont>
      <p:font typeface="Canva Sans Bold" panose="020B0604020202020204" charset="0"/>
      <p:regular r:id="rId24"/>
    </p:embeddedFont>
    <p:embeddedFont>
      <p:font typeface="Codec Pro ExtraBold" panose="020B0604020202020204" charset="0"/>
      <p:regular r:id="rId25"/>
    </p:embeddedFont>
    <p:embeddedFont>
      <p:font typeface="Glacial Indifference Bold" panose="020B0604020202020204" charset="0"/>
      <p:regular r:id="rId26"/>
    </p:embeddedFont>
    <p:embeddedFont>
      <p:font typeface="SABIC Typeface Headline" panose="020B0604020202020204" charset="0"/>
      <p:regular r:id="rId27"/>
      <p:bold r:id="rId28"/>
    </p:embeddedFont>
    <p:embeddedFont>
      <p:font typeface="SABIC Typeface Headline Light" panose="020B0604020202020204" charset="0"/>
      <p:regular r:id="rId29"/>
    </p:embeddedFont>
    <p:embeddedFont>
      <p:font typeface="SABIC Typeface Text" panose="020B0604020202020204" charset="0"/>
      <p:regular r:id="rId30"/>
      <p:bold r:id="rId31"/>
    </p:embeddedFont>
    <p:embeddedFont>
      <p:font typeface="SABIC Typeface Text Light" panose="020B0604020202020204" charset="0"/>
      <p:regular r:id="rId32"/>
    </p:embeddedFont>
    <p:embeddedFont>
      <p:font typeface="Tabarra Sans" panose="020B0604020202020204" charset="0"/>
      <p:regular r:id="rId33"/>
    </p:embeddedFont>
    <p:embeddedFont>
      <p:font typeface="Tabarra Sans Heavy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5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2017/18 Run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840256494884247E-2"/>
          <c:y val="0.1391092152771092"/>
          <c:w val="0.83333741964889119"/>
          <c:h val="0.67179346403327622"/>
        </c:manualLayout>
      </c:layout>
      <c:scatterChart>
        <c:scatterStyle val="smoothMarker"/>
        <c:varyColors val="0"/>
        <c:ser>
          <c:idx val="1"/>
          <c:order val="1"/>
          <c:tx>
            <c:strRef>
              <c:f>'E-2520AB'!$D$7</c:f>
              <c:strCache>
                <c:ptCount val="1"/>
                <c:pt idx="0">
                  <c:v>Flow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84"/>
              <c:layout>
                <c:manualLayout>
                  <c:x val="3.5106610298289167E-3"/>
                  <c:y val="-6.68203710582557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680 T/hr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0A5-468F-99D8-3CC67DF4CF99}"/>
                </c:ext>
              </c:extLst>
            </c:dLbl>
            <c:dLbl>
              <c:idx val="379"/>
              <c:layout>
                <c:manualLayout>
                  <c:x val="5.1489695104157442E-2"/>
                  <c:y val="-6.68203710582557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691</a:t>
                    </a:r>
                    <a:r>
                      <a:rPr lang="en-US" baseline="0"/>
                      <a:t> T/hr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0A5-468F-99D8-3CC67DF4CF99}"/>
                </c:ext>
              </c:extLst>
            </c:dLbl>
            <c:dLbl>
              <c:idx val="544"/>
              <c:layout>
                <c:manualLayout>
                  <c:x val="1.8723525492420887E-2"/>
                  <c:y val="-0.1135946307990348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657 T/hr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0A5-468F-99D8-3CC67DF4CF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'E-2520AB'!$B$8:$B$646</c:f>
              <c:numCache>
                <c:formatCode>dd/\-mmm/\-yy/\ hh:mm:ss</c:formatCode>
                <c:ptCount val="639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</c:numCache>
            </c:numRef>
          </c:xVal>
          <c:yVal>
            <c:numRef>
              <c:f>'E-2520AB'!$D$8:$D$646</c:f>
              <c:numCache>
                <c:formatCode>General</c:formatCode>
                <c:ptCount val="639"/>
                <c:pt idx="0">
                  <c:v>392.52078247070313</c:v>
                </c:pt>
                <c:pt idx="1">
                  <c:v>443.26376342773438</c:v>
                </c:pt>
                <c:pt idx="2">
                  <c:v>460.93551635742188</c:v>
                </c:pt>
                <c:pt idx="3">
                  <c:v>457.96810913085938</c:v>
                </c:pt>
                <c:pt idx="4">
                  <c:v>458.61642456054688</c:v>
                </c:pt>
                <c:pt idx="5">
                  <c:v>463.05032348632813</c:v>
                </c:pt>
                <c:pt idx="6">
                  <c:v>460.2529296875</c:v>
                </c:pt>
                <c:pt idx="7">
                  <c:v>466.17254638671875</c:v>
                </c:pt>
                <c:pt idx="8">
                  <c:v>468.89898681640625</c:v>
                </c:pt>
                <c:pt idx="9">
                  <c:v>462.69857788085938</c:v>
                </c:pt>
                <c:pt idx="10">
                  <c:v>482.54641723632813</c:v>
                </c:pt>
                <c:pt idx="11">
                  <c:v>470.06674194335938</c:v>
                </c:pt>
                <c:pt idx="12">
                  <c:v>463.47808837890625</c:v>
                </c:pt>
                <c:pt idx="13">
                  <c:v>475.1861572265625</c:v>
                </c:pt>
                <c:pt idx="14">
                  <c:v>470.31231689453125</c:v>
                </c:pt>
                <c:pt idx="15">
                  <c:v>474.05563354492188</c:v>
                </c:pt>
                <c:pt idx="16">
                  <c:v>463.71340942382813</c:v>
                </c:pt>
                <c:pt idx="17">
                  <c:v>467.87799072265625</c:v>
                </c:pt>
                <c:pt idx="18">
                  <c:v>479.52401733398438</c:v>
                </c:pt>
                <c:pt idx="19">
                  <c:v>563.69879150390625</c:v>
                </c:pt>
                <c:pt idx="20">
                  <c:v>560.52203369140625</c:v>
                </c:pt>
                <c:pt idx="21">
                  <c:v>559.00567626953125</c:v>
                </c:pt>
                <c:pt idx="22">
                  <c:v>564.30426025390625</c:v>
                </c:pt>
                <c:pt idx="23">
                  <c:v>564.41351318359375</c:v>
                </c:pt>
                <c:pt idx="24">
                  <c:v>573.8958740234375</c:v>
                </c:pt>
                <c:pt idx="25">
                  <c:v>567.696533203125</c:v>
                </c:pt>
                <c:pt idx="26">
                  <c:v>547.18951416015625</c:v>
                </c:pt>
                <c:pt idx="27">
                  <c:v>507.20584106445313</c:v>
                </c:pt>
                <c:pt idx="28">
                  <c:v>489.55618286132813</c:v>
                </c:pt>
                <c:pt idx="29">
                  <c:v>481.72833251953125</c:v>
                </c:pt>
                <c:pt idx="30">
                  <c:v>506.486328125</c:v>
                </c:pt>
                <c:pt idx="31">
                  <c:v>521.26031494140625</c:v>
                </c:pt>
                <c:pt idx="32">
                  <c:v>528.39324951171875</c:v>
                </c:pt>
                <c:pt idx="33">
                  <c:v>486.47732543945313</c:v>
                </c:pt>
                <c:pt idx="34">
                  <c:v>486.14840698242188</c:v>
                </c:pt>
                <c:pt idx="35">
                  <c:v>508.8404541015625</c:v>
                </c:pt>
                <c:pt idx="36">
                  <c:v>489.22503662109375</c:v>
                </c:pt>
                <c:pt idx="37">
                  <c:v>481.20663452148438</c:v>
                </c:pt>
                <c:pt idx="38">
                  <c:v>488.700927734375</c:v>
                </c:pt>
                <c:pt idx="39">
                  <c:v>511.64151000976563</c:v>
                </c:pt>
                <c:pt idx="40">
                  <c:v>520.46826171875</c:v>
                </c:pt>
                <c:pt idx="41">
                  <c:v>511.36709594726563</c:v>
                </c:pt>
                <c:pt idx="42">
                  <c:v>516.8819580078125</c:v>
                </c:pt>
                <c:pt idx="43">
                  <c:v>529.81402587890625</c:v>
                </c:pt>
                <c:pt idx="44">
                  <c:v>540.49066162109375</c:v>
                </c:pt>
                <c:pt idx="45">
                  <c:v>540.71875</c:v>
                </c:pt>
                <c:pt idx="46">
                  <c:v>540.10198974609375</c:v>
                </c:pt>
                <c:pt idx="47">
                  <c:v>534.88568115234375</c:v>
                </c:pt>
                <c:pt idx="48">
                  <c:v>528.0950927734375</c:v>
                </c:pt>
                <c:pt idx="49">
                  <c:v>533.13922119140625</c:v>
                </c:pt>
                <c:pt idx="50">
                  <c:v>533.33367919921875</c:v>
                </c:pt>
                <c:pt idx="51">
                  <c:v>523.9906005859375</c:v>
                </c:pt>
                <c:pt idx="52">
                  <c:v>529.0125732421875</c:v>
                </c:pt>
                <c:pt idx="53">
                  <c:v>526.65093994140625</c:v>
                </c:pt>
                <c:pt idx="54">
                  <c:v>528.45928955078125</c:v>
                </c:pt>
                <c:pt idx="55">
                  <c:v>540.9346923828125</c:v>
                </c:pt>
                <c:pt idx="56">
                  <c:v>540.491943359375</c:v>
                </c:pt>
                <c:pt idx="57">
                  <c:v>543.266357421875</c:v>
                </c:pt>
                <c:pt idx="58">
                  <c:v>539.6497802734375</c:v>
                </c:pt>
                <c:pt idx="59">
                  <c:v>542.80841064453125</c:v>
                </c:pt>
                <c:pt idx="60">
                  <c:v>542.0833740234375</c:v>
                </c:pt>
                <c:pt idx="61">
                  <c:v>543.81610107421875</c:v>
                </c:pt>
                <c:pt idx="62">
                  <c:v>554.84283447265625</c:v>
                </c:pt>
                <c:pt idx="63">
                  <c:v>550.26123046875</c:v>
                </c:pt>
                <c:pt idx="64">
                  <c:v>547.299560546875</c:v>
                </c:pt>
                <c:pt idx="65">
                  <c:v>540.7318115234375</c:v>
                </c:pt>
                <c:pt idx="66">
                  <c:v>536.62933349609375</c:v>
                </c:pt>
                <c:pt idx="67">
                  <c:v>542.1396484375</c:v>
                </c:pt>
                <c:pt idx="68">
                  <c:v>540.5660400390625</c:v>
                </c:pt>
                <c:pt idx="69">
                  <c:v>541.65557861328125</c:v>
                </c:pt>
                <c:pt idx="70">
                  <c:v>541.03997802734375</c:v>
                </c:pt>
                <c:pt idx="71">
                  <c:v>525.8568115234375</c:v>
                </c:pt>
                <c:pt idx="72">
                  <c:v>533.326416015625</c:v>
                </c:pt>
                <c:pt idx="73">
                  <c:v>533.77587890625</c:v>
                </c:pt>
                <c:pt idx="74">
                  <c:v>540.44036865234375</c:v>
                </c:pt>
                <c:pt idx="75">
                  <c:v>555.53033447265625</c:v>
                </c:pt>
                <c:pt idx="76">
                  <c:v>559.4683837890625</c:v>
                </c:pt>
                <c:pt idx="77">
                  <c:v>565.30584716796875</c:v>
                </c:pt>
                <c:pt idx="78">
                  <c:v>567.49481201171875</c:v>
                </c:pt>
                <c:pt idx="79">
                  <c:v>575.0006103515625</c:v>
                </c:pt>
                <c:pt idx="80">
                  <c:v>529.98663330078125</c:v>
                </c:pt>
                <c:pt idx="81">
                  <c:v>545.52655029296875</c:v>
                </c:pt>
                <c:pt idx="82">
                  <c:v>565.81005859375</c:v>
                </c:pt>
                <c:pt idx="83">
                  <c:v>515.04180908203125</c:v>
                </c:pt>
                <c:pt idx="84">
                  <c:v>539.347900390625</c:v>
                </c:pt>
                <c:pt idx="85">
                  <c:v>539.96466064453125</c:v>
                </c:pt>
                <c:pt idx="86">
                  <c:v>550.90496826171875</c:v>
                </c:pt>
                <c:pt idx="87">
                  <c:v>545.42852783203125</c:v>
                </c:pt>
                <c:pt idx="88">
                  <c:v>514.419189453125</c:v>
                </c:pt>
                <c:pt idx="89">
                  <c:v>542.85284423828125</c:v>
                </c:pt>
                <c:pt idx="90">
                  <c:v>551.6044921875</c:v>
                </c:pt>
                <c:pt idx="91">
                  <c:v>553.71148681640625</c:v>
                </c:pt>
                <c:pt idx="92">
                  <c:v>550.68603515625</c:v>
                </c:pt>
                <c:pt idx="93">
                  <c:v>548.22869873046875</c:v>
                </c:pt>
                <c:pt idx="94">
                  <c:v>537.42852783203125</c:v>
                </c:pt>
                <c:pt idx="95">
                  <c:v>535.17303466796875</c:v>
                </c:pt>
                <c:pt idx="96">
                  <c:v>528.1533203125</c:v>
                </c:pt>
                <c:pt idx="97">
                  <c:v>529.6435546875</c:v>
                </c:pt>
                <c:pt idx="98">
                  <c:v>528.21588134765625</c:v>
                </c:pt>
                <c:pt idx="99">
                  <c:v>526.66497802734375</c:v>
                </c:pt>
                <c:pt idx="100">
                  <c:v>522.03167724609375</c:v>
                </c:pt>
                <c:pt idx="101">
                  <c:v>524.9053955078125</c:v>
                </c:pt>
                <c:pt idx="102">
                  <c:v>520.90069580078125</c:v>
                </c:pt>
                <c:pt idx="103">
                  <c:v>524.53826904296875</c:v>
                </c:pt>
                <c:pt idx="104">
                  <c:v>525.79351806640625</c:v>
                </c:pt>
                <c:pt idx="105">
                  <c:v>521.12945556640625</c:v>
                </c:pt>
                <c:pt idx="106">
                  <c:v>520.19970703125</c:v>
                </c:pt>
                <c:pt idx="107">
                  <c:v>521.48516845703125</c:v>
                </c:pt>
                <c:pt idx="108">
                  <c:v>519.30938720703125</c:v>
                </c:pt>
                <c:pt idx="109">
                  <c:v>521.5255126953125</c:v>
                </c:pt>
                <c:pt idx="110">
                  <c:v>520.923828125</c:v>
                </c:pt>
                <c:pt idx="111">
                  <c:v>518.0220947265625</c:v>
                </c:pt>
                <c:pt idx="112">
                  <c:v>465.08895874023438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349.1478271484375</c:v>
                </c:pt>
                <c:pt idx="132">
                  <c:v>413.01925659179688</c:v>
                </c:pt>
                <c:pt idx="133">
                  <c:v>424.962890625</c:v>
                </c:pt>
                <c:pt idx="134">
                  <c:v>557.46759033203125</c:v>
                </c:pt>
                <c:pt idx="135">
                  <c:v>600.52069091796875</c:v>
                </c:pt>
                <c:pt idx="136">
                  <c:v>640.4803466796875</c:v>
                </c:pt>
                <c:pt idx="137">
                  <c:v>636.6002197265625</c:v>
                </c:pt>
                <c:pt idx="138">
                  <c:v>630.98095703125</c:v>
                </c:pt>
                <c:pt idx="139">
                  <c:v>635.546875</c:v>
                </c:pt>
                <c:pt idx="140">
                  <c:v>638.2596435546875</c:v>
                </c:pt>
                <c:pt idx="141">
                  <c:v>639.39434814453125</c:v>
                </c:pt>
                <c:pt idx="142">
                  <c:v>643.88592529296875</c:v>
                </c:pt>
                <c:pt idx="143">
                  <c:v>645.360107421875</c:v>
                </c:pt>
                <c:pt idx="144">
                  <c:v>650.31549072265625</c:v>
                </c:pt>
                <c:pt idx="145">
                  <c:v>646.72430419921875</c:v>
                </c:pt>
                <c:pt idx="146">
                  <c:v>651.20965576171875</c:v>
                </c:pt>
                <c:pt idx="147">
                  <c:v>653.15753173828125</c:v>
                </c:pt>
                <c:pt idx="148">
                  <c:v>650.4617919921875</c:v>
                </c:pt>
                <c:pt idx="149">
                  <c:v>655.57086181640625</c:v>
                </c:pt>
                <c:pt idx="150">
                  <c:v>649.18890380859375</c:v>
                </c:pt>
                <c:pt idx="151">
                  <c:v>651.57147216796875</c:v>
                </c:pt>
                <c:pt idx="152">
                  <c:v>649.3701171875</c:v>
                </c:pt>
                <c:pt idx="153">
                  <c:v>650.941162109375</c:v>
                </c:pt>
                <c:pt idx="154">
                  <c:v>650.56793212890625</c:v>
                </c:pt>
                <c:pt idx="155">
                  <c:v>652.23876953125</c:v>
                </c:pt>
                <c:pt idx="156">
                  <c:v>654.381103515625</c:v>
                </c:pt>
                <c:pt idx="157">
                  <c:v>649.281005859375</c:v>
                </c:pt>
                <c:pt idx="158">
                  <c:v>648.93701171875</c:v>
                </c:pt>
                <c:pt idx="159">
                  <c:v>648.97998046875</c:v>
                </c:pt>
                <c:pt idx="160">
                  <c:v>646.05126953125</c:v>
                </c:pt>
                <c:pt idx="161">
                  <c:v>647.6575927734375</c:v>
                </c:pt>
                <c:pt idx="162">
                  <c:v>649.9393310546875</c:v>
                </c:pt>
                <c:pt idx="163">
                  <c:v>653.40460205078125</c:v>
                </c:pt>
                <c:pt idx="164">
                  <c:v>645.489990234375</c:v>
                </c:pt>
                <c:pt idx="165">
                  <c:v>652.25982666015625</c:v>
                </c:pt>
                <c:pt idx="166">
                  <c:v>649.88116455078125</c:v>
                </c:pt>
                <c:pt idx="167">
                  <c:v>646.1474609375</c:v>
                </c:pt>
                <c:pt idx="168">
                  <c:v>659.96112060546875</c:v>
                </c:pt>
                <c:pt idx="169">
                  <c:v>641.19317626953125</c:v>
                </c:pt>
                <c:pt idx="170">
                  <c:v>647.4085693359375</c:v>
                </c:pt>
                <c:pt idx="171">
                  <c:v>649.8388671875</c:v>
                </c:pt>
                <c:pt idx="172">
                  <c:v>653.8043212890625</c:v>
                </c:pt>
                <c:pt idx="173">
                  <c:v>646.53033447265625</c:v>
                </c:pt>
                <c:pt idx="174">
                  <c:v>650.68878173828125</c:v>
                </c:pt>
                <c:pt idx="175">
                  <c:v>650.08880615234375</c:v>
                </c:pt>
                <c:pt idx="176">
                  <c:v>649.595458984375</c:v>
                </c:pt>
                <c:pt idx="177">
                  <c:v>649.849365234375</c:v>
                </c:pt>
                <c:pt idx="178">
                  <c:v>652.9503173828125</c:v>
                </c:pt>
                <c:pt idx="179">
                  <c:v>650.027587890625</c:v>
                </c:pt>
                <c:pt idx="180">
                  <c:v>647.87255859375</c:v>
                </c:pt>
                <c:pt idx="181">
                  <c:v>652.50140380859375</c:v>
                </c:pt>
                <c:pt idx="182">
                  <c:v>652.00445556640625</c:v>
                </c:pt>
                <c:pt idx="183">
                  <c:v>652.3529052734375</c:v>
                </c:pt>
                <c:pt idx="184">
                  <c:v>653.84661865234375</c:v>
                </c:pt>
                <c:pt idx="185">
                  <c:v>653.55645751953125</c:v>
                </c:pt>
                <c:pt idx="186">
                  <c:v>652.5897216796875</c:v>
                </c:pt>
                <c:pt idx="187">
                  <c:v>650.28912353515625</c:v>
                </c:pt>
                <c:pt idx="188">
                  <c:v>650.16070556640625</c:v>
                </c:pt>
                <c:pt idx="189">
                  <c:v>662.217041015625</c:v>
                </c:pt>
                <c:pt idx="190">
                  <c:v>661.15423583984375</c:v>
                </c:pt>
                <c:pt idx="191">
                  <c:v>657.31793212890625</c:v>
                </c:pt>
                <c:pt idx="192">
                  <c:v>657.8966064453125</c:v>
                </c:pt>
                <c:pt idx="193">
                  <c:v>662.70111083984375</c:v>
                </c:pt>
                <c:pt idx="194">
                  <c:v>664.87274169921875</c:v>
                </c:pt>
                <c:pt idx="195">
                  <c:v>668.647705078125</c:v>
                </c:pt>
                <c:pt idx="196">
                  <c:v>658.4256591796875</c:v>
                </c:pt>
                <c:pt idx="197">
                  <c:v>657.30841064453125</c:v>
                </c:pt>
                <c:pt idx="198">
                  <c:v>657.38177490234375</c:v>
                </c:pt>
                <c:pt idx="199">
                  <c:v>660.1654052734375</c:v>
                </c:pt>
                <c:pt idx="200">
                  <c:v>657.90887451171875</c:v>
                </c:pt>
                <c:pt idx="201">
                  <c:v>656.4022216796875</c:v>
                </c:pt>
                <c:pt idx="202">
                  <c:v>654.15692138671875</c:v>
                </c:pt>
                <c:pt idx="203">
                  <c:v>652.65570068359375</c:v>
                </c:pt>
                <c:pt idx="204">
                  <c:v>648.24078369140625</c:v>
                </c:pt>
                <c:pt idx="205">
                  <c:v>655.14404296875</c:v>
                </c:pt>
                <c:pt idx="206">
                  <c:v>666.46392822265625</c:v>
                </c:pt>
                <c:pt idx="207">
                  <c:v>660.70562744140625</c:v>
                </c:pt>
                <c:pt idx="208">
                  <c:v>653.89404296875</c:v>
                </c:pt>
                <c:pt idx="209">
                  <c:v>662.33251953125</c:v>
                </c:pt>
                <c:pt idx="210">
                  <c:v>657.06097412109375</c:v>
                </c:pt>
                <c:pt idx="211">
                  <c:v>263.63714599609375</c:v>
                </c:pt>
                <c:pt idx="212">
                  <c:v>553.23199462890625</c:v>
                </c:pt>
                <c:pt idx="213">
                  <c:v>649.114013671875</c:v>
                </c:pt>
                <c:pt idx="214">
                  <c:v>656.41131591796875</c:v>
                </c:pt>
                <c:pt idx="215">
                  <c:v>656.620849609375</c:v>
                </c:pt>
                <c:pt idx="216">
                  <c:v>651.49310302734375</c:v>
                </c:pt>
                <c:pt idx="217">
                  <c:v>658.1282958984375</c:v>
                </c:pt>
                <c:pt idx="218">
                  <c:v>653.51251220703125</c:v>
                </c:pt>
                <c:pt idx="219">
                  <c:v>657.0755615234375</c:v>
                </c:pt>
                <c:pt idx="220">
                  <c:v>659.4532470703125</c:v>
                </c:pt>
                <c:pt idx="221">
                  <c:v>657.14630126953125</c:v>
                </c:pt>
                <c:pt idx="222">
                  <c:v>657.94281005859375</c:v>
                </c:pt>
                <c:pt idx="223">
                  <c:v>655.4141845703125</c:v>
                </c:pt>
                <c:pt idx="224">
                  <c:v>657.53271484375</c:v>
                </c:pt>
                <c:pt idx="225">
                  <c:v>657.478759765625</c:v>
                </c:pt>
                <c:pt idx="226">
                  <c:v>659.23577880859375</c:v>
                </c:pt>
                <c:pt idx="227">
                  <c:v>662.8787841796875</c:v>
                </c:pt>
                <c:pt idx="228">
                  <c:v>660.0765380859375</c:v>
                </c:pt>
                <c:pt idx="229">
                  <c:v>660.35406494140625</c:v>
                </c:pt>
                <c:pt idx="230">
                  <c:v>663.88848876953125</c:v>
                </c:pt>
                <c:pt idx="231">
                  <c:v>657.3011474609375</c:v>
                </c:pt>
                <c:pt idx="232">
                  <c:v>660.70892333984375</c:v>
                </c:pt>
                <c:pt idx="233">
                  <c:v>662.04864501953125</c:v>
                </c:pt>
                <c:pt idx="234">
                  <c:v>660.50982666015625</c:v>
                </c:pt>
                <c:pt idx="235">
                  <c:v>668.7691650390625</c:v>
                </c:pt>
                <c:pt idx="236">
                  <c:v>662.67498779296875</c:v>
                </c:pt>
                <c:pt idx="237">
                  <c:v>666.83648681640625</c:v>
                </c:pt>
                <c:pt idx="238">
                  <c:v>663.8863525390625</c:v>
                </c:pt>
                <c:pt idx="239">
                  <c:v>666.749267578125</c:v>
                </c:pt>
                <c:pt idx="240">
                  <c:v>662.6318359375</c:v>
                </c:pt>
                <c:pt idx="241">
                  <c:v>663.36114501953125</c:v>
                </c:pt>
                <c:pt idx="242">
                  <c:v>668.85150146484375</c:v>
                </c:pt>
                <c:pt idx="243">
                  <c:v>664.1240234375</c:v>
                </c:pt>
                <c:pt idx="244">
                  <c:v>661.8016357421875</c:v>
                </c:pt>
                <c:pt idx="245">
                  <c:v>662.99688720703125</c:v>
                </c:pt>
                <c:pt idx="246">
                  <c:v>665.89398193359375</c:v>
                </c:pt>
                <c:pt idx="247">
                  <c:v>662.4716796875</c:v>
                </c:pt>
                <c:pt idx="248">
                  <c:v>666.28265380859375</c:v>
                </c:pt>
                <c:pt idx="249">
                  <c:v>667.319091796875</c:v>
                </c:pt>
                <c:pt idx="250">
                  <c:v>661.859375</c:v>
                </c:pt>
                <c:pt idx="251">
                  <c:v>668.01611328125</c:v>
                </c:pt>
                <c:pt idx="252">
                  <c:v>668.5823974609375</c:v>
                </c:pt>
                <c:pt idx="253">
                  <c:v>666.21759033203125</c:v>
                </c:pt>
                <c:pt idx="254">
                  <c:v>669.57684326171875</c:v>
                </c:pt>
                <c:pt idx="255">
                  <c:v>666.03265380859375</c:v>
                </c:pt>
                <c:pt idx="256">
                  <c:v>667.3133544921875</c:v>
                </c:pt>
                <c:pt idx="257">
                  <c:v>667.31414794921875</c:v>
                </c:pt>
                <c:pt idx="258">
                  <c:v>666.53936767578125</c:v>
                </c:pt>
                <c:pt idx="259">
                  <c:v>664.8607177734375</c:v>
                </c:pt>
                <c:pt idx="260">
                  <c:v>670.82196044921875</c:v>
                </c:pt>
                <c:pt idx="261">
                  <c:v>668.1837158203125</c:v>
                </c:pt>
                <c:pt idx="262">
                  <c:v>668.5311279296875</c:v>
                </c:pt>
                <c:pt idx="263">
                  <c:v>665.73052978515625</c:v>
                </c:pt>
                <c:pt idx="264">
                  <c:v>670.859375</c:v>
                </c:pt>
                <c:pt idx="265">
                  <c:v>667.42071533203125</c:v>
                </c:pt>
                <c:pt idx="266">
                  <c:v>668.0350341796875</c:v>
                </c:pt>
                <c:pt idx="267">
                  <c:v>666.10467529296875</c:v>
                </c:pt>
                <c:pt idx="268">
                  <c:v>665.53790283203125</c:v>
                </c:pt>
                <c:pt idx="269">
                  <c:v>665.38916015625</c:v>
                </c:pt>
                <c:pt idx="270">
                  <c:v>668.82330322265625</c:v>
                </c:pt>
                <c:pt idx="271">
                  <c:v>669.99688720703125</c:v>
                </c:pt>
                <c:pt idx="272">
                  <c:v>668.82647705078125</c:v>
                </c:pt>
                <c:pt idx="273">
                  <c:v>665.8299560546875</c:v>
                </c:pt>
                <c:pt idx="274">
                  <c:v>668.656494140625</c:v>
                </c:pt>
                <c:pt idx="275">
                  <c:v>668.052001953125</c:v>
                </c:pt>
                <c:pt idx="276">
                  <c:v>667.6337890625</c:v>
                </c:pt>
                <c:pt idx="277">
                  <c:v>667.87567138671875</c:v>
                </c:pt>
                <c:pt idx="278">
                  <c:v>663.21710205078125</c:v>
                </c:pt>
                <c:pt idx="279">
                  <c:v>668.62493896484375</c:v>
                </c:pt>
                <c:pt idx="280">
                  <c:v>669.22430419921875</c:v>
                </c:pt>
                <c:pt idx="281">
                  <c:v>675.7362060546875</c:v>
                </c:pt>
                <c:pt idx="282">
                  <c:v>675.7362060546875</c:v>
                </c:pt>
                <c:pt idx="283">
                  <c:v>672.600830078125</c:v>
                </c:pt>
                <c:pt idx="284">
                  <c:v>678.76702880859375</c:v>
                </c:pt>
                <c:pt idx="285">
                  <c:v>670.73565673828125</c:v>
                </c:pt>
                <c:pt idx="286">
                  <c:v>670.27752685546875</c:v>
                </c:pt>
                <c:pt idx="287">
                  <c:v>671.2010498046875</c:v>
                </c:pt>
                <c:pt idx="288">
                  <c:v>667.3740234375</c:v>
                </c:pt>
                <c:pt idx="289">
                  <c:v>669.4012451171875</c:v>
                </c:pt>
                <c:pt idx="290">
                  <c:v>669.5091552734375</c:v>
                </c:pt>
                <c:pt idx="291">
                  <c:v>667.870849609375</c:v>
                </c:pt>
                <c:pt idx="292">
                  <c:v>671.47039794921875</c:v>
                </c:pt>
                <c:pt idx="293">
                  <c:v>666.45587158203125</c:v>
                </c:pt>
                <c:pt idx="294">
                  <c:v>668.2952880859375</c:v>
                </c:pt>
                <c:pt idx="295">
                  <c:v>668.13970947265625</c:v>
                </c:pt>
                <c:pt idx="296">
                  <c:v>666.25543212890625</c:v>
                </c:pt>
                <c:pt idx="297">
                  <c:v>666.29534912109375</c:v>
                </c:pt>
                <c:pt idx="298">
                  <c:v>666.17132568359375</c:v>
                </c:pt>
                <c:pt idx="299">
                  <c:v>667.51605224609375</c:v>
                </c:pt>
                <c:pt idx="300">
                  <c:v>665.77874755859375</c:v>
                </c:pt>
                <c:pt idx="301">
                  <c:v>664.5965576171875</c:v>
                </c:pt>
                <c:pt idx="302">
                  <c:v>667.08349609375</c:v>
                </c:pt>
                <c:pt idx="303">
                  <c:v>666.4173583984375</c:v>
                </c:pt>
                <c:pt idx="304">
                  <c:v>671.41387939453125</c:v>
                </c:pt>
                <c:pt idx="305">
                  <c:v>667.33673095703125</c:v>
                </c:pt>
                <c:pt idx="306">
                  <c:v>668.44635009765625</c:v>
                </c:pt>
                <c:pt idx="307">
                  <c:v>669.31463623046875</c:v>
                </c:pt>
                <c:pt idx="308">
                  <c:v>663.6441650390625</c:v>
                </c:pt>
                <c:pt idx="309">
                  <c:v>669.45269775390625</c:v>
                </c:pt>
                <c:pt idx="310">
                  <c:v>645.51043701171875</c:v>
                </c:pt>
                <c:pt idx="311">
                  <c:v>670.4033203125</c:v>
                </c:pt>
                <c:pt idx="312">
                  <c:v>661.62347412109375</c:v>
                </c:pt>
                <c:pt idx="313">
                  <c:v>662.2144775390625</c:v>
                </c:pt>
                <c:pt idx="314">
                  <c:v>660.1884765625</c:v>
                </c:pt>
                <c:pt idx="315">
                  <c:v>665.39959716796875</c:v>
                </c:pt>
                <c:pt idx="316">
                  <c:v>667.22064208984375</c:v>
                </c:pt>
                <c:pt idx="317">
                  <c:v>665.932861328125</c:v>
                </c:pt>
                <c:pt idx="318">
                  <c:v>665.496337890625</c:v>
                </c:pt>
                <c:pt idx="319">
                  <c:v>664.74267578125</c:v>
                </c:pt>
                <c:pt idx="320">
                  <c:v>664.90380859375</c:v>
                </c:pt>
                <c:pt idx="321">
                  <c:v>668.6099853515625</c:v>
                </c:pt>
                <c:pt idx="322">
                  <c:v>666.099853515625</c:v>
                </c:pt>
                <c:pt idx="323">
                  <c:v>669.28399658203125</c:v>
                </c:pt>
                <c:pt idx="324">
                  <c:v>662.3707275390625</c:v>
                </c:pt>
                <c:pt idx="325">
                  <c:v>669.8277587890625</c:v>
                </c:pt>
                <c:pt idx="326">
                  <c:v>672.683349609375</c:v>
                </c:pt>
                <c:pt idx="327">
                  <c:v>669.5706787109375</c:v>
                </c:pt>
                <c:pt idx="328">
                  <c:v>656.28143310546875</c:v>
                </c:pt>
                <c:pt idx="329">
                  <c:v>667.36541748046875</c:v>
                </c:pt>
                <c:pt idx="330">
                  <c:v>575.7247314453125</c:v>
                </c:pt>
                <c:pt idx="331">
                  <c:v>576.927490234375</c:v>
                </c:pt>
                <c:pt idx="332">
                  <c:v>647.21405029296875</c:v>
                </c:pt>
                <c:pt idx="333">
                  <c:v>656.03350830078125</c:v>
                </c:pt>
                <c:pt idx="334">
                  <c:v>667.94024658203125</c:v>
                </c:pt>
                <c:pt idx="335">
                  <c:v>669.1434326171875</c:v>
                </c:pt>
                <c:pt idx="336">
                  <c:v>659.5457763671875</c:v>
                </c:pt>
                <c:pt idx="337">
                  <c:v>667.63275146484375</c:v>
                </c:pt>
                <c:pt idx="338">
                  <c:v>667.96893310546875</c:v>
                </c:pt>
                <c:pt idx="339">
                  <c:v>665.7529296875</c:v>
                </c:pt>
                <c:pt idx="340">
                  <c:v>668.17034912109375</c:v>
                </c:pt>
                <c:pt idx="341">
                  <c:v>672.57391357421875</c:v>
                </c:pt>
                <c:pt idx="342">
                  <c:v>667.51123046875</c:v>
                </c:pt>
                <c:pt idx="343">
                  <c:v>667.03009033203125</c:v>
                </c:pt>
                <c:pt idx="344">
                  <c:v>667.30340576171875</c:v>
                </c:pt>
                <c:pt idx="345">
                  <c:v>574.10321044921875</c:v>
                </c:pt>
                <c:pt idx="346">
                  <c:v>583.6395263671875</c:v>
                </c:pt>
                <c:pt idx="347">
                  <c:v>424.22952270507813</c:v>
                </c:pt>
                <c:pt idx="348">
                  <c:v>396.7022705078125</c:v>
                </c:pt>
                <c:pt idx="349">
                  <c:v>584.15863037109375</c:v>
                </c:pt>
                <c:pt idx="350">
                  <c:v>653.7728271484375</c:v>
                </c:pt>
                <c:pt idx="351">
                  <c:v>663.08917236328125</c:v>
                </c:pt>
                <c:pt idx="352">
                  <c:v>663.27459716796875</c:v>
                </c:pt>
                <c:pt idx="353">
                  <c:v>665.0679931640625</c:v>
                </c:pt>
                <c:pt idx="354">
                  <c:v>663.736328125</c:v>
                </c:pt>
                <c:pt idx="355">
                  <c:v>664.29803466796875</c:v>
                </c:pt>
                <c:pt idx="356">
                  <c:v>663.477294921875</c:v>
                </c:pt>
                <c:pt idx="357">
                  <c:v>664.469482421875</c:v>
                </c:pt>
                <c:pt idx="358">
                  <c:v>666.7972412109375</c:v>
                </c:pt>
                <c:pt idx="359">
                  <c:v>653.16943359375</c:v>
                </c:pt>
                <c:pt idx="360">
                  <c:v>664.04034423828125</c:v>
                </c:pt>
                <c:pt idx="361">
                  <c:v>662.66943359375</c:v>
                </c:pt>
                <c:pt idx="362">
                  <c:v>666.68756103515625</c:v>
                </c:pt>
                <c:pt idx="363">
                  <c:v>666.0242919921875</c:v>
                </c:pt>
                <c:pt idx="364">
                  <c:v>667.37445068359375</c:v>
                </c:pt>
                <c:pt idx="365">
                  <c:v>662.8343505859375</c:v>
                </c:pt>
                <c:pt idx="366">
                  <c:v>662.571533203125</c:v>
                </c:pt>
                <c:pt idx="367">
                  <c:v>662.94580078125</c:v>
                </c:pt>
                <c:pt idx="368">
                  <c:v>664.1353759765625</c:v>
                </c:pt>
                <c:pt idx="369">
                  <c:v>667.76776123046875</c:v>
                </c:pt>
                <c:pt idx="370">
                  <c:v>665.76702880859375</c:v>
                </c:pt>
                <c:pt idx="371">
                  <c:v>633.551513671875</c:v>
                </c:pt>
                <c:pt idx="372">
                  <c:v>668.8175048828125</c:v>
                </c:pt>
                <c:pt idx="373">
                  <c:v>667.8819580078125</c:v>
                </c:pt>
                <c:pt idx="374">
                  <c:v>665.76287841796875</c:v>
                </c:pt>
                <c:pt idx="375">
                  <c:v>672.01739501953125</c:v>
                </c:pt>
                <c:pt idx="376">
                  <c:v>695.6820068359375</c:v>
                </c:pt>
                <c:pt idx="377">
                  <c:v>684.24676513671875</c:v>
                </c:pt>
                <c:pt idx="378">
                  <c:v>684.6126708984375</c:v>
                </c:pt>
                <c:pt idx="379">
                  <c:v>690.98907470703125</c:v>
                </c:pt>
                <c:pt idx="380">
                  <c:v>683.61328125</c:v>
                </c:pt>
                <c:pt idx="381">
                  <c:v>686.5736083984375</c:v>
                </c:pt>
                <c:pt idx="382">
                  <c:v>682.48736572265625</c:v>
                </c:pt>
                <c:pt idx="383">
                  <c:v>670.969970703125</c:v>
                </c:pt>
                <c:pt idx="384">
                  <c:v>681.5208740234375</c:v>
                </c:pt>
                <c:pt idx="385">
                  <c:v>678.4561767578125</c:v>
                </c:pt>
                <c:pt idx="386">
                  <c:v>682.32110595703125</c:v>
                </c:pt>
                <c:pt idx="387">
                  <c:v>680.3974609375</c:v>
                </c:pt>
                <c:pt idx="388">
                  <c:v>678.47503662109375</c:v>
                </c:pt>
                <c:pt idx="389">
                  <c:v>677.8695068359375</c:v>
                </c:pt>
                <c:pt idx="390">
                  <c:v>681.10528564453125</c:v>
                </c:pt>
                <c:pt idx="391">
                  <c:v>681.9603271484375</c:v>
                </c:pt>
                <c:pt idx="392">
                  <c:v>680.73687744140625</c:v>
                </c:pt>
                <c:pt idx="393">
                  <c:v>681.15765380859375</c:v>
                </c:pt>
                <c:pt idx="394">
                  <c:v>685.9429931640625</c:v>
                </c:pt>
                <c:pt idx="395">
                  <c:v>682.073974609375</c:v>
                </c:pt>
                <c:pt idx="396">
                  <c:v>680.67645263671875</c:v>
                </c:pt>
                <c:pt idx="397">
                  <c:v>670.87567138671875</c:v>
                </c:pt>
                <c:pt idx="398">
                  <c:v>689.77264404296875</c:v>
                </c:pt>
                <c:pt idx="399">
                  <c:v>676.5609130859375</c:v>
                </c:pt>
                <c:pt idx="400">
                  <c:v>692.54254150390625</c:v>
                </c:pt>
                <c:pt idx="401">
                  <c:v>689.41290283203125</c:v>
                </c:pt>
                <c:pt idx="402">
                  <c:v>683.23126220703125</c:v>
                </c:pt>
                <c:pt idx="403">
                  <c:v>685.2442626953125</c:v>
                </c:pt>
                <c:pt idx="404">
                  <c:v>685.9635009765625</c:v>
                </c:pt>
                <c:pt idx="405">
                  <c:v>693.07476806640625</c:v>
                </c:pt>
                <c:pt idx="406">
                  <c:v>682.57574462890625</c:v>
                </c:pt>
                <c:pt idx="407">
                  <c:v>679.92852783203125</c:v>
                </c:pt>
                <c:pt idx="408">
                  <c:v>688.70068359375</c:v>
                </c:pt>
                <c:pt idx="409">
                  <c:v>683.903564453125</c:v>
                </c:pt>
                <c:pt idx="410">
                  <c:v>686.745849609375</c:v>
                </c:pt>
                <c:pt idx="411">
                  <c:v>688.6185302734375</c:v>
                </c:pt>
                <c:pt idx="412">
                  <c:v>687.75115966796875</c:v>
                </c:pt>
                <c:pt idx="413">
                  <c:v>686.32659912109375</c:v>
                </c:pt>
                <c:pt idx="414">
                  <c:v>693.19146728515625</c:v>
                </c:pt>
                <c:pt idx="415">
                  <c:v>686.1285400390625</c:v>
                </c:pt>
                <c:pt idx="416">
                  <c:v>671.91107177734375</c:v>
                </c:pt>
                <c:pt idx="417">
                  <c:v>690.10040283203125</c:v>
                </c:pt>
                <c:pt idx="418">
                  <c:v>685.4444580078125</c:v>
                </c:pt>
                <c:pt idx="419">
                  <c:v>687.8529052734375</c:v>
                </c:pt>
                <c:pt idx="420">
                  <c:v>691.492431640625</c:v>
                </c:pt>
                <c:pt idx="421">
                  <c:v>692.63262939453125</c:v>
                </c:pt>
                <c:pt idx="422">
                  <c:v>687.46185302734375</c:v>
                </c:pt>
                <c:pt idx="423">
                  <c:v>688.0032958984375</c:v>
                </c:pt>
                <c:pt idx="424">
                  <c:v>689.476806640625</c:v>
                </c:pt>
                <c:pt idx="425">
                  <c:v>688.6400146484375</c:v>
                </c:pt>
                <c:pt idx="426">
                  <c:v>687.685791015625</c:v>
                </c:pt>
                <c:pt idx="427">
                  <c:v>670.14788818359375</c:v>
                </c:pt>
                <c:pt idx="428">
                  <c:v>685.4749755859375</c:v>
                </c:pt>
                <c:pt idx="429">
                  <c:v>684.81304931640625</c:v>
                </c:pt>
                <c:pt idx="430">
                  <c:v>688.1522216796875</c:v>
                </c:pt>
                <c:pt idx="431">
                  <c:v>688.1337890625</c:v>
                </c:pt>
                <c:pt idx="432">
                  <c:v>687.27996826171875</c:v>
                </c:pt>
                <c:pt idx="433">
                  <c:v>687.4141845703125</c:v>
                </c:pt>
                <c:pt idx="434">
                  <c:v>687.434326171875</c:v>
                </c:pt>
                <c:pt idx="435">
                  <c:v>680.8671875</c:v>
                </c:pt>
                <c:pt idx="436">
                  <c:v>691.87884521484375</c:v>
                </c:pt>
                <c:pt idx="437">
                  <c:v>688.86480712890625</c:v>
                </c:pt>
                <c:pt idx="438">
                  <c:v>690.423095703125</c:v>
                </c:pt>
                <c:pt idx="439">
                  <c:v>684.6409912109375</c:v>
                </c:pt>
                <c:pt idx="440">
                  <c:v>689.6279296875</c:v>
                </c:pt>
                <c:pt idx="441">
                  <c:v>686.1416015625</c:v>
                </c:pt>
                <c:pt idx="442">
                  <c:v>688.68389892578125</c:v>
                </c:pt>
                <c:pt idx="443">
                  <c:v>685.15185546875</c:v>
                </c:pt>
                <c:pt idx="444">
                  <c:v>685.2515869140625</c:v>
                </c:pt>
                <c:pt idx="445">
                  <c:v>680.377197265625</c:v>
                </c:pt>
                <c:pt idx="446">
                  <c:v>679.275146484375</c:v>
                </c:pt>
                <c:pt idx="447">
                  <c:v>684.37957763671875</c:v>
                </c:pt>
                <c:pt idx="448">
                  <c:v>685.179931640625</c:v>
                </c:pt>
                <c:pt idx="449">
                  <c:v>688.0546875</c:v>
                </c:pt>
                <c:pt idx="450">
                  <c:v>682.76495361328125</c:v>
                </c:pt>
                <c:pt idx="451">
                  <c:v>682.71026611328125</c:v>
                </c:pt>
                <c:pt idx="452">
                  <c:v>688.0245361328125</c:v>
                </c:pt>
                <c:pt idx="453">
                  <c:v>682.03643798828125</c:v>
                </c:pt>
                <c:pt idx="454">
                  <c:v>684.79473876953125</c:v>
                </c:pt>
                <c:pt idx="455">
                  <c:v>682.41802978515625</c:v>
                </c:pt>
                <c:pt idx="456">
                  <c:v>684.52618408203125</c:v>
                </c:pt>
                <c:pt idx="457">
                  <c:v>686.39471435546875</c:v>
                </c:pt>
                <c:pt idx="458">
                  <c:v>684.97882080078125</c:v>
                </c:pt>
                <c:pt idx="459">
                  <c:v>684.0045166015625</c:v>
                </c:pt>
                <c:pt idx="460">
                  <c:v>686.27252197265625</c:v>
                </c:pt>
                <c:pt idx="461">
                  <c:v>688.2791748046875</c:v>
                </c:pt>
                <c:pt idx="462">
                  <c:v>689.73870849609375</c:v>
                </c:pt>
                <c:pt idx="463">
                  <c:v>685.07855224609375</c:v>
                </c:pt>
                <c:pt idx="464">
                  <c:v>687.9725341796875</c:v>
                </c:pt>
                <c:pt idx="465">
                  <c:v>677.042724609375</c:v>
                </c:pt>
                <c:pt idx="466">
                  <c:v>687.43841552734375</c:v>
                </c:pt>
                <c:pt idx="467">
                  <c:v>688.0877685546875</c:v>
                </c:pt>
                <c:pt idx="468">
                  <c:v>690.02069091796875</c:v>
                </c:pt>
                <c:pt idx="469">
                  <c:v>688.8260498046875</c:v>
                </c:pt>
                <c:pt idx="470">
                  <c:v>679.92535400390625</c:v>
                </c:pt>
                <c:pt idx="471">
                  <c:v>686.6553955078125</c:v>
                </c:pt>
                <c:pt idx="472">
                  <c:v>688.17279052734375</c:v>
                </c:pt>
                <c:pt idx="473">
                  <c:v>681.72515869140625</c:v>
                </c:pt>
                <c:pt idx="474">
                  <c:v>684.16668701171875</c:v>
                </c:pt>
                <c:pt idx="475">
                  <c:v>689.08837890625</c:v>
                </c:pt>
                <c:pt idx="476">
                  <c:v>686.2587890625</c:v>
                </c:pt>
                <c:pt idx="477">
                  <c:v>688.89056396484375</c:v>
                </c:pt>
                <c:pt idx="478">
                  <c:v>687.07012939453125</c:v>
                </c:pt>
                <c:pt idx="479">
                  <c:v>685.74365234375</c:v>
                </c:pt>
                <c:pt idx="480">
                  <c:v>665.96978759765625</c:v>
                </c:pt>
                <c:pt idx="481">
                  <c:v>683.0948486328125</c:v>
                </c:pt>
                <c:pt idx="482">
                  <c:v>684.81024169921875</c:v>
                </c:pt>
                <c:pt idx="483">
                  <c:v>680.34027099609375</c:v>
                </c:pt>
                <c:pt idx="484">
                  <c:v>676.97125244140625</c:v>
                </c:pt>
                <c:pt idx="485">
                  <c:v>676.1207275390625</c:v>
                </c:pt>
                <c:pt idx="486">
                  <c:v>695.06365966796875</c:v>
                </c:pt>
                <c:pt idx="487">
                  <c:v>682.75244140625</c:v>
                </c:pt>
                <c:pt idx="488">
                  <c:v>675.71630859375</c:v>
                </c:pt>
                <c:pt idx="489">
                  <c:v>665.994384765625</c:v>
                </c:pt>
                <c:pt idx="490">
                  <c:v>674.8779296875</c:v>
                </c:pt>
                <c:pt idx="491">
                  <c:v>667.15814208984375</c:v>
                </c:pt>
                <c:pt idx="492">
                  <c:v>691.37945556640625</c:v>
                </c:pt>
                <c:pt idx="493">
                  <c:v>676.1630859375</c:v>
                </c:pt>
                <c:pt idx="494">
                  <c:v>670.23516845703125</c:v>
                </c:pt>
                <c:pt idx="495">
                  <c:v>673.87646484375</c:v>
                </c:pt>
                <c:pt idx="496">
                  <c:v>0</c:v>
                </c:pt>
                <c:pt idx="497">
                  <c:v>0</c:v>
                </c:pt>
                <c:pt idx="498">
                  <c:v>556.7518310546875</c:v>
                </c:pt>
                <c:pt idx="499">
                  <c:v>598.4969482421875</c:v>
                </c:pt>
                <c:pt idx="500">
                  <c:v>617.34259033203125</c:v>
                </c:pt>
                <c:pt idx="501">
                  <c:v>657.65924072265625</c:v>
                </c:pt>
                <c:pt idx="502">
                  <c:v>632.9857177734375</c:v>
                </c:pt>
                <c:pt idx="503">
                  <c:v>630.270751953125</c:v>
                </c:pt>
                <c:pt idx="504">
                  <c:v>643.0401611328125</c:v>
                </c:pt>
                <c:pt idx="505">
                  <c:v>644.09674072265625</c:v>
                </c:pt>
                <c:pt idx="506">
                  <c:v>653.09661865234375</c:v>
                </c:pt>
                <c:pt idx="507">
                  <c:v>648.24560546875</c:v>
                </c:pt>
                <c:pt idx="508">
                  <c:v>658.58892822265625</c:v>
                </c:pt>
                <c:pt idx="509">
                  <c:v>630.212890625</c:v>
                </c:pt>
                <c:pt idx="510">
                  <c:v>641.60687255859375</c:v>
                </c:pt>
                <c:pt idx="511">
                  <c:v>643.75482177734375</c:v>
                </c:pt>
                <c:pt idx="512">
                  <c:v>652.5726318359375</c:v>
                </c:pt>
                <c:pt idx="513">
                  <c:v>598.47039794921875</c:v>
                </c:pt>
                <c:pt idx="514">
                  <c:v>586.8255615234375</c:v>
                </c:pt>
                <c:pt idx="515">
                  <c:v>603.6458740234375</c:v>
                </c:pt>
                <c:pt idx="516">
                  <c:v>612.73388671875</c:v>
                </c:pt>
                <c:pt idx="517">
                  <c:v>643.3802490234375</c:v>
                </c:pt>
                <c:pt idx="518">
                  <c:v>653.66180419921875</c:v>
                </c:pt>
                <c:pt idx="519">
                  <c:v>650.394775390625</c:v>
                </c:pt>
                <c:pt idx="520">
                  <c:v>652.1092529296875</c:v>
                </c:pt>
                <c:pt idx="521">
                  <c:v>660.6121826171875</c:v>
                </c:pt>
                <c:pt idx="522">
                  <c:v>651.150390625</c:v>
                </c:pt>
                <c:pt idx="523">
                  <c:v>624.3284912109375</c:v>
                </c:pt>
                <c:pt idx="524">
                  <c:v>624.92864990234375</c:v>
                </c:pt>
                <c:pt idx="525">
                  <c:v>619.9326171875</c:v>
                </c:pt>
                <c:pt idx="526">
                  <c:v>632.21453857421875</c:v>
                </c:pt>
                <c:pt idx="527">
                  <c:v>631.07415771484375</c:v>
                </c:pt>
                <c:pt idx="528">
                  <c:v>645.37652587890625</c:v>
                </c:pt>
                <c:pt idx="529">
                  <c:v>644.3629150390625</c:v>
                </c:pt>
                <c:pt idx="530">
                  <c:v>654.27099609375</c:v>
                </c:pt>
                <c:pt idx="531">
                  <c:v>203.458251953125</c:v>
                </c:pt>
                <c:pt idx="532">
                  <c:v>564.2711181640625</c:v>
                </c:pt>
                <c:pt idx="533">
                  <c:v>570.9017333984375</c:v>
                </c:pt>
                <c:pt idx="534">
                  <c:v>572.818603515625</c:v>
                </c:pt>
                <c:pt idx="535">
                  <c:v>623.677001953125</c:v>
                </c:pt>
                <c:pt idx="536">
                  <c:v>649.85205078125</c:v>
                </c:pt>
                <c:pt idx="537">
                  <c:v>663.88983154296875</c:v>
                </c:pt>
                <c:pt idx="538">
                  <c:v>664.77978515625</c:v>
                </c:pt>
                <c:pt idx="539">
                  <c:v>660.23992919921875</c:v>
                </c:pt>
                <c:pt idx="540">
                  <c:v>664.4461669921875</c:v>
                </c:pt>
                <c:pt idx="541">
                  <c:v>667.4454345703125</c:v>
                </c:pt>
                <c:pt idx="542">
                  <c:v>663.550537109375</c:v>
                </c:pt>
                <c:pt idx="543">
                  <c:v>665.6083984375</c:v>
                </c:pt>
                <c:pt idx="544">
                  <c:v>657.2435302734375</c:v>
                </c:pt>
                <c:pt idx="545">
                  <c:v>655.7896728515625</c:v>
                </c:pt>
                <c:pt idx="546">
                  <c:v>659.55816650390625</c:v>
                </c:pt>
                <c:pt idx="547">
                  <c:v>662.44927978515625</c:v>
                </c:pt>
                <c:pt idx="548">
                  <c:v>660.4476318359375</c:v>
                </c:pt>
                <c:pt idx="549">
                  <c:v>661.90283203125</c:v>
                </c:pt>
                <c:pt idx="550">
                  <c:v>657.950439453125</c:v>
                </c:pt>
                <c:pt idx="551">
                  <c:v>657.07501220703125</c:v>
                </c:pt>
                <c:pt idx="552">
                  <c:v>654.42279052734375</c:v>
                </c:pt>
                <c:pt idx="553">
                  <c:v>658.36651611328125</c:v>
                </c:pt>
                <c:pt idx="554">
                  <c:v>663.76806640625</c:v>
                </c:pt>
                <c:pt idx="555">
                  <c:v>655.32916259765625</c:v>
                </c:pt>
                <c:pt idx="556">
                  <c:v>656.077392578125</c:v>
                </c:pt>
                <c:pt idx="557">
                  <c:v>660.7847900390625</c:v>
                </c:pt>
                <c:pt idx="558">
                  <c:v>656.8736572265625</c:v>
                </c:pt>
                <c:pt idx="559">
                  <c:v>663.32891845703125</c:v>
                </c:pt>
                <c:pt idx="560">
                  <c:v>661.74334716796875</c:v>
                </c:pt>
                <c:pt idx="561">
                  <c:v>661.20654296875</c:v>
                </c:pt>
                <c:pt idx="562">
                  <c:v>654.6541748046875</c:v>
                </c:pt>
                <c:pt idx="563">
                  <c:v>664.0482177734375</c:v>
                </c:pt>
                <c:pt idx="564">
                  <c:v>660.5262451171875</c:v>
                </c:pt>
                <c:pt idx="565">
                  <c:v>666.7620849609375</c:v>
                </c:pt>
                <c:pt idx="566">
                  <c:v>634.21343994140625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563.095703125</c:v>
                </c:pt>
                <c:pt idx="576">
                  <c:v>605.5858154296875</c:v>
                </c:pt>
                <c:pt idx="577">
                  <c:v>632.45147705078125</c:v>
                </c:pt>
                <c:pt idx="578">
                  <c:v>637.4437255859375</c:v>
                </c:pt>
                <c:pt idx="579">
                  <c:v>640.35150146484375</c:v>
                </c:pt>
                <c:pt idx="580">
                  <c:v>627.828125</c:v>
                </c:pt>
                <c:pt idx="581">
                  <c:v>635.7049560546875</c:v>
                </c:pt>
                <c:pt idx="582">
                  <c:v>634.1383056640625</c:v>
                </c:pt>
                <c:pt idx="583">
                  <c:v>637.26824951171875</c:v>
                </c:pt>
                <c:pt idx="584">
                  <c:v>658.114990234375</c:v>
                </c:pt>
                <c:pt idx="585">
                  <c:v>645.6898193359375</c:v>
                </c:pt>
                <c:pt idx="586">
                  <c:v>638.081298828125</c:v>
                </c:pt>
                <c:pt idx="587">
                  <c:v>642.577880859375</c:v>
                </c:pt>
                <c:pt idx="588">
                  <c:v>635.80169677734375</c:v>
                </c:pt>
                <c:pt idx="589">
                  <c:v>635.39849853515625</c:v>
                </c:pt>
                <c:pt idx="590">
                  <c:v>646.384521484375</c:v>
                </c:pt>
                <c:pt idx="591">
                  <c:v>633.368408203125</c:v>
                </c:pt>
                <c:pt idx="592">
                  <c:v>632.90924072265625</c:v>
                </c:pt>
                <c:pt idx="593">
                  <c:v>632.2904052734375</c:v>
                </c:pt>
                <c:pt idx="594">
                  <c:v>641.81524658203125</c:v>
                </c:pt>
                <c:pt idx="595">
                  <c:v>635.9217529296875</c:v>
                </c:pt>
                <c:pt idx="596">
                  <c:v>627.91705322265625</c:v>
                </c:pt>
                <c:pt idx="597">
                  <c:v>634.93701171875</c:v>
                </c:pt>
                <c:pt idx="598">
                  <c:v>639.63604736328125</c:v>
                </c:pt>
                <c:pt idx="599">
                  <c:v>644.55499267578125</c:v>
                </c:pt>
                <c:pt idx="600">
                  <c:v>641.98089599609375</c:v>
                </c:pt>
                <c:pt idx="601">
                  <c:v>642.82452392578125</c:v>
                </c:pt>
                <c:pt idx="602">
                  <c:v>648.18072509765625</c:v>
                </c:pt>
                <c:pt idx="603">
                  <c:v>648.2127685546875</c:v>
                </c:pt>
                <c:pt idx="604">
                  <c:v>648.4168701171875</c:v>
                </c:pt>
                <c:pt idx="605">
                  <c:v>645.7257080078125</c:v>
                </c:pt>
                <c:pt idx="606">
                  <c:v>647.928466796875</c:v>
                </c:pt>
                <c:pt idx="607">
                  <c:v>647.94683837890625</c:v>
                </c:pt>
                <c:pt idx="608">
                  <c:v>630.12579345703125</c:v>
                </c:pt>
                <c:pt idx="609">
                  <c:v>631.0706787109375</c:v>
                </c:pt>
                <c:pt idx="610">
                  <c:v>636.053955078125</c:v>
                </c:pt>
                <c:pt idx="611">
                  <c:v>636.39697265625</c:v>
                </c:pt>
                <c:pt idx="612">
                  <c:v>643.8275146484375</c:v>
                </c:pt>
                <c:pt idx="613">
                  <c:v>638.0689697265625</c:v>
                </c:pt>
                <c:pt idx="614">
                  <c:v>645.26007080078125</c:v>
                </c:pt>
                <c:pt idx="615">
                  <c:v>647.2142333984375</c:v>
                </c:pt>
                <c:pt idx="616">
                  <c:v>647.33367919921875</c:v>
                </c:pt>
                <c:pt idx="617">
                  <c:v>652.415771484375</c:v>
                </c:pt>
                <c:pt idx="618">
                  <c:v>645.1640625</c:v>
                </c:pt>
                <c:pt idx="619">
                  <c:v>664.21527099609375</c:v>
                </c:pt>
                <c:pt idx="620">
                  <c:v>654.8990478515625</c:v>
                </c:pt>
                <c:pt idx="621">
                  <c:v>662.0042724609375</c:v>
                </c:pt>
                <c:pt idx="622">
                  <c:v>663.3865966796875</c:v>
                </c:pt>
                <c:pt idx="623">
                  <c:v>667.1744384765625</c:v>
                </c:pt>
                <c:pt idx="624">
                  <c:v>663.06781005859375</c:v>
                </c:pt>
                <c:pt idx="625">
                  <c:v>658.06781005859375</c:v>
                </c:pt>
                <c:pt idx="626">
                  <c:v>663.34124755859375</c:v>
                </c:pt>
                <c:pt idx="627">
                  <c:v>659.31085205078125</c:v>
                </c:pt>
                <c:pt idx="628">
                  <c:v>657.88623046875</c:v>
                </c:pt>
                <c:pt idx="629">
                  <c:v>661.29974365234375</c:v>
                </c:pt>
                <c:pt idx="630">
                  <c:v>656.3326416015625</c:v>
                </c:pt>
                <c:pt idx="631">
                  <c:v>661.124755859375</c:v>
                </c:pt>
                <c:pt idx="632">
                  <c:v>664.2490234375</c:v>
                </c:pt>
                <c:pt idx="633">
                  <c:v>665.18768310546875</c:v>
                </c:pt>
                <c:pt idx="634">
                  <c:v>662.6226806640625</c:v>
                </c:pt>
                <c:pt idx="635">
                  <c:v>660.04864501953125</c:v>
                </c:pt>
                <c:pt idx="636">
                  <c:v>660.1998291015625</c:v>
                </c:pt>
                <c:pt idx="637">
                  <c:v>661.8848876953125</c:v>
                </c:pt>
                <c:pt idx="638">
                  <c:v>670.8046875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0A5-468F-99D8-3CC67DF4C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95471"/>
        <c:axId val="51597111"/>
      </c:scatterChart>
      <c:scatterChart>
        <c:scatterStyle val="smoothMarker"/>
        <c:varyColors val="0"/>
        <c:ser>
          <c:idx val="0"/>
          <c:order val="0"/>
          <c:tx>
            <c:strRef>
              <c:f>'E-2520AB'!$C$7</c:f>
              <c:strCache>
                <c:ptCount val="1"/>
                <c:pt idx="0">
                  <c:v>Inlet Temp. to E-2520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'E-2520AB'!$B$8:$B$646</c:f>
              <c:numCache>
                <c:formatCode>dd/\-mmm/\-yy/\ hh:mm:ss</c:formatCode>
                <c:ptCount val="639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</c:numCache>
            </c:numRef>
          </c:xVal>
          <c:yVal>
            <c:numRef>
              <c:f>'E-2520AB'!$C$8:$C$646</c:f>
              <c:numCache>
                <c:formatCode>General</c:formatCode>
                <c:ptCount val="639"/>
                <c:pt idx="0">
                  <c:v>103.81553649902344</c:v>
                </c:pt>
                <c:pt idx="1">
                  <c:v>108.60303497314453</c:v>
                </c:pt>
                <c:pt idx="2">
                  <c:v>104.83781433105469</c:v>
                </c:pt>
                <c:pt idx="3">
                  <c:v>105.64188385009766</c:v>
                </c:pt>
                <c:pt idx="4">
                  <c:v>107.06266021728516</c:v>
                </c:pt>
                <c:pt idx="5">
                  <c:v>107.39573669433594</c:v>
                </c:pt>
                <c:pt idx="6">
                  <c:v>107.02456665039063</c:v>
                </c:pt>
                <c:pt idx="7">
                  <c:v>107.31957244873047</c:v>
                </c:pt>
                <c:pt idx="8">
                  <c:v>106.0823974609375</c:v>
                </c:pt>
                <c:pt idx="9">
                  <c:v>103.60757446289063</c:v>
                </c:pt>
                <c:pt idx="10">
                  <c:v>101.36846160888672</c:v>
                </c:pt>
                <c:pt idx="11">
                  <c:v>103.59303283691406</c:v>
                </c:pt>
                <c:pt idx="12">
                  <c:v>101.28635406494141</c:v>
                </c:pt>
                <c:pt idx="13">
                  <c:v>100.25181579589844</c:v>
                </c:pt>
                <c:pt idx="14">
                  <c:v>102.285400390625</c:v>
                </c:pt>
                <c:pt idx="15">
                  <c:v>101.37095642089844</c:v>
                </c:pt>
                <c:pt idx="16">
                  <c:v>102.99524688720703</c:v>
                </c:pt>
                <c:pt idx="17">
                  <c:v>104.95979309082031</c:v>
                </c:pt>
                <c:pt idx="18">
                  <c:v>104.65741729736328</c:v>
                </c:pt>
                <c:pt idx="19">
                  <c:v>100.26604461669922</c:v>
                </c:pt>
                <c:pt idx="20">
                  <c:v>100.6453857421875</c:v>
                </c:pt>
                <c:pt idx="21">
                  <c:v>100.10881805419922</c:v>
                </c:pt>
                <c:pt idx="22">
                  <c:v>102.12266540527344</c:v>
                </c:pt>
                <c:pt idx="23">
                  <c:v>99.33660888671875</c:v>
                </c:pt>
                <c:pt idx="24">
                  <c:v>102.32186126708984</c:v>
                </c:pt>
                <c:pt idx="25">
                  <c:v>103.02617645263672</c:v>
                </c:pt>
                <c:pt idx="26">
                  <c:v>101.34743499755859</c:v>
                </c:pt>
                <c:pt idx="27">
                  <c:v>100.9415283203125</c:v>
                </c:pt>
                <c:pt idx="28">
                  <c:v>99.456245422363281</c:v>
                </c:pt>
                <c:pt idx="29">
                  <c:v>98.613685607910156</c:v>
                </c:pt>
                <c:pt idx="30">
                  <c:v>99.429771423339844</c:v>
                </c:pt>
                <c:pt idx="31">
                  <c:v>104.89260101318359</c:v>
                </c:pt>
                <c:pt idx="32">
                  <c:v>103.79366302490234</c:v>
                </c:pt>
                <c:pt idx="33">
                  <c:v>97.200462341308594</c:v>
                </c:pt>
                <c:pt idx="34">
                  <c:v>97.374534606933594</c:v>
                </c:pt>
                <c:pt idx="35">
                  <c:v>99.003677368164063</c:v>
                </c:pt>
                <c:pt idx="36">
                  <c:v>97.970062255859375</c:v>
                </c:pt>
                <c:pt idx="37">
                  <c:v>98.477439880371094</c:v>
                </c:pt>
                <c:pt idx="38">
                  <c:v>96.9639892578125</c:v>
                </c:pt>
                <c:pt idx="39">
                  <c:v>101.24509429931641</c:v>
                </c:pt>
                <c:pt idx="40">
                  <c:v>103.65380096435547</c:v>
                </c:pt>
                <c:pt idx="41">
                  <c:v>106.38249206542969</c:v>
                </c:pt>
                <c:pt idx="42">
                  <c:v>104.99581909179688</c:v>
                </c:pt>
                <c:pt idx="43">
                  <c:v>102.98657989501953</c:v>
                </c:pt>
                <c:pt idx="44">
                  <c:v>103.2767333984375</c:v>
                </c:pt>
                <c:pt idx="45">
                  <c:v>103.64266967773438</c:v>
                </c:pt>
                <c:pt idx="46">
                  <c:v>102.38765716552734</c:v>
                </c:pt>
                <c:pt idx="47">
                  <c:v>105.199462890625</c:v>
                </c:pt>
                <c:pt idx="48">
                  <c:v>103.47783660888672</c:v>
                </c:pt>
                <c:pt idx="49">
                  <c:v>102.65378570556641</c:v>
                </c:pt>
                <c:pt idx="50">
                  <c:v>102.23767852783203</c:v>
                </c:pt>
                <c:pt idx="51">
                  <c:v>103.49773406982422</c:v>
                </c:pt>
                <c:pt idx="52">
                  <c:v>102.2059326171875</c:v>
                </c:pt>
                <c:pt idx="53">
                  <c:v>101.88504028320313</c:v>
                </c:pt>
                <c:pt idx="54">
                  <c:v>102.1473388671875</c:v>
                </c:pt>
                <c:pt idx="55">
                  <c:v>103.31724548339844</c:v>
                </c:pt>
                <c:pt idx="56">
                  <c:v>102.30973052978516</c:v>
                </c:pt>
                <c:pt idx="57">
                  <c:v>103.35550689697266</c:v>
                </c:pt>
                <c:pt idx="58">
                  <c:v>101.41265869140625</c:v>
                </c:pt>
                <c:pt idx="59">
                  <c:v>101.98455047607422</c:v>
                </c:pt>
                <c:pt idx="60">
                  <c:v>102.24475860595703</c:v>
                </c:pt>
                <c:pt idx="61">
                  <c:v>102.06057739257813</c:v>
                </c:pt>
                <c:pt idx="62">
                  <c:v>102.29956817626953</c:v>
                </c:pt>
                <c:pt idx="63">
                  <c:v>102.14434051513672</c:v>
                </c:pt>
                <c:pt idx="64">
                  <c:v>102.38396453857422</c:v>
                </c:pt>
                <c:pt idx="65">
                  <c:v>101.71444702148438</c:v>
                </c:pt>
                <c:pt idx="66">
                  <c:v>101.50147247314453</c:v>
                </c:pt>
                <c:pt idx="67">
                  <c:v>102.88177490234375</c:v>
                </c:pt>
                <c:pt idx="68">
                  <c:v>102.60840606689453</c:v>
                </c:pt>
                <c:pt idx="69">
                  <c:v>100.78421020507813</c:v>
                </c:pt>
                <c:pt idx="70">
                  <c:v>101.81537628173828</c:v>
                </c:pt>
                <c:pt idx="71">
                  <c:v>103.02329254150391</c:v>
                </c:pt>
                <c:pt idx="72">
                  <c:v>103.60030364990234</c:v>
                </c:pt>
                <c:pt idx="73">
                  <c:v>103.79306030273438</c:v>
                </c:pt>
                <c:pt idx="74">
                  <c:v>101.90753936767578</c:v>
                </c:pt>
                <c:pt idx="75">
                  <c:v>101.89768981933594</c:v>
                </c:pt>
                <c:pt idx="76">
                  <c:v>101.11448669433594</c:v>
                </c:pt>
                <c:pt idx="77">
                  <c:v>100.70832824707031</c:v>
                </c:pt>
                <c:pt idx="78">
                  <c:v>100.88792419433594</c:v>
                </c:pt>
                <c:pt idx="79">
                  <c:v>101.02407073974609</c:v>
                </c:pt>
                <c:pt idx="80">
                  <c:v>101.18222045898438</c:v>
                </c:pt>
                <c:pt idx="81">
                  <c:v>100.80987548828125</c:v>
                </c:pt>
                <c:pt idx="82">
                  <c:v>100.7081298828125</c:v>
                </c:pt>
                <c:pt idx="83">
                  <c:v>104.05280303955078</c:v>
                </c:pt>
                <c:pt idx="84">
                  <c:v>103.71088409423828</c:v>
                </c:pt>
                <c:pt idx="85">
                  <c:v>102.70835876464844</c:v>
                </c:pt>
                <c:pt idx="86">
                  <c:v>101.43014526367188</c:v>
                </c:pt>
                <c:pt idx="87">
                  <c:v>100.59379577636719</c:v>
                </c:pt>
                <c:pt idx="88">
                  <c:v>103.25769805908203</c:v>
                </c:pt>
                <c:pt idx="89">
                  <c:v>102.05033111572266</c:v>
                </c:pt>
                <c:pt idx="90">
                  <c:v>101.67854309082031</c:v>
                </c:pt>
                <c:pt idx="91">
                  <c:v>103.61205291748047</c:v>
                </c:pt>
                <c:pt idx="92">
                  <c:v>104.17943572998047</c:v>
                </c:pt>
                <c:pt idx="93">
                  <c:v>102.26570129394531</c:v>
                </c:pt>
                <c:pt idx="94">
                  <c:v>101.73946380615234</c:v>
                </c:pt>
                <c:pt idx="95">
                  <c:v>102.02500915527344</c:v>
                </c:pt>
                <c:pt idx="96">
                  <c:v>103.62587738037109</c:v>
                </c:pt>
                <c:pt idx="97">
                  <c:v>102.45236968994141</c:v>
                </c:pt>
                <c:pt idx="98">
                  <c:v>102.30499267578125</c:v>
                </c:pt>
                <c:pt idx="99">
                  <c:v>103.64555358886719</c:v>
                </c:pt>
                <c:pt idx="100">
                  <c:v>100.63829803466797</c:v>
                </c:pt>
                <c:pt idx="101">
                  <c:v>100.90550231933594</c:v>
                </c:pt>
                <c:pt idx="102">
                  <c:v>101.96311187744141</c:v>
                </c:pt>
                <c:pt idx="103">
                  <c:v>101.09342193603516</c:v>
                </c:pt>
                <c:pt idx="104">
                  <c:v>100.92485809326172</c:v>
                </c:pt>
                <c:pt idx="105">
                  <c:v>101.18585205078125</c:v>
                </c:pt>
                <c:pt idx="106">
                  <c:v>101.50560760498047</c:v>
                </c:pt>
                <c:pt idx="107">
                  <c:v>102.21466064453125</c:v>
                </c:pt>
                <c:pt idx="108">
                  <c:v>102.33078002929688</c:v>
                </c:pt>
                <c:pt idx="109">
                  <c:v>103.40416717529297</c:v>
                </c:pt>
                <c:pt idx="110">
                  <c:v>101.79595184326172</c:v>
                </c:pt>
                <c:pt idx="111">
                  <c:v>102.28214263916016</c:v>
                </c:pt>
                <c:pt idx="112">
                  <c:v>104.0355224609375</c:v>
                </c:pt>
                <c:pt idx="113">
                  <c:v>95.817977905273438</c:v>
                </c:pt>
                <c:pt idx="114">
                  <c:v>49.47406005859375</c:v>
                </c:pt>
                <c:pt idx="115">
                  <c:v>39.975780487060547</c:v>
                </c:pt>
                <c:pt idx="116">
                  <c:v>35.205917358398438</c:v>
                </c:pt>
                <c:pt idx="117">
                  <c:v>33.499721527099609</c:v>
                </c:pt>
                <c:pt idx="118">
                  <c:v>32.758892059326172</c:v>
                </c:pt>
                <c:pt idx="119">
                  <c:v>31.253055572509766</c:v>
                </c:pt>
                <c:pt idx="120">
                  <c:v>31.809804916381836</c:v>
                </c:pt>
                <c:pt idx="121">
                  <c:v>31.732046127319336</c:v>
                </c:pt>
                <c:pt idx="122">
                  <c:v>32.62188720703125</c:v>
                </c:pt>
                <c:pt idx="123">
                  <c:v>33.154102325439453</c:v>
                </c:pt>
                <c:pt idx="124">
                  <c:v>32.817169189453125</c:v>
                </c:pt>
                <c:pt idx="125">
                  <c:v>31.45283317565918</c:v>
                </c:pt>
                <c:pt idx="126">
                  <c:v>30.623270034790039</c:v>
                </c:pt>
                <c:pt idx="127">
                  <c:v>30.481348037719727</c:v>
                </c:pt>
                <c:pt idx="128">
                  <c:v>31.808382034301758</c:v>
                </c:pt>
                <c:pt idx="129">
                  <c:v>33.981655120849609</c:v>
                </c:pt>
                <c:pt idx="130">
                  <c:v>98.758583068847656</c:v>
                </c:pt>
                <c:pt idx="131">
                  <c:v>106.49085235595703</c:v>
                </c:pt>
                <c:pt idx="132">
                  <c:v>102.16094207763672</c:v>
                </c:pt>
                <c:pt idx="133">
                  <c:v>110.52512359619141</c:v>
                </c:pt>
                <c:pt idx="134">
                  <c:v>106.33683013916016</c:v>
                </c:pt>
                <c:pt idx="135">
                  <c:v>103.94469451904297</c:v>
                </c:pt>
                <c:pt idx="136">
                  <c:v>104.50693511962891</c:v>
                </c:pt>
                <c:pt idx="137">
                  <c:v>104.58417510986328</c:v>
                </c:pt>
                <c:pt idx="138">
                  <c:v>107.88327789306641</c:v>
                </c:pt>
                <c:pt idx="139">
                  <c:v>106.49800872802734</c:v>
                </c:pt>
                <c:pt idx="140">
                  <c:v>108.01412200927734</c:v>
                </c:pt>
                <c:pt idx="141">
                  <c:v>106.27972412109375</c:v>
                </c:pt>
                <c:pt idx="142">
                  <c:v>105.05506134033203</c:v>
                </c:pt>
                <c:pt idx="143">
                  <c:v>105.16402435302734</c:v>
                </c:pt>
                <c:pt idx="144">
                  <c:v>106.35275268554688</c:v>
                </c:pt>
                <c:pt idx="145">
                  <c:v>105.95584869384766</c:v>
                </c:pt>
                <c:pt idx="146">
                  <c:v>104.92147827148438</c:v>
                </c:pt>
                <c:pt idx="147">
                  <c:v>105.66499328613281</c:v>
                </c:pt>
                <c:pt idx="148">
                  <c:v>105.08374786376953</c:v>
                </c:pt>
                <c:pt idx="149">
                  <c:v>105.51488494873047</c:v>
                </c:pt>
                <c:pt idx="150">
                  <c:v>105.59914398193359</c:v>
                </c:pt>
                <c:pt idx="151">
                  <c:v>105.43667602539063</c:v>
                </c:pt>
                <c:pt idx="152">
                  <c:v>105.08456420898438</c:v>
                </c:pt>
                <c:pt idx="153">
                  <c:v>104.52402496337891</c:v>
                </c:pt>
                <c:pt idx="154">
                  <c:v>104.5906982421875</c:v>
                </c:pt>
                <c:pt idx="155">
                  <c:v>104.86130523681641</c:v>
                </c:pt>
                <c:pt idx="156">
                  <c:v>105.39199066162109</c:v>
                </c:pt>
                <c:pt idx="157">
                  <c:v>104.86949157714844</c:v>
                </c:pt>
                <c:pt idx="158">
                  <c:v>106.46047973632813</c:v>
                </c:pt>
                <c:pt idx="159">
                  <c:v>105.85204315185547</c:v>
                </c:pt>
                <c:pt idx="160">
                  <c:v>106.15868377685547</c:v>
                </c:pt>
                <c:pt idx="161">
                  <c:v>105.26053619384766</c:v>
                </c:pt>
                <c:pt idx="162">
                  <c:v>105.16940307617188</c:v>
                </c:pt>
                <c:pt idx="163">
                  <c:v>104.92828369140625</c:v>
                </c:pt>
                <c:pt idx="164">
                  <c:v>106.10206604003906</c:v>
                </c:pt>
                <c:pt idx="165">
                  <c:v>105.83933258056641</c:v>
                </c:pt>
                <c:pt idx="166">
                  <c:v>106.83283233642578</c:v>
                </c:pt>
                <c:pt idx="167">
                  <c:v>105.83326721191406</c:v>
                </c:pt>
                <c:pt idx="168">
                  <c:v>107.39736938476563</c:v>
                </c:pt>
                <c:pt idx="169">
                  <c:v>106.16900634765625</c:v>
                </c:pt>
                <c:pt idx="170">
                  <c:v>106.07862854003906</c:v>
                </c:pt>
                <c:pt idx="171">
                  <c:v>106.21518707275391</c:v>
                </c:pt>
                <c:pt idx="172">
                  <c:v>105.92491912841797</c:v>
                </c:pt>
                <c:pt idx="173">
                  <c:v>105.55842590332031</c:v>
                </c:pt>
                <c:pt idx="174">
                  <c:v>105.70918273925781</c:v>
                </c:pt>
                <c:pt idx="175">
                  <c:v>104.30926513671875</c:v>
                </c:pt>
                <c:pt idx="176">
                  <c:v>104.53572082519531</c:v>
                </c:pt>
                <c:pt idx="177">
                  <c:v>104.95485687255859</c:v>
                </c:pt>
                <c:pt idx="178">
                  <c:v>105.220458984375</c:v>
                </c:pt>
                <c:pt idx="179">
                  <c:v>105.25552368164063</c:v>
                </c:pt>
                <c:pt idx="180">
                  <c:v>105.29765319824219</c:v>
                </c:pt>
                <c:pt idx="181">
                  <c:v>105.65487670898438</c:v>
                </c:pt>
                <c:pt idx="182">
                  <c:v>104.78045654296875</c:v>
                </c:pt>
                <c:pt idx="183">
                  <c:v>105.30474090576172</c:v>
                </c:pt>
                <c:pt idx="184">
                  <c:v>105.6583251953125</c:v>
                </c:pt>
                <c:pt idx="185">
                  <c:v>105.57621765136719</c:v>
                </c:pt>
                <c:pt idx="186">
                  <c:v>105.32158660888672</c:v>
                </c:pt>
                <c:pt idx="187">
                  <c:v>104.62647247314453</c:v>
                </c:pt>
                <c:pt idx="188">
                  <c:v>104.2412109375</c:v>
                </c:pt>
                <c:pt idx="189">
                  <c:v>104.31599426269531</c:v>
                </c:pt>
                <c:pt idx="190">
                  <c:v>105.55232238769531</c:v>
                </c:pt>
                <c:pt idx="191">
                  <c:v>105.89252471923828</c:v>
                </c:pt>
                <c:pt idx="192">
                  <c:v>105.01318359375</c:v>
                </c:pt>
                <c:pt idx="193">
                  <c:v>104.83206939697266</c:v>
                </c:pt>
                <c:pt idx="194">
                  <c:v>105.45457458496094</c:v>
                </c:pt>
                <c:pt idx="195">
                  <c:v>105.77655029296875</c:v>
                </c:pt>
                <c:pt idx="196">
                  <c:v>105.94496917724609</c:v>
                </c:pt>
                <c:pt idx="197">
                  <c:v>105.37071228027344</c:v>
                </c:pt>
                <c:pt idx="198">
                  <c:v>105.51686096191406</c:v>
                </c:pt>
                <c:pt idx="199">
                  <c:v>103.64694213867188</c:v>
                </c:pt>
                <c:pt idx="200">
                  <c:v>103.57968902587891</c:v>
                </c:pt>
                <c:pt idx="201">
                  <c:v>104.58115386962891</c:v>
                </c:pt>
                <c:pt idx="202">
                  <c:v>102.53199768066406</c:v>
                </c:pt>
                <c:pt idx="203">
                  <c:v>104.53032684326172</c:v>
                </c:pt>
                <c:pt idx="204">
                  <c:v>104.51045227050781</c:v>
                </c:pt>
                <c:pt idx="205">
                  <c:v>104.302001953125</c:v>
                </c:pt>
                <c:pt idx="206">
                  <c:v>105.9349365234375</c:v>
                </c:pt>
                <c:pt idx="207">
                  <c:v>106.33245086669922</c:v>
                </c:pt>
                <c:pt idx="208">
                  <c:v>105.34434509277344</c:v>
                </c:pt>
                <c:pt idx="209">
                  <c:v>104.95347595214844</c:v>
                </c:pt>
                <c:pt idx="210">
                  <c:v>104.17428588867188</c:v>
                </c:pt>
                <c:pt idx="211">
                  <c:v>85.416275024414063</c:v>
                </c:pt>
                <c:pt idx="212">
                  <c:v>118.06676483154297</c:v>
                </c:pt>
                <c:pt idx="213">
                  <c:v>105.82291412353516</c:v>
                </c:pt>
                <c:pt idx="214">
                  <c:v>106.40482330322266</c:v>
                </c:pt>
                <c:pt idx="215">
                  <c:v>105.80221557617188</c:v>
                </c:pt>
                <c:pt idx="216">
                  <c:v>104.66297149658203</c:v>
                </c:pt>
                <c:pt idx="217">
                  <c:v>106.26885223388672</c:v>
                </c:pt>
                <c:pt idx="218">
                  <c:v>105.33082580566406</c:v>
                </c:pt>
                <c:pt idx="219">
                  <c:v>105.85235595703125</c:v>
                </c:pt>
                <c:pt idx="220">
                  <c:v>107.17000579833984</c:v>
                </c:pt>
                <c:pt idx="221">
                  <c:v>107.79109954833984</c:v>
                </c:pt>
                <c:pt idx="222">
                  <c:v>105.25521087646484</c:v>
                </c:pt>
                <c:pt idx="223">
                  <c:v>105.99272918701172</c:v>
                </c:pt>
                <c:pt idx="224">
                  <c:v>106.19366455078125</c:v>
                </c:pt>
                <c:pt idx="225">
                  <c:v>106.16954040527344</c:v>
                </c:pt>
                <c:pt idx="226">
                  <c:v>106.31752777099609</c:v>
                </c:pt>
                <c:pt idx="227">
                  <c:v>105.31228637695313</c:v>
                </c:pt>
                <c:pt idx="228">
                  <c:v>104.85376739501953</c:v>
                </c:pt>
                <c:pt idx="229">
                  <c:v>105.97589111328125</c:v>
                </c:pt>
                <c:pt idx="230">
                  <c:v>105.48578643798828</c:v>
                </c:pt>
                <c:pt idx="231">
                  <c:v>105.47784423828125</c:v>
                </c:pt>
                <c:pt idx="232">
                  <c:v>106.09431457519531</c:v>
                </c:pt>
                <c:pt idx="233">
                  <c:v>105.64734649658203</c:v>
                </c:pt>
                <c:pt idx="234">
                  <c:v>105.91972351074219</c:v>
                </c:pt>
                <c:pt idx="235">
                  <c:v>106.27313995361328</c:v>
                </c:pt>
                <c:pt idx="236">
                  <c:v>106.97764587402344</c:v>
                </c:pt>
                <c:pt idx="237">
                  <c:v>106.67527770996094</c:v>
                </c:pt>
                <c:pt idx="238">
                  <c:v>106.37094879150391</c:v>
                </c:pt>
                <c:pt idx="239">
                  <c:v>106.65795135498047</c:v>
                </c:pt>
                <c:pt idx="240">
                  <c:v>106.56710052490234</c:v>
                </c:pt>
                <c:pt idx="241">
                  <c:v>106.09430694580078</c:v>
                </c:pt>
                <c:pt idx="242">
                  <c:v>106.90744781494141</c:v>
                </c:pt>
                <c:pt idx="243">
                  <c:v>106.26644134521484</c:v>
                </c:pt>
                <c:pt idx="244">
                  <c:v>107.74976348876953</c:v>
                </c:pt>
                <c:pt idx="245">
                  <c:v>106.28778076171875</c:v>
                </c:pt>
                <c:pt idx="246">
                  <c:v>106.16494750976563</c:v>
                </c:pt>
                <c:pt idx="247">
                  <c:v>106.85548400878906</c:v>
                </c:pt>
                <c:pt idx="248">
                  <c:v>106.57162475585938</c:v>
                </c:pt>
                <c:pt idx="249">
                  <c:v>106.16569519042969</c:v>
                </c:pt>
                <c:pt idx="250">
                  <c:v>106.38395690917969</c:v>
                </c:pt>
                <c:pt idx="251">
                  <c:v>107.27103424072266</c:v>
                </c:pt>
                <c:pt idx="252">
                  <c:v>107.27918243408203</c:v>
                </c:pt>
                <c:pt idx="253">
                  <c:v>106.36285400390625</c:v>
                </c:pt>
                <c:pt idx="254">
                  <c:v>106.50818634033203</c:v>
                </c:pt>
                <c:pt idx="255">
                  <c:v>106.33559417724609</c:v>
                </c:pt>
                <c:pt idx="256">
                  <c:v>105.65244293212891</c:v>
                </c:pt>
                <c:pt idx="257">
                  <c:v>106.54523468017578</c:v>
                </c:pt>
                <c:pt idx="258">
                  <c:v>106.46855926513672</c:v>
                </c:pt>
                <c:pt idx="259">
                  <c:v>106.90933990478516</c:v>
                </c:pt>
                <c:pt idx="260">
                  <c:v>107.28020477294922</c:v>
                </c:pt>
                <c:pt idx="261">
                  <c:v>108.18746948242188</c:v>
                </c:pt>
                <c:pt idx="262">
                  <c:v>107.51291656494141</c:v>
                </c:pt>
                <c:pt idx="263">
                  <c:v>106.99679565429688</c:v>
                </c:pt>
                <c:pt idx="264">
                  <c:v>107.73319244384766</c:v>
                </c:pt>
                <c:pt idx="265">
                  <c:v>108.80475616455078</c:v>
                </c:pt>
                <c:pt idx="266">
                  <c:v>109.07919311523438</c:v>
                </c:pt>
                <c:pt idx="267">
                  <c:v>108.27523803710938</c:v>
                </c:pt>
                <c:pt idx="268">
                  <c:v>108.30824279785156</c:v>
                </c:pt>
                <c:pt idx="269">
                  <c:v>108.32265472412109</c:v>
                </c:pt>
                <c:pt idx="270">
                  <c:v>108.14394378662109</c:v>
                </c:pt>
                <c:pt idx="271">
                  <c:v>107.73361206054688</c:v>
                </c:pt>
                <c:pt idx="272">
                  <c:v>109.63301086425781</c:v>
                </c:pt>
                <c:pt idx="273">
                  <c:v>107.80467224121094</c:v>
                </c:pt>
                <c:pt idx="274">
                  <c:v>107.89553070068359</c:v>
                </c:pt>
                <c:pt idx="275">
                  <c:v>108.95431518554688</c:v>
                </c:pt>
                <c:pt idx="276">
                  <c:v>108.47743225097656</c:v>
                </c:pt>
                <c:pt idx="277">
                  <c:v>108.32174682617188</c:v>
                </c:pt>
                <c:pt idx="278">
                  <c:v>108.42935180664063</c:v>
                </c:pt>
                <c:pt idx="279">
                  <c:v>108.22744750976563</c:v>
                </c:pt>
                <c:pt idx="280">
                  <c:v>108.68427276611328</c:v>
                </c:pt>
                <c:pt idx="281">
                  <c:v>108.12252807617188</c:v>
                </c:pt>
                <c:pt idx="282">
                  <c:v>109.15738677978516</c:v>
                </c:pt>
                <c:pt idx="283">
                  <c:v>108.92677307128906</c:v>
                </c:pt>
                <c:pt idx="284">
                  <c:v>106.94049835205078</c:v>
                </c:pt>
                <c:pt idx="285">
                  <c:v>108.04704284667969</c:v>
                </c:pt>
                <c:pt idx="286">
                  <c:v>108.50333404541016</c:v>
                </c:pt>
                <c:pt idx="287">
                  <c:v>108.36261749267578</c:v>
                </c:pt>
                <c:pt idx="288">
                  <c:v>108.51413726806641</c:v>
                </c:pt>
                <c:pt idx="289">
                  <c:v>107.00907897949219</c:v>
                </c:pt>
                <c:pt idx="290">
                  <c:v>106.31304168701172</c:v>
                </c:pt>
                <c:pt idx="291">
                  <c:v>106.38142395019531</c:v>
                </c:pt>
                <c:pt idx="292">
                  <c:v>107.19373321533203</c:v>
                </c:pt>
                <c:pt idx="293">
                  <c:v>109.17884826660156</c:v>
                </c:pt>
                <c:pt idx="294">
                  <c:v>106.69317626953125</c:v>
                </c:pt>
                <c:pt idx="295">
                  <c:v>107.42506408691406</c:v>
                </c:pt>
                <c:pt idx="296">
                  <c:v>107.63524627685547</c:v>
                </c:pt>
                <c:pt idx="297">
                  <c:v>107.681396484375</c:v>
                </c:pt>
                <c:pt idx="298">
                  <c:v>107.68550872802734</c:v>
                </c:pt>
                <c:pt idx="299">
                  <c:v>108.02388000488281</c:v>
                </c:pt>
                <c:pt idx="300">
                  <c:v>107.81023406982422</c:v>
                </c:pt>
                <c:pt idx="301">
                  <c:v>107.16947174072266</c:v>
                </c:pt>
                <c:pt idx="302">
                  <c:v>107.88996124267578</c:v>
                </c:pt>
                <c:pt idx="303">
                  <c:v>107.03599548339844</c:v>
                </c:pt>
                <c:pt idx="304">
                  <c:v>107.06381225585938</c:v>
                </c:pt>
                <c:pt idx="305">
                  <c:v>107.42113494873047</c:v>
                </c:pt>
                <c:pt idx="306">
                  <c:v>107.4703369140625</c:v>
                </c:pt>
                <c:pt idx="307">
                  <c:v>107.31938934326172</c:v>
                </c:pt>
                <c:pt idx="308">
                  <c:v>107.02797698974609</c:v>
                </c:pt>
                <c:pt idx="309">
                  <c:v>107.56313323974609</c:v>
                </c:pt>
                <c:pt idx="310">
                  <c:v>105.53627777099609</c:v>
                </c:pt>
                <c:pt idx="311">
                  <c:v>107.97549438476563</c:v>
                </c:pt>
                <c:pt idx="312">
                  <c:v>107.63209533691406</c:v>
                </c:pt>
                <c:pt idx="313">
                  <c:v>106.81059265136719</c:v>
                </c:pt>
                <c:pt idx="314">
                  <c:v>107.45073699951172</c:v>
                </c:pt>
                <c:pt idx="315">
                  <c:v>106.65252685546875</c:v>
                </c:pt>
                <c:pt idx="316">
                  <c:v>106.49668121337891</c:v>
                </c:pt>
                <c:pt idx="317">
                  <c:v>106.75652313232422</c:v>
                </c:pt>
                <c:pt idx="318">
                  <c:v>106.17429351806641</c:v>
                </c:pt>
                <c:pt idx="319">
                  <c:v>107.14643859863281</c:v>
                </c:pt>
                <c:pt idx="320">
                  <c:v>106.78974151611328</c:v>
                </c:pt>
                <c:pt idx="321">
                  <c:v>108.01906585693359</c:v>
                </c:pt>
                <c:pt idx="322">
                  <c:v>107.08259582519531</c:v>
                </c:pt>
                <c:pt idx="323">
                  <c:v>106.89742279052734</c:v>
                </c:pt>
                <c:pt idx="324">
                  <c:v>107.36968231201172</c:v>
                </c:pt>
                <c:pt idx="325">
                  <c:v>105.98291015625</c:v>
                </c:pt>
                <c:pt idx="326">
                  <c:v>107.55116271972656</c:v>
                </c:pt>
                <c:pt idx="327">
                  <c:v>107.49887084960938</c:v>
                </c:pt>
                <c:pt idx="328">
                  <c:v>107.87580108642578</c:v>
                </c:pt>
                <c:pt idx="329">
                  <c:v>106.89892578125</c:v>
                </c:pt>
                <c:pt idx="330">
                  <c:v>105.34854888916016</c:v>
                </c:pt>
                <c:pt idx="331">
                  <c:v>104.89839172363281</c:v>
                </c:pt>
                <c:pt idx="332">
                  <c:v>106.74230194091797</c:v>
                </c:pt>
                <c:pt idx="333">
                  <c:v>109.854248046875</c:v>
                </c:pt>
                <c:pt idx="334">
                  <c:v>106.94438934326172</c:v>
                </c:pt>
                <c:pt idx="335">
                  <c:v>107.80394744873047</c:v>
                </c:pt>
                <c:pt idx="336">
                  <c:v>107.77143859863281</c:v>
                </c:pt>
                <c:pt idx="337">
                  <c:v>106.81813812255859</c:v>
                </c:pt>
                <c:pt idx="338">
                  <c:v>106.82958221435547</c:v>
                </c:pt>
                <c:pt idx="339">
                  <c:v>106.84931182861328</c:v>
                </c:pt>
                <c:pt idx="340">
                  <c:v>107.56366729736328</c:v>
                </c:pt>
                <c:pt idx="341">
                  <c:v>107.03020477294922</c:v>
                </c:pt>
                <c:pt idx="342">
                  <c:v>106.78157806396484</c:v>
                </c:pt>
                <c:pt idx="343">
                  <c:v>107.86814117431641</c:v>
                </c:pt>
                <c:pt idx="344">
                  <c:v>105.96987915039063</c:v>
                </c:pt>
                <c:pt idx="345">
                  <c:v>104.77644348144531</c:v>
                </c:pt>
                <c:pt idx="346">
                  <c:v>106.93548583984375</c:v>
                </c:pt>
                <c:pt idx="347">
                  <c:v>84.6962890625</c:v>
                </c:pt>
                <c:pt idx="348">
                  <c:v>97.719161987304688</c:v>
                </c:pt>
                <c:pt idx="349">
                  <c:v>104.73514556884766</c:v>
                </c:pt>
                <c:pt idx="350">
                  <c:v>106.67327880859375</c:v>
                </c:pt>
                <c:pt idx="351">
                  <c:v>106.29670715332031</c:v>
                </c:pt>
                <c:pt idx="352">
                  <c:v>106.94362640380859</c:v>
                </c:pt>
                <c:pt idx="353">
                  <c:v>106.74078369140625</c:v>
                </c:pt>
                <c:pt idx="354">
                  <c:v>107.40432739257813</c:v>
                </c:pt>
                <c:pt idx="355">
                  <c:v>106.50919342041016</c:v>
                </c:pt>
                <c:pt idx="356">
                  <c:v>107.27206420898438</c:v>
                </c:pt>
                <c:pt idx="357">
                  <c:v>107.27546691894531</c:v>
                </c:pt>
                <c:pt idx="358">
                  <c:v>107.36264038085938</c:v>
                </c:pt>
                <c:pt idx="359">
                  <c:v>107.70394134521484</c:v>
                </c:pt>
                <c:pt idx="360">
                  <c:v>108.06224060058594</c:v>
                </c:pt>
                <c:pt idx="361">
                  <c:v>106.85722351074219</c:v>
                </c:pt>
                <c:pt idx="362">
                  <c:v>107.99607849121094</c:v>
                </c:pt>
                <c:pt idx="363">
                  <c:v>107.86817169189453</c:v>
                </c:pt>
                <c:pt idx="364">
                  <c:v>107.77648162841797</c:v>
                </c:pt>
                <c:pt idx="365">
                  <c:v>108.29232025146484</c:v>
                </c:pt>
                <c:pt idx="366">
                  <c:v>107.98507690429688</c:v>
                </c:pt>
                <c:pt idx="367">
                  <c:v>106.88848114013672</c:v>
                </c:pt>
                <c:pt idx="368">
                  <c:v>107.53282928466797</c:v>
                </c:pt>
                <c:pt idx="369">
                  <c:v>106.5596923828125</c:v>
                </c:pt>
                <c:pt idx="370">
                  <c:v>108.54210662841797</c:v>
                </c:pt>
                <c:pt idx="371">
                  <c:v>108.80072021484375</c:v>
                </c:pt>
                <c:pt idx="372">
                  <c:v>107.41340637207031</c:v>
                </c:pt>
                <c:pt idx="373">
                  <c:v>108.09902954101563</c:v>
                </c:pt>
                <c:pt idx="374">
                  <c:v>107.57731628417969</c:v>
                </c:pt>
                <c:pt idx="375">
                  <c:v>107.82955169677734</c:v>
                </c:pt>
                <c:pt idx="376">
                  <c:v>106.32428741455078</c:v>
                </c:pt>
                <c:pt idx="377">
                  <c:v>107.76876831054688</c:v>
                </c:pt>
                <c:pt idx="378">
                  <c:v>107.91182708740234</c:v>
                </c:pt>
                <c:pt idx="379">
                  <c:v>107.09696960449219</c:v>
                </c:pt>
                <c:pt idx="380">
                  <c:v>106.34559631347656</c:v>
                </c:pt>
                <c:pt idx="381">
                  <c:v>106.90320587158203</c:v>
                </c:pt>
                <c:pt idx="382">
                  <c:v>107.06476593017578</c:v>
                </c:pt>
                <c:pt idx="383">
                  <c:v>107.90084075927734</c:v>
                </c:pt>
                <c:pt idx="384">
                  <c:v>107.29615783691406</c:v>
                </c:pt>
                <c:pt idx="385">
                  <c:v>107.27669525146484</c:v>
                </c:pt>
                <c:pt idx="386">
                  <c:v>107.08790588378906</c:v>
                </c:pt>
                <c:pt idx="387">
                  <c:v>107.19601440429688</c:v>
                </c:pt>
                <c:pt idx="388">
                  <c:v>107.47706604003906</c:v>
                </c:pt>
                <c:pt idx="389">
                  <c:v>106.78106689453125</c:v>
                </c:pt>
                <c:pt idx="390">
                  <c:v>106.89746856689453</c:v>
                </c:pt>
                <c:pt idx="391">
                  <c:v>107.17241668701172</c:v>
                </c:pt>
                <c:pt idx="392">
                  <c:v>106.76835632324219</c:v>
                </c:pt>
                <c:pt idx="393">
                  <c:v>108.79694366455078</c:v>
                </c:pt>
                <c:pt idx="394">
                  <c:v>108.74668884277344</c:v>
                </c:pt>
                <c:pt idx="395">
                  <c:v>106.52397918701172</c:v>
                </c:pt>
                <c:pt idx="396">
                  <c:v>107.26113128662109</c:v>
                </c:pt>
                <c:pt idx="397">
                  <c:v>107.26113128662109</c:v>
                </c:pt>
                <c:pt idx="398">
                  <c:v>107.26113128662109</c:v>
                </c:pt>
                <c:pt idx="399">
                  <c:v>107.26113128662109</c:v>
                </c:pt>
                <c:pt idx="400">
                  <c:v>107.26113128662109</c:v>
                </c:pt>
                <c:pt idx="401">
                  <c:v>107.26113128662109</c:v>
                </c:pt>
                <c:pt idx="402">
                  <c:v>107.26113128662109</c:v>
                </c:pt>
                <c:pt idx="403">
                  <c:v>107.26113128662109</c:v>
                </c:pt>
                <c:pt idx="404">
                  <c:v>107.26113128662109</c:v>
                </c:pt>
                <c:pt idx="405">
                  <c:v>107.26113128662109</c:v>
                </c:pt>
                <c:pt idx="406">
                  <c:v>107.26113128662109</c:v>
                </c:pt>
                <c:pt idx="407">
                  <c:v>107.26113128662109</c:v>
                </c:pt>
                <c:pt idx="408">
                  <c:v>107.26113128662109</c:v>
                </c:pt>
                <c:pt idx="409">
                  <c:v>107.26113128662109</c:v>
                </c:pt>
                <c:pt idx="410">
                  <c:v>107.26113128662109</c:v>
                </c:pt>
                <c:pt idx="411">
                  <c:v>107.26113128662109</c:v>
                </c:pt>
                <c:pt idx="412">
                  <c:v>107.26113128662109</c:v>
                </c:pt>
                <c:pt idx="413">
                  <c:v>107.26113128662109</c:v>
                </c:pt>
                <c:pt idx="414">
                  <c:v>107.26113128662109</c:v>
                </c:pt>
                <c:pt idx="415">
                  <c:v>107.26113128662109</c:v>
                </c:pt>
                <c:pt idx="416">
                  <c:v>107.26113128662109</c:v>
                </c:pt>
                <c:pt idx="417">
                  <c:v>107.26113128662109</c:v>
                </c:pt>
                <c:pt idx="418">
                  <c:v>107.26113128662109</c:v>
                </c:pt>
                <c:pt idx="419">
                  <c:v>107.26113128662109</c:v>
                </c:pt>
                <c:pt idx="420">
                  <c:v>107.26113128662109</c:v>
                </c:pt>
                <c:pt idx="421">
                  <c:v>107.26113128662109</c:v>
                </c:pt>
                <c:pt idx="422">
                  <c:v>107.26113128662109</c:v>
                </c:pt>
                <c:pt idx="423">
                  <c:v>107.26113128662109</c:v>
                </c:pt>
                <c:pt idx="424">
                  <c:v>107.26113128662109</c:v>
                </c:pt>
                <c:pt idx="425">
                  <c:v>107.26113128662109</c:v>
                </c:pt>
                <c:pt idx="426">
                  <c:v>107.26113128662109</c:v>
                </c:pt>
                <c:pt idx="427">
                  <c:v>107.26113128662109</c:v>
                </c:pt>
                <c:pt idx="428">
                  <c:v>107.26113128662109</c:v>
                </c:pt>
                <c:pt idx="429">
                  <c:v>107.26113128662109</c:v>
                </c:pt>
                <c:pt idx="430">
                  <c:v>107.26113128662109</c:v>
                </c:pt>
                <c:pt idx="431">
                  <c:v>107.26113128662109</c:v>
                </c:pt>
                <c:pt idx="432">
                  <c:v>107.26113128662109</c:v>
                </c:pt>
                <c:pt idx="433">
                  <c:v>107.26113128662109</c:v>
                </c:pt>
                <c:pt idx="434">
                  <c:v>107.26113128662109</c:v>
                </c:pt>
                <c:pt idx="435">
                  <c:v>107.26113128662109</c:v>
                </c:pt>
                <c:pt idx="436">
                  <c:v>107.26113128662109</c:v>
                </c:pt>
                <c:pt idx="437">
                  <c:v>107.26113128662109</c:v>
                </c:pt>
                <c:pt idx="438">
                  <c:v>107.26113128662109</c:v>
                </c:pt>
                <c:pt idx="439">
                  <c:v>107.26113128662109</c:v>
                </c:pt>
                <c:pt idx="440">
                  <c:v>107.26113128662109</c:v>
                </c:pt>
                <c:pt idx="441">
                  <c:v>107.26113128662109</c:v>
                </c:pt>
                <c:pt idx="442">
                  <c:v>107.26113128662109</c:v>
                </c:pt>
                <c:pt idx="443">
                  <c:v>107.26113128662109</c:v>
                </c:pt>
                <c:pt idx="444">
                  <c:v>107.26113128662109</c:v>
                </c:pt>
                <c:pt idx="445">
                  <c:v>107.26113128662109</c:v>
                </c:pt>
                <c:pt idx="446">
                  <c:v>107.26113128662109</c:v>
                </c:pt>
                <c:pt idx="447">
                  <c:v>107.26113128662109</c:v>
                </c:pt>
                <c:pt idx="448">
                  <c:v>107.26113128662109</c:v>
                </c:pt>
                <c:pt idx="449">
                  <c:v>107.26113128662109</c:v>
                </c:pt>
                <c:pt idx="450">
                  <c:v>107.26113128662109</c:v>
                </c:pt>
                <c:pt idx="451">
                  <c:v>107.26113128662109</c:v>
                </c:pt>
                <c:pt idx="452">
                  <c:v>107.26113128662109</c:v>
                </c:pt>
                <c:pt idx="453">
                  <c:v>107.26113128662109</c:v>
                </c:pt>
                <c:pt idx="454">
                  <c:v>107.26113128662109</c:v>
                </c:pt>
                <c:pt idx="455">
                  <c:v>107.26113128662109</c:v>
                </c:pt>
                <c:pt idx="456">
                  <c:v>108.34320068359375</c:v>
                </c:pt>
                <c:pt idx="457">
                  <c:v>108.41731262207031</c:v>
                </c:pt>
                <c:pt idx="458">
                  <c:v>108.62122344970703</c:v>
                </c:pt>
                <c:pt idx="459">
                  <c:v>108.06557464599609</c:v>
                </c:pt>
                <c:pt idx="460">
                  <c:v>108.44594573974609</c:v>
                </c:pt>
                <c:pt idx="461">
                  <c:v>108.26651763916016</c:v>
                </c:pt>
                <c:pt idx="462">
                  <c:v>108.47451019287109</c:v>
                </c:pt>
                <c:pt idx="463">
                  <c:v>108.16030120849609</c:v>
                </c:pt>
                <c:pt idx="464">
                  <c:v>108.7220458984375</c:v>
                </c:pt>
                <c:pt idx="465">
                  <c:v>108.08531951904297</c:v>
                </c:pt>
                <c:pt idx="466">
                  <c:v>108.84249114990234</c:v>
                </c:pt>
                <c:pt idx="467">
                  <c:v>107.83880615234375</c:v>
                </c:pt>
                <c:pt idx="468">
                  <c:v>108.93688201904297</c:v>
                </c:pt>
                <c:pt idx="469">
                  <c:v>109.31195068359375</c:v>
                </c:pt>
                <c:pt idx="470">
                  <c:v>108.73185729980469</c:v>
                </c:pt>
                <c:pt idx="471">
                  <c:v>108.15252685546875</c:v>
                </c:pt>
                <c:pt idx="472">
                  <c:v>107.86614227294922</c:v>
                </c:pt>
                <c:pt idx="473">
                  <c:v>107.70858764648438</c:v>
                </c:pt>
                <c:pt idx="474">
                  <c:v>108.36450958251953</c:v>
                </c:pt>
                <c:pt idx="475">
                  <c:v>108.98936462402344</c:v>
                </c:pt>
                <c:pt idx="476">
                  <c:v>108.07054901123047</c:v>
                </c:pt>
                <c:pt idx="477">
                  <c:v>108.47306060791016</c:v>
                </c:pt>
                <c:pt idx="478">
                  <c:v>108.80057525634766</c:v>
                </c:pt>
                <c:pt idx="479">
                  <c:v>108.42911529541016</c:v>
                </c:pt>
                <c:pt idx="480">
                  <c:v>108.91272735595703</c:v>
                </c:pt>
                <c:pt idx="481">
                  <c:v>108.57666015625</c:v>
                </c:pt>
                <c:pt idx="482">
                  <c:v>108.37392425537109</c:v>
                </c:pt>
                <c:pt idx="483">
                  <c:v>106.97227478027344</c:v>
                </c:pt>
                <c:pt idx="484">
                  <c:v>108.77104187011719</c:v>
                </c:pt>
                <c:pt idx="485">
                  <c:v>108.83010101318359</c:v>
                </c:pt>
                <c:pt idx="486">
                  <c:v>108.65487670898438</c:v>
                </c:pt>
                <c:pt idx="487">
                  <c:v>108.09889221191406</c:v>
                </c:pt>
                <c:pt idx="488">
                  <c:v>107.66244506835938</c:v>
                </c:pt>
                <c:pt idx="489">
                  <c:v>107.74196624755859</c:v>
                </c:pt>
                <c:pt idx="490">
                  <c:v>106.93244171142578</c:v>
                </c:pt>
                <c:pt idx="491">
                  <c:v>107.20014953613281</c:v>
                </c:pt>
                <c:pt idx="492">
                  <c:v>107.33162689208984</c:v>
                </c:pt>
                <c:pt idx="493">
                  <c:v>107.17160034179688</c:v>
                </c:pt>
                <c:pt idx="494">
                  <c:v>107.06748962402344</c:v>
                </c:pt>
                <c:pt idx="495">
                  <c:v>107.07714080810547</c:v>
                </c:pt>
                <c:pt idx="496">
                  <c:v>67.090591430664063</c:v>
                </c:pt>
                <c:pt idx="497">
                  <c:v>63.447723388671875</c:v>
                </c:pt>
                <c:pt idx="498">
                  <c:v>105.08064270019531</c:v>
                </c:pt>
                <c:pt idx="499">
                  <c:v>107.45037078857422</c:v>
                </c:pt>
                <c:pt idx="500">
                  <c:v>109.14961242675781</c:v>
                </c:pt>
                <c:pt idx="501">
                  <c:v>110.43352508544922</c:v>
                </c:pt>
                <c:pt idx="502">
                  <c:v>112.23696136474609</c:v>
                </c:pt>
                <c:pt idx="503">
                  <c:v>109.33662414550781</c:v>
                </c:pt>
                <c:pt idx="504">
                  <c:v>108.73970031738281</c:v>
                </c:pt>
                <c:pt idx="505">
                  <c:v>109.77609252929688</c:v>
                </c:pt>
                <c:pt idx="506">
                  <c:v>108.86274719238281</c:v>
                </c:pt>
                <c:pt idx="507">
                  <c:v>111.01239013671875</c:v>
                </c:pt>
                <c:pt idx="508">
                  <c:v>109.05575561523438</c:v>
                </c:pt>
                <c:pt idx="509">
                  <c:v>109.40822601318359</c:v>
                </c:pt>
                <c:pt idx="510">
                  <c:v>109.30377197265625</c:v>
                </c:pt>
                <c:pt idx="511">
                  <c:v>109.38269805908203</c:v>
                </c:pt>
                <c:pt idx="512">
                  <c:v>109.78367614746094</c:v>
                </c:pt>
                <c:pt idx="513">
                  <c:v>112.66590118408203</c:v>
                </c:pt>
                <c:pt idx="514">
                  <c:v>115.50754547119141</c:v>
                </c:pt>
                <c:pt idx="515">
                  <c:v>116.12001037597656</c:v>
                </c:pt>
                <c:pt idx="516">
                  <c:v>115.40339660644531</c:v>
                </c:pt>
                <c:pt idx="517">
                  <c:v>107.44963836669922</c:v>
                </c:pt>
                <c:pt idx="518">
                  <c:v>108.28304290771484</c:v>
                </c:pt>
                <c:pt idx="519">
                  <c:v>108.52909851074219</c:v>
                </c:pt>
                <c:pt idx="520">
                  <c:v>110.65763092041016</c:v>
                </c:pt>
                <c:pt idx="521">
                  <c:v>109.20614624023438</c:v>
                </c:pt>
                <c:pt idx="522">
                  <c:v>109.16379547119141</c:v>
                </c:pt>
                <c:pt idx="523">
                  <c:v>107.94515228271484</c:v>
                </c:pt>
                <c:pt idx="524">
                  <c:v>108.75141143798828</c:v>
                </c:pt>
                <c:pt idx="525">
                  <c:v>111.01368713378906</c:v>
                </c:pt>
                <c:pt idx="526">
                  <c:v>108.33865356445313</c:v>
                </c:pt>
                <c:pt idx="527">
                  <c:v>107.51747131347656</c:v>
                </c:pt>
                <c:pt idx="528">
                  <c:v>109.31844329833984</c:v>
                </c:pt>
                <c:pt idx="529">
                  <c:v>109.14232635498047</c:v>
                </c:pt>
                <c:pt idx="530">
                  <c:v>107.87071990966797</c:v>
                </c:pt>
                <c:pt idx="531">
                  <c:v>90.24456787109375</c:v>
                </c:pt>
                <c:pt idx="532">
                  <c:v>110.91631317138672</c:v>
                </c:pt>
                <c:pt idx="533">
                  <c:v>109.20986175537109</c:v>
                </c:pt>
                <c:pt idx="534">
                  <c:v>108.89667510986328</c:v>
                </c:pt>
                <c:pt idx="535">
                  <c:v>111.23989105224609</c:v>
                </c:pt>
                <c:pt idx="536">
                  <c:v>110.92382049560547</c:v>
                </c:pt>
                <c:pt idx="537">
                  <c:v>111.65312957763672</c:v>
                </c:pt>
                <c:pt idx="538">
                  <c:v>111.50359344482422</c:v>
                </c:pt>
                <c:pt idx="539">
                  <c:v>109.57878875732422</c:v>
                </c:pt>
                <c:pt idx="540">
                  <c:v>108.81247711181641</c:v>
                </c:pt>
                <c:pt idx="541">
                  <c:v>108.91586303710938</c:v>
                </c:pt>
                <c:pt idx="542">
                  <c:v>108.70747375488281</c:v>
                </c:pt>
                <c:pt idx="543">
                  <c:v>109.16905212402344</c:v>
                </c:pt>
                <c:pt idx="544">
                  <c:v>108.93858337402344</c:v>
                </c:pt>
                <c:pt idx="545">
                  <c:v>108.91110992431641</c:v>
                </c:pt>
                <c:pt idx="546">
                  <c:v>108.936767578125</c:v>
                </c:pt>
                <c:pt idx="547">
                  <c:v>107.98683929443359</c:v>
                </c:pt>
                <c:pt idx="548">
                  <c:v>110.38456726074219</c:v>
                </c:pt>
                <c:pt idx="549">
                  <c:v>109.38817596435547</c:v>
                </c:pt>
                <c:pt idx="550">
                  <c:v>109.18830871582031</c:v>
                </c:pt>
                <c:pt idx="551">
                  <c:v>109.20755767822266</c:v>
                </c:pt>
                <c:pt idx="552">
                  <c:v>108.76726531982422</c:v>
                </c:pt>
                <c:pt idx="553">
                  <c:v>108.99898529052734</c:v>
                </c:pt>
                <c:pt idx="554">
                  <c:v>108.7236328125</c:v>
                </c:pt>
                <c:pt idx="555">
                  <c:v>109.10832977294922</c:v>
                </c:pt>
                <c:pt idx="556">
                  <c:v>109.12161254882813</c:v>
                </c:pt>
                <c:pt idx="557">
                  <c:v>108.48743438720703</c:v>
                </c:pt>
                <c:pt idx="558">
                  <c:v>108.882080078125</c:v>
                </c:pt>
                <c:pt idx="559">
                  <c:v>109.71851348876953</c:v>
                </c:pt>
                <c:pt idx="560">
                  <c:v>109.2252197265625</c:v>
                </c:pt>
                <c:pt idx="561">
                  <c:v>109.36495208740234</c:v>
                </c:pt>
                <c:pt idx="562">
                  <c:v>109.00962829589844</c:v>
                </c:pt>
                <c:pt idx="563">
                  <c:v>108.97740173339844</c:v>
                </c:pt>
                <c:pt idx="564">
                  <c:v>109.05870819091797</c:v>
                </c:pt>
                <c:pt idx="565">
                  <c:v>109.00418853759766</c:v>
                </c:pt>
                <c:pt idx="566">
                  <c:v>106.76165008544922</c:v>
                </c:pt>
                <c:pt idx="567">
                  <c:v>106.18515777587891</c:v>
                </c:pt>
                <c:pt idx="568">
                  <c:v>96.814964294433594</c:v>
                </c:pt>
                <c:pt idx="569">
                  <c:v>83.866035461425781</c:v>
                </c:pt>
                <c:pt idx="570">
                  <c:v>73.99249267578125</c:v>
                </c:pt>
                <c:pt idx="571">
                  <c:v>66.284370422363281</c:v>
                </c:pt>
                <c:pt idx="572">
                  <c:v>61.204105377197266</c:v>
                </c:pt>
                <c:pt idx="573">
                  <c:v>69.811653137207031</c:v>
                </c:pt>
                <c:pt idx="574">
                  <c:v>103.29649353027344</c:v>
                </c:pt>
                <c:pt idx="575">
                  <c:v>108.92352294921875</c:v>
                </c:pt>
                <c:pt idx="576">
                  <c:v>105.78049468994141</c:v>
                </c:pt>
                <c:pt idx="577">
                  <c:v>107.20147705078125</c:v>
                </c:pt>
                <c:pt idx="578">
                  <c:v>110.13250732421875</c:v>
                </c:pt>
                <c:pt idx="579">
                  <c:v>108.01099395751953</c:v>
                </c:pt>
                <c:pt idx="580">
                  <c:v>106.53347015380859</c:v>
                </c:pt>
                <c:pt idx="581">
                  <c:v>107.87860107421875</c:v>
                </c:pt>
                <c:pt idx="582">
                  <c:v>107.10875701904297</c:v>
                </c:pt>
                <c:pt idx="583">
                  <c:v>106.43511199951172</c:v>
                </c:pt>
                <c:pt idx="584">
                  <c:v>107.84506225585938</c:v>
                </c:pt>
                <c:pt idx="585">
                  <c:v>107.03862762451172</c:v>
                </c:pt>
                <c:pt idx="586">
                  <c:v>108.42641448974609</c:v>
                </c:pt>
                <c:pt idx="587">
                  <c:v>108.31267547607422</c:v>
                </c:pt>
                <c:pt idx="588">
                  <c:v>108.49240875244141</c:v>
                </c:pt>
                <c:pt idx="589">
                  <c:v>108.01584625244141</c:v>
                </c:pt>
                <c:pt idx="590">
                  <c:v>107.71054840087891</c:v>
                </c:pt>
                <c:pt idx="591">
                  <c:v>108.29681396484375</c:v>
                </c:pt>
                <c:pt idx="592">
                  <c:v>108.36333465576172</c:v>
                </c:pt>
                <c:pt idx="593">
                  <c:v>109.03056335449219</c:v>
                </c:pt>
                <c:pt idx="594">
                  <c:v>107.32338714599609</c:v>
                </c:pt>
                <c:pt idx="595">
                  <c:v>108.06537628173828</c:v>
                </c:pt>
                <c:pt idx="596">
                  <c:v>108.40361785888672</c:v>
                </c:pt>
                <c:pt idx="597">
                  <c:v>107.90184020996094</c:v>
                </c:pt>
                <c:pt idx="598">
                  <c:v>107.87671661376953</c:v>
                </c:pt>
                <c:pt idx="599">
                  <c:v>107.35190582275391</c:v>
                </c:pt>
                <c:pt idx="600">
                  <c:v>107.05471801757813</c:v>
                </c:pt>
                <c:pt idx="601">
                  <c:v>108.57498168945313</c:v>
                </c:pt>
                <c:pt idx="602">
                  <c:v>107.84780120849609</c:v>
                </c:pt>
                <c:pt idx="603">
                  <c:v>108.54960632324219</c:v>
                </c:pt>
                <c:pt idx="604">
                  <c:v>107.31062316894531</c:v>
                </c:pt>
                <c:pt idx="605">
                  <c:v>106.9075927734375</c:v>
                </c:pt>
                <c:pt idx="606">
                  <c:v>109.97824859619141</c:v>
                </c:pt>
                <c:pt idx="607">
                  <c:v>109.78013610839844</c:v>
                </c:pt>
                <c:pt idx="608">
                  <c:v>107.61658477783203</c:v>
                </c:pt>
                <c:pt idx="609">
                  <c:v>108.73909759521484</c:v>
                </c:pt>
                <c:pt idx="610">
                  <c:v>109.02278900146484</c:v>
                </c:pt>
                <c:pt idx="611">
                  <c:v>108.74613952636719</c:v>
                </c:pt>
                <c:pt idx="612">
                  <c:v>107.96754455566406</c:v>
                </c:pt>
                <c:pt idx="613">
                  <c:v>108.06536102294922</c:v>
                </c:pt>
                <c:pt idx="614">
                  <c:v>108.18817138671875</c:v>
                </c:pt>
                <c:pt idx="615">
                  <c:v>108.78666687011719</c:v>
                </c:pt>
                <c:pt idx="616">
                  <c:v>107.97100067138672</c:v>
                </c:pt>
                <c:pt idx="617">
                  <c:v>108.87590789794922</c:v>
                </c:pt>
                <c:pt idx="618">
                  <c:v>108.37836456298828</c:v>
                </c:pt>
                <c:pt idx="619">
                  <c:v>107.96726226806641</c:v>
                </c:pt>
                <c:pt idx="620">
                  <c:v>108.41701507568359</c:v>
                </c:pt>
                <c:pt idx="621">
                  <c:v>108.34165191650391</c:v>
                </c:pt>
                <c:pt idx="622">
                  <c:v>108.54882049560547</c:v>
                </c:pt>
                <c:pt idx="623">
                  <c:v>108.03473663330078</c:v>
                </c:pt>
                <c:pt idx="624">
                  <c:v>108.05300140380859</c:v>
                </c:pt>
                <c:pt idx="625">
                  <c:v>107.502685546875</c:v>
                </c:pt>
                <c:pt idx="626">
                  <c:v>107.33055114746094</c:v>
                </c:pt>
                <c:pt idx="627">
                  <c:v>107.33017730712891</c:v>
                </c:pt>
                <c:pt idx="628">
                  <c:v>107.75723266601563</c:v>
                </c:pt>
                <c:pt idx="629">
                  <c:v>107.17891693115234</c:v>
                </c:pt>
                <c:pt idx="630">
                  <c:v>108.8001708984375</c:v>
                </c:pt>
                <c:pt idx="631">
                  <c:v>107.09767150878906</c:v>
                </c:pt>
                <c:pt idx="632">
                  <c:v>107.77389526367188</c:v>
                </c:pt>
                <c:pt idx="633">
                  <c:v>107.39389038085938</c:v>
                </c:pt>
                <c:pt idx="634">
                  <c:v>107.92372894287109</c:v>
                </c:pt>
                <c:pt idx="635">
                  <c:v>107.949951171875</c:v>
                </c:pt>
                <c:pt idx="636">
                  <c:v>108.71730041503906</c:v>
                </c:pt>
                <c:pt idx="637">
                  <c:v>108.39771270751953</c:v>
                </c:pt>
                <c:pt idx="638">
                  <c:v>108.34093475341797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0A5-468F-99D8-3CC67DF4C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16791"/>
        <c:axId val="51624335"/>
      </c:scatterChart>
      <c:valAx>
        <c:axId val="515954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d/\-mmm/\-yy/\ h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97111"/>
        <c:crosses val="autoZero"/>
        <c:crossBetween val="midCat"/>
        <c:majorUnit val="100"/>
      </c:valAx>
      <c:valAx>
        <c:axId val="51597111"/>
        <c:scaling>
          <c:orientation val="minMax"/>
          <c:max val="95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95471"/>
        <c:crosses val="autoZero"/>
        <c:crossBetween val="midCat"/>
      </c:valAx>
      <c:valAx>
        <c:axId val="51624335"/>
        <c:scaling>
          <c:orientation val="minMax"/>
          <c:min val="9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16791"/>
        <c:crosses val="max"/>
        <c:crossBetween val="midCat"/>
      </c:valAx>
      <c:valAx>
        <c:axId val="51616791"/>
        <c:scaling>
          <c:orientation val="minMax"/>
        </c:scaling>
        <c:delete val="1"/>
        <c:axPos val="b"/>
        <c:numFmt formatCode="dd/\-mmm/\-yy/\ hh:mm:ss" sourceLinked="1"/>
        <c:majorTickMark val="out"/>
        <c:minorTickMark val="none"/>
        <c:tickLblPos val="nextTo"/>
        <c:crossAx val="516243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2019/20 Run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4"/>
          <c:order val="0"/>
          <c:tx>
            <c:strRef>
              <c:f>'E-2520AB'!$H$7</c:f>
              <c:strCache>
                <c:ptCount val="1"/>
                <c:pt idx="0">
                  <c:v>Flow</c:v>
                </c:pt>
              </c:strCache>
            </c:strRef>
          </c:tx>
          <c:marker>
            <c:symbol val="none"/>
          </c:marker>
          <c:xVal>
            <c:numRef>
              <c:f>'E-2520AB'!$F$8:$F$674</c:f>
              <c:numCache>
                <c:formatCode>dd/\-mmm/\-yy/\ hh:mm:ss</c:formatCode>
                <c:ptCount val="667"/>
                <c:pt idx="0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</c:numCache>
            </c:numRef>
          </c:xVal>
          <c:yVal>
            <c:numRef>
              <c:f>'E-2520AB'!$H$8:$H$674</c:f>
              <c:numCache>
                <c:formatCode>General</c:formatCode>
                <c:ptCount val="667"/>
                <c:pt idx="0">
                  <c:v>882.6104736328125</c:v>
                </c:pt>
                <c:pt idx="1">
                  <c:v>865.03997802734375</c:v>
                </c:pt>
                <c:pt idx="2">
                  <c:v>902.5006103515625</c:v>
                </c:pt>
                <c:pt idx="3">
                  <c:v>858.07623291015625</c:v>
                </c:pt>
                <c:pt idx="4">
                  <c:v>849.7607421875</c:v>
                </c:pt>
                <c:pt idx="5">
                  <c:v>861.31640625</c:v>
                </c:pt>
                <c:pt idx="6">
                  <c:v>863.5206298828125</c:v>
                </c:pt>
                <c:pt idx="7">
                  <c:v>844.4573974609375</c:v>
                </c:pt>
                <c:pt idx="8">
                  <c:v>889.7833251953125</c:v>
                </c:pt>
                <c:pt idx="9">
                  <c:v>874.33917236328125</c:v>
                </c:pt>
                <c:pt idx="10">
                  <c:v>888.6129150390625</c:v>
                </c:pt>
                <c:pt idx="11">
                  <c:v>899.04150390625</c:v>
                </c:pt>
                <c:pt idx="12">
                  <c:v>893.88189697265625</c:v>
                </c:pt>
                <c:pt idx="13">
                  <c:v>879.57366943359375</c:v>
                </c:pt>
                <c:pt idx="14">
                  <c:v>892.12353515625</c:v>
                </c:pt>
                <c:pt idx="15">
                  <c:v>896.9266357421875</c:v>
                </c:pt>
                <c:pt idx="16">
                  <c:v>882.3311767578125</c:v>
                </c:pt>
                <c:pt idx="17">
                  <c:v>784.60821533203125</c:v>
                </c:pt>
                <c:pt idx="18">
                  <c:v>772.53363037109375</c:v>
                </c:pt>
                <c:pt idx="19">
                  <c:v>776.1593017578125</c:v>
                </c:pt>
                <c:pt idx="20">
                  <c:v>770.12127685546875</c:v>
                </c:pt>
                <c:pt idx="21">
                  <c:v>761.57733154296875</c:v>
                </c:pt>
                <c:pt idx="22">
                  <c:v>744.18817138671875</c:v>
                </c:pt>
                <c:pt idx="23">
                  <c:v>752.048095703125</c:v>
                </c:pt>
                <c:pt idx="24">
                  <c:v>725.4691162109375</c:v>
                </c:pt>
                <c:pt idx="25">
                  <c:v>727.329833984375</c:v>
                </c:pt>
                <c:pt idx="26">
                  <c:v>661.53631591796875</c:v>
                </c:pt>
                <c:pt idx="27">
                  <c:v>630.90411376953125</c:v>
                </c:pt>
                <c:pt idx="28">
                  <c:v>599.23052978515625</c:v>
                </c:pt>
                <c:pt idx="29">
                  <c:v>575.0169677734375</c:v>
                </c:pt>
                <c:pt idx="30">
                  <c:v>572.7734375</c:v>
                </c:pt>
                <c:pt idx="31">
                  <c:v>581.48992919921875</c:v>
                </c:pt>
                <c:pt idx="32">
                  <c:v>575.9356689453125</c:v>
                </c:pt>
                <c:pt idx="33">
                  <c:v>584.04541015625</c:v>
                </c:pt>
                <c:pt idx="34">
                  <c:v>610.9237060546875</c:v>
                </c:pt>
                <c:pt idx="35">
                  <c:v>619.436767578125</c:v>
                </c:pt>
                <c:pt idx="36">
                  <c:v>622.95037841796875</c:v>
                </c:pt>
                <c:pt idx="37">
                  <c:v>607.17706298828125</c:v>
                </c:pt>
                <c:pt idx="38">
                  <c:v>616.0672607421875</c:v>
                </c:pt>
                <c:pt idx="39">
                  <c:v>609.79095458984375</c:v>
                </c:pt>
                <c:pt idx="40">
                  <c:v>623.1529541015625</c:v>
                </c:pt>
                <c:pt idx="41">
                  <c:v>622.07513427734375</c:v>
                </c:pt>
                <c:pt idx="42">
                  <c:v>616.1514892578125</c:v>
                </c:pt>
                <c:pt idx="43">
                  <c:v>625.611083984375</c:v>
                </c:pt>
                <c:pt idx="44">
                  <c:v>616.05267333984375</c:v>
                </c:pt>
                <c:pt idx="45">
                  <c:v>621.6151123046875</c:v>
                </c:pt>
                <c:pt idx="46">
                  <c:v>612.876708984375</c:v>
                </c:pt>
                <c:pt idx="47">
                  <c:v>628.66705322265625</c:v>
                </c:pt>
                <c:pt idx="48">
                  <c:v>623.38031005859375</c:v>
                </c:pt>
                <c:pt idx="49">
                  <c:v>616.817626953125</c:v>
                </c:pt>
                <c:pt idx="50">
                  <c:v>624.176513671875</c:v>
                </c:pt>
                <c:pt idx="51">
                  <c:v>616.5758056640625</c:v>
                </c:pt>
                <c:pt idx="52">
                  <c:v>666.26324462890625</c:v>
                </c:pt>
                <c:pt idx="53">
                  <c:v>671.46514892578125</c:v>
                </c:pt>
                <c:pt idx="54">
                  <c:v>675.62445068359375</c:v>
                </c:pt>
                <c:pt idx="55">
                  <c:v>678.682373046875</c:v>
                </c:pt>
                <c:pt idx="56">
                  <c:v>699.14764404296875</c:v>
                </c:pt>
                <c:pt idx="57">
                  <c:v>681.85809326171875</c:v>
                </c:pt>
                <c:pt idx="58">
                  <c:v>702.93731689453125</c:v>
                </c:pt>
                <c:pt idx="59">
                  <c:v>725.2857666015625</c:v>
                </c:pt>
                <c:pt idx="60">
                  <c:v>724.10406494140625</c:v>
                </c:pt>
                <c:pt idx="61">
                  <c:v>720.141845703125</c:v>
                </c:pt>
                <c:pt idx="62">
                  <c:v>718.71258544921875</c:v>
                </c:pt>
                <c:pt idx="63">
                  <c:v>723.051513671875</c:v>
                </c:pt>
                <c:pt idx="64">
                  <c:v>733.18780517578125</c:v>
                </c:pt>
                <c:pt idx="65">
                  <c:v>733.18780517578125</c:v>
                </c:pt>
                <c:pt idx="66">
                  <c:v>739.10870361328125</c:v>
                </c:pt>
                <c:pt idx="67">
                  <c:v>731.77484130859375</c:v>
                </c:pt>
                <c:pt idx="68">
                  <c:v>749.0693359375</c:v>
                </c:pt>
                <c:pt idx="69">
                  <c:v>746.40081787109375</c:v>
                </c:pt>
                <c:pt idx="70">
                  <c:v>747.64959716796875</c:v>
                </c:pt>
                <c:pt idx="71">
                  <c:v>759.81268310546875</c:v>
                </c:pt>
                <c:pt idx="72">
                  <c:v>755.6549072265625</c:v>
                </c:pt>
                <c:pt idx="73">
                  <c:v>748.98101806640625</c:v>
                </c:pt>
                <c:pt idx="74">
                  <c:v>754.83935546875</c:v>
                </c:pt>
                <c:pt idx="75">
                  <c:v>754.5245361328125</c:v>
                </c:pt>
                <c:pt idx="76">
                  <c:v>761.5941162109375</c:v>
                </c:pt>
                <c:pt idx="77">
                  <c:v>773.13897705078125</c:v>
                </c:pt>
                <c:pt idx="78">
                  <c:v>771.8935546875</c:v>
                </c:pt>
                <c:pt idx="79">
                  <c:v>771.9403076171875</c:v>
                </c:pt>
                <c:pt idx="80">
                  <c:v>778.49420166015625</c:v>
                </c:pt>
                <c:pt idx="81">
                  <c:v>774.63446044921875</c:v>
                </c:pt>
                <c:pt idx="82">
                  <c:v>775.96258544921875</c:v>
                </c:pt>
                <c:pt idx="83">
                  <c:v>774.4302978515625</c:v>
                </c:pt>
                <c:pt idx="84">
                  <c:v>773.3243408203125</c:v>
                </c:pt>
                <c:pt idx="85">
                  <c:v>767.53460693359375</c:v>
                </c:pt>
                <c:pt idx="86">
                  <c:v>773.7159423828125</c:v>
                </c:pt>
                <c:pt idx="87">
                  <c:v>775.96240234375</c:v>
                </c:pt>
                <c:pt idx="88">
                  <c:v>774.137939453125</c:v>
                </c:pt>
                <c:pt idx="89">
                  <c:v>777.91351318359375</c:v>
                </c:pt>
                <c:pt idx="90">
                  <c:v>777.83489990234375</c:v>
                </c:pt>
                <c:pt idx="91">
                  <c:v>772.75799560546875</c:v>
                </c:pt>
                <c:pt idx="92">
                  <c:v>774.99285888671875</c:v>
                </c:pt>
                <c:pt idx="93">
                  <c:v>775.21759033203125</c:v>
                </c:pt>
                <c:pt idx="94">
                  <c:v>776.96148681640625</c:v>
                </c:pt>
                <c:pt idx="95">
                  <c:v>776.125732421875</c:v>
                </c:pt>
                <c:pt idx="96">
                  <c:v>767.65911865234375</c:v>
                </c:pt>
                <c:pt idx="97">
                  <c:v>773.67645263671875</c:v>
                </c:pt>
                <c:pt idx="98">
                  <c:v>772.8917236328125</c:v>
                </c:pt>
                <c:pt idx="99">
                  <c:v>765.69403076171875</c:v>
                </c:pt>
                <c:pt idx="100">
                  <c:v>770.246337890625</c:v>
                </c:pt>
                <c:pt idx="101">
                  <c:v>771.87225341796875</c:v>
                </c:pt>
                <c:pt idx="102">
                  <c:v>763.99053955078125</c:v>
                </c:pt>
                <c:pt idx="103">
                  <c:v>772.4212646484375</c:v>
                </c:pt>
                <c:pt idx="104">
                  <c:v>776.07464599609375</c:v>
                </c:pt>
                <c:pt idx="105">
                  <c:v>764.82501220703125</c:v>
                </c:pt>
                <c:pt idx="106">
                  <c:v>775.1488037109375</c:v>
                </c:pt>
                <c:pt idx="107">
                  <c:v>770.81768798828125</c:v>
                </c:pt>
                <c:pt idx="108">
                  <c:v>771.57586669921875</c:v>
                </c:pt>
                <c:pt idx="109">
                  <c:v>766.24847412109375</c:v>
                </c:pt>
                <c:pt idx="110">
                  <c:v>775.3497314453125</c:v>
                </c:pt>
                <c:pt idx="111">
                  <c:v>771.5579833984375</c:v>
                </c:pt>
                <c:pt idx="112">
                  <c:v>774.08856201171875</c:v>
                </c:pt>
                <c:pt idx="113">
                  <c:v>770.7247314453125</c:v>
                </c:pt>
                <c:pt idx="114">
                  <c:v>771.11602783203125</c:v>
                </c:pt>
                <c:pt idx="115">
                  <c:v>769.260009765625</c:v>
                </c:pt>
                <c:pt idx="116">
                  <c:v>769.6009521484375</c:v>
                </c:pt>
                <c:pt idx="117">
                  <c:v>766.42523193359375</c:v>
                </c:pt>
                <c:pt idx="118">
                  <c:v>770.78814697265625</c:v>
                </c:pt>
                <c:pt idx="119">
                  <c:v>767.44293212890625</c:v>
                </c:pt>
                <c:pt idx="120">
                  <c:v>759.9566650390625</c:v>
                </c:pt>
                <c:pt idx="121">
                  <c:v>769.79296875</c:v>
                </c:pt>
                <c:pt idx="122">
                  <c:v>764.587158203125</c:v>
                </c:pt>
                <c:pt idx="123">
                  <c:v>765.17218017578125</c:v>
                </c:pt>
                <c:pt idx="124">
                  <c:v>768.8095703125</c:v>
                </c:pt>
                <c:pt idx="125">
                  <c:v>771.9901123046875</c:v>
                </c:pt>
                <c:pt idx="126">
                  <c:v>773.39300537109375</c:v>
                </c:pt>
                <c:pt idx="127">
                  <c:v>774.5025634765625</c:v>
                </c:pt>
                <c:pt idx="128">
                  <c:v>774.482421875</c:v>
                </c:pt>
                <c:pt idx="129">
                  <c:v>763.733154296875</c:v>
                </c:pt>
                <c:pt idx="130">
                  <c:v>756.78515625</c:v>
                </c:pt>
                <c:pt idx="131">
                  <c:v>759.39300537109375</c:v>
                </c:pt>
                <c:pt idx="132">
                  <c:v>767.3663330078125</c:v>
                </c:pt>
                <c:pt idx="133">
                  <c:v>772.470458984375</c:v>
                </c:pt>
                <c:pt idx="134">
                  <c:v>771.964111328125</c:v>
                </c:pt>
                <c:pt idx="135">
                  <c:v>769.16552734375</c:v>
                </c:pt>
                <c:pt idx="136">
                  <c:v>751.63519287109375</c:v>
                </c:pt>
                <c:pt idx="137">
                  <c:v>716.5296630859375</c:v>
                </c:pt>
                <c:pt idx="138">
                  <c:v>711.3802490234375</c:v>
                </c:pt>
                <c:pt idx="139">
                  <c:v>671.2347412109375</c:v>
                </c:pt>
                <c:pt idx="140">
                  <c:v>634.51300048828125</c:v>
                </c:pt>
                <c:pt idx="141">
                  <c:v>630.66217041015625</c:v>
                </c:pt>
                <c:pt idx="142">
                  <c:v>614.2398681640625</c:v>
                </c:pt>
                <c:pt idx="143">
                  <c:v>658.787109375</c:v>
                </c:pt>
                <c:pt idx="144">
                  <c:v>664.049072265625</c:v>
                </c:pt>
                <c:pt idx="145">
                  <c:v>669.1549072265625</c:v>
                </c:pt>
                <c:pt idx="146">
                  <c:v>609.259765625</c:v>
                </c:pt>
                <c:pt idx="147">
                  <c:v>541.25653076171875</c:v>
                </c:pt>
                <c:pt idx="148">
                  <c:v>547.04052734375</c:v>
                </c:pt>
                <c:pt idx="149">
                  <c:v>553.599609375</c:v>
                </c:pt>
                <c:pt idx="150">
                  <c:v>560.6346435546875</c:v>
                </c:pt>
                <c:pt idx="151">
                  <c:v>558.0828857421875</c:v>
                </c:pt>
                <c:pt idx="152">
                  <c:v>551.5364990234375</c:v>
                </c:pt>
                <c:pt idx="153">
                  <c:v>563.85546875</c:v>
                </c:pt>
                <c:pt idx="154">
                  <c:v>550.721435546875</c:v>
                </c:pt>
                <c:pt idx="155">
                  <c:v>556.282958984375</c:v>
                </c:pt>
                <c:pt idx="156">
                  <c:v>560.9949951171875</c:v>
                </c:pt>
                <c:pt idx="157">
                  <c:v>555.69329833984375</c:v>
                </c:pt>
                <c:pt idx="158">
                  <c:v>553.8636474609375</c:v>
                </c:pt>
                <c:pt idx="159">
                  <c:v>562.98211669921875</c:v>
                </c:pt>
                <c:pt idx="160">
                  <c:v>556.034912109375</c:v>
                </c:pt>
                <c:pt idx="161">
                  <c:v>639.01690673828125</c:v>
                </c:pt>
                <c:pt idx="162">
                  <c:v>642.1104736328125</c:v>
                </c:pt>
                <c:pt idx="163">
                  <c:v>595.438720703125</c:v>
                </c:pt>
                <c:pt idx="164">
                  <c:v>587.46044921875</c:v>
                </c:pt>
                <c:pt idx="165">
                  <c:v>587.046875</c:v>
                </c:pt>
                <c:pt idx="166">
                  <c:v>587.27825927734375</c:v>
                </c:pt>
                <c:pt idx="167">
                  <c:v>582.21478271484375</c:v>
                </c:pt>
                <c:pt idx="168">
                  <c:v>627.12432861328125</c:v>
                </c:pt>
                <c:pt idx="169">
                  <c:v>693.3245849609375</c:v>
                </c:pt>
                <c:pt idx="170">
                  <c:v>718.3065185546875</c:v>
                </c:pt>
                <c:pt idx="171">
                  <c:v>716.55328369140625</c:v>
                </c:pt>
                <c:pt idx="172">
                  <c:v>721.27044677734375</c:v>
                </c:pt>
                <c:pt idx="173">
                  <c:v>715.0491943359375</c:v>
                </c:pt>
                <c:pt idx="174">
                  <c:v>719.5853271484375</c:v>
                </c:pt>
                <c:pt idx="175">
                  <c:v>714.06219482421875</c:v>
                </c:pt>
                <c:pt idx="176">
                  <c:v>716.85882568359375</c:v>
                </c:pt>
                <c:pt idx="177">
                  <c:v>708.43536376953125</c:v>
                </c:pt>
                <c:pt idx="178">
                  <c:v>653.7322998046875</c:v>
                </c:pt>
                <c:pt idx="179">
                  <c:v>659.7423095703125</c:v>
                </c:pt>
                <c:pt idx="180">
                  <c:v>658.55029296875</c:v>
                </c:pt>
                <c:pt idx="181">
                  <c:v>552.6871337890625</c:v>
                </c:pt>
                <c:pt idx="182">
                  <c:v>532.0494384765625</c:v>
                </c:pt>
                <c:pt idx="183">
                  <c:v>609.04901123046875</c:v>
                </c:pt>
                <c:pt idx="184">
                  <c:v>564.81298828125</c:v>
                </c:pt>
                <c:pt idx="185">
                  <c:v>584.8544921875</c:v>
                </c:pt>
                <c:pt idx="186">
                  <c:v>648.82977294921875</c:v>
                </c:pt>
                <c:pt idx="187">
                  <c:v>669.16754150390625</c:v>
                </c:pt>
                <c:pt idx="188">
                  <c:v>669.31036376953125</c:v>
                </c:pt>
                <c:pt idx="189">
                  <c:v>673.20556640625</c:v>
                </c:pt>
                <c:pt idx="190">
                  <c:v>667.66534423828125</c:v>
                </c:pt>
                <c:pt idx="191">
                  <c:v>666.1513671875</c:v>
                </c:pt>
                <c:pt idx="192">
                  <c:v>676.3717041015625</c:v>
                </c:pt>
                <c:pt idx="193">
                  <c:v>680.93145751953125</c:v>
                </c:pt>
                <c:pt idx="194">
                  <c:v>681.038818359375</c:v>
                </c:pt>
                <c:pt idx="195">
                  <c:v>686.1466064453125</c:v>
                </c:pt>
                <c:pt idx="196">
                  <c:v>680.6085205078125</c:v>
                </c:pt>
                <c:pt idx="197">
                  <c:v>684.70172119140625</c:v>
                </c:pt>
                <c:pt idx="198">
                  <c:v>682.5548095703125</c:v>
                </c:pt>
                <c:pt idx="199">
                  <c:v>686.05810546875</c:v>
                </c:pt>
                <c:pt idx="200">
                  <c:v>686.75018310546875</c:v>
                </c:pt>
                <c:pt idx="201">
                  <c:v>685.7625732421875</c:v>
                </c:pt>
                <c:pt idx="202">
                  <c:v>682.2567138671875</c:v>
                </c:pt>
                <c:pt idx="203">
                  <c:v>682.89288330078125</c:v>
                </c:pt>
                <c:pt idx="204">
                  <c:v>682.7667236328125</c:v>
                </c:pt>
                <c:pt idx="205">
                  <c:v>681.53912353515625</c:v>
                </c:pt>
                <c:pt idx="206">
                  <c:v>673.2825927734375</c:v>
                </c:pt>
                <c:pt idx="207">
                  <c:v>656.21478271484375</c:v>
                </c:pt>
                <c:pt idx="208">
                  <c:v>659.28759765625</c:v>
                </c:pt>
                <c:pt idx="209">
                  <c:v>658.64483642578125</c:v>
                </c:pt>
                <c:pt idx="210">
                  <c:v>659.24420166015625</c:v>
                </c:pt>
                <c:pt idx="211">
                  <c:v>658.932861328125</c:v>
                </c:pt>
                <c:pt idx="212">
                  <c:v>658.611083984375</c:v>
                </c:pt>
                <c:pt idx="213">
                  <c:v>655.488037109375</c:v>
                </c:pt>
                <c:pt idx="214">
                  <c:v>660.995849609375</c:v>
                </c:pt>
                <c:pt idx="215">
                  <c:v>657.304443359375</c:v>
                </c:pt>
                <c:pt idx="216">
                  <c:v>659.56146240234375</c:v>
                </c:pt>
                <c:pt idx="217">
                  <c:v>655.4827880859375</c:v>
                </c:pt>
                <c:pt idx="218">
                  <c:v>651.60369873046875</c:v>
                </c:pt>
                <c:pt idx="219">
                  <c:v>650.39349365234375</c:v>
                </c:pt>
                <c:pt idx="220">
                  <c:v>648.17547607421875</c:v>
                </c:pt>
                <c:pt idx="221">
                  <c:v>647.23187255859375</c:v>
                </c:pt>
                <c:pt idx="222">
                  <c:v>652.30712890625</c:v>
                </c:pt>
                <c:pt idx="223">
                  <c:v>653.92388916015625</c:v>
                </c:pt>
                <c:pt idx="224">
                  <c:v>655.6512451171875</c:v>
                </c:pt>
                <c:pt idx="225">
                  <c:v>639.15191650390625</c:v>
                </c:pt>
                <c:pt idx="226">
                  <c:v>649.65283203125</c:v>
                </c:pt>
                <c:pt idx="227">
                  <c:v>651.11517333984375</c:v>
                </c:pt>
                <c:pt idx="228">
                  <c:v>651.04791259765625</c:v>
                </c:pt>
                <c:pt idx="229">
                  <c:v>653.552734375</c:v>
                </c:pt>
                <c:pt idx="230">
                  <c:v>655.6033935546875</c:v>
                </c:pt>
                <c:pt idx="231">
                  <c:v>646.31060791015625</c:v>
                </c:pt>
                <c:pt idx="232">
                  <c:v>654.12750244140625</c:v>
                </c:pt>
                <c:pt idx="233">
                  <c:v>653.46673583984375</c:v>
                </c:pt>
                <c:pt idx="234">
                  <c:v>646.03826904296875</c:v>
                </c:pt>
                <c:pt idx="235">
                  <c:v>647.71221923828125</c:v>
                </c:pt>
                <c:pt idx="236">
                  <c:v>646.996337890625</c:v>
                </c:pt>
                <c:pt idx="237">
                  <c:v>654.314208984375</c:v>
                </c:pt>
                <c:pt idx="238">
                  <c:v>647.54949951171875</c:v>
                </c:pt>
                <c:pt idx="239">
                  <c:v>644.1527099609375</c:v>
                </c:pt>
                <c:pt idx="240">
                  <c:v>650.1038818359375</c:v>
                </c:pt>
                <c:pt idx="241">
                  <c:v>679.90350341796875</c:v>
                </c:pt>
                <c:pt idx="242">
                  <c:v>695.42803955078125</c:v>
                </c:pt>
                <c:pt idx="243">
                  <c:v>696.41546630859375</c:v>
                </c:pt>
                <c:pt idx="244">
                  <c:v>724.6610107421875</c:v>
                </c:pt>
                <c:pt idx="245">
                  <c:v>726.474365234375</c:v>
                </c:pt>
                <c:pt idx="246">
                  <c:v>732.06207275390625</c:v>
                </c:pt>
                <c:pt idx="247">
                  <c:v>741.9345703125</c:v>
                </c:pt>
                <c:pt idx="248">
                  <c:v>749.62786865234375</c:v>
                </c:pt>
                <c:pt idx="249">
                  <c:v>744.7559814453125</c:v>
                </c:pt>
                <c:pt idx="250">
                  <c:v>748.36993408203125</c:v>
                </c:pt>
                <c:pt idx="251">
                  <c:v>744.04840087890625</c:v>
                </c:pt>
                <c:pt idx="252">
                  <c:v>743.2735595703125</c:v>
                </c:pt>
                <c:pt idx="253">
                  <c:v>754.101806640625</c:v>
                </c:pt>
                <c:pt idx="254">
                  <c:v>756.2613525390625</c:v>
                </c:pt>
                <c:pt idx="255">
                  <c:v>763.82965087890625</c:v>
                </c:pt>
                <c:pt idx="256">
                  <c:v>752.49530029296875</c:v>
                </c:pt>
                <c:pt idx="257">
                  <c:v>711.49951171875</c:v>
                </c:pt>
                <c:pt idx="258">
                  <c:v>713.6961669921875</c:v>
                </c:pt>
                <c:pt idx="259">
                  <c:v>719.7593994140625</c:v>
                </c:pt>
                <c:pt idx="260">
                  <c:v>718.37213134765625</c:v>
                </c:pt>
                <c:pt idx="261">
                  <c:v>715.225830078125</c:v>
                </c:pt>
                <c:pt idx="262">
                  <c:v>717.09722900390625</c:v>
                </c:pt>
                <c:pt idx="263">
                  <c:v>713.02398681640625</c:v>
                </c:pt>
                <c:pt idx="264">
                  <c:v>714.18328857421875</c:v>
                </c:pt>
                <c:pt idx="265">
                  <c:v>721.74053955078125</c:v>
                </c:pt>
                <c:pt idx="266">
                  <c:v>715.99169921875</c:v>
                </c:pt>
                <c:pt idx="267">
                  <c:v>717.672119140625</c:v>
                </c:pt>
                <c:pt idx="268">
                  <c:v>745.724609375</c:v>
                </c:pt>
                <c:pt idx="269">
                  <c:v>741.04461669921875</c:v>
                </c:pt>
                <c:pt idx="270">
                  <c:v>743.32037353515625</c:v>
                </c:pt>
                <c:pt idx="271">
                  <c:v>746.129638671875</c:v>
                </c:pt>
                <c:pt idx="272">
                  <c:v>746.30078125</c:v>
                </c:pt>
                <c:pt idx="273">
                  <c:v>744.7069091796875</c:v>
                </c:pt>
                <c:pt idx="274">
                  <c:v>742.97003173828125</c:v>
                </c:pt>
                <c:pt idx="275">
                  <c:v>743.009521484375</c:v>
                </c:pt>
                <c:pt idx="276">
                  <c:v>734.79132080078125</c:v>
                </c:pt>
                <c:pt idx="277">
                  <c:v>739.8294677734375</c:v>
                </c:pt>
                <c:pt idx="278">
                  <c:v>737.5694580078125</c:v>
                </c:pt>
                <c:pt idx="279">
                  <c:v>747.5384521484375</c:v>
                </c:pt>
                <c:pt idx="280">
                  <c:v>675.49420166015625</c:v>
                </c:pt>
                <c:pt idx="281">
                  <c:v>707.51513671875</c:v>
                </c:pt>
                <c:pt idx="282">
                  <c:v>752.3197021484375</c:v>
                </c:pt>
                <c:pt idx="283">
                  <c:v>738.1942138671875</c:v>
                </c:pt>
                <c:pt idx="284">
                  <c:v>744.2213134765625</c:v>
                </c:pt>
                <c:pt idx="285">
                  <c:v>743.125244140625</c:v>
                </c:pt>
                <c:pt idx="286">
                  <c:v>742.89752197265625</c:v>
                </c:pt>
                <c:pt idx="287">
                  <c:v>746.61279296875</c:v>
                </c:pt>
                <c:pt idx="288">
                  <c:v>739.19073486328125</c:v>
                </c:pt>
                <c:pt idx="289">
                  <c:v>747.68243408203125</c:v>
                </c:pt>
                <c:pt idx="290">
                  <c:v>747.21337890625</c:v>
                </c:pt>
                <c:pt idx="291">
                  <c:v>748.624267578125</c:v>
                </c:pt>
                <c:pt idx="292">
                  <c:v>743.908935546875</c:v>
                </c:pt>
                <c:pt idx="293">
                  <c:v>748.0294189453125</c:v>
                </c:pt>
                <c:pt idx="294">
                  <c:v>745.97772216796875</c:v>
                </c:pt>
                <c:pt idx="295">
                  <c:v>743.83868408203125</c:v>
                </c:pt>
                <c:pt idx="296">
                  <c:v>744.15374755859375</c:v>
                </c:pt>
                <c:pt idx="297">
                  <c:v>745.03912353515625</c:v>
                </c:pt>
                <c:pt idx="298">
                  <c:v>745.5272216796875</c:v>
                </c:pt>
                <c:pt idx="299">
                  <c:v>744.208984375</c:v>
                </c:pt>
                <c:pt idx="300">
                  <c:v>743.1351318359375</c:v>
                </c:pt>
                <c:pt idx="301">
                  <c:v>746.00750732421875</c:v>
                </c:pt>
                <c:pt idx="302">
                  <c:v>744.52490234375</c:v>
                </c:pt>
                <c:pt idx="303">
                  <c:v>746.5950927734375</c:v>
                </c:pt>
                <c:pt idx="304">
                  <c:v>743.91192626953125</c:v>
                </c:pt>
                <c:pt idx="305">
                  <c:v>746.65277099609375</c:v>
                </c:pt>
                <c:pt idx="306">
                  <c:v>748.3255615234375</c:v>
                </c:pt>
                <c:pt idx="307">
                  <c:v>740.13006591796875</c:v>
                </c:pt>
                <c:pt idx="308">
                  <c:v>744.48291015625</c:v>
                </c:pt>
                <c:pt idx="309">
                  <c:v>735.95452880859375</c:v>
                </c:pt>
                <c:pt idx="310">
                  <c:v>739.80035400390625</c:v>
                </c:pt>
                <c:pt idx="311">
                  <c:v>742.9407958984375</c:v>
                </c:pt>
                <c:pt idx="312">
                  <c:v>741.12030029296875</c:v>
                </c:pt>
                <c:pt idx="313">
                  <c:v>740.34625244140625</c:v>
                </c:pt>
                <c:pt idx="314">
                  <c:v>749.6551513671875</c:v>
                </c:pt>
                <c:pt idx="315">
                  <c:v>740.32415771484375</c:v>
                </c:pt>
                <c:pt idx="316">
                  <c:v>741.8782958984375</c:v>
                </c:pt>
                <c:pt idx="317">
                  <c:v>740.82342529296875</c:v>
                </c:pt>
                <c:pt idx="318">
                  <c:v>743.1610107421875</c:v>
                </c:pt>
                <c:pt idx="319">
                  <c:v>739.49884033203125</c:v>
                </c:pt>
                <c:pt idx="320">
                  <c:v>737.9888916015625</c:v>
                </c:pt>
                <c:pt idx="321">
                  <c:v>738.5224609375</c:v>
                </c:pt>
                <c:pt idx="322">
                  <c:v>739.0848388671875</c:v>
                </c:pt>
                <c:pt idx="323">
                  <c:v>739.664794921875</c:v>
                </c:pt>
                <c:pt idx="324">
                  <c:v>738.5721435546875</c:v>
                </c:pt>
                <c:pt idx="325">
                  <c:v>732.5224609375</c:v>
                </c:pt>
                <c:pt idx="326">
                  <c:v>734.77532958984375</c:v>
                </c:pt>
                <c:pt idx="327">
                  <c:v>735.29388427734375</c:v>
                </c:pt>
                <c:pt idx="328">
                  <c:v>730.525634765625</c:v>
                </c:pt>
                <c:pt idx="329">
                  <c:v>730.17181396484375</c:v>
                </c:pt>
                <c:pt idx="330">
                  <c:v>736.05194091796875</c:v>
                </c:pt>
                <c:pt idx="331">
                  <c:v>736.89288330078125</c:v>
                </c:pt>
                <c:pt idx="332">
                  <c:v>727.5802001953125</c:v>
                </c:pt>
                <c:pt idx="333">
                  <c:v>727.4776611328125</c:v>
                </c:pt>
                <c:pt idx="334">
                  <c:v>734.54852294921875</c:v>
                </c:pt>
                <c:pt idx="335">
                  <c:v>729.100341796875</c:v>
                </c:pt>
                <c:pt idx="336">
                  <c:v>732.44244384765625</c:v>
                </c:pt>
                <c:pt idx="337">
                  <c:v>732.62554931640625</c:v>
                </c:pt>
                <c:pt idx="338">
                  <c:v>729.21002197265625</c:v>
                </c:pt>
                <c:pt idx="339">
                  <c:v>728.00738525390625</c:v>
                </c:pt>
                <c:pt idx="340">
                  <c:v>732.3651123046875</c:v>
                </c:pt>
                <c:pt idx="341">
                  <c:v>729.8271484375</c:v>
                </c:pt>
                <c:pt idx="342">
                  <c:v>727.16058349609375</c:v>
                </c:pt>
                <c:pt idx="343">
                  <c:v>727.3887939453125</c:v>
                </c:pt>
                <c:pt idx="344">
                  <c:v>726.131103515625</c:v>
                </c:pt>
                <c:pt idx="345">
                  <c:v>732.2015380859375</c:v>
                </c:pt>
                <c:pt idx="346">
                  <c:v>725.94384765625</c:v>
                </c:pt>
                <c:pt idx="347">
                  <c:v>724.7293701171875</c:v>
                </c:pt>
                <c:pt idx="348">
                  <c:v>727.22711181640625</c:v>
                </c:pt>
                <c:pt idx="349">
                  <c:v>723.5338134765625</c:v>
                </c:pt>
                <c:pt idx="350">
                  <c:v>727.65142822265625</c:v>
                </c:pt>
                <c:pt idx="351">
                  <c:v>726.3153076171875</c:v>
                </c:pt>
                <c:pt idx="352">
                  <c:v>729.6561279296875</c:v>
                </c:pt>
                <c:pt idx="353">
                  <c:v>743.0458984375</c:v>
                </c:pt>
                <c:pt idx="354">
                  <c:v>742.1370849609375</c:v>
                </c:pt>
                <c:pt idx="355">
                  <c:v>739.8740234375</c:v>
                </c:pt>
                <c:pt idx="356">
                  <c:v>733.64349365234375</c:v>
                </c:pt>
                <c:pt idx="357">
                  <c:v>742.28375244140625</c:v>
                </c:pt>
                <c:pt idx="358">
                  <c:v>739.80596923828125</c:v>
                </c:pt>
                <c:pt idx="359">
                  <c:v>744.66741943359375</c:v>
                </c:pt>
                <c:pt idx="360">
                  <c:v>742.20062255859375</c:v>
                </c:pt>
                <c:pt idx="361">
                  <c:v>741.172119140625</c:v>
                </c:pt>
                <c:pt idx="362">
                  <c:v>734.195556640625</c:v>
                </c:pt>
                <c:pt idx="363">
                  <c:v>743.36468505859375</c:v>
                </c:pt>
                <c:pt idx="364">
                  <c:v>743.6292724609375</c:v>
                </c:pt>
                <c:pt idx="365">
                  <c:v>739.9581298828125</c:v>
                </c:pt>
                <c:pt idx="366">
                  <c:v>734.9464111328125</c:v>
                </c:pt>
                <c:pt idx="367">
                  <c:v>737.8570556640625</c:v>
                </c:pt>
                <c:pt idx="368">
                  <c:v>740.9873046875</c:v>
                </c:pt>
                <c:pt idx="369">
                  <c:v>744.7008056640625</c:v>
                </c:pt>
                <c:pt idx="370">
                  <c:v>735.6265869140625</c:v>
                </c:pt>
                <c:pt idx="371">
                  <c:v>736.99627685546875</c:v>
                </c:pt>
                <c:pt idx="372">
                  <c:v>735.8958740234375</c:v>
                </c:pt>
                <c:pt idx="373">
                  <c:v>737.01385498046875</c:v>
                </c:pt>
                <c:pt idx="374">
                  <c:v>733.6934814453125</c:v>
                </c:pt>
                <c:pt idx="375">
                  <c:v>728.28411865234375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359.20108032226563</c:v>
                </c:pt>
                <c:pt idx="380">
                  <c:v>605.27166748046875</c:v>
                </c:pt>
                <c:pt idx="381">
                  <c:v>705.22900390625</c:v>
                </c:pt>
                <c:pt idx="382">
                  <c:v>749.06219482421875</c:v>
                </c:pt>
                <c:pt idx="383">
                  <c:v>743.24798583984375</c:v>
                </c:pt>
                <c:pt idx="384">
                  <c:v>747.16656494140625</c:v>
                </c:pt>
                <c:pt idx="385">
                  <c:v>751.81494140625</c:v>
                </c:pt>
                <c:pt idx="386">
                  <c:v>757.06146240234375</c:v>
                </c:pt>
                <c:pt idx="387">
                  <c:v>764.69390869140625</c:v>
                </c:pt>
                <c:pt idx="388">
                  <c:v>773.0498046875</c:v>
                </c:pt>
                <c:pt idx="389">
                  <c:v>766.34906005859375</c:v>
                </c:pt>
                <c:pt idx="390">
                  <c:v>755.906982421875</c:v>
                </c:pt>
                <c:pt idx="391">
                  <c:v>775.2520751953125</c:v>
                </c:pt>
                <c:pt idx="392">
                  <c:v>755.45037841796875</c:v>
                </c:pt>
                <c:pt idx="393">
                  <c:v>749.5657958984375</c:v>
                </c:pt>
                <c:pt idx="394">
                  <c:v>748.65106201171875</c:v>
                </c:pt>
                <c:pt idx="395">
                  <c:v>752.82025146484375</c:v>
                </c:pt>
                <c:pt idx="396">
                  <c:v>752.68182373046875</c:v>
                </c:pt>
                <c:pt idx="397">
                  <c:v>754.72528076171875</c:v>
                </c:pt>
                <c:pt idx="398">
                  <c:v>675.1790771484375</c:v>
                </c:pt>
                <c:pt idx="399">
                  <c:v>739.7010498046875</c:v>
                </c:pt>
                <c:pt idx="400">
                  <c:v>756.012451171875</c:v>
                </c:pt>
                <c:pt idx="401">
                  <c:v>749.5556640625</c:v>
                </c:pt>
                <c:pt idx="402">
                  <c:v>750.350830078125</c:v>
                </c:pt>
                <c:pt idx="403">
                  <c:v>761.87603759765625</c:v>
                </c:pt>
                <c:pt idx="404">
                  <c:v>754.24285888671875</c:v>
                </c:pt>
                <c:pt idx="405">
                  <c:v>761.27972412109375</c:v>
                </c:pt>
                <c:pt idx="406">
                  <c:v>749.29156494140625</c:v>
                </c:pt>
                <c:pt idx="407">
                  <c:v>748.13214111328125</c:v>
                </c:pt>
                <c:pt idx="408">
                  <c:v>755.67596435546875</c:v>
                </c:pt>
                <c:pt idx="409">
                  <c:v>744.2816162109375</c:v>
                </c:pt>
                <c:pt idx="410">
                  <c:v>751.3421630859375</c:v>
                </c:pt>
                <c:pt idx="411">
                  <c:v>746.30389404296875</c:v>
                </c:pt>
                <c:pt idx="412">
                  <c:v>752.1793212890625</c:v>
                </c:pt>
                <c:pt idx="413">
                  <c:v>748.095947265625</c:v>
                </c:pt>
                <c:pt idx="414">
                  <c:v>752.50335693359375</c:v>
                </c:pt>
                <c:pt idx="415">
                  <c:v>749.79315185546875</c:v>
                </c:pt>
                <c:pt idx="416">
                  <c:v>758.68426513671875</c:v>
                </c:pt>
                <c:pt idx="417">
                  <c:v>752.88812255859375</c:v>
                </c:pt>
                <c:pt idx="418">
                  <c:v>751.8170166015625</c:v>
                </c:pt>
                <c:pt idx="419">
                  <c:v>748.388671875</c:v>
                </c:pt>
                <c:pt idx="420">
                  <c:v>755.30853271484375</c:v>
                </c:pt>
                <c:pt idx="421">
                  <c:v>755.4208984375</c:v>
                </c:pt>
                <c:pt idx="422">
                  <c:v>752.7047119140625</c:v>
                </c:pt>
                <c:pt idx="423">
                  <c:v>752.2823486328125</c:v>
                </c:pt>
                <c:pt idx="424">
                  <c:v>753.35302734375</c:v>
                </c:pt>
                <c:pt idx="425">
                  <c:v>754.6578369140625</c:v>
                </c:pt>
                <c:pt idx="426">
                  <c:v>752.08306884765625</c:v>
                </c:pt>
                <c:pt idx="427">
                  <c:v>753.745361328125</c:v>
                </c:pt>
                <c:pt idx="428">
                  <c:v>753.06683349609375</c:v>
                </c:pt>
                <c:pt idx="429">
                  <c:v>750.72186279296875</c:v>
                </c:pt>
                <c:pt idx="430">
                  <c:v>760.7945556640625</c:v>
                </c:pt>
                <c:pt idx="431">
                  <c:v>752.2275390625</c:v>
                </c:pt>
                <c:pt idx="432">
                  <c:v>743.51751708984375</c:v>
                </c:pt>
                <c:pt idx="433">
                  <c:v>753.16064453125</c:v>
                </c:pt>
                <c:pt idx="434">
                  <c:v>751.104736328125</c:v>
                </c:pt>
                <c:pt idx="435">
                  <c:v>758.14404296875</c:v>
                </c:pt>
                <c:pt idx="436">
                  <c:v>757.04217529296875</c:v>
                </c:pt>
                <c:pt idx="437">
                  <c:v>749.3170166015625</c:v>
                </c:pt>
                <c:pt idx="438">
                  <c:v>753.73895263671875</c:v>
                </c:pt>
                <c:pt idx="439">
                  <c:v>742.6783447265625</c:v>
                </c:pt>
                <c:pt idx="440">
                  <c:v>729.77069091796875</c:v>
                </c:pt>
                <c:pt idx="441">
                  <c:v>675.96826171875</c:v>
                </c:pt>
                <c:pt idx="442">
                  <c:v>686.3203125</c:v>
                </c:pt>
                <c:pt idx="443">
                  <c:v>674.70294189453125</c:v>
                </c:pt>
                <c:pt idx="444">
                  <c:v>665.77008056640625</c:v>
                </c:pt>
                <c:pt idx="445">
                  <c:v>672.33990478515625</c:v>
                </c:pt>
                <c:pt idx="446">
                  <c:v>670.70599365234375</c:v>
                </c:pt>
                <c:pt idx="447">
                  <c:v>672.84906005859375</c:v>
                </c:pt>
                <c:pt idx="448">
                  <c:v>672.84222412109375</c:v>
                </c:pt>
                <c:pt idx="449">
                  <c:v>670.18218994140625</c:v>
                </c:pt>
                <c:pt idx="450">
                  <c:v>671.02197265625</c:v>
                </c:pt>
                <c:pt idx="451">
                  <c:v>679.37384033203125</c:v>
                </c:pt>
                <c:pt idx="452">
                  <c:v>676.6485595703125</c:v>
                </c:pt>
                <c:pt idx="453">
                  <c:v>676.97100830078125</c:v>
                </c:pt>
                <c:pt idx="454">
                  <c:v>679.08404541015625</c:v>
                </c:pt>
                <c:pt idx="455">
                  <c:v>677.15667724609375</c:v>
                </c:pt>
                <c:pt idx="456">
                  <c:v>678.2591552734375</c:v>
                </c:pt>
                <c:pt idx="457">
                  <c:v>706.5250244140625</c:v>
                </c:pt>
                <c:pt idx="458">
                  <c:v>711.0234375</c:v>
                </c:pt>
                <c:pt idx="459">
                  <c:v>713.749267578125</c:v>
                </c:pt>
                <c:pt idx="460">
                  <c:v>707.89141845703125</c:v>
                </c:pt>
                <c:pt idx="461">
                  <c:v>708.57763671875</c:v>
                </c:pt>
                <c:pt idx="462">
                  <c:v>720.17559814453125</c:v>
                </c:pt>
                <c:pt idx="463">
                  <c:v>689.3529052734375</c:v>
                </c:pt>
                <c:pt idx="464">
                  <c:v>661.50201416015625</c:v>
                </c:pt>
                <c:pt idx="465">
                  <c:v>656.85662841796875</c:v>
                </c:pt>
                <c:pt idx="466">
                  <c:v>663.87646484375</c:v>
                </c:pt>
                <c:pt idx="467">
                  <c:v>659.9267578125</c:v>
                </c:pt>
                <c:pt idx="468">
                  <c:v>660.95684814453125</c:v>
                </c:pt>
                <c:pt idx="469">
                  <c:v>658.72515869140625</c:v>
                </c:pt>
                <c:pt idx="470">
                  <c:v>661.1990966796875</c:v>
                </c:pt>
                <c:pt idx="471">
                  <c:v>662.7506103515625</c:v>
                </c:pt>
                <c:pt idx="472">
                  <c:v>663.0533447265625</c:v>
                </c:pt>
                <c:pt idx="473">
                  <c:v>661.50616455078125</c:v>
                </c:pt>
                <c:pt idx="474">
                  <c:v>663.40985107421875</c:v>
                </c:pt>
                <c:pt idx="475">
                  <c:v>665.564453125</c:v>
                </c:pt>
                <c:pt idx="476">
                  <c:v>666.73101806640625</c:v>
                </c:pt>
                <c:pt idx="477">
                  <c:v>662.4453125</c:v>
                </c:pt>
                <c:pt idx="478">
                  <c:v>628.699951171875</c:v>
                </c:pt>
                <c:pt idx="479">
                  <c:v>627.583984375</c:v>
                </c:pt>
                <c:pt idx="480">
                  <c:v>635.36859130859375</c:v>
                </c:pt>
                <c:pt idx="481">
                  <c:v>635.20086669921875</c:v>
                </c:pt>
                <c:pt idx="482">
                  <c:v>630.4312744140625</c:v>
                </c:pt>
                <c:pt idx="483">
                  <c:v>632.97991943359375</c:v>
                </c:pt>
                <c:pt idx="484">
                  <c:v>632.0423583984375</c:v>
                </c:pt>
                <c:pt idx="485">
                  <c:v>628.13824462890625</c:v>
                </c:pt>
                <c:pt idx="486">
                  <c:v>587.49951171875</c:v>
                </c:pt>
                <c:pt idx="487">
                  <c:v>590.70001220703125</c:v>
                </c:pt>
                <c:pt idx="488">
                  <c:v>598.9063720703125</c:v>
                </c:pt>
                <c:pt idx="489">
                  <c:v>589.13726806640625</c:v>
                </c:pt>
                <c:pt idx="490">
                  <c:v>586.6783447265625</c:v>
                </c:pt>
                <c:pt idx="491">
                  <c:v>588.09930419921875</c:v>
                </c:pt>
                <c:pt idx="492">
                  <c:v>592.43328857421875</c:v>
                </c:pt>
                <c:pt idx="493">
                  <c:v>664.1959228515625</c:v>
                </c:pt>
                <c:pt idx="494">
                  <c:v>665.78118896484375</c:v>
                </c:pt>
                <c:pt idx="495">
                  <c:v>660.81005859375</c:v>
                </c:pt>
                <c:pt idx="496">
                  <c:v>664.625732421875</c:v>
                </c:pt>
                <c:pt idx="497">
                  <c:v>663.83880615234375</c:v>
                </c:pt>
                <c:pt idx="498">
                  <c:v>672.5989990234375</c:v>
                </c:pt>
                <c:pt idx="499">
                  <c:v>667.21246337890625</c:v>
                </c:pt>
                <c:pt idx="500">
                  <c:v>669.11517333984375</c:v>
                </c:pt>
                <c:pt idx="501">
                  <c:v>671.14654541015625</c:v>
                </c:pt>
                <c:pt idx="502">
                  <c:v>670.437255859375</c:v>
                </c:pt>
                <c:pt idx="503">
                  <c:v>666.82958984375</c:v>
                </c:pt>
                <c:pt idx="504">
                  <c:v>666.57757568359375</c:v>
                </c:pt>
                <c:pt idx="505">
                  <c:v>670.81610107421875</c:v>
                </c:pt>
                <c:pt idx="506">
                  <c:v>668.0078125</c:v>
                </c:pt>
                <c:pt idx="507">
                  <c:v>670.070556640625</c:v>
                </c:pt>
                <c:pt idx="508">
                  <c:v>663.04205322265625</c:v>
                </c:pt>
                <c:pt idx="509">
                  <c:v>660.3968505859375</c:v>
                </c:pt>
                <c:pt idx="510">
                  <c:v>665.2869873046875</c:v>
                </c:pt>
                <c:pt idx="511">
                  <c:v>668.53851318359375</c:v>
                </c:pt>
                <c:pt idx="512">
                  <c:v>667.50341796875</c:v>
                </c:pt>
                <c:pt idx="513">
                  <c:v>667.82745361328125</c:v>
                </c:pt>
                <c:pt idx="514">
                  <c:v>671.88397216796875</c:v>
                </c:pt>
                <c:pt idx="515">
                  <c:v>663.97369384765625</c:v>
                </c:pt>
                <c:pt idx="516">
                  <c:v>665.85211181640625</c:v>
                </c:pt>
                <c:pt idx="517">
                  <c:v>669.1864013671875</c:v>
                </c:pt>
                <c:pt idx="518">
                  <c:v>668.3953857421875</c:v>
                </c:pt>
                <c:pt idx="519">
                  <c:v>712.767822265625</c:v>
                </c:pt>
                <c:pt idx="520">
                  <c:v>717.8045654296875</c:v>
                </c:pt>
                <c:pt idx="521">
                  <c:v>716.22259521484375</c:v>
                </c:pt>
                <c:pt idx="522">
                  <c:v>718.50726318359375</c:v>
                </c:pt>
                <c:pt idx="523">
                  <c:v>713.7076416015625</c:v>
                </c:pt>
                <c:pt idx="524">
                  <c:v>714.7191162109375</c:v>
                </c:pt>
                <c:pt idx="525">
                  <c:v>720.04046630859375</c:v>
                </c:pt>
                <c:pt idx="526">
                  <c:v>716.9710693359375</c:v>
                </c:pt>
                <c:pt idx="527">
                  <c:v>716.8358154296875</c:v>
                </c:pt>
                <c:pt idx="528">
                  <c:v>725.359130859375</c:v>
                </c:pt>
                <c:pt idx="529">
                  <c:v>714.99652099609375</c:v>
                </c:pt>
                <c:pt idx="530">
                  <c:v>712.28411865234375</c:v>
                </c:pt>
                <c:pt idx="531">
                  <c:v>712.12200927734375</c:v>
                </c:pt>
                <c:pt idx="532">
                  <c:v>714.6300048828125</c:v>
                </c:pt>
                <c:pt idx="533">
                  <c:v>714.8482666015625</c:v>
                </c:pt>
                <c:pt idx="534">
                  <c:v>715.40606689453125</c:v>
                </c:pt>
                <c:pt idx="535">
                  <c:v>710.37530517578125</c:v>
                </c:pt>
                <c:pt idx="536">
                  <c:v>708.03009033203125</c:v>
                </c:pt>
                <c:pt idx="537">
                  <c:v>708.6527099609375</c:v>
                </c:pt>
                <c:pt idx="538">
                  <c:v>709.6929931640625</c:v>
                </c:pt>
                <c:pt idx="539">
                  <c:v>706.9102783203125</c:v>
                </c:pt>
                <c:pt idx="540">
                  <c:v>708.934326171875</c:v>
                </c:pt>
                <c:pt idx="541">
                  <c:v>711.11199951171875</c:v>
                </c:pt>
                <c:pt idx="542">
                  <c:v>706.5567626953125</c:v>
                </c:pt>
                <c:pt idx="543">
                  <c:v>694.8834228515625</c:v>
                </c:pt>
                <c:pt idx="544">
                  <c:v>708.85968017578125</c:v>
                </c:pt>
                <c:pt idx="545">
                  <c:v>704.3414306640625</c:v>
                </c:pt>
                <c:pt idx="546">
                  <c:v>705.50213623046875</c:v>
                </c:pt>
                <c:pt idx="547">
                  <c:v>703.071044921875</c:v>
                </c:pt>
                <c:pt idx="548">
                  <c:v>712.62548828125</c:v>
                </c:pt>
                <c:pt idx="549">
                  <c:v>709.64361572265625</c:v>
                </c:pt>
                <c:pt idx="550">
                  <c:v>709.1787109375</c:v>
                </c:pt>
                <c:pt idx="551">
                  <c:v>706.83587646484375</c:v>
                </c:pt>
                <c:pt idx="552">
                  <c:v>704.68048095703125</c:v>
                </c:pt>
                <c:pt idx="553">
                  <c:v>704.883544921875</c:v>
                </c:pt>
                <c:pt idx="554">
                  <c:v>690.12091064453125</c:v>
                </c:pt>
                <c:pt idx="555">
                  <c:v>700.57806396484375</c:v>
                </c:pt>
                <c:pt idx="556">
                  <c:v>700.43341064453125</c:v>
                </c:pt>
                <c:pt idx="557">
                  <c:v>704.11614990234375</c:v>
                </c:pt>
                <c:pt idx="558">
                  <c:v>697.361083984375</c:v>
                </c:pt>
                <c:pt idx="559">
                  <c:v>700.1224365234375</c:v>
                </c:pt>
                <c:pt idx="560">
                  <c:v>692.875</c:v>
                </c:pt>
                <c:pt idx="561">
                  <c:v>700.05157470703125</c:v>
                </c:pt>
                <c:pt idx="562">
                  <c:v>677.046875</c:v>
                </c:pt>
                <c:pt idx="563">
                  <c:v>671.17266845703125</c:v>
                </c:pt>
                <c:pt idx="564">
                  <c:v>660.03399658203125</c:v>
                </c:pt>
                <c:pt idx="565">
                  <c:v>669.073974609375</c:v>
                </c:pt>
                <c:pt idx="566">
                  <c:v>667.4124755859375</c:v>
                </c:pt>
                <c:pt idx="567">
                  <c:v>673.02386474609375</c:v>
                </c:pt>
                <c:pt idx="568">
                  <c:v>606.20379638671875</c:v>
                </c:pt>
                <c:pt idx="569">
                  <c:v>603.05120849609375</c:v>
                </c:pt>
                <c:pt idx="570">
                  <c:v>601.2978515625</c:v>
                </c:pt>
                <c:pt idx="571">
                  <c:v>605.35015869140625</c:v>
                </c:pt>
                <c:pt idx="572">
                  <c:v>609.0615234375</c:v>
                </c:pt>
                <c:pt idx="573">
                  <c:v>607.586181640625</c:v>
                </c:pt>
                <c:pt idx="574">
                  <c:v>610.9603271484375</c:v>
                </c:pt>
                <c:pt idx="575">
                  <c:v>610.55615234375</c:v>
                </c:pt>
                <c:pt idx="576">
                  <c:v>616.4893798828125</c:v>
                </c:pt>
                <c:pt idx="577">
                  <c:v>608.27984619140625</c:v>
                </c:pt>
                <c:pt idx="578">
                  <c:v>613.94635009765625</c:v>
                </c:pt>
                <c:pt idx="579">
                  <c:v>614.2056884765625</c:v>
                </c:pt>
                <c:pt idx="580">
                  <c:v>609.49102783203125</c:v>
                </c:pt>
                <c:pt idx="581">
                  <c:v>617.65557861328125</c:v>
                </c:pt>
                <c:pt idx="582">
                  <c:v>617.456298828125</c:v>
                </c:pt>
                <c:pt idx="583">
                  <c:v>614.2813720703125</c:v>
                </c:pt>
                <c:pt idx="584">
                  <c:v>619.3189697265625</c:v>
                </c:pt>
                <c:pt idx="585">
                  <c:v>618.817626953125</c:v>
                </c:pt>
                <c:pt idx="586">
                  <c:v>623.0267333984375</c:v>
                </c:pt>
                <c:pt idx="587">
                  <c:v>620.650634765625</c:v>
                </c:pt>
                <c:pt idx="588">
                  <c:v>620.9217529296875</c:v>
                </c:pt>
                <c:pt idx="589">
                  <c:v>615.85137939453125</c:v>
                </c:pt>
                <c:pt idx="590">
                  <c:v>613.82928466796875</c:v>
                </c:pt>
                <c:pt idx="591">
                  <c:v>623.06622314453125</c:v>
                </c:pt>
                <c:pt idx="592">
                  <c:v>621.29486083984375</c:v>
                </c:pt>
                <c:pt idx="593">
                  <c:v>618.9005126953125</c:v>
                </c:pt>
                <c:pt idx="594">
                  <c:v>617.83538818359375</c:v>
                </c:pt>
                <c:pt idx="595">
                  <c:v>622.265380859375</c:v>
                </c:pt>
                <c:pt idx="596">
                  <c:v>618.708740234375</c:v>
                </c:pt>
                <c:pt idx="597">
                  <c:v>629.048828125</c:v>
                </c:pt>
                <c:pt idx="598">
                  <c:v>620.47161865234375</c:v>
                </c:pt>
                <c:pt idx="599">
                  <c:v>623.032958984375</c:v>
                </c:pt>
                <c:pt idx="600">
                  <c:v>620.16925048828125</c:v>
                </c:pt>
                <c:pt idx="601">
                  <c:v>616.19915771484375</c:v>
                </c:pt>
                <c:pt idx="602">
                  <c:v>621.42303466796875</c:v>
                </c:pt>
                <c:pt idx="603">
                  <c:v>616.6761474609375</c:v>
                </c:pt>
                <c:pt idx="604">
                  <c:v>619.52490234375</c:v>
                </c:pt>
                <c:pt idx="605">
                  <c:v>614.720458984375</c:v>
                </c:pt>
                <c:pt idx="606">
                  <c:v>617.970458984375</c:v>
                </c:pt>
                <c:pt idx="607">
                  <c:v>608.11480712890625</c:v>
                </c:pt>
                <c:pt idx="608">
                  <c:v>613.771728515625</c:v>
                </c:pt>
                <c:pt idx="609">
                  <c:v>610.6578369140625</c:v>
                </c:pt>
                <c:pt idx="610">
                  <c:v>609.02630615234375</c:v>
                </c:pt>
                <c:pt idx="611">
                  <c:v>611.985595703125</c:v>
                </c:pt>
                <c:pt idx="612">
                  <c:v>614.169189453125</c:v>
                </c:pt>
                <c:pt idx="613">
                  <c:v>608.84283447265625</c:v>
                </c:pt>
                <c:pt idx="614">
                  <c:v>608.5435791015625</c:v>
                </c:pt>
                <c:pt idx="615">
                  <c:v>607.083984375</c:v>
                </c:pt>
                <c:pt idx="616">
                  <c:v>613.32647705078125</c:v>
                </c:pt>
                <c:pt idx="617">
                  <c:v>608.70428466796875</c:v>
                </c:pt>
                <c:pt idx="618">
                  <c:v>607.22869873046875</c:v>
                </c:pt>
                <c:pt idx="619">
                  <c:v>607.728759765625</c:v>
                </c:pt>
                <c:pt idx="620">
                  <c:v>607.0721435546875</c:v>
                </c:pt>
                <c:pt idx="621">
                  <c:v>609.6502685546875</c:v>
                </c:pt>
                <c:pt idx="622">
                  <c:v>609.6693115234375</c:v>
                </c:pt>
                <c:pt idx="623">
                  <c:v>609.5008544921875</c:v>
                </c:pt>
                <c:pt idx="624">
                  <c:v>613.81634521484375</c:v>
                </c:pt>
                <c:pt idx="625">
                  <c:v>614.22601318359375</c:v>
                </c:pt>
                <c:pt idx="626">
                  <c:v>612.47271728515625</c:v>
                </c:pt>
                <c:pt idx="627">
                  <c:v>609.54644775390625</c:v>
                </c:pt>
                <c:pt idx="628">
                  <c:v>603.0670166015625</c:v>
                </c:pt>
                <c:pt idx="629">
                  <c:v>608.87213134765625</c:v>
                </c:pt>
                <c:pt idx="630">
                  <c:v>607.75665283203125</c:v>
                </c:pt>
                <c:pt idx="631">
                  <c:v>533.0699462890625</c:v>
                </c:pt>
                <c:pt idx="632">
                  <c:v>550.80841064453125</c:v>
                </c:pt>
                <c:pt idx="633">
                  <c:v>553.4691162109375</c:v>
                </c:pt>
                <c:pt idx="634">
                  <c:v>545.85504150390625</c:v>
                </c:pt>
                <c:pt idx="635">
                  <c:v>549.63336181640625</c:v>
                </c:pt>
                <c:pt idx="636">
                  <c:v>543.61236572265625</c:v>
                </c:pt>
                <c:pt idx="637">
                  <c:v>547.10736083984375</c:v>
                </c:pt>
                <c:pt idx="638">
                  <c:v>545.82720947265625</c:v>
                </c:pt>
                <c:pt idx="639">
                  <c:v>551.97735595703125</c:v>
                </c:pt>
                <c:pt idx="640">
                  <c:v>539.61822509765625</c:v>
                </c:pt>
                <c:pt idx="641">
                  <c:v>542.75958251953125</c:v>
                </c:pt>
                <c:pt idx="642">
                  <c:v>538.6630859375</c:v>
                </c:pt>
                <c:pt idx="643">
                  <c:v>545.500732421875</c:v>
                </c:pt>
                <c:pt idx="644">
                  <c:v>540.42108154296875</c:v>
                </c:pt>
                <c:pt idx="645">
                  <c:v>547.6600341796875</c:v>
                </c:pt>
                <c:pt idx="646">
                  <c:v>537.04766845703125</c:v>
                </c:pt>
                <c:pt idx="647">
                  <c:v>543.15576171875</c:v>
                </c:pt>
                <c:pt idx="648">
                  <c:v>541.5548095703125</c:v>
                </c:pt>
                <c:pt idx="649">
                  <c:v>540.012451171875</c:v>
                </c:pt>
                <c:pt idx="650">
                  <c:v>512.94049072265625</c:v>
                </c:pt>
                <c:pt idx="651">
                  <c:v>506.22921752929688</c:v>
                </c:pt>
                <c:pt idx="652">
                  <c:v>508.60336303710938</c:v>
                </c:pt>
                <c:pt idx="653">
                  <c:v>507.15264892578125</c:v>
                </c:pt>
                <c:pt idx="654">
                  <c:v>508.53097534179688</c:v>
                </c:pt>
                <c:pt idx="655">
                  <c:v>505.73770141601563</c:v>
                </c:pt>
                <c:pt idx="656">
                  <c:v>511.7879638671875</c:v>
                </c:pt>
                <c:pt idx="657">
                  <c:v>505.30282592773438</c:v>
                </c:pt>
                <c:pt idx="658">
                  <c:v>500.17361450195313</c:v>
                </c:pt>
                <c:pt idx="659">
                  <c:v>511.26486206054688</c:v>
                </c:pt>
                <c:pt idx="660">
                  <c:v>503.75286865234375</c:v>
                </c:pt>
                <c:pt idx="661">
                  <c:v>501.53753662109375</c:v>
                </c:pt>
                <c:pt idx="662">
                  <c:v>510.03659057617188</c:v>
                </c:pt>
                <c:pt idx="663">
                  <c:v>501.98846435546875</c:v>
                </c:pt>
                <c:pt idx="664">
                  <c:v>509.03311157226563</c:v>
                </c:pt>
                <c:pt idx="665">
                  <c:v>500.80667114257813</c:v>
                </c:pt>
                <c:pt idx="666">
                  <c:v>504.33535766601563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5BA-4515-90CB-3AA01EDB7725}"/>
            </c:ext>
          </c:extLst>
        </c:ser>
        <c:ser>
          <c:idx val="5"/>
          <c:order val="1"/>
          <c:tx>
            <c:strRef>
              <c:f>'E-2520AB'!$G$7</c:f>
              <c:strCache>
                <c:ptCount val="1"/>
                <c:pt idx="0">
                  <c:v>Inlet Temp. to E-2520 </c:v>
                </c:pt>
              </c:strCache>
            </c:strRef>
          </c:tx>
          <c:marker>
            <c:symbol val="none"/>
          </c:marker>
          <c:xVal>
            <c:numRef>
              <c:f>'E-2520AB'!$F$8:$F$674</c:f>
              <c:numCache>
                <c:formatCode>dd/\-mmm/\-yy/\ hh:mm:ss</c:formatCode>
                <c:ptCount val="667"/>
                <c:pt idx="0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</c:numCache>
            </c:numRef>
          </c:xVal>
          <c:yVal>
            <c:numRef>
              <c:f>'E-2520AB'!$G$8:$G$674</c:f>
              <c:numCache>
                <c:formatCode>General</c:formatCode>
                <c:ptCount val="667"/>
                <c:pt idx="0">
                  <c:v>109.84755706787109</c:v>
                </c:pt>
                <c:pt idx="1">
                  <c:v>109.98865509033203</c:v>
                </c:pt>
                <c:pt idx="2">
                  <c:v>110.89422607421875</c:v>
                </c:pt>
                <c:pt idx="3">
                  <c:v>111.08835601806641</c:v>
                </c:pt>
                <c:pt idx="4">
                  <c:v>111.45473480224609</c:v>
                </c:pt>
                <c:pt idx="5">
                  <c:v>111.70296478271484</c:v>
                </c:pt>
                <c:pt idx="6">
                  <c:v>110.21604919433594</c:v>
                </c:pt>
                <c:pt idx="7">
                  <c:v>108.47853088378906</c:v>
                </c:pt>
                <c:pt idx="8">
                  <c:v>111.6661376953125</c:v>
                </c:pt>
                <c:pt idx="9">
                  <c:v>110.62163543701172</c:v>
                </c:pt>
                <c:pt idx="10">
                  <c:v>111.78730010986328</c:v>
                </c:pt>
                <c:pt idx="11">
                  <c:v>112.43438720703125</c:v>
                </c:pt>
                <c:pt idx="12">
                  <c:v>112.29959106445313</c:v>
                </c:pt>
                <c:pt idx="13">
                  <c:v>111.96595001220703</c:v>
                </c:pt>
                <c:pt idx="14">
                  <c:v>112.27890014648438</c:v>
                </c:pt>
                <c:pt idx="15">
                  <c:v>111.55318450927734</c:v>
                </c:pt>
                <c:pt idx="16">
                  <c:v>111.58650207519531</c:v>
                </c:pt>
                <c:pt idx="17">
                  <c:v>107.53224182128906</c:v>
                </c:pt>
                <c:pt idx="18">
                  <c:v>110.22793579101563</c:v>
                </c:pt>
                <c:pt idx="19">
                  <c:v>110.20996856689453</c:v>
                </c:pt>
                <c:pt idx="20">
                  <c:v>110.64279937744141</c:v>
                </c:pt>
                <c:pt idx="21">
                  <c:v>109.08307647705078</c:v>
                </c:pt>
                <c:pt idx="22">
                  <c:v>109.58335876464844</c:v>
                </c:pt>
                <c:pt idx="23">
                  <c:v>108.19544982910156</c:v>
                </c:pt>
                <c:pt idx="24">
                  <c:v>109.64589691162109</c:v>
                </c:pt>
                <c:pt idx="25">
                  <c:v>110.16240692138672</c:v>
                </c:pt>
                <c:pt idx="26">
                  <c:v>109.09990692138672</c:v>
                </c:pt>
                <c:pt idx="27">
                  <c:v>107.07855987548828</c:v>
                </c:pt>
                <c:pt idx="28">
                  <c:v>108.13803100585938</c:v>
                </c:pt>
                <c:pt idx="29">
                  <c:v>111.42279815673828</c:v>
                </c:pt>
                <c:pt idx="30">
                  <c:v>112.43341827392578</c:v>
                </c:pt>
                <c:pt idx="31">
                  <c:v>111.23867797851563</c:v>
                </c:pt>
                <c:pt idx="32">
                  <c:v>113.64351654052734</c:v>
                </c:pt>
                <c:pt idx="33">
                  <c:v>113.68532562255859</c:v>
                </c:pt>
                <c:pt idx="34">
                  <c:v>107.75580596923828</c:v>
                </c:pt>
                <c:pt idx="35">
                  <c:v>105.76995849609375</c:v>
                </c:pt>
                <c:pt idx="36">
                  <c:v>106.24304962158203</c:v>
                </c:pt>
                <c:pt idx="37">
                  <c:v>104.66175842285156</c:v>
                </c:pt>
                <c:pt idx="38">
                  <c:v>106.65846252441406</c:v>
                </c:pt>
                <c:pt idx="39">
                  <c:v>107.13612365722656</c:v>
                </c:pt>
                <c:pt idx="40">
                  <c:v>107.100341796875</c:v>
                </c:pt>
                <c:pt idx="41">
                  <c:v>107.93324279785156</c:v>
                </c:pt>
                <c:pt idx="42">
                  <c:v>106.56109619140625</c:v>
                </c:pt>
                <c:pt idx="43">
                  <c:v>106.15216064453125</c:v>
                </c:pt>
                <c:pt idx="44">
                  <c:v>106.77703857421875</c:v>
                </c:pt>
                <c:pt idx="45">
                  <c:v>106.82315826416016</c:v>
                </c:pt>
                <c:pt idx="46">
                  <c:v>106.84626770019531</c:v>
                </c:pt>
                <c:pt idx="47">
                  <c:v>107.49085235595703</c:v>
                </c:pt>
                <c:pt idx="48">
                  <c:v>106.99716186523438</c:v>
                </c:pt>
                <c:pt idx="49">
                  <c:v>107.25958251953125</c:v>
                </c:pt>
                <c:pt idx="50">
                  <c:v>107.27085876464844</c:v>
                </c:pt>
                <c:pt idx="51">
                  <c:v>107.52654266357422</c:v>
                </c:pt>
                <c:pt idx="52">
                  <c:v>106.74476623535156</c:v>
                </c:pt>
                <c:pt idx="53">
                  <c:v>107.97660827636719</c:v>
                </c:pt>
                <c:pt idx="54">
                  <c:v>106.38782501220703</c:v>
                </c:pt>
                <c:pt idx="55">
                  <c:v>108.41127777099609</c:v>
                </c:pt>
                <c:pt idx="56">
                  <c:v>106.67333221435547</c:v>
                </c:pt>
                <c:pt idx="57">
                  <c:v>106.38217163085938</c:v>
                </c:pt>
                <c:pt idx="58">
                  <c:v>107.16341400146484</c:v>
                </c:pt>
                <c:pt idx="59">
                  <c:v>107.5972900390625</c:v>
                </c:pt>
                <c:pt idx="60">
                  <c:v>107.5972900390625</c:v>
                </c:pt>
                <c:pt idx="61">
                  <c:v>107.5972900390625</c:v>
                </c:pt>
                <c:pt idx="62">
                  <c:v>107.5972900390625</c:v>
                </c:pt>
                <c:pt idx="63">
                  <c:v>106.89236450195313</c:v>
                </c:pt>
                <c:pt idx="64">
                  <c:v>107.5853271484375</c:v>
                </c:pt>
                <c:pt idx="65">
                  <c:v>107.5853271484375</c:v>
                </c:pt>
                <c:pt idx="66">
                  <c:v>106.75704956054688</c:v>
                </c:pt>
                <c:pt idx="67">
                  <c:v>107.1822509765625</c:v>
                </c:pt>
                <c:pt idx="68">
                  <c:v>108.40086364746094</c:v>
                </c:pt>
                <c:pt idx="69">
                  <c:v>107.42137145996094</c:v>
                </c:pt>
                <c:pt idx="70">
                  <c:v>107.76820373535156</c:v>
                </c:pt>
                <c:pt idx="71">
                  <c:v>107.82667541503906</c:v>
                </c:pt>
                <c:pt idx="72">
                  <c:v>108.30290985107422</c:v>
                </c:pt>
                <c:pt idx="73">
                  <c:v>107.78265380859375</c:v>
                </c:pt>
                <c:pt idx="74">
                  <c:v>108.06827545166016</c:v>
                </c:pt>
                <c:pt idx="75">
                  <c:v>107.53752899169922</c:v>
                </c:pt>
                <c:pt idx="76">
                  <c:v>108.09754943847656</c:v>
                </c:pt>
                <c:pt idx="77">
                  <c:v>107.93544006347656</c:v>
                </c:pt>
                <c:pt idx="78">
                  <c:v>108.41909027099609</c:v>
                </c:pt>
                <c:pt idx="79">
                  <c:v>107.24645233154297</c:v>
                </c:pt>
                <c:pt idx="80">
                  <c:v>108.22016143798828</c:v>
                </c:pt>
                <c:pt idx="81">
                  <c:v>107.85502624511719</c:v>
                </c:pt>
                <c:pt idx="82">
                  <c:v>107.83052062988281</c:v>
                </c:pt>
                <c:pt idx="83">
                  <c:v>107.60048675537109</c:v>
                </c:pt>
                <c:pt idx="84">
                  <c:v>108.10031127929688</c:v>
                </c:pt>
                <c:pt idx="85">
                  <c:v>107.15901184082031</c:v>
                </c:pt>
                <c:pt idx="86">
                  <c:v>107.55083465576172</c:v>
                </c:pt>
                <c:pt idx="87">
                  <c:v>106.43689727783203</c:v>
                </c:pt>
                <c:pt idx="88">
                  <c:v>108.03217315673828</c:v>
                </c:pt>
                <c:pt idx="89">
                  <c:v>107.49296569824219</c:v>
                </c:pt>
                <c:pt idx="90">
                  <c:v>107.55055236816406</c:v>
                </c:pt>
                <c:pt idx="91">
                  <c:v>107.29428100585938</c:v>
                </c:pt>
                <c:pt idx="92">
                  <c:v>107.03695678710938</c:v>
                </c:pt>
                <c:pt idx="93">
                  <c:v>106.92549896240234</c:v>
                </c:pt>
                <c:pt idx="94">
                  <c:v>108.76762390136719</c:v>
                </c:pt>
                <c:pt idx="95">
                  <c:v>107.73087310791016</c:v>
                </c:pt>
                <c:pt idx="96">
                  <c:v>107.48886871337891</c:v>
                </c:pt>
                <c:pt idx="97">
                  <c:v>108.22206115722656</c:v>
                </c:pt>
                <c:pt idx="98">
                  <c:v>109.28948974609375</c:v>
                </c:pt>
                <c:pt idx="99">
                  <c:v>108.42828369140625</c:v>
                </c:pt>
                <c:pt idx="100">
                  <c:v>108.87344360351563</c:v>
                </c:pt>
                <c:pt idx="101">
                  <c:v>109.28219604492188</c:v>
                </c:pt>
                <c:pt idx="102">
                  <c:v>108.50014495849609</c:v>
                </c:pt>
                <c:pt idx="103">
                  <c:v>109.90264892578125</c:v>
                </c:pt>
                <c:pt idx="104">
                  <c:v>108.89109039306641</c:v>
                </c:pt>
                <c:pt idx="105">
                  <c:v>109.27835083007813</c:v>
                </c:pt>
                <c:pt idx="106">
                  <c:v>109.13185119628906</c:v>
                </c:pt>
                <c:pt idx="107">
                  <c:v>108.77761077880859</c:v>
                </c:pt>
                <c:pt idx="108">
                  <c:v>108.44309997558594</c:v>
                </c:pt>
                <c:pt idx="109">
                  <c:v>108.98126220703125</c:v>
                </c:pt>
                <c:pt idx="110">
                  <c:v>108.09991455078125</c:v>
                </c:pt>
                <c:pt idx="111">
                  <c:v>108.03933715820313</c:v>
                </c:pt>
                <c:pt idx="112">
                  <c:v>107.86436462402344</c:v>
                </c:pt>
                <c:pt idx="113">
                  <c:v>109.55792999267578</c:v>
                </c:pt>
                <c:pt idx="114">
                  <c:v>109.54717254638672</c:v>
                </c:pt>
                <c:pt idx="115">
                  <c:v>109.12776184082031</c:v>
                </c:pt>
                <c:pt idx="116">
                  <c:v>109.61811828613281</c:v>
                </c:pt>
                <c:pt idx="117">
                  <c:v>108.26438140869141</c:v>
                </c:pt>
                <c:pt idx="118">
                  <c:v>108.61408233642578</c:v>
                </c:pt>
                <c:pt idx="119">
                  <c:v>108.25076293945313</c:v>
                </c:pt>
                <c:pt idx="120">
                  <c:v>109.07300567626953</c:v>
                </c:pt>
                <c:pt idx="121">
                  <c:v>108.83065032958984</c:v>
                </c:pt>
                <c:pt idx="122">
                  <c:v>108.85667419433594</c:v>
                </c:pt>
                <c:pt idx="123">
                  <c:v>110.19636535644531</c:v>
                </c:pt>
                <c:pt idx="124">
                  <c:v>109.14109802246094</c:v>
                </c:pt>
                <c:pt idx="125">
                  <c:v>111.03182220458984</c:v>
                </c:pt>
                <c:pt idx="126">
                  <c:v>109.26068878173828</c:v>
                </c:pt>
                <c:pt idx="127">
                  <c:v>109.10697174072266</c:v>
                </c:pt>
                <c:pt idx="128">
                  <c:v>108.35392761230469</c:v>
                </c:pt>
                <c:pt idx="129">
                  <c:v>106.92807006835938</c:v>
                </c:pt>
                <c:pt idx="130">
                  <c:v>108.71586608886719</c:v>
                </c:pt>
                <c:pt idx="131">
                  <c:v>109.04338836669922</c:v>
                </c:pt>
                <c:pt idx="132">
                  <c:v>109.32293701171875</c:v>
                </c:pt>
                <c:pt idx="133">
                  <c:v>107.94705963134766</c:v>
                </c:pt>
                <c:pt idx="134">
                  <c:v>107.53150177001953</c:v>
                </c:pt>
                <c:pt idx="135">
                  <c:v>107.44809722900391</c:v>
                </c:pt>
                <c:pt idx="136">
                  <c:v>111.84976196289063</c:v>
                </c:pt>
                <c:pt idx="137">
                  <c:v>110.50045013427734</c:v>
                </c:pt>
                <c:pt idx="138">
                  <c:v>109.80948638916016</c:v>
                </c:pt>
                <c:pt idx="139">
                  <c:v>105.90225982666016</c:v>
                </c:pt>
                <c:pt idx="140">
                  <c:v>106.38631439208984</c:v>
                </c:pt>
                <c:pt idx="141">
                  <c:v>107.11936950683594</c:v>
                </c:pt>
                <c:pt idx="142">
                  <c:v>106.30203247070313</c:v>
                </c:pt>
                <c:pt idx="143">
                  <c:v>103.42029571533203</c:v>
                </c:pt>
                <c:pt idx="144">
                  <c:v>104.47074890136719</c:v>
                </c:pt>
                <c:pt idx="145">
                  <c:v>103.60842895507813</c:v>
                </c:pt>
                <c:pt idx="146">
                  <c:v>110.21832275390625</c:v>
                </c:pt>
                <c:pt idx="147">
                  <c:v>107.10501861572266</c:v>
                </c:pt>
                <c:pt idx="148">
                  <c:v>106.01480865478516</c:v>
                </c:pt>
                <c:pt idx="149">
                  <c:v>105.36479949951172</c:v>
                </c:pt>
                <c:pt idx="150">
                  <c:v>104.77841186523438</c:v>
                </c:pt>
                <c:pt idx="151">
                  <c:v>106.43683624267578</c:v>
                </c:pt>
                <c:pt idx="152">
                  <c:v>106.96825408935547</c:v>
                </c:pt>
                <c:pt idx="153">
                  <c:v>105.58835601806641</c:v>
                </c:pt>
                <c:pt idx="154">
                  <c:v>106.46826934814453</c:v>
                </c:pt>
                <c:pt idx="155">
                  <c:v>105.947998046875</c:v>
                </c:pt>
                <c:pt idx="156">
                  <c:v>106.33917999267578</c:v>
                </c:pt>
                <c:pt idx="157">
                  <c:v>105.60772705078125</c:v>
                </c:pt>
                <c:pt idx="158">
                  <c:v>106.70146942138672</c:v>
                </c:pt>
                <c:pt idx="159">
                  <c:v>106.429931640625</c:v>
                </c:pt>
                <c:pt idx="160">
                  <c:v>106.19333648681641</c:v>
                </c:pt>
                <c:pt idx="161">
                  <c:v>107.55828857421875</c:v>
                </c:pt>
                <c:pt idx="162">
                  <c:v>107.54718780517578</c:v>
                </c:pt>
                <c:pt idx="163">
                  <c:v>108.17278289794922</c:v>
                </c:pt>
                <c:pt idx="164">
                  <c:v>107.67730712890625</c:v>
                </c:pt>
                <c:pt idx="165">
                  <c:v>106.60968017578125</c:v>
                </c:pt>
                <c:pt idx="166">
                  <c:v>107.45928955078125</c:v>
                </c:pt>
                <c:pt idx="167">
                  <c:v>107.61792755126953</c:v>
                </c:pt>
                <c:pt idx="168">
                  <c:v>105.97380065917969</c:v>
                </c:pt>
                <c:pt idx="169">
                  <c:v>106.20925140380859</c:v>
                </c:pt>
                <c:pt idx="170">
                  <c:v>107.29456329345703</c:v>
                </c:pt>
                <c:pt idx="171">
                  <c:v>106.95285797119141</c:v>
                </c:pt>
                <c:pt idx="172">
                  <c:v>107.46827697753906</c:v>
                </c:pt>
                <c:pt idx="173">
                  <c:v>107.21707153320313</c:v>
                </c:pt>
                <c:pt idx="174">
                  <c:v>107.28730773925781</c:v>
                </c:pt>
                <c:pt idx="175">
                  <c:v>106.41178894042969</c:v>
                </c:pt>
                <c:pt idx="176">
                  <c:v>106.91718292236328</c:v>
                </c:pt>
                <c:pt idx="177">
                  <c:v>107.54611968994141</c:v>
                </c:pt>
                <c:pt idx="178">
                  <c:v>109.13808441162109</c:v>
                </c:pt>
                <c:pt idx="179">
                  <c:v>108.15499877929688</c:v>
                </c:pt>
                <c:pt idx="180">
                  <c:v>107.96274566650391</c:v>
                </c:pt>
                <c:pt idx="181">
                  <c:v>107.33367919921875</c:v>
                </c:pt>
                <c:pt idx="182">
                  <c:v>105.31566619873047</c:v>
                </c:pt>
                <c:pt idx="183">
                  <c:v>98.048416137695313</c:v>
                </c:pt>
                <c:pt idx="184">
                  <c:v>107.51404571533203</c:v>
                </c:pt>
                <c:pt idx="185">
                  <c:v>104.27203369140625</c:v>
                </c:pt>
                <c:pt idx="186">
                  <c:v>106.51058197021484</c:v>
                </c:pt>
                <c:pt idx="187">
                  <c:v>106.56744384765625</c:v>
                </c:pt>
                <c:pt idx="188">
                  <c:v>107.95114135742188</c:v>
                </c:pt>
                <c:pt idx="189">
                  <c:v>107.12450408935547</c:v>
                </c:pt>
                <c:pt idx="190">
                  <c:v>106.54315185546875</c:v>
                </c:pt>
                <c:pt idx="191">
                  <c:v>107.91912841796875</c:v>
                </c:pt>
                <c:pt idx="192">
                  <c:v>105.74026489257813</c:v>
                </c:pt>
                <c:pt idx="193">
                  <c:v>105.88449096679688</c:v>
                </c:pt>
                <c:pt idx="194">
                  <c:v>106.19559478759766</c:v>
                </c:pt>
                <c:pt idx="195">
                  <c:v>106.19849395751953</c:v>
                </c:pt>
                <c:pt idx="196">
                  <c:v>106.21685028076172</c:v>
                </c:pt>
                <c:pt idx="197">
                  <c:v>106.23675537109375</c:v>
                </c:pt>
                <c:pt idx="198">
                  <c:v>106.22955322265625</c:v>
                </c:pt>
                <c:pt idx="199">
                  <c:v>105.97389984130859</c:v>
                </c:pt>
                <c:pt idx="200">
                  <c:v>106.13954925537109</c:v>
                </c:pt>
                <c:pt idx="201">
                  <c:v>106.50742340087891</c:v>
                </c:pt>
                <c:pt idx="202">
                  <c:v>106.46919250488281</c:v>
                </c:pt>
                <c:pt idx="203">
                  <c:v>105.87860107421875</c:v>
                </c:pt>
                <c:pt idx="204">
                  <c:v>105.96448516845703</c:v>
                </c:pt>
                <c:pt idx="205">
                  <c:v>107.11675262451172</c:v>
                </c:pt>
                <c:pt idx="206">
                  <c:v>105.35936737060547</c:v>
                </c:pt>
                <c:pt idx="207">
                  <c:v>106.45437622070313</c:v>
                </c:pt>
                <c:pt idx="208">
                  <c:v>106.62100982666016</c:v>
                </c:pt>
                <c:pt idx="209">
                  <c:v>105.76419067382813</c:v>
                </c:pt>
                <c:pt idx="210">
                  <c:v>105.74504089355469</c:v>
                </c:pt>
                <c:pt idx="211">
                  <c:v>106.2430419921875</c:v>
                </c:pt>
                <c:pt idx="212">
                  <c:v>107.32550811767578</c:v>
                </c:pt>
                <c:pt idx="213">
                  <c:v>105.84430694580078</c:v>
                </c:pt>
                <c:pt idx="214">
                  <c:v>106.28561401367188</c:v>
                </c:pt>
                <c:pt idx="215">
                  <c:v>105.92533111572266</c:v>
                </c:pt>
                <c:pt idx="216">
                  <c:v>106.2823486328125</c:v>
                </c:pt>
                <c:pt idx="217">
                  <c:v>106.06124114990234</c:v>
                </c:pt>
                <c:pt idx="218">
                  <c:v>107.16839599609375</c:v>
                </c:pt>
                <c:pt idx="219">
                  <c:v>106.23149871826172</c:v>
                </c:pt>
                <c:pt idx="220">
                  <c:v>105.98027038574219</c:v>
                </c:pt>
                <c:pt idx="221">
                  <c:v>105.16069030761719</c:v>
                </c:pt>
                <c:pt idx="222">
                  <c:v>104.99460601806641</c:v>
                </c:pt>
                <c:pt idx="223">
                  <c:v>105.4766845703125</c:v>
                </c:pt>
                <c:pt idx="224">
                  <c:v>105.99604797363281</c:v>
                </c:pt>
                <c:pt idx="225">
                  <c:v>106.06156921386719</c:v>
                </c:pt>
                <c:pt idx="226">
                  <c:v>106.29255676269531</c:v>
                </c:pt>
                <c:pt idx="227">
                  <c:v>107.16619873046875</c:v>
                </c:pt>
                <c:pt idx="228">
                  <c:v>105.67586517333984</c:v>
                </c:pt>
                <c:pt idx="229">
                  <c:v>105.78464508056641</c:v>
                </c:pt>
                <c:pt idx="230">
                  <c:v>105.80649566650391</c:v>
                </c:pt>
                <c:pt idx="231">
                  <c:v>105.61208343505859</c:v>
                </c:pt>
                <c:pt idx="232">
                  <c:v>105.60579681396484</c:v>
                </c:pt>
                <c:pt idx="233">
                  <c:v>105.55949401855469</c:v>
                </c:pt>
                <c:pt idx="234">
                  <c:v>105.22747039794922</c:v>
                </c:pt>
                <c:pt idx="235">
                  <c:v>104.94498443603516</c:v>
                </c:pt>
                <c:pt idx="236">
                  <c:v>105.9625244140625</c:v>
                </c:pt>
                <c:pt idx="237">
                  <c:v>106.42897796630859</c:v>
                </c:pt>
                <c:pt idx="238">
                  <c:v>106.84086608886719</c:v>
                </c:pt>
                <c:pt idx="239">
                  <c:v>105.65760803222656</c:v>
                </c:pt>
                <c:pt idx="240">
                  <c:v>105.72012329101563</c:v>
                </c:pt>
                <c:pt idx="241">
                  <c:v>106.35169982910156</c:v>
                </c:pt>
                <c:pt idx="242">
                  <c:v>104.76213836669922</c:v>
                </c:pt>
                <c:pt idx="243">
                  <c:v>105.59635162353516</c:v>
                </c:pt>
                <c:pt idx="244">
                  <c:v>106.09822082519531</c:v>
                </c:pt>
                <c:pt idx="245">
                  <c:v>106.56477355957031</c:v>
                </c:pt>
                <c:pt idx="246">
                  <c:v>106.01709747314453</c:v>
                </c:pt>
                <c:pt idx="247">
                  <c:v>107.11436462402344</c:v>
                </c:pt>
                <c:pt idx="248">
                  <c:v>107.01194000244141</c:v>
                </c:pt>
                <c:pt idx="249">
                  <c:v>106.18000030517578</c:v>
                </c:pt>
                <c:pt idx="250">
                  <c:v>106.75778961181641</c:v>
                </c:pt>
                <c:pt idx="251">
                  <c:v>107.34016418457031</c:v>
                </c:pt>
                <c:pt idx="252">
                  <c:v>107.32151794433594</c:v>
                </c:pt>
                <c:pt idx="253">
                  <c:v>107.2357177734375</c:v>
                </c:pt>
                <c:pt idx="254">
                  <c:v>107.38504028320313</c:v>
                </c:pt>
                <c:pt idx="255">
                  <c:v>107.69991302490234</c:v>
                </c:pt>
                <c:pt idx="256">
                  <c:v>107.09258270263672</c:v>
                </c:pt>
                <c:pt idx="257">
                  <c:v>104.72080230712891</c:v>
                </c:pt>
                <c:pt idx="258">
                  <c:v>106.34947204589844</c:v>
                </c:pt>
                <c:pt idx="259">
                  <c:v>106.02561187744141</c:v>
                </c:pt>
                <c:pt idx="260">
                  <c:v>106.76526641845703</c:v>
                </c:pt>
                <c:pt idx="261">
                  <c:v>106.40383911132813</c:v>
                </c:pt>
                <c:pt idx="262">
                  <c:v>106.68688201904297</c:v>
                </c:pt>
                <c:pt idx="263">
                  <c:v>106.64585876464844</c:v>
                </c:pt>
                <c:pt idx="264">
                  <c:v>106.587158203125</c:v>
                </c:pt>
                <c:pt idx="265">
                  <c:v>106.58213806152344</c:v>
                </c:pt>
                <c:pt idx="266">
                  <c:v>106.80779266357422</c:v>
                </c:pt>
                <c:pt idx="267">
                  <c:v>107.07782745361328</c:v>
                </c:pt>
                <c:pt idx="268">
                  <c:v>106.82843017578125</c:v>
                </c:pt>
                <c:pt idx="269">
                  <c:v>107.418701171875</c:v>
                </c:pt>
                <c:pt idx="270">
                  <c:v>107.64051055908203</c:v>
                </c:pt>
                <c:pt idx="271">
                  <c:v>107.90259552001953</c:v>
                </c:pt>
                <c:pt idx="272">
                  <c:v>107.52662658691406</c:v>
                </c:pt>
                <c:pt idx="273">
                  <c:v>106.90334320068359</c:v>
                </c:pt>
                <c:pt idx="274">
                  <c:v>106.97635650634766</c:v>
                </c:pt>
                <c:pt idx="275">
                  <c:v>107.37483215332031</c:v>
                </c:pt>
                <c:pt idx="276">
                  <c:v>107.32899475097656</c:v>
                </c:pt>
                <c:pt idx="277">
                  <c:v>107.25906372070313</c:v>
                </c:pt>
                <c:pt idx="278">
                  <c:v>106.90370941162109</c:v>
                </c:pt>
                <c:pt idx="279">
                  <c:v>107.54060363769531</c:v>
                </c:pt>
                <c:pt idx="280">
                  <c:v>106.66832733154297</c:v>
                </c:pt>
                <c:pt idx="281">
                  <c:v>108.04221343994141</c:v>
                </c:pt>
                <c:pt idx="282">
                  <c:v>106.90480041503906</c:v>
                </c:pt>
                <c:pt idx="283">
                  <c:v>107.54788970947266</c:v>
                </c:pt>
                <c:pt idx="284">
                  <c:v>107.03448486328125</c:v>
                </c:pt>
                <c:pt idx="285">
                  <c:v>107.67205047607422</c:v>
                </c:pt>
                <c:pt idx="286">
                  <c:v>107.726806640625</c:v>
                </c:pt>
                <c:pt idx="287">
                  <c:v>106.82130432128906</c:v>
                </c:pt>
                <c:pt idx="288">
                  <c:v>107.0919189453125</c:v>
                </c:pt>
                <c:pt idx="289">
                  <c:v>107.49185943603516</c:v>
                </c:pt>
                <c:pt idx="290">
                  <c:v>106.68749237060547</c:v>
                </c:pt>
                <c:pt idx="291">
                  <c:v>107.41744232177734</c:v>
                </c:pt>
                <c:pt idx="292">
                  <c:v>106.98844146728516</c:v>
                </c:pt>
                <c:pt idx="293">
                  <c:v>106.66490936279297</c:v>
                </c:pt>
                <c:pt idx="294">
                  <c:v>107.33396911621094</c:v>
                </c:pt>
                <c:pt idx="295">
                  <c:v>107.54233551025391</c:v>
                </c:pt>
                <c:pt idx="296">
                  <c:v>107.26907348632813</c:v>
                </c:pt>
                <c:pt idx="297">
                  <c:v>106.52317810058594</c:v>
                </c:pt>
                <c:pt idx="298">
                  <c:v>106.42816925048828</c:v>
                </c:pt>
                <c:pt idx="299">
                  <c:v>106.15769195556641</c:v>
                </c:pt>
                <c:pt idx="300">
                  <c:v>106.45226287841797</c:v>
                </c:pt>
                <c:pt idx="301">
                  <c:v>107.45327758789063</c:v>
                </c:pt>
                <c:pt idx="302">
                  <c:v>106.60003662109375</c:v>
                </c:pt>
                <c:pt idx="303">
                  <c:v>107.67064666748047</c:v>
                </c:pt>
                <c:pt idx="304">
                  <c:v>108.20079803466797</c:v>
                </c:pt>
                <c:pt idx="305">
                  <c:v>107.82505035400391</c:v>
                </c:pt>
                <c:pt idx="306">
                  <c:v>107.38063049316406</c:v>
                </c:pt>
                <c:pt idx="307">
                  <c:v>107.42971801757813</c:v>
                </c:pt>
                <c:pt idx="308">
                  <c:v>107.49160766601563</c:v>
                </c:pt>
                <c:pt idx="309">
                  <c:v>107.52001953125</c:v>
                </c:pt>
                <c:pt idx="310">
                  <c:v>108.59340667724609</c:v>
                </c:pt>
                <c:pt idx="311">
                  <c:v>107.527587890625</c:v>
                </c:pt>
                <c:pt idx="312">
                  <c:v>107.65773773193359</c:v>
                </c:pt>
                <c:pt idx="313">
                  <c:v>107.45023345947266</c:v>
                </c:pt>
                <c:pt idx="314">
                  <c:v>106.60700225830078</c:v>
                </c:pt>
                <c:pt idx="315">
                  <c:v>107.16455078125</c:v>
                </c:pt>
                <c:pt idx="316">
                  <c:v>107.82315063476563</c:v>
                </c:pt>
                <c:pt idx="317">
                  <c:v>107.35071563720703</c:v>
                </c:pt>
                <c:pt idx="318">
                  <c:v>107.38692474365234</c:v>
                </c:pt>
                <c:pt idx="319">
                  <c:v>106.77592468261719</c:v>
                </c:pt>
                <c:pt idx="320">
                  <c:v>106.85186004638672</c:v>
                </c:pt>
                <c:pt idx="321">
                  <c:v>107.61504364013672</c:v>
                </c:pt>
                <c:pt idx="322">
                  <c:v>107.74691772460938</c:v>
                </c:pt>
                <c:pt idx="323">
                  <c:v>108.06737518310547</c:v>
                </c:pt>
                <c:pt idx="324">
                  <c:v>107.63667297363281</c:v>
                </c:pt>
                <c:pt idx="325">
                  <c:v>108.14306640625</c:v>
                </c:pt>
                <c:pt idx="326">
                  <c:v>108.81697845458984</c:v>
                </c:pt>
                <c:pt idx="327">
                  <c:v>108.19887542724609</c:v>
                </c:pt>
                <c:pt idx="328">
                  <c:v>108.18426513671875</c:v>
                </c:pt>
                <c:pt idx="329">
                  <c:v>108.15207672119141</c:v>
                </c:pt>
                <c:pt idx="330">
                  <c:v>107.55538940429688</c:v>
                </c:pt>
                <c:pt idx="331">
                  <c:v>107.26400756835938</c:v>
                </c:pt>
                <c:pt idx="332">
                  <c:v>107.86441802978516</c:v>
                </c:pt>
                <c:pt idx="333">
                  <c:v>107.66639709472656</c:v>
                </c:pt>
                <c:pt idx="334">
                  <c:v>106.89195251464844</c:v>
                </c:pt>
                <c:pt idx="335">
                  <c:v>107.67536926269531</c:v>
                </c:pt>
                <c:pt idx="336">
                  <c:v>107.0352783203125</c:v>
                </c:pt>
                <c:pt idx="337">
                  <c:v>107.76790618896484</c:v>
                </c:pt>
                <c:pt idx="338">
                  <c:v>108.35159301757813</c:v>
                </c:pt>
                <c:pt idx="339">
                  <c:v>107.73714447021484</c:v>
                </c:pt>
                <c:pt idx="340">
                  <c:v>107.71111297607422</c:v>
                </c:pt>
                <c:pt idx="341">
                  <c:v>107.16922760009766</c:v>
                </c:pt>
                <c:pt idx="342">
                  <c:v>107.71095275878906</c:v>
                </c:pt>
                <c:pt idx="343">
                  <c:v>107.61875152587891</c:v>
                </c:pt>
                <c:pt idx="344">
                  <c:v>107.94955444335938</c:v>
                </c:pt>
                <c:pt idx="345">
                  <c:v>109.15816497802734</c:v>
                </c:pt>
                <c:pt idx="346">
                  <c:v>107.34381866455078</c:v>
                </c:pt>
                <c:pt idx="347">
                  <c:v>107.44685363769531</c:v>
                </c:pt>
                <c:pt idx="348">
                  <c:v>107.73002624511719</c:v>
                </c:pt>
                <c:pt idx="349">
                  <c:v>107.67389678955078</c:v>
                </c:pt>
                <c:pt idx="350">
                  <c:v>108.14363861083984</c:v>
                </c:pt>
                <c:pt idx="351">
                  <c:v>108.13361358642578</c:v>
                </c:pt>
                <c:pt idx="352">
                  <c:v>107.30680847167969</c:v>
                </c:pt>
                <c:pt idx="353">
                  <c:v>106.70112609863281</c:v>
                </c:pt>
                <c:pt idx="354">
                  <c:v>107.45844268798828</c:v>
                </c:pt>
                <c:pt idx="355">
                  <c:v>107.39803314208984</c:v>
                </c:pt>
                <c:pt idx="356">
                  <c:v>107.68587493896484</c:v>
                </c:pt>
                <c:pt idx="357">
                  <c:v>107.72938537597656</c:v>
                </c:pt>
                <c:pt idx="358">
                  <c:v>107.8172607421875</c:v>
                </c:pt>
                <c:pt idx="359">
                  <c:v>107.87281036376953</c:v>
                </c:pt>
                <c:pt idx="360">
                  <c:v>107.61862945556641</c:v>
                </c:pt>
                <c:pt idx="361">
                  <c:v>108.2196044921875</c:v>
                </c:pt>
                <c:pt idx="362">
                  <c:v>107.93714904785156</c:v>
                </c:pt>
                <c:pt idx="363">
                  <c:v>108.22186279296875</c:v>
                </c:pt>
                <c:pt idx="364">
                  <c:v>108.00933074951172</c:v>
                </c:pt>
                <c:pt idx="365">
                  <c:v>107.75441741943359</c:v>
                </c:pt>
                <c:pt idx="366">
                  <c:v>107.95010375976563</c:v>
                </c:pt>
                <c:pt idx="367">
                  <c:v>107.67446899414063</c:v>
                </c:pt>
                <c:pt idx="368">
                  <c:v>107.88975524902344</c:v>
                </c:pt>
                <c:pt idx="369">
                  <c:v>106.81219482421875</c:v>
                </c:pt>
                <c:pt idx="370">
                  <c:v>107.61484527587891</c:v>
                </c:pt>
                <c:pt idx="371">
                  <c:v>107.20001983642578</c:v>
                </c:pt>
                <c:pt idx="372">
                  <c:v>107.82187652587891</c:v>
                </c:pt>
                <c:pt idx="373">
                  <c:v>107.56491851806641</c:v>
                </c:pt>
                <c:pt idx="374">
                  <c:v>107.59893798828125</c:v>
                </c:pt>
                <c:pt idx="375">
                  <c:v>106.98342132568359</c:v>
                </c:pt>
                <c:pt idx="376">
                  <c:v>102.31622314453125</c:v>
                </c:pt>
                <c:pt idx="377">
                  <c:v>48.725360870361328</c:v>
                </c:pt>
                <c:pt idx="378">
                  <c:v>32.218666076660156</c:v>
                </c:pt>
                <c:pt idx="379">
                  <c:v>115.56488800048828</c:v>
                </c:pt>
                <c:pt idx="380">
                  <c:v>109.27108764648438</c:v>
                </c:pt>
                <c:pt idx="381">
                  <c:v>108.20402526855469</c:v>
                </c:pt>
                <c:pt idx="382">
                  <c:v>109.44580078125</c:v>
                </c:pt>
                <c:pt idx="383">
                  <c:v>109.12040710449219</c:v>
                </c:pt>
                <c:pt idx="384">
                  <c:v>108.24998474121094</c:v>
                </c:pt>
                <c:pt idx="385">
                  <c:v>109.78408050537109</c:v>
                </c:pt>
                <c:pt idx="386">
                  <c:v>108.15804290771484</c:v>
                </c:pt>
                <c:pt idx="387">
                  <c:v>109.01766204833984</c:v>
                </c:pt>
                <c:pt idx="388">
                  <c:v>108.84362030029297</c:v>
                </c:pt>
                <c:pt idx="389">
                  <c:v>108.89752960205078</c:v>
                </c:pt>
                <c:pt idx="390">
                  <c:v>108.6064453125</c:v>
                </c:pt>
                <c:pt idx="391">
                  <c:v>108.68840026855469</c:v>
                </c:pt>
                <c:pt idx="392">
                  <c:v>108.52531433105469</c:v>
                </c:pt>
                <c:pt idx="393">
                  <c:v>108.78909301757813</c:v>
                </c:pt>
                <c:pt idx="394">
                  <c:v>108.96197509765625</c:v>
                </c:pt>
                <c:pt idx="395">
                  <c:v>108.55381011962891</c:v>
                </c:pt>
                <c:pt idx="396">
                  <c:v>109.04903411865234</c:v>
                </c:pt>
                <c:pt idx="397">
                  <c:v>108.53710174560547</c:v>
                </c:pt>
                <c:pt idx="398">
                  <c:v>114.47901153564453</c:v>
                </c:pt>
                <c:pt idx="399">
                  <c:v>108.36197662353516</c:v>
                </c:pt>
                <c:pt idx="400">
                  <c:v>108.23934173583984</c:v>
                </c:pt>
                <c:pt idx="401">
                  <c:v>108.32329559326172</c:v>
                </c:pt>
                <c:pt idx="402">
                  <c:v>108.05467224121094</c:v>
                </c:pt>
                <c:pt idx="403">
                  <c:v>108.70893096923828</c:v>
                </c:pt>
                <c:pt idx="404">
                  <c:v>108.00119018554688</c:v>
                </c:pt>
                <c:pt idx="405">
                  <c:v>108.77449798583984</c:v>
                </c:pt>
                <c:pt idx="406">
                  <c:v>109.02837371826172</c:v>
                </c:pt>
                <c:pt idx="407">
                  <c:v>108.74057769775391</c:v>
                </c:pt>
                <c:pt idx="408">
                  <c:v>108.66431427001953</c:v>
                </c:pt>
                <c:pt idx="409">
                  <c:v>108.48074340820313</c:v>
                </c:pt>
                <c:pt idx="410">
                  <c:v>108.66345977783203</c:v>
                </c:pt>
                <c:pt idx="411">
                  <c:v>108.83494567871094</c:v>
                </c:pt>
                <c:pt idx="412">
                  <c:v>108.69416809082031</c:v>
                </c:pt>
                <c:pt idx="413">
                  <c:v>108.59086608886719</c:v>
                </c:pt>
                <c:pt idx="414">
                  <c:v>108.02641296386719</c:v>
                </c:pt>
                <c:pt idx="415">
                  <c:v>108.48516082763672</c:v>
                </c:pt>
                <c:pt idx="416">
                  <c:v>108.43608093261719</c:v>
                </c:pt>
                <c:pt idx="417">
                  <c:v>108.29228210449219</c:v>
                </c:pt>
                <c:pt idx="418">
                  <c:v>108.86235046386719</c:v>
                </c:pt>
                <c:pt idx="419">
                  <c:v>108.25338745117188</c:v>
                </c:pt>
                <c:pt idx="420">
                  <c:v>108.34654235839844</c:v>
                </c:pt>
                <c:pt idx="421">
                  <c:v>108.31296539306641</c:v>
                </c:pt>
                <c:pt idx="422">
                  <c:v>108.42041778564453</c:v>
                </c:pt>
                <c:pt idx="423">
                  <c:v>108.39816284179688</c:v>
                </c:pt>
                <c:pt idx="424">
                  <c:v>108.12760925292969</c:v>
                </c:pt>
                <c:pt idx="425">
                  <c:v>108.31871032714844</c:v>
                </c:pt>
                <c:pt idx="426">
                  <c:v>108.82323455810547</c:v>
                </c:pt>
                <c:pt idx="427">
                  <c:v>108.13510131835938</c:v>
                </c:pt>
                <c:pt idx="428">
                  <c:v>108.41189575195313</c:v>
                </c:pt>
                <c:pt idx="429">
                  <c:v>108.65870666503906</c:v>
                </c:pt>
                <c:pt idx="430">
                  <c:v>108.60562896728516</c:v>
                </c:pt>
                <c:pt idx="431">
                  <c:v>108.77269744873047</c:v>
                </c:pt>
                <c:pt idx="432">
                  <c:v>108.33331298828125</c:v>
                </c:pt>
                <c:pt idx="433">
                  <c:v>108.14888763427734</c:v>
                </c:pt>
                <c:pt idx="434">
                  <c:v>108.24973297119141</c:v>
                </c:pt>
                <c:pt idx="435">
                  <c:v>109.05400085449219</c:v>
                </c:pt>
                <c:pt idx="436">
                  <c:v>109.2913818359375</c:v>
                </c:pt>
                <c:pt idx="437">
                  <c:v>108.5777587890625</c:v>
                </c:pt>
                <c:pt idx="438">
                  <c:v>108.29019927978516</c:v>
                </c:pt>
                <c:pt idx="439">
                  <c:v>108.46671295166016</c:v>
                </c:pt>
                <c:pt idx="440">
                  <c:v>108.3734130859375</c:v>
                </c:pt>
                <c:pt idx="441">
                  <c:v>109.16815948486328</c:v>
                </c:pt>
                <c:pt idx="442">
                  <c:v>109.5216064453125</c:v>
                </c:pt>
                <c:pt idx="443">
                  <c:v>107.49188995361328</c:v>
                </c:pt>
                <c:pt idx="444">
                  <c:v>107.51385498046875</c:v>
                </c:pt>
                <c:pt idx="445">
                  <c:v>108.69093322753906</c:v>
                </c:pt>
                <c:pt idx="446">
                  <c:v>108.41897583007813</c:v>
                </c:pt>
                <c:pt idx="447">
                  <c:v>108.06925201416016</c:v>
                </c:pt>
                <c:pt idx="448">
                  <c:v>108.32284545898438</c:v>
                </c:pt>
                <c:pt idx="449">
                  <c:v>108.62429046630859</c:v>
                </c:pt>
                <c:pt idx="450">
                  <c:v>110.22486114501953</c:v>
                </c:pt>
                <c:pt idx="451">
                  <c:v>109.24075317382813</c:v>
                </c:pt>
                <c:pt idx="452">
                  <c:v>109.29779052734375</c:v>
                </c:pt>
                <c:pt idx="453">
                  <c:v>108.32441711425781</c:v>
                </c:pt>
                <c:pt idx="454">
                  <c:v>108.45919799804688</c:v>
                </c:pt>
                <c:pt idx="455">
                  <c:v>108.24388122558594</c:v>
                </c:pt>
                <c:pt idx="456">
                  <c:v>107.91799926757813</c:v>
                </c:pt>
                <c:pt idx="457">
                  <c:v>108.65149688720703</c:v>
                </c:pt>
                <c:pt idx="458">
                  <c:v>108.06665802001953</c:v>
                </c:pt>
                <c:pt idx="459">
                  <c:v>109.06005096435547</c:v>
                </c:pt>
                <c:pt idx="460">
                  <c:v>109.00878143310547</c:v>
                </c:pt>
                <c:pt idx="461">
                  <c:v>109.46395874023438</c:v>
                </c:pt>
                <c:pt idx="462">
                  <c:v>108.14930725097656</c:v>
                </c:pt>
                <c:pt idx="463">
                  <c:v>109.34905242919922</c:v>
                </c:pt>
                <c:pt idx="464">
                  <c:v>109.62751007080078</c:v>
                </c:pt>
                <c:pt idx="465">
                  <c:v>109.66425323486328</c:v>
                </c:pt>
                <c:pt idx="466">
                  <c:v>108.68668365478516</c:v>
                </c:pt>
                <c:pt idx="467">
                  <c:v>108.99800872802734</c:v>
                </c:pt>
                <c:pt idx="468">
                  <c:v>108.97869873046875</c:v>
                </c:pt>
                <c:pt idx="469">
                  <c:v>108.808837890625</c:v>
                </c:pt>
                <c:pt idx="470">
                  <c:v>107.76849365234375</c:v>
                </c:pt>
                <c:pt idx="471">
                  <c:v>108.38173675537109</c:v>
                </c:pt>
                <c:pt idx="472">
                  <c:v>109.43416595458984</c:v>
                </c:pt>
                <c:pt idx="473">
                  <c:v>109.68097686767578</c:v>
                </c:pt>
                <c:pt idx="474">
                  <c:v>109.63329315185547</c:v>
                </c:pt>
                <c:pt idx="475">
                  <c:v>108.40760040283203</c:v>
                </c:pt>
                <c:pt idx="476">
                  <c:v>108.71626281738281</c:v>
                </c:pt>
                <c:pt idx="477">
                  <c:v>108.50063323974609</c:v>
                </c:pt>
                <c:pt idx="478">
                  <c:v>107.72959136962891</c:v>
                </c:pt>
                <c:pt idx="479">
                  <c:v>108.10758209228516</c:v>
                </c:pt>
                <c:pt idx="480">
                  <c:v>108.93274688720703</c:v>
                </c:pt>
                <c:pt idx="481">
                  <c:v>108.16310119628906</c:v>
                </c:pt>
                <c:pt idx="482">
                  <c:v>108.69025421142578</c:v>
                </c:pt>
                <c:pt idx="483">
                  <c:v>108.03324890136719</c:v>
                </c:pt>
                <c:pt idx="484">
                  <c:v>107.94576263427734</c:v>
                </c:pt>
                <c:pt idx="485">
                  <c:v>106.64913940429688</c:v>
                </c:pt>
                <c:pt idx="486">
                  <c:v>108.3876953125</c:v>
                </c:pt>
                <c:pt idx="487">
                  <c:v>108.43152618408203</c:v>
                </c:pt>
                <c:pt idx="488">
                  <c:v>108.36026000976563</c:v>
                </c:pt>
                <c:pt idx="489">
                  <c:v>107.96299743652344</c:v>
                </c:pt>
                <c:pt idx="490">
                  <c:v>108.64192962646484</c:v>
                </c:pt>
                <c:pt idx="491">
                  <c:v>108.6893310546875</c:v>
                </c:pt>
                <c:pt idx="492">
                  <c:v>108.26383209228516</c:v>
                </c:pt>
                <c:pt idx="493">
                  <c:v>107.22625732421875</c:v>
                </c:pt>
                <c:pt idx="494">
                  <c:v>107.74649810791016</c:v>
                </c:pt>
                <c:pt idx="495">
                  <c:v>107.97930908203125</c:v>
                </c:pt>
                <c:pt idx="496">
                  <c:v>108.92454528808594</c:v>
                </c:pt>
                <c:pt idx="497">
                  <c:v>108.47532653808594</c:v>
                </c:pt>
                <c:pt idx="498">
                  <c:v>108.15590667724609</c:v>
                </c:pt>
                <c:pt idx="499">
                  <c:v>108.12937164306641</c:v>
                </c:pt>
                <c:pt idx="500">
                  <c:v>108.09345245361328</c:v>
                </c:pt>
                <c:pt idx="501">
                  <c:v>108.35069274902344</c:v>
                </c:pt>
                <c:pt idx="502">
                  <c:v>107.86815643310547</c:v>
                </c:pt>
                <c:pt idx="503">
                  <c:v>108.28036499023438</c:v>
                </c:pt>
                <c:pt idx="504">
                  <c:v>108.81699371337891</c:v>
                </c:pt>
                <c:pt idx="505">
                  <c:v>108.24087524414063</c:v>
                </c:pt>
                <c:pt idx="506">
                  <c:v>108.53985595703125</c:v>
                </c:pt>
                <c:pt idx="507">
                  <c:v>108.99195861816406</c:v>
                </c:pt>
                <c:pt idx="508">
                  <c:v>108.04692840576172</c:v>
                </c:pt>
                <c:pt idx="509">
                  <c:v>108.85515594482422</c:v>
                </c:pt>
                <c:pt idx="510">
                  <c:v>108.63116455078125</c:v>
                </c:pt>
                <c:pt idx="511">
                  <c:v>108.68809509277344</c:v>
                </c:pt>
                <c:pt idx="512">
                  <c:v>107.81609344482422</c:v>
                </c:pt>
                <c:pt idx="513">
                  <c:v>108.20641326904297</c:v>
                </c:pt>
                <c:pt idx="514">
                  <c:v>108.20679473876953</c:v>
                </c:pt>
                <c:pt idx="515">
                  <c:v>108.12088012695313</c:v>
                </c:pt>
                <c:pt idx="516">
                  <c:v>108.06146240234375</c:v>
                </c:pt>
                <c:pt idx="517">
                  <c:v>107.55335998535156</c:v>
                </c:pt>
                <c:pt idx="518">
                  <c:v>107.57070922851563</c:v>
                </c:pt>
                <c:pt idx="519">
                  <c:v>108.73615264892578</c:v>
                </c:pt>
                <c:pt idx="520">
                  <c:v>108.35224914550781</c:v>
                </c:pt>
                <c:pt idx="521">
                  <c:v>107.90007781982422</c:v>
                </c:pt>
                <c:pt idx="522">
                  <c:v>108.32521820068359</c:v>
                </c:pt>
                <c:pt idx="523">
                  <c:v>109.24094390869141</c:v>
                </c:pt>
                <c:pt idx="524">
                  <c:v>109.00417327880859</c:v>
                </c:pt>
                <c:pt idx="525">
                  <c:v>109.26403045654297</c:v>
                </c:pt>
                <c:pt idx="526">
                  <c:v>109.35310363769531</c:v>
                </c:pt>
                <c:pt idx="527">
                  <c:v>109.68643951416016</c:v>
                </c:pt>
                <c:pt idx="528">
                  <c:v>109.024658203125</c:v>
                </c:pt>
                <c:pt idx="529">
                  <c:v>109.68794250488281</c:v>
                </c:pt>
                <c:pt idx="530">
                  <c:v>109.57332611083984</c:v>
                </c:pt>
                <c:pt idx="531">
                  <c:v>108.24159240722656</c:v>
                </c:pt>
                <c:pt idx="532">
                  <c:v>108.19335174560547</c:v>
                </c:pt>
                <c:pt idx="533">
                  <c:v>108.30941772460938</c:v>
                </c:pt>
                <c:pt idx="534">
                  <c:v>108.90503692626953</c:v>
                </c:pt>
                <c:pt idx="535">
                  <c:v>108.68759918212891</c:v>
                </c:pt>
                <c:pt idx="536">
                  <c:v>108.49405670166016</c:v>
                </c:pt>
                <c:pt idx="537">
                  <c:v>108.81746673583984</c:v>
                </c:pt>
                <c:pt idx="538">
                  <c:v>109.13787841796875</c:v>
                </c:pt>
                <c:pt idx="539">
                  <c:v>110.39882659912109</c:v>
                </c:pt>
                <c:pt idx="540">
                  <c:v>109.17051696777344</c:v>
                </c:pt>
                <c:pt idx="541">
                  <c:v>108.71842193603516</c:v>
                </c:pt>
                <c:pt idx="542">
                  <c:v>109.19853973388672</c:v>
                </c:pt>
                <c:pt idx="543">
                  <c:v>108.89424896240234</c:v>
                </c:pt>
                <c:pt idx="544">
                  <c:v>109.74861907958984</c:v>
                </c:pt>
                <c:pt idx="545">
                  <c:v>107.34793853759766</c:v>
                </c:pt>
                <c:pt idx="546">
                  <c:v>107.97467041015625</c:v>
                </c:pt>
                <c:pt idx="547">
                  <c:v>107.84600830078125</c:v>
                </c:pt>
                <c:pt idx="548">
                  <c:v>109.30271911621094</c:v>
                </c:pt>
                <c:pt idx="549">
                  <c:v>109.64718627929688</c:v>
                </c:pt>
                <c:pt idx="550">
                  <c:v>109.15042877197266</c:v>
                </c:pt>
                <c:pt idx="551">
                  <c:v>109.25949096679688</c:v>
                </c:pt>
                <c:pt idx="552">
                  <c:v>108.95273590087891</c:v>
                </c:pt>
                <c:pt idx="553">
                  <c:v>108.98851013183594</c:v>
                </c:pt>
                <c:pt idx="554">
                  <c:v>108.84188842773438</c:v>
                </c:pt>
                <c:pt idx="555">
                  <c:v>108.13192749023438</c:v>
                </c:pt>
                <c:pt idx="556">
                  <c:v>108.14659118652344</c:v>
                </c:pt>
                <c:pt idx="557">
                  <c:v>109.29315948486328</c:v>
                </c:pt>
                <c:pt idx="558">
                  <c:v>109.47633361816406</c:v>
                </c:pt>
                <c:pt idx="559">
                  <c:v>108.59161376953125</c:v>
                </c:pt>
                <c:pt idx="560">
                  <c:v>108.93070220947266</c:v>
                </c:pt>
                <c:pt idx="561">
                  <c:v>109.21355438232422</c:v>
                </c:pt>
                <c:pt idx="562">
                  <c:v>109.89234161376953</c:v>
                </c:pt>
                <c:pt idx="563">
                  <c:v>108.96134948730469</c:v>
                </c:pt>
                <c:pt idx="564">
                  <c:v>107.72175598144531</c:v>
                </c:pt>
                <c:pt idx="565">
                  <c:v>107.32177734375</c:v>
                </c:pt>
                <c:pt idx="566">
                  <c:v>108.04454040527344</c:v>
                </c:pt>
                <c:pt idx="567">
                  <c:v>108.28048706054688</c:v>
                </c:pt>
                <c:pt idx="568">
                  <c:v>107.30412292480469</c:v>
                </c:pt>
                <c:pt idx="569">
                  <c:v>107.03926086425781</c:v>
                </c:pt>
                <c:pt idx="570">
                  <c:v>107.17134094238281</c:v>
                </c:pt>
                <c:pt idx="571">
                  <c:v>107.663818359375</c:v>
                </c:pt>
                <c:pt idx="572">
                  <c:v>107.64082336425781</c:v>
                </c:pt>
                <c:pt idx="573">
                  <c:v>106.68120574951172</c:v>
                </c:pt>
                <c:pt idx="574">
                  <c:v>107.00762939453125</c:v>
                </c:pt>
                <c:pt idx="575">
                  <c:v>107.22341156005859</c:v>
                </c:pt>
                <c:pt idx="576">
                  <c:v>106.98150634765625</c:v>
                </c:pt>
                <c:pt idx="577">
                  <c:v>107.51664733886719</c:v>
                </c:pt>
                <c:pt idx="578">
                  <c:v>107.54067993164063</c:v>
                </c:pt>
                <c:pt idx="579">
                  <c:v>107.07330322265625</c:v>
                </c:pt>
                <c:pt idx="580">
                  <c:v>107.04317474365234</c:v>
                </c:pt>
                <c:pt idx="581">
                  <c:v>106.54651641845703</c:v>
                </c:pt>
                <c:pt idx="582">
                  <c:v>106.5931396484375</c:v>
                </c:pt>
                <c:pt idx="583">
                  <c:v>107.0521240234375</c:v>
                </c:pt>
                <c:pt idx="584">
                  <c:v>107.55287170410156</c:v>
                </c:pt>
                <c:pt idx="585">
                  <c:v>108.10829162597656</c:v>
                </c:pt>
                <c:pt idx="586">
                  <c:v>107.42211151123047</c:v>
                </c:pt>
                <c:pt idx="587">
                  <c:v>107.58802032470703</c:v>
                </c:pt>
                <c:pt idx="588">
                  <c:v>107.63681030273438</c:v>
                </c:pt>
                <c:pt idx="589">
                  <c:v>107.68411254882813</c:v>
                </c:pt>
                <c:pt idx="590">
                  <c:v>107.39159393310547</c:v>
                </c:pt>
                <c:pt idx="591">
                  <c:v>107.32832336425781</c:v>
                </c:pt>
                <c:pt idx="592">
                  <c:v>107.04308319091797</c:v>
                </c:pt>
                <c:pt idx="593">
                  <c:v>106.51815032958984</c:v>
                </c:pt>
                <c:pt idx="594">
                  <c:v>106.91896820068359</c:v>
                </c:pt>
                <c:pt idx="595">
                  <c:v>107.23703765869141</c:v>
                </c:pt>
                <c:pt idx="596">
                  <c:v>106.76103973388672</c:v>
                </c:pt>
                <c:pt idx="597">
                  <c:v>107.71351623535156</c:v>
                </c:pt>
                <c:pt idx="598">
                  <c:v>107.04296875</c:v>
                </c:pt>
                <c:pt idx="599">
                  <c:v>107.12966156005859</c:v>
                </c:pt>
                <c:pt idx="600">
                  <c:v>107.19550323486328</c:v>
                </c:pt>
                <c:pt idx="601">
                  <c:v>107.28696441650391</c:v>
                </c:pt>
                <c:pt idx="602">
                  <c:v>107.22862243652344</c:v>
                </c:pt>
                <c:pt idx="603">
                  <c:v>107.26813507080078</c:v>
                </c:pt>
                <c:pt idx="604">
                  <c:v>107.80971527099609</c:v>
                </c:pt>
                <c:pt idx="605">
                  <c:v>108.58843231201172</c:v>
                </c:pt>
                <c:pt idx="606">
                  <c:v>107.85389709472656</c:v>
                </c:pt>
                <c:pt idx="607">
                  <c:v>107.53781890869141</c:v>
                </c:pt>
                <c:pt idx="608">
                  <c:v>107.38401794433594</c:v>
                </c:pt>
                <c:pt idx="609">
                  <c:v>106.86253356933594</c:v>
                </c:pt>
                <c:pt idx="610">
                  <c:v>107.98472595214844</c:v>
                </c:pt>
                <c:pt idx="611">
                  <c:v>108.08954620361328</c:v>
                </c:pt>
                <c:pt idx="612">
                  <c:v>108.37867736816406</c:v>
                </c:pt>
                <c:pt idx="613">
                  <c:v>107.90223693847656</c:v>
                </c:pt>
                <c:pt idx="614">
                  <c:v>108.00547027587891</c:v>
                </c:pt>
                <c:pt idx="615">
                  <c:v>107.85311126708984</c:v>
                </c:pt>
                <c:pt idx="616">
                  <c:v>107.98017883300781</c:v>
                </c:pt>
                <c:pt idx="617">
                  <c:v>108.47154998779297</c:v>
                </c:pt>
                <c:pt idx="618">
                  <c:v>108.04798126220703</c:v>
                </c:pt>
                <c:pt idx="619">
                  <c:v>107.97116088867188</c:v>
                </c:pt>
                <c:pt idx="620">
                  <c:v>107.5380859375</c:v>
                </c:pt>
                <c:pt idx="621">
                  <c:v>107.67960357666016</c:v>
                </c:pt>
                <c:pt idx="622">
                  <c:v>107.49937438964844</c:v>
                </c:pt>
                <c:pt idx="623">
                  <c:v>107.27484893798828</c:v>
                </c:pt>
                <c:pt idx="624">
                  <c:v>107.56261444091797</c:v>
                </c:pt>
                <c:pt idx="625">
                  <c:v>107.90946197509766</c:v>
                </c:pt>
                <c:pt idx="626">
                  <c:v>108.21746063232422</c:v>
                </c:pt>
                <c:pt idx="627">
                  <c:v>107.96276092529297</c:v>
                </c:pt>
                <c:pt idx="628">
                  <c:v>108.78781890869141</c:v>
                </c:pt>
                <c:pt idx="629">
                  <c:v>108.093505859375</c:v>
                </c:pt>
                <c:pt idx="630">
                  <c:v>107.88509368896484</c:v>
                </c:pt>
                <c:pt idx="631">
                  <c:v>108.80830383300781</c:v>
                </c:pt>
                <c:pt idx="632">
                  <c:v>106.63808441162109</c:v>
                </c:pt>
                <c:pt idx="633">
                  <c:v>107.23783874511719</c:v>
                </c:pt>
                <c:pt idx="634">
                  <c:v>106.65607452392578</c:v>
                </c:pt>
                <c:pt idx="635">
                  <c:v>106.66657257080078</c:v>
                </c:pt>
                <c:pt idx="636">
                  <c:v>107.17164611816406</c:v>
                </c:pt>
                <c:pt idx="637">
                  <c:v>107.5118408203125</c:v>
                </c:pt>
                <c:pt idx="638">
                  <c:v>107.29433441162109</c:v>
                </c:pt>
                <c:pt idx="639">
                  <c:v>106.60631561279297</c:v>
                </c:pt>
                <c:pt idx="640">
                  <c:v>106.18560028076172</c:v>
                </c:pt>
                <c:pt idx="641">
                  <c:v>106.9373779296875</c:v>
                </c:pt>
                <c:pt idx="642">
                  <c:v>106.93288421630859</c:v>
                </c:pt>
                <c:pt idx="643">
                  <c:v>106.34632873535156</c:v>
                </c:pt>
                <c:pt idx="644">
                  <c:v>106.88709259033203</c:v>
                </c:pt>
                <c:pt idx="645">
                  <c:v>107.64279937744141</c:v>
                </c:pt>
                <c:pt idx="646">
                  <c:v>106.64302062988281</c:v>
                </c:pt>
                <c:pt idx="647">
                  <c:v>106.87235260009766</c:v>
                </c:pt>
                <c:pt idx="648">
                  <c:v>105.75930786132813</c:v>
                </c:pt>
                <c:pt idx="649">
                  <c:v>106.86185455322266</c:v>
                </c:pt>
                <c:pt idx="650">
                  <c:v>104.89679718017578</c:v>
                </c:pt>
                <c:pt idx="651">
                  <c:v>104.77010345458984</c:v>
                </c:pt>
                <c:pt idx="652">
                  <c:v>105.55668640136719</c:v>
                </c:pt>
                <c:pt idx="653">
                  <c:v>105.73714447021484</c:v>
                </c:pt>
                <c:pt idx="654">
                  <c:v>105.38431549072266</c:v>
                </c:pt>
                <c:pt idx="655">
                  <c:v>106.98598480224609</c:v>
                </c:pt>
                <c:pt idx="656">
                  <c:v>104.38711547851563</c:v>
                </c:pt>
                <c:pt idx="657">
                  <c:v>105.76137542724609</c:v>
                </c:pt>
                <c:pt idx="658">
                  <c:v>105.41734313964844</c:v>
                </c:pt>
                <c:pt idx="659">
                  <c:v>105.14548492431641</c:v>
                </c:pt>
                <c:pt idx="660">
                  <c:v>105.08943176269531</c:v>
                </c:pt>
                <c:pt idx="661">
                  <c:v>105.61204528808594</c:v>
                </c:pt>
                <c:pt idx="662">
                  <c:v>105.99506378173828</c:v>
                </c:pt>
                <c:pt idx="663">
                  <c:v>104.88082885742188</c:v>
                </c:pt>
                <c:pt idx="664">
                  <c:v>103.86601257324219</c:v>
                </c:pt>
                <c:pt idx="665">
                  <c:v>103.44774627685547</c:v>
                </c:pt>
                <c:pt idx="666">
                  <c:v>105.46177673339844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5BA-4515-90CB-3AA01EDB7725}"/>
            </c:ext>
          </c:extLst>
        </c:ser>
        <c:ser>
          <c:idx val="6"/>
          <c:order val="2"/>
          <c:tx>
            <c:strRef>
              <c:f>'E-2520AB'!$H$7</c:f>
              <c:strCache>
                <c:ptCount val="1"/>
                <c:pt idx="0">
                  <c:v>Flow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'E-2520AB'!$F$8:$F$674</c:f>
              <c:numCache>
                <c:formatCode>dd/\-mmm/\-yy/\ hh:mm:ss</c:formatCode>
                <c:ptCount val="667"/>
                <c:pt idx="0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</c:numCache>
            </c:numRef>
          </c:xVal>
          <c:yVal>
            <c:numRef>
              <c:f>'E-2520AB'!$H$8:$H$674</c:f>
              <c:numCache>
                <c:formatCode>General</c:formatCode>
                <c:ptCount val="667"/>
                <c:pt idx="0">
                  <c:v>882.6104736328125</c:v>
                </c:pt>
                <c:pt idx="1">
                  <c:v>865.03997802734375</c:v>
                </c:pt>
                <c:pt idx="2">
                  <c:v>902.5006103515625</c:v>
                </c:pt>
                <c:pt idx="3">
                  <c:v>858.07623291015625</c:v>
                </c:pt>
                <c:pt idx="4">
                  <c:v>849.7607421875</c:v>
                </c:pt>
                <c:pt idx="5">
                  <c:v>861.31640625</c:v>
                </c:pt>
                <c:pt idx="6">
                  <c:v>863.5206298828125</c:v>
                </c:pt>
                <c:pt idx="7">
                  <c:v>844.4573974609375</c:v>
                </c:pt>
                <c:pt idx="8">
                  <c:v>889.7833251953125</c:v>
                </c:pt>
                <c:pt idx="9">
                  <c:v>874.33917236328125</c:v>
                </c:pt>
                <c:pt idx="10">
                  <c:v>888.6129150390625</c:v>
                </c:pt>
                <c:pt idx="11">
                  <c:v>899.04150390625</c:v>
                </c:pt>
                <c:pt idx="12">
                  <c:v>893.88189697265625</c:v>
                </c:pt>
                <c:pt idx="13">
                  <c:v>879.57366943359375</c:v>
                </c:pt>
                <c:pt idx="14">
                  <c:v>892.12353515625</c:v>
                </c:pt>
                <c:pt idx="15">
                  <c:v>896.9266357421875</c:v>
                </c:pt>
                <c:pt idx="16">
                  <c:v>882.3311767578125</c:v>
                </c:pt>
                <c:pt idx="17">
                  <c:v>784.60821533203125</c:v>
                </c:pt>
                <c:pt idx="18">
                  <c:v>772.53363037109375</c:v>
                </c:pt>
                <c:pt idx="19">
                  <c:v>776.1593017578125</c:v>
                </c:pt>
                <c:pt idx="20">
                  <c:v>770.12127685546875</c:v>
                </c:pt>
                <c:pt idx="21">
                  <c:v>761.57733154296875</c:v>
                </c:pt>
                <c:pt idx="22">
                  <c:v>744.18817138671875</c:v>
                </c:pt>
                <c:pt idx="23">
                  <c:v>752.048095703125</c:v>
                </c:pt>
                <c:pt idx="24">
                  <c:v>725.4691162109375</c:v>
                </c:pt>
                <c:pt idx="25">
                  <c:v>727.329833984375</c:v>
                </c:pt>
                <c:pt idx="26">
                  <c:v>661.53631591796875</c:v>
                </c:pt>
                <c:pt idx="27">
                  <c:v>630.90411376953125</c:v>
                </c:pt>
                <c:pt idx="28">
                  <c:v>599.23052978515625</c:v>
                </c:pt>
                <c:pt idx="29">
                  <c:v>575.0169677734375</c:v>
                </c:pt>
                <c:pt idx="30">
                  <c:v>572.7734375</c:v>
                </c:pt>
                <c:pt idx="31">
                  <c:v>581.48992919921875</c:v>
                </c:pt>
                <c:pt idx="32">
                  <c:v>575.9356689453125</c:v>
                </c:pt>
                <c:pt idx="33">
                  <c:v>584.04541015625</c:v>
                </c:pt>
                <c:pt idx="34">
                  <c:v>610.9237060546875</c:v>
                </c:pt>
                <c:pt idx="35">
                  <c:v>619.436767578125</c:v>
                </c:pt>
                <c:pt idx="36">
                  <c:v>622.95037841796875</c:v>
                </c:pt>
                <c:pt idx="37">
                  <c:v>607.17706298828125</c:v>
                </c:pt>
                <c:pt idx="38">
                  <c:v>616.0672607421875</c:v>
                </c:pt>
                <c:pt idx="39">
                  <c:v>609.79095458984375</c:v>
                </c:pt>
                <c:pt idx="40">
                  <c:v>623.1529541015625</c:v>
                </c:pt>
                <c:pt idx="41">
                  <c:v>622.07513427734375</c:v>
                </c:pt>
                <c:pt idx="42">
                  <c:v>616.1514892578125</c:v>
                </c:pt>
                <c:pt idx="43">
                  <c:v>625.611083984375</c:v>
                </c:pt>
                <c:pt idx="44">
                  <c:v>616.05267333984375</c:v>
                </c:pt>
                <c:pt idx="45">
                  <c:v>621.6151123046875</c:v>
                </c:pt>
                <c:pt idx="46">
                  <c:v>612.876708984375</c:v>
                </c:pt>
                <c:pt idx="47">
                  <c:v>628.66705322265625</c:v>
                </c:pt>
                <c:pt idx="48">
                  <c:v>623.38031005859375</c:v>
                </c:pt>
                <c:pt idx="49">
                  <c:v>616.817626953125</c:v>
                </c:pt>
                <c:pt idx="50">
                  <c:v>624.176513671875</c:v>
                </c:pt>
                <c:pt idx="51">
                  <c:v>616.5758056640625</c:v>
                </c:pt>
                <c:pt idx="52">
                  <c:v>666.26324462890625</c:v>
                </c:pt>
                <c:pt idx="53">
                  <c:v>671.46514892578125</c:v>
                </c:pt>
                <c:pt idx="54">
                  <c:v>675.62445068359375</c:v>
                </c:pt>
                <c:pt idx="55">
                  <c:v>678.682373046875</c:v>
                </c:pt>
                <c:pt idx="56">
                  <c:v>699.14764404296875</c:v>
                </c:pt>
                <c:pt idx="57">
                  <c:v>681.85809326171875</c:v>
                </c:pt>
                <c:pt idx="58">
                  <c:v>702.93731689453125</c:v>
                </c:pt>
                <c:pt idx="59">
                  <c:v>725.2857666015625</c:v>
                </c:pt>
                <c:pt idx="60">
                  <c:v>724.10406494140625</c:v>
                </c:pt>
                <c:pt idx="61">
                  <c:v>720.141845703125</c:v>
                </c:pt>
                <c:pt idx="62">
                  <c:v>718.71258544921875</c:v>
                </c:pt>
                <c:pt idx="63">
                  <c:v>723.051513671875</c:v>
                </c:pt>
                <c:pt idx="64">
                  <c:v>733.18780517578125</c:v>
                </c:pt>
                <c:pt idx="65">
                  <c:v>733.18780517578125</c:v>
                </c:pt>
                <c:pt idx="66">
                  <c:v>739.10870361328125</c:v>
                </c:pt>
                <c:pt idx="67">
                  <c:v>731.77484130859375</c:v>
                </c:pt>
                <c:pt idx="68">
                  <c:v>749.0693359375</c:v>
                </c:pt>
                <c:pt idx="69">
                  <c:v>746.40081787109375</c:v>
                </c:pt>
                <c:pt idx="70">
                  <c:v>747.64959716796875</c:v>
                </c:pt>
                <c:pt idx="71">
                  <c:v>759.81268310546875</c:v>
                </c:pt>
                <c:pt idx="72">
                  <c:v>755.6549072265625</c:v>
                </c:pt>
                <c:pt idx="73">
                  <c:v>748.98101806640625</c:v>
                </c:pt>
                <c:pt idx="74">
                  <c:v>754.83935546875</c:v>
                </c:pt>
                <c:pt idx="75">
                  <c:v>754.5245361328125</c:v>
                </c:pt>
                <c:pt idx="76">
                  <c:v>761.5941162109375</c:v>
                </c:pt>
                <c:pt idx="77">
                  <c:v>773.13897705078125</c:v>
                </c:pt>
                <c:pt idx="78">
                  <c:v>771.8935546875</c:v>
                </c:pt>
                <c:pt idx="79">
                  <c:v>771.9403076171875</c:v>
                </c:pt>
                <c:pt idx="80">
                  <c:v>778.49420166015625</c:v>
                </c:pt>
                <c:pt idx="81">
                  <c:v>774.63446044921875</c:v>
                </c:pt>
                <c:pt idx="82">
                  <c:v>775.96258544921875</c:v>
                </c:pt>
                <c:pt idx="83">
                  <c:v>774.4302978515625</c:v>
                </c:pt>
                <c:pt idx="84">
                  <c:v>773.3243408203125</c:v>
                </c:pt>
                <c:pt idx="85">
                  <c:v>767.53460693359375</c:v>
                </c:pt>
                <c:pt idx="86">
                  <c:v>773.7159423828125</c:v>
                </c:pt>
                <c:pt idx="87">
                  <c:v>775.96240234375</c:v>
                </c:pt>
                <c:pt idx="88">
                  <c:v>774.137939453125</c:v>
                </c:pt>
                <c:pt idx="89">
                  <c:v>777.91351318359375</c:v>
                </c:pt>
                <c:pt idx="90">
                  <c:v>777.83489990234375</c:v>
                </c:pt>
                <c:pt idx="91">
                  <c:v>772.75799560546875</c:v>
                </c:pt>
                <c:pt idx="92">
                  <c:v>774.99285888671875</c:v>
                </c:pt>
                <c:pt idx="93">
                  <c:v>775.21759033203125</c:v>
                </c:pt>
                <c:pt idx="94">
                  <c:v>776.96148681640625</c:v>
                </c:pt>
                <c:pt idx="95">
                  <c:v>776.125732421875</c:v>
                </c:pt>
                <c:pt idx="96">
                  <c:v>767.65911865234375</c:v>
                </c:pt>
                <c:pt idx="97">
                  <c:v>773.67645263671875</c:v>
                </c:pt>
                <c:pt idx="98">
                  <c:v>772.8917236328125</c:v>
                </c:pt>
                <c:pt idx="99">
                  <c:v>765.69403076171875</c:v>
                </c:pt>
                <c:pt idx="100">
                  <c:v>770.246337890625</c:v>
                </c:pt>
                <c:pt idx="101">
                  <c:v>771.87225341796875</c:v>
                </c:pt>
                <c:pt idx="102">
                  <c:v>763.99053955078125</c:v>
                </c:pt>
                <c:pt idx="103">
                  <c:v>772.4212646484375</c:v>
                </c:pt>
                <c:pt idx="104">
                  <c:v>776.07464599609375</c:v>
                </c:pt>
                <c:pt idx="105">
                  <c:v>764.82501220703125</c:v>
                </c:pt>
                <c:pt idx="106">
                  <c:v>775.1488037109375</c:v>
                </c:pt>
                <c:pt idx="107">
                  <c:v>770.81768798828125</c:v>
                </c:pt>
                <c:pt idx="108">
                  <c:v>771.57586669921875</c:v>
                </c:pt>
                <c:pt idx="109">
                  <c:v>766.24847412109375</c:v>
                </c:pt>
                <c:pt idx="110">
                  <c:v>775.3497314453125</c:v>
                </c:pt>
                <c:pt idx="111">
                  <c:v>771.5579833984375</c:v>
                </c:pt>
                <c:pt idx="112">
                  <c:v>774.08856201171875</c:v>
                </c:pt>
                <c:pt idx="113">
                  <c:v>770.7247314453125</c:v>
                </c:pt>
                <c:pt idx="114">
                  <c:v>771.11602783203125</c:v>
                </c:pt>
                <c:pt idx="115">
                  <c:v>769.260009765625</c:v>
                </c:pt>
                <c:pt idx="116">
                  <c:v>769.6009521484375</c:v>
                </c:pt>
                <c:pt idx="117">
                  <c:v>766.42523193359375</c:v>
                </c:pt>
                <c:pt idx="118">
                  <c:v>770.78814697265625</c:v>
                </c:pt>
                <c:pt idx="119">
                  <c:v>767.44293212890625</c:v>
                </c:pt>
                <c:pt idx="120">
                  <c:v>759.9566650390625</c:v>
                </c:pt>
                <c:pt idx="121">
                  <c:v>769.79296875</c:v>
                </c:pt>
                <c:pt idx="122">
                  <c:v>764.587158203125</c:v>
                </c:pt>
                <c:pt idx="123">
                  <c:v>765.17218017578125</c:v>
                </c:pt>
                <c:pt idx="124">
                  <c:v>768.8095703125</c:v>
                </c:pt>
                <c:pt idx="125">
                  <c:v>771.9901123046875</c:v>
                </c:pt>
                <c:pt idx="126">
                  <c:v>773.39300537109375</c:v>
                </c:pt>
                <c:pt idx="127">
                  <c:v>774.5025634765625</c:v>
                </c:pt>
                <c:pt idx="128">
                  <c:v>774.482421875</c:v>
                </c:pt>
                <c:pt idx="129">
                  <c:v>763.733154296875</c:v>
                </c:pt>
                <c:pt idx="130">
                  <c:v>756.78515625</c:v>
                </c:pt>
                <c:pt idx="131">
                  <c:v>759.39300537109375</c:v>
                </c:pt>
                <c:pt idx="132">
                  <c:v>767.3663330078125</c:v>
                </c:pt>
                <c:pt idx="133">
                  <c:v>772.470458984375</c:v>
                </c:pt>
                <c:pt idx="134">
                  <c:v>771.964111328125</c:v>
                </c:pt>
                <c:pt idx="135">
                  <c:v>769.16552734375</c:v>
                </c:pt>
                <c:pt idx="136">
                  <c:v>751.63519287109375</c:v>
                </c:pt>
                <c:pt idx="137">
                  <c:v>716.5296630859375</c:v>
                </c:pt>
                <c:pt idx="138">
                  <c:v>711.3802490234375</c:v>
                </c:pt>
                <c:pt idx="139">
                  <c:v>671.2347412109375</c:v>
                </c:pt>
                <c:pt idx="140">
                  <c:v>634.51300048828125</c:v>
                </c:pt>
                <c:pt idx="141">
                  <c:v>630.66217041015625</c:v>
                </c:pt>
                <c:pt idx="142">
                  <c:v>614.2398681640625</c:v>
                </c:pt>
                <c:pt idx="143">
                  <c:v>658.787109375</c:v>
                </c:pt>
                <c:pt idx="144">
                  <c:v>664.049072265625</c:v>
                </c:pt>
                <c:pt idx="145">
                  <c:v>669.1549072265625</c:v>
                </c:pt>
                <c:pt idx="146">
                  <c:v>609.259765625</c:v>
                </c:pt>
                <c:pt idx="147">
                  <c:v>541.25653076171875</c:v>
                </c:pt>
                <c:pt idx="148">
                  <c:v>547.04052734375</c:v>
                </c:pt>
                <c:pt idx="149">
                  <c:v>553.599609375</c:v>
                </c:pt>
                <c:pt idx="150">
                  <c:v>560.6346435546875</c:v>
                </c:pt>
                <c:pt idx="151">
                  <c:v>558.0828857421875</c:v>
                </c:pt>
                <c:pt idx="152">
                  <c:v>551.5364990234375</c:v>
                </c:pt>
                <c:pt idx="153">
                  <c:v>563.85546875</c:v>
                </c:pt>
                <c:pt idx="154">
                  <c:v>550.721435546875</c:v>
                </c:pt>
                <c:pt idx="155">
                  <c:v>556.282958984375</c:v>
                </c:pt>
                <c:pt idx="156">
                  <c:v>560.9949951171875</c:v>
                </c:pt>
                <c:pt idx="157">
                  <c:v>555.69329833984375</c:v>
                </c:pt>
                <c:pt idx="158">
                  <c:v>553.8636474609375</c:v>
                </c:pt>
                <c:pt idx="159">
                  <c:v>562.98211669921875</c:v>
                </c:pt>
                <c:pt idx="160">
                  <c:v>556.034912109375</c:v>
                </c:pt>
                <c:pt idx="161">
                  <c:v>639.01690673828125</c:v>
                </c:pt>
                <c:pt idx="162">
                  <c:v>642.1104736328125</c:v>
                </c:pt>
                <c:pt idx="163">
                  <c:v>595.438720703125</c:v>
                </c:pt>
                <c:pt idx="164">
                  <c:v>587.46044921875</c:v>
                </c:pt>
                <c:pt idx="165">
                  <c:v>587.046875</c:v>
                </c:pt>
                <c:pt idx="166">
                  <c:v>587.27825927734375</c:v>
                </c:pt>
                <c:pt idx="167">
                  <c:v>582.21478271484375</c:v>
                </c:pt>
                <c:pt idx="168">
                  <c:v>627.12432861328125</c:v>
                </c:pt>
                <c:pt idx="169">
                  <c:v>693.3245849609375</c:v>
                </c:pt>
                <c:pt idx="170">
                  <c:v>718.3065185546875</c:v>
                </c:pt>
                <c:pt idx="171">
                  <c:v>716.55328369140625</c:v>
                </c:pt>
                <c:pt idx="172">
                  <c:v>721.27044677734375</c:v>
                </c:pt>
                <c:pt idx="173">
                  <c:v>715.0491943359375</c:v>
                </c:pt>
                <c:pt idx="174">
                  <c:v>719.5853271484375</c:v>
                </c:pt>
                <c:pt idx="175">
                  <c:v>714.06219482421875</c:v>
                </c:pt>
                <c:pt idx="176">
                  <c:v>716.85882568359375</c:v>
                </c:pt>
                <c:pt idx="177">
                  <c:v>708.43536376953125</c:v>
                </c:pt>
                <c:pt idx="178">
                  <c:v>653.7322998046875</c:v>
                </c:pt>
                <c:pt idx="179">
                  <c:v>659.7423095703125</c:v>
                </c:pt>
                <c:pt idx="180">
                  <c:v>658.55029296875</c:v>
                </c:pt>
                <c:pt idx="181">
                  <c:v>552.6871337890625</c:v>
                </c:pt>
                <c:pt idx="182">
                  <c:v>532.0494384765625</c:v>
                </c:pt>
                <c:pt idx="183">
                  <c:v>609.04901123046875</c:v>
                </c:pt>
                <c:pt idx="184">
                  <c:v>564.81298828125</c:v>
                </c:pt>
                <c:pt idx="185">
                  <c:v>584.8544921875</c:v>
                </c:pt>
                <c:pt idx="186">
                  <c:v>648.82977294921875</c:v>
                </c:pt>
                <c:pt idx="187">
                  <c:v>669.16754150390625</c:v>
                </c:pt>
                <c:pt idx="188">
                  <c:v>669.31036376953125</c:v>
                </c:pt>
                <c:pt idx="189">
                  <c:v>673.20556640625</c:v>
                </c:pt>
                <c:pt idx="190">
                  <c:v>667.66534423828125</c:v>
                </c:pt>
                <c:pt idx="191">
                  <c:v>666.1513671875</c:v>
                </c:pt>
                <c:pt idx="192">
                  <c:v>676.3717041015625</c:v>
                </c:pt>
                <c:pt idx="193">
                  <c:v>680.93145751953125</c:v>
                </c:pt>
                <c:pt idx="194">
                  <c:v>681.038818359375</c:v>
                </c:pt>
                <c:pt idx="195">
                  <c:v>686.1466064453125</c:v>
                </c:pt>
                <c:pt idx="196">
                  <c:v>680.6085205078125</c:v>
                </c:pt>
                <c:pt idx="197">
                  <c:v>684.70172119140625</c:v>
                </c:pt>
                <c:pt idx="198">
                  <c:v>682.5548095703125</c:v>
                </c:pt>
                <c:pt idx="199">
                  <c:v>686.05810546875</c:v>
                </c:pt>
                <c:pt idx="200">
                  <c:v>686.75018310546875</c:v>
                </c:pt>
                <c:pt idx="201">
                  <c:v>685.7625732421875</c:v>
                </c:pt>
                <c:pt idx="202">
                  <c:v>682.2567138671875</c:v>
                </c:pt>
                <c:pt idx="203">
                  <c:v>682.89288330078125</c:v>
                </c:pt>
                <c:pt idx="204">
                  <c:v>682.7667236328125</c:v>
                </c:pt>
                <c:pt idx="205">
                  <c:v>681.53912353515625</c:v>
                </c:pt>
                <c:pt idx="206">
                  <c:v>673.2825927734375</c:v>
                </c:pt>
                <c:pt idx="207">
                  <c:v>656.21478271484375</c:v>
                </c:pt>
                <c:pt idx="208">
                  <c:v>659.28759765625</c:v>
                </c:pt>
                <c:pt idx="209">
                  <c:v>658.64483642578125</c:v>
                </c:pt>
                <c:pt idx="210">
                  <c:v>659.24420166015625</c:v>
                </c:pt>
                <c:pt idx="211">
                  <c:v>658.932861328125</c:v>
                </c:pt>
                <c:pt idx="212">
                  <c:v>658.611083984375</c:v>
                </c:pt>
                <c:pt idx="213">
                  <c:v>655.488037109375</c:v>
                </c:pt>
                <c:pt idx="214">
                  <c:v>660.995849609375</c:v>
                </c:pt>
                <c:pt idx="215">
                  <c:v>657.304443359375</c:v>
                </c:pt>
                <c:pt idx="216">
                  <c:v>659.56146240234375</c:v>
                </c:pt>
                <c:pt idx="217">
                  <c:v>655.4827880859375</c:v>
                </c:pt>
                <c:pt idx="218">
                  <c:v>651.60369873046875</c:v>
                </c:pt>
                <c:pt idx="219">
                  <c:v>650.39349365234375</c:v>
                </c:pt>
                <c:pt idx="220">
                  <c:v>648.17547607421875</c:v>
                </c:pt>
                <c:pt idx="221">
                  <c:v>647.23187255859375</c:v>
                </c:pt>
                <c:pt idx="222">
                  <c:v>652.30712890625</c:v>
                </c:pt>
                <c:pt idx="223">
                  <c:v>653.92388916015625</c:v>
                </c:pt>
                <c:pt idx="224">
                  <c:v>655.6512451171875</c:v>
                </c:pt>
                <c:pt idx="225">
                  <c:v>639.15191650390625</c:v>
                </c:pt>
                <c:pt idx="226">
                  <c:v>649.65283203125</c:v>
                </c:pt>
                <c:pt idx="227">
                  <c:v>651.11517333984375</c:v>
                </c:pt>
                <c:pt idx="228">
                  <c:v>651.04791259765625</c:v>
                </c:pt>
                <c:pt idx="229">
                  <c:v>653.552734375</c:v>
                </c:pt>
                <c:pt idx="230">
                  <c:v>655.6033935546875</c:v>
                </c:pt>
                <c:pt idx="231">
                  <c:v>646.31060791015625</c:v>
                </c:pt>
                <c:pt idx="232">
                  <c:v>654.12750244140625</c:v>
                </c:pt>
                <c:pt idx="233">
                  <c:v>653.46673583984375</c:v>
                </c:pt>
                <c:pt idx="234">
                  <c:v>646.03826904296875</c:v>
                </c:pt>
                <c:pt idx="235">
                  <c:v>647.71221923828125</c:v>
                </c:pt>
                <c:pt idx="236">
                  <c:v>646.996337890625</c:v>
                </c:pt>
                <c:pt idx="237">
                  <c:v>654.314208984375</c:v>
                </c:pt>
                <c:pt idx="238">
                  <c:v>647.54949951171875</c:v>
                </c:pt>
                <c:pt idx="239">
                  <c:v>644.1527099609375</c:v>
                </c:pt>
                <c:pt idx="240">
                  <c:v>650.1038818359375</c:v>
                </c:pt>
                <c:pt idx="241">
                  <c:v>679.90350341796875</c:v>
                </c:pt>
                <c:pt idx="242">
                  <c:v>695.42803955078125</c:v>
                </c:pt>
                <c:pt idx="243">
                  <c:v>696.41546630859375</c:v>
                </c:pt>
                <c:pt idx="244">
                  <c:v>724.6610107421875</c:v>
                </c:pt>
                <c:pt idx="245">
                  <c:v>726.474365234375</c:v>
                </c:pt>
                <c:pt idx="246">
                  <c:v>732.06207275390625</c:v>
                </c:pt>
                <c:pt idx="247">
                  <c:v>741.9345703125</c:v>
                </c:pt>
                <c:pt idx="248">
                  <c:v>749.62786865234375</c:v>
                </c:pt>
                <c:pt idx="249">
                  <c:v>744.7559814453125</c:v>
                </c:pt>
                <c:pt idx="250">
                  <c:v>748.36993408203125</c:v>
                </c:pt>
                <c:pt idx="251">
                  <c:v>744.04840087890625</c:v>
                </c:pt>
                <c:pt idx="252">
                  <c:v>743.2735595703125</c:v>
                </c:pt>
                <c:pt idx="253">
                  <c:v>754.101806640625</c:v>
                </c:pt>
                <c:pt idx="254">
                  <c:v>756.2613525390625</c:v>
                </c:pt>
                <c:pt idx="255">
                  <c:v>763.82965087890625</c:v>
                </c:pt>
                <c:pt idx="256">
                  <c:v>752.49530029296875</c:v>
                </c:pt>
                <c:pt idx="257">
                  <c:v>711.49951171875</c:v>
                </c:pt>
                <c:pt idx="258">
                  <c:v>713.6961669921875</c:v>
                </c:pt>
                <c:pt idx="259">
                  <c:v>719.7593994140625</c:v>
                </c:pt>
                <c:pt idx="260">
                  <c:v>718.37213134765625</c:v>
                </c:pt>
                <c:pt idx="261">
                  <c:v>715.225830078125</c:v>
                </c:pt>
                <c:pt idx="262">
                  <c:v>717.09722900390625</c:v>
                </c:pt>
                <c:pt idx="263">
                  <c:v>713.02398681640625</c:v>
                </c:pt>
                <c:pt idx="264">
                  <c:v>714.18328857421875</c:v>
                </c:pt>
                <c:pt idx="265">
                  <c:v>721.74053955078125</c:v>
                </c:pt>
                <c:pt idx="266">
                  <c:v>715.99169921875</c:v>
                </c:pt>
                <c:pt idx="267">
                  <c:v>717.672119140625</c:v>
                </c:pt>
                <c:pt idx="268">
                  <c:v>745.724609375</c:v>
                </c:pt>
                <c:pt idx="269">
                  <c:v>741.04461669921875</c:v>
                </c:pt>
                <c:pt idx="270">
                  <c:v>743.32037353515625</c:v>
                </c:pt>
                <c:pt idx="271">
                  <c:v>746.129638671875</c:v>
                </c:pt>
                <c:pt idx="272">
                  <c:v>746.30078125</c:v>
                </c:pt>
                <c:pt idx="273">
                  <c:v>744.7069091796875</c:v>
                </c:pt>
                <c:pt idx="274">
                  <c:v>742.97003173828125</c:v>
                </c:pt>
                <c:pt idx="275">
                  <c:v>743.009521484375</c:v>
                </c:pt>
                <c:pt idx="276">
                  <c:v>734.79132080078125</c:v>
                </c:pt>
                <c:pt idx="277">
                  <c:v>739.8294677734375</c:v>
                </c:pt>
                <c:pt idx="278">
                  <c:v>737.5694580078125</c:v>
                </c:pt>
                <c:pt idx="279">
                  <c:v>747.5384521484375</c:v>
                </c:pt>
                <c:pt idx="280">
                  <c:v>675.49420166015625</c:v>
                </c:pt>
                <c:pt idx="281">
                  <c:v>707.51513671875</c:v>
                </c:pt>
                <c:pt idx="282">
                  <c:v>752.3197021484375</c:v>
                </c:pt>
                <c:pt idx="283">
                  <c:v>738.1942138671875</c:v>
                </c:pt>
                <c:pt idx="284">
                  <c:v>744.2213134765625</c:v>
                </c:pt>
                <c:pt idx="285">
                  <c:v>743.125244140625</c:v>
                </c:pt>
                <c:pt idx="286">
                  <c:v>742.89752197265625</c:v>
                </c:pt>
                <c:pt idx="287">
                  <c:v>746.61279296875</c:v>
                </c:pt>
                <c:pt idx="288">
                  <c:v>739.19073486328125</c:v>
                </c:pt>
                <c:pt idx="289">
                  <c:v>747.68243408203125</c:v>
                </c:pt>
                <c:pt idx="290">
                  <c:v>747.21337890625</c:v>
                </c:pt>
                <c:pt idx="291">
                  <c:v>748.624267578125</c:v>
                </c:pt>
                <c:pt idx="292">
                  <c:v>743.908935546875</c:v>
                </c:pt>
                <c:pt idx="293">
                  <c:v>748.0294189453125</c:v>
                </c:pt>
                <c:pt idx="294">
                  <c:v>745.97772216796875</c:v>
                </c:pt>
                <c:pt idx="295">
                  <c:v>743.83868408203125</c:v>
                </c:pt>
                <c:pt idx="296">
                  <c:v>744.15374755859375</c:v>
                </c:pt>
                <c:pt idx="297">
                  <c:v>745.03912353515625</c:v>
                </c:pt>
                <c:pt idx="298">
                  <c:v>745.5272216796875</c:v>
                </c:pt>
                <c:pt idx="299">
                  <c:v>744.208984375</c:v>
                </c:pt>
                <c:pt idx="300">
                  <c:v>743.1351318359375</c:v>
                </c:pt>
                <c:pt idx="301">
                  <c:v>746.00750732421875</c:v>
                </c:pt>
                <c:pt idx="302">
                  <c:v>744.52490234375</c:v>
                </c:pt>
                <c:pt idx="303">
                  <c:v>746.5950927734375</c:v>
                </c:pt>
                <c:pt idx="304">
                  <c:v>743.91192626953125</c:v>
                </c:pt>
                <c:pt idx="305">
                  <c:v>746.65277099609375</c:v>
                </c:pt>
                <c:pt idx="306">
                  <c:v>748.3255615234375</c:v>
                </c:pt>
                <c:pt idx="307">
                  <c:v>740.13006591796875</c:v>
                </c:pt>
                <c:pt idx="308">
                  <c:v>744.48291015625</c:v>
                </c:pt>
                <c:pt idx="309">
                  <c:v>735.95452880859375</c:v>
                </c:pt>
                <c:pt idx="310">
                  <c:v>739.80035400390625</c:v>
                </c:pt>
                <c:pt idx="311">
                  <c:v>742.9407958984375</c:v>
                </c:pt>
                <c:pt idx="312">
                  <c:v>741.12030029296875</c:v>
                </c:pt>
                <c:pt idx="313">
                  <c:v>740.34625244140625</c:v>
                </c:pt>
                <c:pt idx="314">
                  <c:v>749.6551513671875</c:v>
                </c:pt>
                <c:pt idx="315">
                  <c:v>740.32415771484375</c:v>
                </c:pt>
                <c:pt idx="316">
                  <c:v>741.8782958984375</c:v>
                </c:pt>
                <c:pt idx="317">
                  <c:v>740.82342529296875</c:v>
                </c:pt>
                <c:pt idx="318">
                  <c:v>743.1610107421875</c:v>
                </c:pt>
                <c:pt idx="319">
                  <c:v>739.49884033203125</c:v>
                </c:pt>
                <c:pt idx="320">
                  <c:v>737.9888916015625</c:v>
                </c:pt>
                <c:pt idx="321">
                  <c:v>738.5224609375</c:v>
                </c:pt>
                <c:pt idx="322">
                  <c:v>739.0848388671875</c:v>
                </c:pt>
                <c:pt idx="323">
                  <c:v>739.664794921875</c:v>
                </c:pt>
                <c:pt idx="324">
                  <c:v>738.5721435546875</c:v>
                </c:pt>
                <c:pt idx="325">
                  <c:v>732.5224609375</c:v>
                </c:pt>
                <c:pt idx="326">
                  <c:v>734.77532958984375</c:v>
                </c:pt>
                <c:pt idx="327">
                  <c:v>735.29388427734375</c:v>
                </c:pt>
                <c:pt idx="328">
                  <c:v>730.525634765625</c:v>
                </c:pt>
                <c:pt idx="329">
                  <c:v>730.17181396484375</c:v>
                </c:pt>
                <c:pt idx="330">
                  <c:v>736.05194091796875</c:v>
                </c:pt>
                <c:pt idx="331">
                  <c:v>736.89288330078125</c:v>
                </c:pt>
                <c:pt idx="332">
                  <c:v>727.5802001953125</c:v>
                </c:pt>
                <c:pt idx="333">
                  <c:v>727.4776611328125</c:v>
                </c:pt>
                <c:pt idx="334">
                  <c:v>734.54852294921875</c:v>
                </c:pt>
                <c:pt idx="335">
                  <c:v>729.100341796875</c:v>
                </c:pt>
                <c:pt idx="336">
                  <c:v>732.44244384765625</c:v>
                </c:pt>
                <c:pt idx="337">
                  <c:v>732.62554931640625</c:v>
                </c:pt>
                <c:pt idx="338">
                  <c:v>729.21002197265625</c:v>
                </c:pt>
                <c:pt idx="339">
                  <c:v>728.00738525390625</c:v>
                </c:pt>
                <c:pt idx="340">
                  <c:v>732.3651123046875</c:v>
                </c:pt>
                <c:pt idx="341">
                  <c:v>729.8271484375</c:v>
                </c:pt>
                <c:pt idx="342">
                  <c:v>727.16058349609375</c:v>
                </c:pt>
                <c:pt idx="343">
                  <c:v>727.3887939453125</c:v>
                </c:pt>
                <c:pt idx="344">
                  <c:v>726.131103515625</c:v>
                </c:pt>
                <c:pt idx="345">
                  <c:v>732.2015380859375</c:v>
                </c:pt>
                <c:pt idx="346">
                  <c:v>725.94384765625</c:v>
                </c:pt>
                <c:pt idx="347">
                  <c:v>724.7293701171875</c:v>
                </c:pt>
                <c:pt idx="348">
                  <c:v>727.22711181640625</c:v>
                </c:pt>
                <c:pt idx="349">
                  <c:v>723.5338134765625</c:v>
                </c:pt>
                <c:pt idx="350">
                  <c:v>727.65142822265625</c:v>
                </c:pt>
                <c:pt idx="351">
                  <c:v>726.3153076171875</c:v>
                </c:pt>
                <c:pt idx="352">
                  <c:v>729.6561279296875</c:v>
                </c:pt>
                <c:pt idx="353">
                  <c:v>743.0458984375</c:v>
                </c:pt>
                <c:pt idx="354">
                  <c:v>742.1370849609375</c:v>
                </c:pt>
                <c:pt idx="355">
                  <c:v>739.8740234375</c:v>
                </c:pt>
                <c:pt idx="356">
                  <c:v>733.64349365234375</c:v>
                </c:pt>
                <c:pt idx="357">
                  <c:v>742.28375244140625</c:v>
                </c:pt>
                <c:pt idx="358">
                  <c:v>739.80596923828125</c:v>
                </c:pt>
                <c:pt idx="359">
                  <c:v>744.66741943359375</c:v>
                </c:pt>
                <c:pt idx="360">
                  <c:v>742.20062255859375</c:v>
                </c:pt>
                <c:pt idx="361">
                  <c:v>741.172119140625</c:v>
                </c:pt>
                <c:pt idx="362">
                  <c:v>734.195556640625</c:v>
                </c:pt>
                <c:pt idx="363">
                  <c:v>743.36468505859375</c:v>
                </c:pt>
                <c:pt idx="364">
                  <c:v>743.6292724609375</c:v>
                </c:pt>
                <c:pt idx="365">
                  <c:v>739.9581298828125</c:v>
                </c:pt>
                <c:pt idx="366">
                  <c:v>734.9464111328125</c:v>
                </c:pt>
                <c:pt idx="367">
                  <c:v>737.8570556640625</c:v>
                </c:pt>
                <c:pt idx="368">
                  <c:v>740.9873046875</c:v>
                </c:pt>
                <c:pt idx="369">
                  <c:v>744.7008056640625</c:v>
                </c:pt>
                <c:pt idx="370">
                  <c:v>735.6265869140625</c:v>
                </c:pt>
                <c:pt idx="371">
                  <c:v>736.99627685546875</c:v>
                </c:pt>
                <c:pt idx="372">
                  <c:v>735.8958740234375</c:v>
                </c:pt>
                <c:pt idx="373">
                  <c:v>737.01385498046875</c:v>
                </c:pt>
                <c:pt idx="374">
                  <c:v>733.6934814453125</c:v>
                </c:pt>
                <c:pt idx="375">
                  <c:v>728.28411865234375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359.20108032226563</c:v>
                </c:pt>
                <c:pt idx="380">
                  <c:v>605.27166748046875</c:v>
                </c:pt>
                <c:pt idx="381">
                  <c:v>705.22900390625</c:v>
                </c:pt>
                <c:pt idx="382">
                  <c:v>749.06219482421875</c:v>
                </c:pt>
                <c:pt idx="383">
                  <c:v>743.24798583984375</c:v>
                </c:pt>
                <c:pt idx="384">
                  <c:v>747.16656494140625</c:v>
                </c:pt>
                <c:pt idx="385">
                  <c:v>751.81494140625</c:v>
                </c:pt>
                <c:pt idx="386">
                  <c:v>757.06146240234375</c:v>
                </c:pt>
                <c:pt idx="387">
                  <c:v>764.69390869140625</c:v>
                </c:pt>
                <c:pt idx="388">
                  <c:v>773.0498046875</c:v>
                </c:pt>
                <c:pt idx="389">
                  <c:v>766.34906005859375</c:v>
                </c:pt>
                <c:pt idx="390">
                  <c:v>755.906982421875</c:v>
                </c:pt>
                <c:pt idx="391">
                  <c:v>775.2520751953125</c:v>
                </c:pt>
                <c:pt idx="392">
                  <c:v>755.45037841796875</c:v>
                </c:pt>
                <c:pt idx="393">
                  <c:v>749.5657958984375</c:v>
                </c:pt>
                <c:pt idx="394">
                  <c:v>748.65106201171875</c:v>
                </c:pt>
                <c:pt idx="395">
                  <c:v>752.82025146484375</c:v>
                </c:pt>
                <c:pt idx="396">
                  <c:v>752.68182373046875</c:v>
                </c:pt>
                <c:pt idx="397">
                  <c:v>754.72528076171875</c:v>
                </c:pt>
                <c:pt idx="398">
                  <c:v>675.1790771484375</c:v>
                </c:pt>
                <c:pt idx="399">
                  <c:v>739.7010498046875</c:v>
                </c:pt>
                <c:pt idx="400">
                  <c:v>756.012451171875</c:v>
                </c:pt>
                <c:pt idx="401">
                  <c:v>749.5556640625</c:v>
                </c:pt>
                <c:pt idx="402">
                  <c:v>750.350830078125</c:v>
                </c:pt>
                <c:pt idx="403">
                  <c:v>761.87603759765625</c:v>
                </c:pt>
                <c:pt idx="404">
                  <c:v>754.24285888671875</c:v>
                </c:pt>
                <c:pt idx="405">
                  <c:v>761.27972412109375</c:v>
                </c:pt>
                <c:pt idx="406">
                  <c:v>749.29156494140625</c:v>
                </c:pt>
                <c:pt idx="407">
                  <c:v>748.13214111328125</c:v>
                </c:pt>
                <c:pt idx="408">
                  <c:v>755.67596435546875</c:v>
                </c:pt>
                <c:pt idx="409">
                  <c:v>744.2816162109375</c:v>
                </c:pt>
                <c:pt idx="410">
                  <c:v>751.3421630859375</c:v>
                </c:pt>
                <c:pt idx="411">
                  <c:v>746.30389404296875</c:v>
                </c:pt>
                <c:pt idx="412">
                  <c:v>752.1793212890625</c:v>
                </c:pt>
                <c:pt idx="413">
                  <c:v>748.095947265625</c:v>
                </c:pt>
                <c:pt idx="414">
                  <c:v>752.50335693359375</c:v>
                </c:pt>
                <c:pt idx="415">
                  <c:v>749.79315185546875</c:v>
                </c:pt>
                <c:pt idx="416">
                  <c:v>758.68426513671875</c:v>
                </c:pt>
                <c:pt idx="417">
                  <c:v>752.88812255859375</c:v>
                </c:pt>
                <c:pt idx="418">
                  <c:v>751.8170166015625</c:v>
                </c:pt>
                <c:pt idx="419">
                  <c:v>748.388671875</c:v>
                </c:pt>
                <c:pt idx="420">
                  <c:v>755.30853271484375</c:v>
                </c:pt>
                <c:pt idx="421">
                  <c:v>755.4208984375</c:v>
                </c:pt>
                <c:pt idx="422">
                  <c:v>752.7047119140625</c:v>
                </c:pt>
                <c:pt idx="423">
                  <c:v>752.2823486328125</c:v>
                </c:pt>
                <c:pt idx="424">
                  <c:v>753.35302734375</c:v>
                </c:pt>
                <c:pt idx="425">
                  <c:v>754.6578369140625</c:v>
                </c:pt>
                <c:pt idx="426">
                  <c:v>752.08306884765625</c:v>
                </c:pt>
                <c:pt idx="427">
                  <c:v>753.745361328125</c:v>
                </c:pt>
                <c:pt idx="428">
                  <c:v>753.06683349609375</c:v>
                </c:pt>
                <c:pt idx="429">
                  <c:v>750.72186279296875</c:v>
                </c:pt>
                <c:pt idx="430">
                  <c:v>760.7945556640625</c:v>
                </c:pt>
                <c:pt idx="431">
                  <c:v>752.2275390625</c:v>
                </c:pt>
                <c:pt idx="432">
                  <c:v>743.51751708984375</c:v>
                </c:pt>
                <c:pt idx="433">
                  <c:v>753.16064453125</c:v>
                </c:pt>
                <c:pt idx="434">
                  <c:v>751.104736328125</c:v>
                </c:pt>
                <c:pt idx="435">
                  <c:v>758.14404296875</c:v>
                </c:pt>
                <c:pt idx="436">
                  <c:v>757.04217529296875</c:v>
                </c:pt>
                <c:pt idx="437">
                  <c:v>749.3170166015625</c:v>
                </c:pt>
                <c:pt idx="438">
                  <c:v>753.73895263671875</c:v>
                </c:pt>
                <c:pt idx="439">
                  <c:v>742.6783447265625</c:v>
                </c:pt>
                <c:pt idx="440">
                  <c:v>729.77069091796875</c:v>
                </c:pt>
                <c:pt idx="441">
                  <c:v>675.96826171875</c:v>
                </c:pt>
                <c:pt idx="442">
                  <c:v>686.3203125</c:v>
                </c:pt>
                <c:pt idx="443">
                  <c:v>674.70294189453125</c:v>
                </c:pt>
                <c:pt idx="444">
                  <c:v>665.77008056640625</c:v>
                </c:pt>
                <c:pt idx="445">
                  <c:v>672.33990478515625</c:v>
                </c:pt>
                <c:pt idx="446">
                  <c:v>670.70599365234375</c:v>
                </c:pt>
                <c:pt idx="447">
                  <c:v>672.84906005859375</c:v>
                </c:pt>
                <c:pt idx="448">
                  <c:v>672.84222412109375</c:v>
                </c:pt>
                <c:pt idx="449">
                  <c:v>670.18218994140625</c:v>
                </c:pt>
                <c:pt idx="450">
                  <c:v>671.02197265625</c:v>
                </c:pt>
                <c:pt idx="451">
                  <c:v>679.37384033203125</c:v>
                </c:pt>
                <c:pt idx="452">
                  <c:v>676.6485595703125</c:v>
                </c:pt>
                <c:pt idx="453">
                  <c:v>676.97100830078125</c:v>
                </c:pt>
                <c:pt idx="454">
                  <c:v>679.08404541015625</c:v>
                </c:pt>
                <c:pt idx="455">
                  <c:v>677.15667724609375</c:v>
                </c:pt>
                <c:pt idx="456">
                  <c:v>678.2591552734375</c:v>
                </c:pt>
                <c:pt idx="457">
                  <c:v>706.5250244140625</c:v>
                </c:pt>
                <c:pt idx="458">
                  <c:v>711.0234375</c:v>
                </c:pt>
                <c:pt idx="459">
                  <c:v>713.749267578125</c:v>
                </c:pt>
                <c:pt idx="460">
                  <c:v>707.89141845703125</c:v>
                </c:pt>
                <c:pt idx="461">
                  <c:v>708.57763671875</c:v>
                </c:pt>
                <c:pt idx="462">
                  <c:v>720.17559814453125</c:v>
                </c:pt>
                <c:pt idx="463">
                  <c:v>689.3529052734375</c:v>
                </c:pt>
                <c:pt idx="464">
                  <c:v>661.50201416015625</c:v>
                </c:pt>
                <c:pt idx="465">
                  <c:v>656.85662841796875</c:v>
                </c:pt>
                <c:pt idx="466">
                  <c:v>663.87646484375</c:v>
                </c:pt>
                <c:pt idx="467">
                  <c:v>659.9267578125</c:v>
                </c:pt>
                <c:pt idx="468">
                  <c:v>660.95684814453125</c:v>
                </c:pt>
                <c:pt idx="469">
                  <c:v>658.72515869140625</c:v>
                </c:pt>
                <c:pt idx="470">
                  <c:v>661.1990966796875</c:v>
                </c:pt>
                <c:pt idx="471">
                  <c:v>662.7506103515625</c:v>
                </c:pt>
                <c:pt idx="472">
                  <c:v>663.0533447265625</c:v>
                </c:pt>
                <c:pt idx="473">
                  <c:v>661.50616455078125</c:v>
                </c:pt>
                <c:pt idx="474">
                  <c:v>663.40985107421875</c:v>
                </c:pt>
                <c:pt idx="475">
                  <c:v>665.564453125</c:v>
                </c:pt>
                <c:pt idx="476">
                  <c:v>666.73101806640625</c:v>
                </c:pt>
                <c:pt idx="477">
                  <c:v>662.4453125</c:v>
                </c:pt>
                <c:pt idx="478">
                  <c:v>628.699951171875</c:v>
                </c:pt>
                <c:pt idx="479">
                  <c:v>627.583984375</c:v>
                </c:pt>
                <c:pt idx="480">
                  <c:v>635.36859130859375</c:v>
                </c:pt>
                <c:pt idx="481">
                  <c:v>635.20086669921875</c:v>
                </c:pt>
                <c:pt idx="482">
                  <c:v>630.4312744140625</c:v>
                </c:pt>
                <c:pt idx="483">
                  <c:v>632.97991943359375</c:v>
                </c:pt>
                <c:pt idx="484">
                  <c:v>632.0423583984375</c:v>
                </c:pt>
                <c:pt idx="485">
                  <c:v>628.13824462890625</c:v>
                </c:pt>
                <c:pt idx="486">
                  <c:v>587.49951171875</c:v>
                </c:pt>
                <c:pt idx="487">
                  <c:v>590.70001220703125</c:v>
                </c:pt>
                <c:pt idx="488">
                  <c:v>598.9063720703125</c:v>
                </c:pt>
                <c:pt idx="489">
                  <c:v>589.13726806640625</c:v>
                </c:pt>
                <c:pt idx="490">
                  <c:v>586.6783447265625</c:v>
                </c:pt>
                <c:pt idx="491">
                  <c:v>588.09930419921875</c:v>
                </c:pt>
                <c:pt idx="492">
                  <c:v>592.43328857421875</c:v>
                </c:pt>
                <c:pt idx="493">
                  <c:v>664.1959228515625</c:v>
                </c:pt>
                <c:pt idx="494">
                  <c:v>665.78118896484375</c:v>
                </c:pt>
                <c:pt idx="495">
                  <c:v>660.81005859375</c:v>
                </c:pt>
                <c:pt idx="496">
                  <c:v>664.625732421875</c:v>
                </c:pt>
                <c:pt idx="497">
                  <c:v>663.83880615234375</c:v>
                </c:pt>
                <c:pt idx="498">
                  <c:v>672.5989990234375</c:v>
                </c:pt>
                <c:pt idx="499">
                  <c:v>667.21246337890625</c:v>
                </c:pt>
                <c:pt idx="500">
                  <c:v>669.11517333984375</c:v>
                </c:pt>
                <c:pt idx="501">
                  <c:v>671.14654541015625</c:v>
                </c:pt>
                <c:pt idx="502">
                  <c:v>670.437255859375</c:v>
                </c:pt>
                <c:pt idx="503">
                  <c:v>666.82958984375</c:v>
                </c:pt>
                <c:pt idx="504">
                  <c:v>666.57757568359375</c:v>
                </c:pt>
                <c:pt idx="505">
                  <c:v>670.81610107421875</c:v>
                </c:pt>
                <c:pt idx="506">
                  <c:v>668.0078125</c:v>
                </c:pt>
                <c:pt idx="507">
                  <c:v>670.070556640625</c:v>
                </c:pt>
                <c:pt idx="508">
                  <c:v>663.04205322265625</c:v>
                </c:pt>
                <c:pt idx="509">
                  <c:v>660.3968505859375</c:v>
                </c:pt>
                <c:pt idx="510">
                  <c:v>665.2869873046875</c:v>
                </c:pt>
                <c:pt idx="511">
                  <c:v>668.53851318359375</c:v>
                </c:pt>
                <c:pt idx="512">
                  <c:v>667.50341796875</c:v>
                </c:pt>
                <c:pt idx="513">
                  <c:v>667.82745361328125</c:v>
                </c:pt>
                <c:pt idx="514">
                  <c:v>671.88397216796875</c:v>
                </c:pt>
                <c:pt idx="515">
                  <c:v>663.97369384765625</c:v>
                </c:pt>
                <c:pt idx="516">
                  <c:v>665.85211181640625</c:v>
                </c:pt>
                <c:pt idx="517">
                  <c:v>669.1864013671875</c:v>
                </c:pt>
                <c:pt idx="518">
                  <c:v>668.3953857421875</c:v>
                </c:pt>
                <c:pt idx="519">
                  <c:v>712.767822265625</c:v>
                </c:pt>
                <c:pt idx="520">
                  <c:v>717.8045654296875</c:v>
                </c:pt>
                <c:pt idx="521">
                  <c:v>716.22259521484375</c:v>
                </c:pt>
                <c:pt idx="522">
                  <c:v>718.50726318359375</c:v>
                </c:pt>
                <c:pt idx="523">
                  <c:v>713.7076416015625</c:v>
                </c:pt>
                <c:pt idx="524">
                  <c:v>714.7191162109375</c:v>
                </c:pt>
                <c:pt idx="525">
                  <c:v>720.04046630859375</c:v>
                </c:pt>
                <c:pt idx="526">
                  <c:v>716.9710693359375</c:v>
                </c:pt>
                <c:pt idx="527">
                  <c:v>716.8358154296875</c:v>
                </c:pt>
                <c:pt idx="528">
                  <c:v>725.359130859375</c:v>
                </c:pt>
                <c:pt idx="529">
                  <c:v>714.99652099609375</c:v>
                </c:pt>
                <c:pt idx="530">
                  <c:v>712.28411865234375</c:v>
                </c:pt>
                <c:pt idx="531">
                  <c:v>712.12200927734375</c:v>
                </c:pt>
                <c:pt idx="532">
                  <c:v>714.6300048828125</c:v>
                </c:pt>
                <c:pt idx="533">
                  <c:v>714.8482666015625</c:v>
                </c:pt>
                <c:pt idx="534">
                  <c:v>715.40606689453125</c:v>
                </c:pt>
                <c:pt idx="535">
                  <c:v>710.37530517578125</c:v>
                </c:pt>
                <c:pt idx="536">
                  <c:v>708.03009033203125</c:v>
                </c:pt>
                <c:pt idx="537">
                  <c:v>708.6527099609375</c:v>
                </c:pt>
                <c:pt idx="538">
                  <c:v>709.6929931640625</c:v>
                </c:pt>
                <c:pt idx="539">
                  <c:v>706.9102783203125</c:v>
                </c:pt>
                <c:pt idx="540">
                  <c:v>708.934326171875</c:v>
                </c:pt>
                <c:pt idx="541">
                  <c:v>711.11199951171875</c:v>
                </c:pt>
                <c:pt idx="542">
                  <c:v>706.5567626953125</c:v>
                </c:pt>
                <c:pt idx="543">
                  <c:v>694.8834228515625</c:v>
                </c:pt>
                <c:pt idx="544">
                  <c:v>708.85968017578125</c:v>
                </c:pt>
                <c:pt idx="545">
                  <c:v>704.3414306640625</c:v>
                </c:pt>
                <c:pt idx="546">
                  <c:v>705.50213623046875</c:v>
                </c:pt>
                <c:pt idx="547">
                  <c:v>703.071044921875</c:v>
                </c:pt>
                <c:pt idx="548">
                  <c:v>712.62548828125</c:v>
                </c:pt>
                <c:pt idx="549">
                  <c:v>709.64361572265625</c:v>
                </c:pt>
                <c:pt idx="550">
                  <c:v>709.1787109375</c:v>
                </c:pt>
                <c:pt idx="551">
                  <c:v>706.83587646484375</c:v>
                </c:pt>
                <c:pt idx="552">
                  <c:v>704.68048095703125</c:v>
                </c:pt>
                <c:pt idx="553">
                  <c:v>704.883544921875</c:v>
                </c:pt>
                <c:pt idx="554">
                  <c:v>690.12091064453125</c:v>
                </c:pt>
                <c:pt idx="555">
                  <c:v>700.57806396484375</c:v>
                </c:pt>
                <c:pt idx="556">
                  <c:v>700.43341064453125</c:v>
                </c:pt>
                <c:pt idx="557">
                  <c:v>704.11614990234375</c:v>
                </c:pt>
                <c:pt idx="558">
                  <c:v>697.361083984375</c:v>
                </c:pt>
                <c:pt idx="559">
                  <c:v>700.1224365234375</c:v>
                </c:pt>
                <c:pt idx="560">
                  <c:v>692.875</c:v>
                </c:pt>
                <c:pt idx="561">
                  <c:v>700.05157470703125</c:v>
                </c:pt>
                <c:pt idx="562">
                  <c:v>677.046875</c:v>
                </c:pt>
                <c:pt idx="563">
                  <c:v>671.17266845703125</c:v>
                </c:pt>
                <c:pt idx="564">
                  <c:v>660.03399658203125</c:v>
                </c:pt>
                <c:pt idx="565">
                  <c:v>669.073974609375</c:v>
                </c:pt>
                <c:pt idx="566">
                  <c:v>667.4124755859375</c:v>
                </c:pt>
                <c:pt idx="567">
                  <c:v>673.02386474609375</c:v>
                </c:pt>
                <c:pt idx="568">
                  <c:v>606.20379638671875</c:v>
                </c:pt>
                <c:pt idx="569">
                  <c:v>603.05120849609375</c:v>
                </c:pt>
                <c:pt idx="570">
                  <c:v>601.2978515625</c:v>
                </c:pt>
                <c:pt idx="571">
                  <c:v>605.35015869140625</c:v>
                </c:pt>
                <c:pt idx="572">
                  <c:v>609.0615234375</c:v>
                </c:pt>
                <c:pt idx="573">
                  <c:v>607.586181640625</c:v>
                </c:pt>
                <c:pt idx="574">
                  <c:v>610.9603271484375</c:v>
                </c:pt>
                <c:pt idx="575">
                  <c:v>610.55615234375</c:v>
                </c:pt>
                <c:pt idx="576">
                  <c:v>616.4893798828125</c:v>
                </c:pt>
                <c:pt idx="577">
                  <c:v>608.27984619140625</c:v>
                </c:pt>
                <c:pt idx="578">
                  <c:v>613.94635009765625</c:v>
                </c:pt>
                <c:pt idx="579">
                  <c:v>614.2056884765625</c:v>
                </c:pt>
                <c:pt idx="580">
                  <c:v>609.49102783203125</c:v>
                </c:pt>
                <c:pt idx="581">
                  <c:v>617.65557861328125</c:v>
                </c:pt>
                <c:pt idx="582">
                  <c:v>617.456298828125</c:v>
                </c:pt>
                <c:pt idx="583">
                  <c:v>614.2813720703125</c:v>
                </c:pt>
                <c:pt idx="584">
                  <c:v>619.3189697265625</c:v>
                </c:pt>
                <c:pt idx="585">
                  <c:v>618.817626953125</c:v>
                </c:pt>
                <c:pt idx="586">
                  <c:v>623.0267333984375</c:v>
                </c:pt>
                <c:pt idx="587">
                  <c:v>620.650634765625</c:v>
                </c:pt>
                <c:pt idx="588">
                  <c:v>620.9217529296875</c:v>
                </c:pt>
                <c:pt idx="589">
                  <c:v>615.85137939453125</c:v>
                </c:pt>
                <c:pt idx="590">
                  <c:v>613.82928466796875</c:v>
                </c:pt>
                <c:pt idx="591">
                  <c:v>623.06622314453125</c:v>
                </c:pt>
                <c:pt idx="592">
                  <c:v>621.29486083984375</c:v>
                </c:pt>
                <c:pt idx="593">
                  <c:v>618.9005126953125</c:v>
                </c:pt>
                <c:pt idx="594">
                  <c:v>617.83538818359375</c:v>
                </c:pt>
                <c:pt idx="595">
                  <c:v>622.265380859375</c:v>
                </c:pt>
                <c:pt idx="596">
                  <c:v>618.708740234375</c:v>
                </c:pt>
                <c:pt idx="597">
                  <c:v>629.048828125</c:v>
                </c:pt>
                <c:pt idx="598">
                  <c:v>620.47161865234375</c:v>
                </c:pt>
                <c:pt idx="599">
                  <c:v>623.032958984375</c:v>
                </c:pt>
                <c:pt idx="600">
                  <c:v>620.16925048828125</c:v>
                </c:pt>
                <c:pt idx="601">
                  <c:v>616.19915771484375</c:v>
                </c:pt>
                <c:pt idx="602">
                  <c:v>621.42303466796875</c:v>
                </c:pt>
                <c:pt idx="603">
                  <c:v>616.6761474609375</c:v>
                </c:pt>
                <c:pt idx="604">
                  <c:v>619.52490234375</c:v>
                </c:pt>
                <c:pt idx="605">
                  <c:v>614.720458984375</c:v>
                </c:pt>
                <c:pt idx="606">
                  <c:v>617.970458984375</c:v>
                </c:pt>
                <c:pt idx="607">
                  <c:v>608.11480712890625</c:v>
                </c:pt>
                <c:pt idx="608">
                  <c:v>613.771728515625</c:v>
                </c:pt>
                <c:pt idx="609">
                  <c:v>610.6578369140625</c:v>
                </c:pt>
                <c:pt idx="610">
                  <c:v>609.02630615234375</c:v>
                </c:pt>
                <c:pt idx="611">
                  <c:v>611.985595703125</c:v>
                </c:pt>
                <c:pt idx="612">
                  <c:v>614.169189453125</c:v>
                </c:pt>
                <c:pt idx="613">
                  <c:v>608.84283447265625</c:v>
                </c:pt>
                <c:pt idx="614">
                  <c:v>608.5435791015625</c:v>
                </c:pt>
                <c:pt idx="615">
                  <c:v>607.083984375</c:v>
                </c:pt>
                <c:pt idx="616">
                  <c:v>613.32647705078125</c:v>
                </c:pt>
                <c:pt idx="617">
                  <c:v>608.70428466796875</c:v>
                </c:pt>
                <c:pt idx="618">
                  <c:v>607.22869873046875</c:v>
                </c:pt>
                <c:pt idx="619">
                  <c:v>607.728759765625</c:v>
                </c:pt>
                <c:pt idx="620">
                  <c:v>607.0721435546875</c:v>
                </c:pt>
                <c:pt idx="621">
                  <c:v>609.6502685546875</c:v>
                </c:pt>
                <c:pt idx="622">
                  <c:v>609.6693115234375</c:v>
                </c:pt>
                <c:pt idx="623">
                  <c:v>609.5008544921875</c:v>
                </c:pt>
                <c:pt idx="624">
                  <c:v>613.81634521484375</c:v>
                </c:pt>
                <c:pt idx="625">
                  <c:v>614.22601318359375</c:v>
                </c:pt>
                <c:pt idx="626">
                  <c:v>612.47271728515625</c:v>
                </c:pt>
                <c:pt idx="627">
                  <c:v>609.54644775390625</c:v>
                </c:pt>
                <c:pt idx="628">
                  <c:v>603.0670166015625</c:v>
                </c:pt>
                <c:pt idx="629">
                  <c:v>608.87213134765625</c:v>
                </c:pt>
                <c:pt idx="630">
                  <c:v>607.75665283203125</c:v>
                </c:pt>
                <c:pt idx="631">
                  <c:v>533.0699462890625</c:v>
                </c:pt>
                <c:pt idx="632">
                  <c:v>550.80841064453125</c:v>
                </c:pt>
                <c:pt idx="633">
                  <c:v>553.4691162109375</c:v>
                </c:pt>
                <c:pt idx="634">
                  <c:v>545.85504150390625</c:v>
                </c:pt>
                <c:pt idx="635">
                  <c:v>549.63336181640625</c:v>
                </c:pt>
                <c:pt idx="636">
                  <c:v>543.61236572265625</c:v>
                </c:pt>
                <c:pt idx="637">
                  <c:v>547.10736083984375</c:v>
                </c:pt>
                <c:pt idx="638">
                  <c:v>545.82720947265625</c:v>
                </c:pt>
                <c:pt idx="639">
                  <c:v>551.97735595703125</c:v>
                </c:pt>
                <c:pt idx="640">
                  <c:v>539.61822509765625</c:v>
                </c:pt>
                <c:pt idx="641">
                  <c:v>542.75958251953125</c:v>
                </c:pt>
                <c:pt idx="642">
                  <c:v>538.6630859375</c:v>
                </c:pt>
                <c:pt idx="643">
                  <c:v>545.500732421875</c:v>
                </c:pt>
                <c:pt idx="644">
                  <c:v>540.42108154296875</c:v>
                </c:pt>
                <c:pt idx="645">
                  <c:v>547.6600341796875</c:v>
                </c:pt>
                <c:pt idx="646">
                  <c:v>537.04766845703125</c:v>
                </c:pt>
                <c:pt idx="647">
                  <c:v>543.15576171875</c:v>
                </c:pt>
                <c:pt idx="648">
                  <c:v>541.5548095703125</c:v>
                </c:pt>
                <c:pt idx="649">
                  <c:v>540.012451171875</c:v>
                </c:pt>
                <c:pt idx="650">
                  <c:v>512.94049072265625</c:v>
                </c:pt>
                <c:pt idx="651">
                  <c:v>506.22921752929688</c:v>
                </c:pt>
                <c:pt idx="652">
                  <c:v>508.60336303710938</c:v>
                </c:pt>
                <c:pt idx="653">
                  <c:v>507.15264892578125</c:v>
                </c:pt>
                <c:pt idx="654">
                  <c:v>508.53097534179688</c:v>
                </c:pt>
                <c:pt idx="655">
                  <c:v>505.73770141601563</c:v>
                </c:pt>
                <c:pt idx="656">
                  <c:v>511.7879638671875</c:v>
                </c:pt>
                <c:pt idx="657">
                  <c:v>505.30282592773438</c:v>
                </c:pt>
                <c:pt idx="658">
                  <c:v>500.17361450195313</c:v>
                </c:pt>
                <c:pt idx="659">
                  <c:v>511.26486206054688</c:v>
                </c:pt>
                <c:pt idx="660">
                  <c:v>503.75286865234375</c:v>
                </c:pt>
                <c:pt idx="661">
                  <c:v>501.53753662109375</c:v>
                </c:pt>
                <c:pt idx="662">
                  <c:v>510.03659057617188</c:v>
                </c:pt>
                <c:pt idx="663">
                  <c:v>501.98846435546875</c:v>
                </c:pt>
                <c:pt idx="664">
                  <c:v>509.03311157226563</c:v>
                </c:pt>
                <c:pt idx="665">
                  <c:v>500.80667114257813</c:v>
                </c:pt>
                <c:pt idx="666">
                  <c:v>504.33535766601563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5BA-4515-90CB-3AA01EDB7725}"/>
            </c:ext>
          </c:extLst>
        </c:ser>
        <c:ser>
          <c:idx val="7"/>
          <c:order val="3"/>
          <c:tx>
            <c:strRef>
              <c:f>'E-2520AB'!$G$7</c:f>
              <c:strCache>
                <c:ptCount val="1"/>
                <c:pt idx="0">
                  <c:v>Inlet Temp. to E-2520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'E-2520AB'!$F$8:$F$674</c:f>
              <c:numCache>
                <c:formatCode>dd/\-mmm/\-yy/\ hh:mm:ss</c:formatCode>
                <c:ptCount val="667"/>
                <c:pt idx="0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</c:numCache>
            </c:numRef>
          </c:xVal>
          <c:yVal>
            <c:numRef>
              <c:f>'E-2520AB'!$G$8:$G$674</c:f>
              <c:numCache>
                <c:formatCode>General</c:formatCode>
                <c:ptCount val="667"/>
                <c:pt idx="0">
                  <c:v>109.84755706787109</c:v>
                </c:pt>
                <c:pt idx="1">
                  <c:v>109.98865509033203</c:v>
                </c:pt>
                <c:pt idx="2">
                  <c:v>110.89422607421875</c:v>
                </c:pt>
                <c:pt idx="3">
                  <c:v>111.08835601806641</c:v>
                </c:pt>
                <c:pt idx="4">
                  <c:v>111.45473480224609</c:v>
                </c:pt>
                <c:pt idx="5">
                  <c:v>111.70296478271484</c:v>
                </c:pt>
                <c:pt idx="6">
                  <c:v>110.21604919433594</c:v>
                </c:pt>
                <c:pt idx="7">
                  <c:v>108.47853088378906</c:v>
                </c:pt>
                <c:pt idx="8">
                  <c:v>111.6661376953125</c:v>
                </c:pt>
                <c:pt idx="9">
                  <c:v>110.62163543701172</c:v>
                </c:pt>
                <c:pt idx="10">
                  <c:v>111.78730010986328</c:v>
                </c:pt>
                <c:pt idx="11">
                  <c:v>112.43438720703125</c:v>
                </c:pt>
                <c:pt idx="12">
                  <c:v>112.29959106445313</c:v>
                </c:pt>
                <c:pt idx="13">
                  <c:v>111.96595001220703</c:v>
                </c:pt>
                <c:pt idx="14">
                  <c:v>112.27890014648438</c:v>
                </c:pt>
                <c:pt idx="15">
                  <c:v>111.55318450927734</c:v>
                </c:pt>
                <c:pt idx="16">
                  <c:v>111.58650207519531</c:v>
                </c:pt>
                <c:pt idx="17">
                  <c:v>107.53224182128906</c:v>
                </c:pt>
                <c:pt idx="18">
                  <c:v>110.22793579101563</c:v>
                </c:pt>
                <c:pt idx="19">
                  <c:v>110.20996856689453</c:v>
                </c:pt>
                <c:pt idx="20">
                  <c:v>110.64279937744141</c:v>
                </c:pt>
                <c:pt idx="21">
                  <c:v>109.08307647705078</c:v>
                </c:pt>
                <c:pt idx="22">
                  <c:v>109.58335876464844</c:v>
                </c:pt>
                <c:pt idx="23">
                  <c:v>108.19544982910156</c:v>
                </c:pt>
                <c:pt idx="24">
                  <c:v>109.64589691162109</c:v>
                </c:pt>
                <c:pt idx="25">
                  <c:v>110.16240692138672</c:v>
                </c:pt>
                <c:pt idx="26">
                  <c:v>109.09990692138672</c:v>
                </c:pt>
                <c:pt idx="27">
                  <c:v>107.07855987548828</c:v>
                </c:pt>
                <c:pt idx="28">
                  <c:v>108.13803100585938</c:v>
                </c:pt>
                <c:pt idx="29">
                  <c:v>111.42279815673828</c:v>
                </c:pt>
                <c:pt idx="30">
                  <c:v>112.43341827392578</c:v>
                </c:pt>
                <c:pt idx="31">
                  <c:v>111.23867797851563</c:v>
                </c:pt>
                <c:pt idx="32">
                  <c:v>113.64351654052734</c:v>
                </c:pt>
                <c:pt idx="33">
                  <c:v>113.68532562255859</c:v>
                </c:pt>
                <c:pt idx="34">
                  <c:v>107.75580596923828</c:v>
                </c:pt>
                <c:pt idx="35">
                  <c:v>105.76995849609375</c:v>
                </c:pt>
                <c:pt idx="36">
                  <c:v>106.24304962158203</c:v>
                </c:pt>
                <c:pt idx="37">
                  <c:v>104.66175842285156</c:v>
                </c:pt>
                <c:pt idx="38">
                  <c:v>106.65846252441406</c:v>
                </c:pt>
                <c:pt idx="39">
                  <c:v>107.13612365722656</c:v>
                </c:pt>
                <c:pt idx="40">
                  <c:v>107.100341796875</c:v>
                </c:pt>
                <c:pt idx="41">
                  <c:v>107.93324279785156</c:v>
                </c:pt>
                <c:pt idx="42">
                  <c:v>106.56109619140625</c:v>
                </c:pt>
                <c:pt idx="43">
                  <c:v>106.15216064453125</c:v>
                </c:pt>
                <c:pt idx="44">
                  <c:v>106.77703857421875</c:v>
                </c:pt>
                <c:pt idx="45">
                  <c:v>106.82315826416016</c:v>
                </c:pt>
                <c:pt idx="46">
                  <c:v>106.84626770019531</c:v>
                </c:pt>
                <c:pt idx="47">
                  <c:v>107.49085235595703</c:v>
                </c:pt>
                <c:pt idx="48">
                  <c:v>106.99716186523438</c:v>
                </c:pt>
                <c:pt idx="49">
                  <c:v>107.25958251953125</c:v>
                </c:pt>
                <c:pt idx="50">
                  <c:v>107.27085876464844</c:v>
                </c:pt>
                <c:pt idx="51">
                  <c:v>107.52654266357422</c:v>
                </c:pt>
                <c:pt idx="52">
                  <c:v>106.74476623535156</c:v>
                </c:pt>
                <c:pt idx="53">
                  <c:v>107.97660827636719</c:v>
                </c:pt>
                <c:pt idx="54">
                  <c:v>106.38782501220703</c:v>
                </c:pt>
                <c:pt idx="55">
                  <c:v>108.41127777099609</c:v>
                </c:pt>
                <c:pt idx="56">
                  <c:v>106.67333221435547</c:v>
                </c:pt>
                <c:pt idx="57">
                  <c:v>106.38217163085938</c:v>
                </c:pt>
                <c:pt idx="58">
                  <c:v>107.16341400146484</c:v>
                </c:pt>
                <c:pt idx="59">
                  <c:v>107.5972900390625</c:v>
                </c:pt>
                <c:pt idx="60">
                  <c:v>107.5972900390625</c:v>
                </c:pt>
                <c:pt idx="61">
                  <c:v>107.5972900390625</c:v>
                </c:pt>
                <c:pt idx="62">
                  <c:v>107.5972900390625</c:v>
                </c:pt>
                <c:pt idx="63">
                  <c:v>106.89236450195313</c:v>
                </c:pt>
                <c:pt idx="64">
                  <c:v>107.5853271484375</c:v>
                </c:pt>
                <c:pt idx="65">
                  <c:v>107.5853271484375</c:v>
                </c:pt>
                <c:pt idx="66">
                  <c:v>106.75704956054688</c:v>
                </c:pt>
                <c:pt idx="67">
                  <c:v>107.1822509765625</c:v>
                </c:pt>
                <c:pt idx="68">
                  <c:v>108.40086364746094</c:v>
                </c:pt>
                <c:pt idx="69">
                  <c:v>107.42137145996094</c:v>
                </c:pt>
                <c:pt idx="70">
                  <c:v>107.76820373535156</c:v>
                </c:pt>
                <c:pt idx="71">
                  <c:v>107.82667541503906</c:v>
                </c:pt>
                <c:pt idx="72">
                  <c:v>108.30290985107422</c:v>
                </c:pt>
                <c:pt idx="73">
                  <c:v>107.78265380859375</c:v>
                </c:pt>
                <c:pt idx="74">
                  <c:v>108.06827545166016</c:v>
                </c:pt>
                <c:pt idx="75">
                  <c:v>107.53752899169922</c:v>
                </c:pt>
                <c:pt idx="76">
                  <c:v>108.09754943847656</c:v>
                </c:pt>
                <c:pt idx="77">
                  <c:v>107.93544006347656</c:v>
                </c:pt>
                <c:pt idx="78">
                  <c:v>108.41909027099609</c:v>
                </c:pt>
                <c:pt idx="79">
                  <c:v>107.24645233154297</c:v>
                </c:pt>
                <c:pt idx="80">
                  <c:v>108.22016143798828</c:v>
                </c:pt>
                <c:pt idx="81">
                  <c:v>107.85502624511719</c:v>
                </c:pt>
                <c:pt idx="82">
                  <c:v>107.83052062988281</c:v>
                </c:pt>
                <c:pt idx="83">
                  <c:v>107.60048675537109</c:v>
                </c:pt>
                <c:pt idx="84">
                  <c:v>108.10031127929688</c:v>
                </c:pt>
                <c:pt idx="85">
                  <c:v>107.15901184082031</c:v>
                </c:pt>
                <c:pt idx="86">
                  <c:v>107.55083465576172</c:v>
                </c:pt>
                <c:pt idx="87">
                  <c:v>106.43689727783203</c:v>
                </c:pt>
                <c:pt idx="88">
                  <c:v>108.03217315673828</c:v>
                </c:pt>
                <c:pt idx="89">
                  <c:v>107.49296569824219</c:v>
                </c:pt>
                <c:pt idx="90">
                  <c:v>107.55055236816406</c:v>
                </c:pt>
                <c:pt idx="91">
                  <c:v>107.29428100585938</c:v>
                </c:pt>
                <c:pt idx="92">
                  <c:v>107.03695678710938</c:v>
                </c:pt>
                <c:pt idx="93">
                  <c:v>106.92549896240234</c:v>
                </c:pt>
                <c:pt idx="94">
                  <c:v>108.76762390136719</c:v>
                </c:pt>
                <c:pt idx="95">
                  <c:v>107.73087310791016</c:v>
                </c:pt>
                <c:pt idx="96">
                  <c:v>107.48886871337891</c:v>
                </c:pt>
                <c:pt idx="97">
                  <c:v>108.22206115722656</c:v>
                </c:pt>
                <c:pt idx="98">
                  <c:v>109.28948974609375</c:v>
                </c:pt>
                <c:pt idx="99">
                  <c:v>108.42828369140625</c:v>
                </c:pt>
                <c:pt idx="100">
                  <c:v>108.87344360351563</c:v>
                </c:pt>
                <c:pt idx="101">
                  <c:v>109.28219604492188</c:v>
                </c:pt>
                <c:pt idx="102">
                  <c:v>108.50014495849609</c:v>
                </c:pt>
                <c:pt idx="103">
                  <c:v>109.90264892578125</c:v>
                </c:pt>
                <c:pt idx="104">
                  <c:v>108.89109039306641</c:v>
                </c:pt>
                <c:pt idx="105">
                  <c:v>109.27835083007813</c:v>
                </c:pt>
                <c:pt idx="106">
                  <c:v>109.13185119628906</c:v>
                </c:pt>
                <c:pt idx="107">
                  <c:v>108.77761077880859</c:v>
                </c:pt>
                <c:pt idx="108">
                  <c:v>108.44309997558594</c:v>
                </c:pt>
                <c:pt idx="109">
                  <c:v>108.98126220703125</c:v>
                </c:pt>
                <c:pt idx="110">
                  <c:v>108.09991455078125</c:v>
                </c:pt>
                <c:pt idx="111">
                  <c:v>108.03933715820313</c:v>
                </c:pt>
                <c:pt idx="112">
                  <c:v>107.86436462402344</c:v>
                </c:pt>
                <c:pt idx="113">
                  <c:v>109.55792999267578</c:v>
                </c:pt>
                <c:pt idx="114">
                  <c:v>109.54717254638672</c:v>
                </c:pt>
                <c:pt idx="115">
                  <c:v>109.12776184082031</c:v>
                </c:pt>
                <c:pt idx="116">
                  <c:v>109.61811828613281</c:v>
                </c:pt>
                <c:pt idx="117">
                  <c:v>108.26438140869141</c:v>
                </c:pt>
                <c:pt idx="118">
                  <c:v>108.61408233642578</c:v>
                </c:pt>
                <c:pt idx="119">
                  <c:v>108.25076293945313</c:v>
                </c:pt>
                <c:pt idx="120">
                  <c:v>109.07300567626953</c:v>
                </c:pt>
                <c:pt idx="121">
                  <c:v>108.83065032958984</c:v>
                </c:pt>
                <c:pt idx="122">
                  <c:v>108.85667419433594</c:v>
                </c:pt>
                <c:pt idx="123">
                  <c:v>110.19636535644531</c:v>
                </c:pt>
                <c:pt idx="124">
                  <c:v>109.14109802246094</c:v>
                </c:pt>
                <c:pt idx="125">
                  <c:v>111.03182220458984</c:v>
                </c:pt>
                <c:pt idx="126">
                  <c:v>109.26068878173828</c:v>
                </c:pt>
                <c:pt idx="127">
                  <c:v>109.10697174072266</c:v>
                </c:pt>
                <c:pt idx="128">
                  <c:v>108.35392761230469</c:v>
                </c:pt>
                <c:pt idx="129">
                  <c:v>106.92807006835938</c:v>
                </c:pt>
                <c:pt idx="130">
                  <c:v>108.71586608886719</c:v>
                </c:pt>
                <c:pt idx="131">
                  <c:v>109.04338836669922</c:v>
                </c:pt>
                <c:pt idx="132">
                  <c:v>109.32293701171875</c:v>
                </c:pt>
                <c:pt idx="133">
                  <c:v>107.94705963134766</c:v>
                </c:pt>
                <c:pt idx="134">
                  <c:v>107.53150177001953</c:v>
                </c:pt>
                <c:pt idx="135">
                  <c:v>107.44809722900391</c:v>
                </c:pt>
                <c:pt idx="136">
                  <c:v>111.84976196289063</c:v>
                </c:pt>
                <c:pt idx="137">
                  <c:v>110.50045013427734</c:v>
                </c:pt>
                <c:pt idx="138">
                  <c:v>109.80948638916016</c:v>
                </c:pt>
                <c:pt idx="139">
                  <c:v>105.90225982666016</c:v>
                </c:pt>
                <c:pt idx="140">
                  <c:v>106.38631439208984</c:v>
                </c:pt>
                <c:pt idx="141">
                  <c:v>107.11936950683594</c:v>
                </c:pt>
                <c:pt idx="142">
                  <c:v>106.30203247070313</c:v>
                </c:pt>
                <c:pt idx="143">
                  <c:v>103.42029571533203</c:v>
                </c:pt>
                <c:pt idx="144">
                  <c:v>104.47074890136719</c:v>
                </c:pt>
                <c:pt idx="145">
                  <c:v>103.60842895507813</c:v>
                </c:pt>
                <c:pt idx="146">
                  <c:v>110.21832275390625</c:v>
                </c:pt>
                <c:pt idx="147">
                  <c:v>107.10501861572266</c:v>
                </c:pt>
                <c:pt idx="148">
                  <c:v>106.01480865478516</c:v>
                </c:pt>
                <c:pt idx="149">
                  <c:v>105.36479949951172</c:v>
                </c:pt>
                <c:pt idx="150">
                  <c:v>104.77841186523438</c:v>
                </c:pt>
                <c:pt idx="151">
                  <c:v>106.43683624267578</c:v>
                </c:pt>
                <c:pt idx="152">
                  <c:v>106.96825408935547</c:v>
                </c:pt>
                <c:pt idx="153">
                  <c:v>105.58835601806641</c:v>
                </c:pt>
                <c:pt idx="154">
                  <c:v>106.46826934814453</c:v>
                </c:pt>
                <c:pt idx="155">
                  <c:v>105.947998046875</c:v>
                </c:pt>
                <c:pt idx="156">
                  <c:v>106.33917999267578</c:v>
                </c:pt>
                <c:pt idx="157">
                  <c:v>105.60772705078125</c:v>
                </c:pt>
                <c:pt idx="158">
                  <c:v>106.70146942138672</c:v>
                </c:pt>
                <c:pt idx="159">
                  <c:v>106.429931640625</c:v>
                </c:pt>
                <c:pt idx="160">
                  <c:v>106.19333648681641</c:v>
                </c:pt>
                <c:pt idx="161">
                  <c:v>107.55828857421875</c:v>
                </c:pt>
                <c:pt idx="162">
                  <c:v>107.54718780517578</c:v>
                </c:pt>
                <c:pt idx="163">
                  <c:v>108.17278289794922</c:v>
                </c:pt>
                <c:pt idx="164">
                  <c:v>107.67730712890625</c:v>
                </c:pt>
                <c:pt idx="165">
                  <c:v>106.60968017578125</c:v>
                </c:pt>
                <c:pt idx="166">
                  <c:v>107.45928955078125</c:v>
                </c:pt>
                <c:pt idx="167">
                  <c:v>107.61792755126953</c:v>
                </c:pt>
                <c:pt idx="168">
                  <c:v>105.97380065917969</c:v>
                </c:pt>
                <c:pt idx="169">
                  <c:v>106.20925140380859</c:v>
                </c:pt>
                <c:pt idx="170">
                  <c:v>107.29456329345703</c:v>
                </c:pt>
                <c:pt idx="171">
                  <c:v>106.95285797119141</c:v>
                </c:pt>
                <c:pt idx="172">
                  <c:v>107.46827697753906</c:v>
                </c:pt>
                <c:pt idx="173">
                  <c:v>107.21707153320313</c:v>
                </c:pt>
                <c:pt idx="174">
                  <c:v>107.28730773925781</c:v>
                </c:pt>
                <c:pt idx="175">
                  <c:v>106.41178894042969</c:v>
                </c:pt>
                <c:pt idx="176">
                  <c:v>106.91718292236328</c:v>
                </c:pt>
                <c:pt idx="177">
                  <c:v>107.54611968994141</c:v>
                </c:pt>
                <c:pt idx="178">
                  <c:v>109.13808441162109</c:v>
                </c:pt>
                <c:pt idx="179">
                  <c:v>108.15499877929688</c:v>
                </c:pt>
                <c:pt idx="180">
                  <c:v>107.96274566650391</c:v>
                </c:pt>
                <c:pt idx="181">
                  <c:v>107.33367919921875</c:v>
                </c:pt>
                <c:pt idx="182">
                  <c:v>105.31566619873047</c:v>
                </c:pt>
                <c:pt idx="183">
                  <c:v>98.048416137695313</c:v>
                </c:pt>
                <c:pt idx="184">
                  <c:v>107.51404571533203</c:v>
                </c:pt>
                <c:pt idx="185">
                  <c:v>104.27203369140625</c:v>
                </c:pt>
                <c:pt idx="186">
                  <c:v>106.51058197021484</c:v>
                </c:pt>
                <c:pt idx="187">
                  <c:v>106.56744384765625</c:v>
                </c:pt>
                <c:pt idx="188">
                  <c:v>107.95114135742188</c:v>
                </c:pt>
                <c:pt idx="189">
                  <c:v>107.12450408935547</c:v>
                </c:pt>
                <c:pt idx="190">
                  <c:v>106.54315185546875</c:v>
                </c:pt>
                <c:pt idx="191">
                  <c:v>107.91912841796875</c:v>
                </c:pt>
                <c:pt idx="192">
                  <c:v>105.74026489257813</c:v>
                </c:pt>
                <c:pt idx="193">
                  <c:v>105.88449096679688</c:v>
                </c:pt>
                <c:pt idx="194">
                  <c:v>106.19559478759766</c:v>
                </c:pt>
                <c:pt idx="195">
                  <c:v>106.19849395751953</c:v>
                </c:pt>
                <c:pt idx="196">
                  <c:v>106.21685028076172</c:v>
                </c:pt>
                <c:pt idx="197">
                  <c:v>106.23675537109375</c:v>
                </c:pt>
                <c:pt idx="198">
                  <c:v>106.22955322265625</c:v>
                </c:pt>
                <c:pt idx="199">
                  <c:v>105.97389984130859</c:v>
                </c:pt>
                <c:pt idx="200">
                  <c:v>106.13954925537109</c:v>
                </c:pt>
                <c:pt idx="201">
                  <c:v>106.50742340087891</c:v>
                </c:pt>
                <c:pt idx="202">
                  <c:v>106.46919250488281</c:v>
                </c:pt>
                <c:pt idx="203">
                  <c:v>105.87860107421875</c:v>
                </c:pt>
                <c:pt idx="204">
                  <c:v>105.96448516845703</c:v>
                </c:pt>
                <c:pt idx="205">
                  <c:v>107.11675262451172</c:v>
                </c:pt>
                <c:pt idx="206">
                  <c:v>105.35936737060547</c:v>
                </c:pt>
                <c:pt idx="207">
                  <c:v>106.45437622070313</c:v>
                </c:pt>
                <c:pt idx="208">
                  <c:v>106.62100982666016</c:v>
                </c:pt>
                <c:pt idx="209">
                  <c:v>105.76419067382813</c:v>
                </c:pt>
                <c:pt idx="210">
                  <c:v>105.74504089355469</c:v>
                </c:pt>
                <c:pt idx="211">
                  <c:v>106.2430419921875</c:v>
                </c:pt>
                <c:pt idx="212">
                  <c:v>107.32550811767578</c:v>
                </c:pt>
                <c:pt idx="213">
                  <c:v>105.84430694580078</c:v>
                </c:pt>
                <c:pt idx="214">
                  <c:v>106.28561401367188</c:v>
                </c:pt>
                <c:pt idx="215">
                  <c:v>105.92533111572266</c:v>
                </c:pt>
                <c:pt idx="216">
                  <c:v>106.2823486328125</c:v>
                </c:pt>
                <c:pt idx="217">
                  <c:v>106.06124114990234</c:v>
                </c:pt>
                <c:pt idx="218">
                  <c:v>107.16839599609375</c:v>
                </c:pt>
                <c:pt idx="219">
                  <c:v>106.23149871826172</c:v>
                </c:pt>
                <c:pt idx="220">
                  <c:v>105.98027038574219</c:v>
                </c:pt>
                <c:pt idx="221">
                  <c:v>105.16069030761719</c:v>
                </c:pt>
                <c:pt idx="222">
                  <c:v>104.99460601806641</c:v>
                </c:pt>
                <c:pt idx="223">
                  <c:v>105.4766845703125</c:v>
                </c:pt>
                <c:pt idx="224">
                  <c:v>105.99604797363281</c:v>
                </c:pt>
                <c:pt idx="225">
                  <c:v>106.06156921386719</c:v>
                </c:pt>
                <c:pt idx="226">
                  <c:v>106.29255676269531</c:v>
                </c:pt>
                <c:pt idx="227">
                  <c:v>107.16619873046875</c:v>
                </c:pt>
                <c:pt idx="228">
                  <c:v>105.67586517333984</c:v>
                </c:pt>
                <c:pt idx="229">
                  <c:v>105.78464508056641</c:v>
                </c:pt>
                <c:pt idx="230">
                  <c:v>105.80649566650391</c:v>
                </c:pt>
                <c:pt idx="231">
                  <c:v>105.61208343505859</c:v>
                </c:pt>
                <c:pt idx="232">
                  <c:v>105.60579681396484</c:v>
                </c:pt>
                <c:pt idx="233">
                  <c:v>105.55949401855469</c:v>
                </c:pt>
                <c:pt idx="234">
                  <c:v>105.22747039794922</c:v>
                </c:pt>
                <c:pt idx="235">
                  <c:v>104.94498443603516</c:v>
                </c:pt>
                <c:pt idx="236">
                  <c:v>105.9625244140625</c:v>
                </c:pt>
                <c:pt idx="237">
                  <c:v>106.42897796630859</c:v>
                </c:pt>
                <c:pt idx="238">
                  <c:v>106.84086608886719</c:v>
                </c:pt>
                <c:pt idx="239">
                  <c:v>105.65760803222656</c:v>
                </c:pt>
                <c:pt idx="240">
                  <c:v>105.72012329101563</c:v>
                </c:pt>
                <c:pt idx="241">
                  <c:v>106.35169982910156</c:v>
                </c:pt>
                <c:pt idx="242">
                  <c:v>104.76213836669922</c:v>
                </c:pt>
                <c:pt idx="243">
                  <c:v>105.59635162353516</c:v>
                </c:pt>
                <c:pt idx="244">
                  <c:v>106.09822082519531</c:v>
                </c:pt>
                <c:pt idx="245">
                  <c:v>106.56477355957031</c:v>
                </c:pt>
                <c:pt idx="246">
                  <c:v>106.01709747314453</c:v>
                </c:pt>
                <c:pt idx="247">
                  <c:v>107.11436462402344</c:v>
                </c:pt>
                <c:pt idx="248">
                  <c:v>107.01194000244141</c:v>
                </c:pt>
                <c:pt idx="249">
                  <c:v>106.18000030517578</c:v>
                </c:pt>
                <c:pt idx="250">
                  <c:v>106.75778961181641</c:v>
                </c:pt>
                <c:pt idx="251">
                  <c:v>107.34016418457031</c:v>
                </c:pt>
                <c:pt idx="252">
                  <c:v>107.32151794433594</c:v>
                </c:pt>
                <c:pt idx="253">
                  <c:v>107.2357177734375</c:v>
                </c:pt>
                <c:pt idx="254">
                  <c:v>107.38504028320313</c:v>
                </c:pt>
                <c:pt idx="255">
                  <c:v>107.69991302490234</c:v>
                </c:pt>
                <c:pt idx="256">
                  <c:v>107.09258270263672</c:v>
                </c:pt>
                <c:pt idx="257">
                  <c:v>104.72080230712891</c:v>
                </c:pt>
                <c:pt idx="258">
                  <c:v>106.34947204589844</c:v>
                </c:pt>
                <c:pt idx="259">
                  <c:v>106.02561187744141</c:v>
                </c:pt>
                <c:pt idx="260">
                  <c:v>106.76526641845703</c:v>
                </c:pt>
                <c:pt idx="261">
                  <c:v>106.40383911132813</c:v>
                </c:pt>
                <c:pt idx="262">
                  <c:v>106.68688201904297</c:v>
                </c:pt>
                <c:pt idx="263">
                  <c:v>106.64585876464844</c:v>
                </c:pt>
                <c:pt idx="264">
                  <c:v>106.587158203125</c:v>
                </c:pt>
                <c:pt idx="265">
                  <c:v>106.58213806152344</c:v>
                </c:pt>
                <c:pt idx="266">
                  <c:v>106.80779266357422</c:v>
                </c:pt>
                <c:pt idx="267">
                  <c:v>107.07782745361328</c:v>
                </c:pt>
                <c:pt idx="268">
                  <c:v>106.82843017578125</c:v>
                </c:pt>
                <c:pt idx="269">
                  <c:v>107.418701171875</c:v>
                </c:pt>
                <c:pt idx="270">
                  <c:v>107.64051055908203</c:v>
                </c:pt>
                <c:pt idx="271">
                  <c:v>107.90259552001953</c:v>
                </c:pt>
                <c:pt idx="272">
                  <c:v>107.52662658691406</c:v>
                </c:pt>
                <c:pt idx="273">
                  <c:v>106.90334320068359</c:v>
                </c:pt>
                <c:pt idx="274">
                  <c:v>106.97635650634766</c:v>
                </c:pt>
                <c:pt idx="275">
                  <c:v>107.37483215332031</c:v>
                </c:pt>
                <c:pt idx="276">
                  <c:v>107.32899475097656</c:v>
                </c:pt>
                <c:pt idx="277">
                  <c:v>107.25906372070313</c:v>
                </c:pt>
                <c:pt idx="278">
                  <c:v>106.90370941162109</c:v>
                </c:pt>
                <c:pt idx="279">
                  <c:v>107.54060363769531</c:v>
                </c:pt>
                <c:pt idx="280">
                  <c:v>106.66832733154297</c:v>
                </c:pt>
                <c:pt idx="281">
                  <c:v>108.04221343994141</c:v>
                </c:pt>
                <c:pt idx="282">
                  <c:v>106.90480041503906</c:v>
                </c:pt>
                <c:pt idx="283">
                  <c:v>107.54788970947266</c:v>
                </c:pt>
                <c:pt idx="284">
                  <c:v>107.03448486328125</c:v>
                </c:pt>
                <c:pt idx="285">
                  <c:v>107.67205047607422</c:v>
                </c:pt>
                <c:pt idx="286">
                  <c:v>107.726806640625</c:v>
                </c:pt>
                <c:pt idx="287">
                  <c:v>106.82130432128906</c:v>
                </c:pt>
                <c:pt idx="288">
                  <c:v>107.0919189453125</c:v>
                </c:pt>
                <c:pt idx="289">
                  <c:v>107.49185943603516</c:v>
                </c:pt>
                <c:pt idx="290">
                  <c:v>106.68749237060547</c:v>
                </c:pt>
                <c:pt idx="291">
                  <c:v>107.41744232177734</c:v>
                </c:pt>
                <c:pt idx="292">
                  <c:v>106.98844146728516</c:v>
                </c:pt>
                <c:pt idx="293">
                  <c:v>106.66490936279297</c:v>
                </c:pt>
                <c:pt idx="294">
                  <c:v>107.33396911621094</c:v>
                </c:pt>
                <c:pt idx="295">
                  <c:v>107.54233551025391</c:v>
                </c:pt>
                <c:pt idx="296">
                  <c:v>107.26907348632813</c:v>
                </c:pt>
                <c:pt idx="297">
                  <c:v>106.52317810058594</c:v>
                </c:pt>
                <c:pt idx="298">
                  <c:v>106.42816925048828</c:v>
                </c:pt>
                <c:pt idx="299">
                  <c:v>106.15769195556641</c:v>
                </c:pt>
                <c:pt idx="300">
                  <c:v>106.45226287841797</c:v>
                </c:pt>
                <c:pt idx="301">
                  <c:v>107.45327758789063</c:v>
                </c:pt>
                <c:pt idx="302">
                  <c:v>106.60003662109375</c:v>
                </c:pt>
                <c:pt idx="303">
                  <c:v>107.67064666748047</c:v>
                </c:pt>
                <c:pt idx="304">
                  <c:v>108.20079803466797</c:v>
                </c:pt>
                <c:pt idx="305">
                  <c:v>107.82505035400391</c:v>
                </c:pt>
                <c:pt idx="306">
                  <c:v>107.38063049316406</c:v>
                </c:pt>
                <c:pt idx="307">
                  <c:v>107.42971801757813</c:v>
                </c:pt>
                <c:pt idx="308">
                  <c:v>107.49160766601563</c:v>
                </c:pt>
                <c:pt idx="309">
                  <c:v>107.52001953125</c:v>
                </c:pt>
                <c:pt idx="310">
                  <c:v>108.59340667724609</c:v>
                </c:pt>
                <c:pt idx="311">
                  <c:v>107.527587890625</c:v>
                </c:pt>
                <c:pt idx="312">
                  <c:v>107.65773773193359</c:v>
                </c:pt>
                <c:pt idx="313">
                  <c:v>107.45023345947266</c:v>
                </c:pt>
                <c:pt idx="314">
                  <c:v>106.60700225830078</c:v>
                </c:pt>
                <c:pt idx="315">
                  <c:v>107.16455078125</c:v>
                </c:pt>
                <c:pt idx="316">
                  <c:v>107.82315063476563</c:v>
                </c:pt>
                <c:pt idx="317">
                  <c:v>107.35071563720703</c:v>
                </c:pt>
                <c:pt idx="318">
                  <c:v>107.38692474365234</c:v>
                </c:pt>
                <c:pt idx="319">
                  <c:v>106.77592468261719</c:v>
                </c:pt>
                <c:pt idx="320">
                  <c:v>106.85186004638672</c:v>
                </c:pt>
                <c:pt idx="321">
                  <c:v>107.61504364013672</c:v>
                </c:pt>
                <c:pt idx="322">
                  <c:v>107.74691772460938</c:v>
                </c:pt>
                <c:pt idx="323">
                  <c:v>108.06737518310547</c:v>
                </c:pt>
                <c:pt idx="324">
                  <c:v>107.63667297363281</c:v>
                </c:pt>
                <c:pt idx="325">
                  <c:v>108.14306640625</c:v>
                </c:pt>
                <c:pt idx="326">
                  <c:v>108.81697845458984</c:v>
                </c:pt>
                <c:pt idx="327">
                  <c:v>108.19887542724609</c:v>
                </c:pt>
                <c:pt idx="328">
                  <c:v>108.18426513671875</c:v>
                </c:pt>
                <c:pt idx="329">
                  <c:v>108.15207672119141</c:v>
                </c:pt>
                <c:pt idx="330">
                  <c:v>107.55538940429688</c:v>
                </c:pt>
                <c:pt idx="331">
                  <c:v>107.26400756835938</c:v>
                </c:pt>
                <c:pt idx="332">
                  <c:v>107.86441802978516</c:v>
                </c:pt>
                <c:pt idx="333">
                  <c:v>107.66639709472656</c:v>
                </c:pt>
                <c:pt idx="334">
                  <c:v>106.89195251464844</c:v>
                </c:pt>
                <c:pt idx="335">
                  <c:v>107.67536926269531</c:v>
                </c:pt>
                <c:pt idx="336">
                  <c:v>107.0352783203125</c:v>
                </c:pt>
                <c:pt idx="337">
                  <c:v>107.76790618896484</c:v>
                </c:pt>
                <c:pt idx="338">
                  <c:v>108.35159301757813</c:v>
                </c:pt>
                <c:pt idx="339">
                  <c:v>107.73714447021484</c:v>
                </c:pt>
                <c:pt idx="340">
                  <c:v>107.71111297607422</c:v>
                </c:pt>
                <c:pt idx="341">
                  <c:v>107.16922760009766</c:v>
                </c:pt>
                <c:pt idx="342">
                  <c:v>107.71095275878906</c:v>
                </c:pt>
                <c:pt idx="343">
                  <c:v>107.61875152587891</c:v>
                </c:pt>
                <c:pt idx="344">
                  <c:v>107.94955444335938</c:v>
                </c:pt>
                <c:pt idx="345">
                  <c:v>109.15816497802734</c:v>
                </c:pt>
                <c:pt idx="346">
                  <c:v>107.34381866455078</c:v>
                </c:pt>
                <c:pt idx="347">
                  <c:v>107.44685363769531</c:v>
                </c:pt>
                <c:pt idx="348">
                  <c:v>107.73002624511719</c:v>
                </c:pt>
                <c:pt idx="349">
                  <c:v>107.67389678955078</c:v>
                </c:pt>
                <c:pt idx="350">
                  <c:v>108.14363861083984</c:v>
                </c:pt>
                <c:pt idx="351">
                  <c:v>108.13361358642578</c:v>
                </c:pt>
                <c:pt idx="352">
                  <c:v>107.30680847167969</c:v>
                </c:pt>
                <c:pt idx="353">
                  <c:v>106.70112609863281</c:v>
                </c:pt>
                <c:pt idx="354">
                  <c:v>107.45844268798828</c:v>
                </c:pt>
                <c:pt idx="355">
                  <c:v>107.39803314208984</c:v>
                </c:pt>
                <c:pt idx="356">
                  <c:v>107.68587493896484</c:v>
                </c:pt>
                <c:pt idx="357">
                  <c:v>107.72938537597656</c:v>
                </c:pt>
                <c:pt idx="358">
                  <c:v>107.8172607421875</c:v>
                </c:pt>
                <c:pt idx="359">
                  <c:v>107.87281036376953</c:v>
                </c:pt>
                <c:pt idx="360">
                  <c:v>107.61862945556641</c:v>
                </c:pt>
                <c:pt idx="361">
                  <c:v>108.2196044921875</c:v>
                </c:pt>
                <c:pt idx="362">
                  <c:v>107.93714904785156</c:v>
                </c:pt>
                <c:pt idx="363">
                  <c:v>108.22186279296875</c:v>
                </c:pt>
                <c:pt idx="364">
                  <c:v>108.00933074951172</c:v>
                </c:pt>
                <c:pt idx="365">
                  <c:v>107.75441741943359</c:v>
                </c:pt>
                <c:pt idx="366">
                  <c:v>107.95010375976563</c:v>
                </c:pt>
                <c:pt idx="367">
                  <c:v>107.67446899414063</c:v>
                </c:pt>
                <c:pt idx="368">
                  <c:v>107.88975524902344</c:v>
                </c:pt>
                <c:pt idx="369">
                  <c:v>106.81219482421875</c:v>
                </c:pt>
                <c:pt idx="370">
                  <c:v>107.61484527587891</c:v>
                </c:pt>
                <c:pt idx="371">
                  <c:v>107.20001983642578</c:v>
                </c:pt>
                <c:pt idx="372">
                  <c:v>107.82187652587891</c:v>
                </c:pt>
                <c:pt idx="373">
                  <c:v>107.56491851806641</c:v>
                </c:pt>
                <c:pt idx="374">
                  <c:v>107.59893798828125</c:v>
                </c:pt>
                <c:pt idx="375">
                  <c:v>106.98342132568359</c:v>
                </c:pt>
                <c:pt idx="376">
                  <c:v>102.31622314453125</c:v>
                </c:pt>
                <c:pt idx="377">
                  <c:v>48.725360870361328</c:v>
                </c:pt>
                <c:pt idx="378">
                  <c:v>32.218666076660156</c:v>
                </c:pt>
                <c:pt idx="379">
                  <c:v>115.56488800048828</c:v>
                </c:pt>
                <c:pt idx="380">
                  <c:v>109.27108764648438</c:v>
                </c:pt>
                <c:pt idx="381">
                  <c:v>108.20402526855469</c:v>
                </c:pt>
                <c:pt idx="382">
                  <c:v>109.44580078125</c:v>
                </c:pt>
                <c:pt idx="383">
                  <c:v>109.12040710449219</c:v>
                </c:pt>
                <c:pt idx="384">
                  <c:v>108.24998474121094</c:v>
                </c:pt>
                <c:pt idx="385">
                  <c:v>109.78408050537109</c:v>
                </c:pt>
                <c:pt idx="386">
                  <c:v>108.15804290771484</c:v>
                </c:pt>
                <c:pt idx="387">
                  <c:v>109.01766204833984</c:v>
                </c:pt>
                <c:pt idx="388">
                  <c:v>108.84362030029297</c:v>
                </c:pt>
                <c:pt idx="389">
                  <c:v>108.89752960205078</c:v>
                </c:pt>
                <c:pt idx="390">
                  <c:v>108.6064453125</c:v>
                </c:pt>
                <c:pt idx="391">
                  <c:v>108.68840026855469</c:v>
                </c:pt>
                <c:pt idx="392">
                  <c:v>108.52531433105469</c:v>
                </c:pt>
                <c:pt idx="393">
                  <c:v>108.78909301757813</c:v>
                </c:pt>
                <c:pt idx="394">
                  <c:v>108.96197509765625</c:v>
                </c:pt>
                <c:pt idx="395">
                  <c:v>108.55381011962891</c:v>
                </c:pt>
                <c:pt idx="396">
                  <c:v>109.04903411865234</c:v>
                </c:pt>
                <c:pt idx="397">
                  <c:v>108.53710174560547</c:v>
                </c:pt>
                <c:pt idx="398">
                  <c:v>114.47901153564453</c:v>
                </c:pt>
                <c:pt idx="399">
                  <c:v>108.36197662353516</c:v>
                </c:pt>
                <c:pt idx="400">
                  <c:v>108.23934173583984</c:v>
                </c:pt>
                <c:pt idx="401">
                  <c:v>108.32329559326172</c:v>
                </c:pt>
                <c:pt idx="402">
                  <c:v>108.05467224121094</c:v>
                </c:pt>
                <c:pt idx="403">
                  <c:v>108.70893096923828</c:v>
                </c:pt>
                <c:pt idx="404">
                  <c:v>108.00119018554688</c:v>
                </c:pt>
                <c:pt idx="405">
                  <c:v>108.77449798583984</c:v>
                </c:pt>
                <c:pt idx="406">
                  <c:v>109.02837371826172</c:v>
                </c:pt>
                <c:pt idx="407">
                  <c:v>108.74057769775391</c:v>
                </c:pt>
                <c:pt idx="408">
                  <c:v>108.66431427001953</c:v>
                </c:pt>
                <c:pt idx="409">
                  <c:v>108.48074340820313</c:v>
                </c:pt>
                <c:pt idx="410">
                  <c:v>108.66345977783203</c:v>
                </c:pt>
                <c:pt idx="411">
                  <c:v>108.83494567871094</c:v>
                </c:pt>
                <c:pt idx="412">
                  <c:v>108.69416809082031</c:v>
                </c:pt>
                <c:pt idx="413">
                  <c:v>108.59086608886719</c:v>
                </c:pt>
                <c:pt idx="414">
                  <c:v>108.02641296386719</c:v>
                </c:pt>
                <c:pt idx="415">
                  <c:v>108.48516082763672</c:v>
                </c:pt>
                <c:pt idx="416">
                  <c:v>108.43608093261719</c:v>
                </c:pt>
                <c:pt idx="417">
                  <c:v>108.29228210449219</c:v>
                </c:pt>
                <c:pt idx="418">
                  <c:v>108.86235046386719</c:v>
                </c:pt>
                <c:pt idx="419">
                  <c:v>108.25338745117188</c:v>
                </c:pt>
                <c:pt idx="420">
                  <c:v>108.34654235839844</c:v>
                </c:pt>
                <c:pt idx="421">
                  <c:v>108.31296539306641</c:v>
                </c:pt>
                <c:pt idx="422">
                  <c:v>108.42041778564453</c:v>
                </c:pt>
                <c:pt idx="423">
                  <c:v>108.39816284179688</c:v>
                </c:pt>
                <c:pt idx="424">
                  <c:v>108.12760925292969</c:v>
                </c:pt>
                <c:pt idx="425">
                  <c:v>108.31871032714844</c:v>
                </c:pt>
                <c:pt idx="426">
                  <c:v>108.82323455810547</c:v>
                </c:pt>
                <c:pt idx="427">
                  <c:v>108.13510131835938</c:v>
                </c:pt>
                <c:pt idx="428">
                  <c:v>108.41189575195313</c:v>
                </c:pt>
                <c:pt idx="429">
                  <c:v>108.65870666503906</c:v>
                </c:pt>
                <c:pt idx="430">
                  <c:v>108.60562896728516</c:v>
                </c:pt>
                <c:pt idx="431">
                  <c:v>108.77269744873047</c:v>
                </c:pt>
                <c:pt idx="432">
                  <c:v>108.33331298828125</c:v>
                </c:pt>
                <c:pt idx="433">
                  <c:v>108.14888763427734</c:v>
                </c:pt>
                <c:pt idx="434">
                  <c:v>108.24973297119141</c:v>
                </c:pt>
                <c:pt idx="435">
                  <c:v>109.05400085449219</c:v>
                </c:pt>
                <c:pt idx="436">
                  <c:v>109.2913818359375</c:v>
                </c:pt>
                <c:pt idx="437">
                  <c:v>108.5777587890625</c:v>
                </c:pt>
                <c:pt idx="438">
                  <c:v>108.29019927978516</c:v>
                </c:pt>
                <c:pt idx="439">
                  <c:v>108.46671295166016</c:v>
                </c:pt>
                <c:pt idx="440">
                  <c:v>108.3734130859375</c:v>
                </c:pt>
                <c:pt idx="441">
                  <c:v>109.16815948486328</c:v>
                </c:pt>
                <c:pt idx="442">
                  <c:v>109.5216064453125</c:v>
                </c:pt>
                <c:pt idx="443">
                  <c:v>107.49188995361328</c:v>
                </c:pt>
                <c:pt idx="444">
                  <c:v>107.51385498046875</c:v>
                </c:pt>
                <c:pt idx="445">
                  <c:v>108.69093322753906</c:v>
                </c:pt>
                <c:pt idx="446">
                  <c:v>108.41897583007813</c:v>
                </c:pt>
                <c:pt idx="447">
                  <c:v>108.06925201416016</c:v>
                </c:pt>
                <c:pt idx="448">
                  <c:v>108.32284545898438</c:v>
                </c:pt>
                <c:pt idx="449">
                  <c:v>108.62429046630859</c:v>
                </c:pt>
                <c:pt idx="450">
                  <c:v>110.22486114501953</c:v>
                </c:pt>
                <c:pt idx="451">
                  <c:v>109.24075317382813</c:v>
                </c:pt>
                <c:pt idx="452">
                  <c:v>109.29779052734375</c:v>
                </c:pt>
                <c:pt idx="453">
                  <c:v>108.32441711425781</c:v>
                </c:pt>
                <c:pt idx="454">
                  <c:v>108.45919799804688</c:v>
                </c:pt>
                <c:pt idx="455">
                  <c:v>108.24388122558594</c:v>
                </c:pt>
                <c:pt idx="456">
                  <c:v>107.91799926757813</c:v>
                </c:pt>
                <c:pt idx="457">
                  <c:v>108.65149688720703</c:v>
                </c:pt>
                <c:pt idx="458">
                  <c:v>108.06665802001953</c:v>
                </c:pt>
                <c:pt idx="459">
                  <c:v>109.06005096435547</c:v>
                </c:pt>
                <c:pt idx="460">
                  <c:v>109.00878143310547</c:v>
                </c:pt>
                <c:pt idx="461">
                  <c:v>109.46395874023438</c:v>
                </c:pt>
                <c:pt idx="462">
                  <c:v>108.14930725097656</c:v>
                </c:pt>
                <c:pt idx="463">
                  <c:v>109.34905242919922</c:v>
                </c:pt>
                <c:pt idx="464">
                  <c:v>109.62751007080078</c:v>
                </c:pt>
                <c:pt idx="465">
                  <c:v>109.66425323486328</c:v>
                </c:pt>
                <c:pt idx="466">
                  <c:v>108.68668365478516</c:v>
                </c:pt>
                <c:pt idx="467">
                  <c:v>108.99800872802734</c:v>
                </c:pt>
                <c:pt idx="468">
                  <c:v>108.97869873046875</c:v>
                </c:pt>
                <c:pt idx="469">
                  <c:v>108.808837890625</c:v>
                </c:pt>
                <c:pt idx="470">
                  <c:v>107.76849365234375</c:v>
                </c:pt>
                <c:pt idx="471">
                  <c:v>108.38173675537109</c:v>
                </c:pt>
                <c:pt idx="472">
                  <c:v>109.43416595458984</c:v>
                </c:pt>
                <c:pt idx="473">
                  <c:v>109.68097686767578</c:v>
                </c:pt>
                <c:pt idx="474">
                  <c:v>109.63329315185547</c:v>
                </c:pt>
                <c:pt idx="475">
                  <c:v>108.40760040283203</c:v>
                </c:pt>
                <c:pt idx="476">
                  <c:v>108.71626281738281</c:v>
                </c:pt>
                <c:pt idx="477">
                  <c:v>108.50063323974609</c:v>
                </c:pt>
                <c:pt idx="478">
                  <c:v>107.72959136962891</c:v>
                </c:pt>
                <c:pt idx="479">
                  <c:v>108.10758209228516</c:v>
                </c:pt>
                <c:pt idx="480">
                  <c:v>108.93274688720703</c:v>
                </c:pt>
                <c:pt idx="481">
                  <c:v>108.16310119628906</c:v>
                </c:pt>
                <c:pt idx="482">
                  <c:v>108.69025421142578</c:v>
                </c:pt>
                <c:pt idx="483">
                  <c:v>108.03324890136719</c:v>
                </c:pt>
                <c:pt idx="484">
                  <c:v>107.94576263427734</c:v>
                </c:pt>
                <c:pt idx="485">
                  <c:v>106.64913940429688</c:v>
                </c:pt>
                <c:pt idx="486">
                  <c:v>108.3876953125</c:v>
                </c:pt>
                <c:pt idx="487">
                  <c:v>108.43152618408203</c:v>
                </c:pt>
                <c:pt idx="488">
                  <c:v>108.36026000976563</c:v>
                </c:pt>
                <c:pt idx="489">
                  <c:v>107.96299743652344</c:v>
                </c:pt>
                <c:pt idx="490">
                  <c:v>108.64192962646484</c:v>
                </c:pt>
                <c:pt idx="491">
                  <c:v>108.6893310546875</c:v>
                </c:pt>
                <c:pt idx="492">
                  <c:v>108.26383209228516</c:v>
                </c:pt>
                <c:pt idx="493">
                  <c:v>107.22625732421875</c:v>
                </c:pt>
                <c:pt idx="494">
                  <c:v>107.74649810791016</c:v>
                </c:pt>
                <c:pt idx="495">
                  <c:v>107.97930908203125</c:v>
                </c:pt>
                <c:pt idx="496">
                  <c:v>108.92454528808594</c:v>
                </c:pt>
                <c:pt idx="497">
                  <c:v>108.47532653808594</c:v>
                </c:pt>
                <c:pt idx="498">
                  <c:v>108.15590667724609</c:v>
                </c:pt>
                <c:pt idx="499">
                  <c:v>108.12937164306641</c:v>
                </c:pt>
                <c:pt idx="500">
                  <c:v>108.09345245361328</c:v>
                </c:pt>
                <c:pt idx="501">
                  <c:v>108.35069274902344</c:v>
                </c:pt>
                <c:pt idx="502">
                  <c:v>107.86815643310547</c:v>
                </c:pt>
                <c:pt idx="503">
                  <c:v>108.28036499023438</c:v>
                </c:pt>
                <c:pt idx="504">
                  <c:v>108.81699371337891</c:v>
                </c:pt>
                <c:pt idx="505">
                  <c:v>108.24087524414063</c:v>
                </c:pt>
                <c:pt idx="506">
                  <c:v>108.53985595703125</c:v>
                </c:pt>
                <c:pt idx="507">
                  <c:v>108.99195861816406</c:v>
                </c:pt>
                <c:pt idx="508">
                  <c:v>108.04692840576172</c:v>
                </c:pt>
                <c:pt idx="509">
                  <c:v>108.85515594482422</c:v>
                </c:pt>
                <c:pt idx="510">
                  <c:v>108.63116455078125</c:v>
                </c:pt>
                <c:pt idx="511">
                  <c:v>108.68809509277344</c:v>
                </c:pt>
                <c:pt idx="512">
                  <c:v>107.81609344482422</c:v>
                </c:pt>
                <c:pt idx="513">
                  <c:v>108.20641326904297</c:v>
                </c:pt>
                <c:pt idx="514">
                  <c:v>108.20679473876953</c:v>
                </c:pt>
                <c:pt idx="515">
                  <c:v>108.12088012695313</c:v>
                </c:pt>
                <c:pt idx="516">
                  <c:v>108.06146240234375</c:v>
                </c:pt>
                <c:pt idx="517">
                  <c:v>107.55335998535156</c:v>
                </c:pt>
                <c:pt idx="518">
                  <c:v>107.57070922851563</c:v>
                </c:pt>
                <c:pt idx="519">
                  <c:v>108.73615264892578</c:v>
                </c:pt>
                <c:pt idx="520">
                  <c:v>108.35224914550781</c:v>
                </c:pt>
                <c:pt idx="521">
                  <c:v>107.90007781982422</c:v>
                </c:pt>
                <c:pt idx="522">
                  <c:v>108.32521820068359</c:v>
                </c:pt>
                <c:pt idx="523">
                  <c:v>109.24094390869141</c:v>
                </c:pt>
                <c:pt idx="524">
                  <c:v>109.00417327880859</c:v>
                </c:pt>
                <c:pt idx="525">
                  <c:v>109.26403045654297</c:v>
                </c:pt>
                <c:pt idx="526">
                  <c:v>109.35310363769531</c:v>
                </c:pt>
                <c:pt idx="527">
                  <c:v>109.68643951416016</c:v>
                </c:pt>
                <c:pt idx="528">
                  <c:v>109.024658203125</c:v>
                </c:pt>
                <c:pt idx="529">
                  <c:v>109.68794250488281</c:v>
                </c:pt>
                <c:pt idx="530">
                  <c:v>109.57332611083984</c:v>
                </c:pt>
                <c:pt idx="531">
                  <c:v>108.24159240722656</c:v>
                </c:pt>
                <c:pt idx="532">
                  <c:v>108.19335174560547</c:v>
                </c:pt>
                <c:pt idx="533">
                  <c:v>108.30941772460938</c:v>
                </c:pt>
                <c:pt idx="534">
                  <c:v>108.90503692626953</c:v>
                </c:pt>
                <c:pt idx="535">
                  <c:v>108.68759918212891</c:v>
                </c:pt>
                <c:pt idx="536">
                  <c:v>108.49405670166016</c:v>
                </c:pt>
                <c:pt idx="537">
                  <c:v>108.81746673583984</c:v>
                </c:pt>
                <c:pt idx="538">
                  <c:v>109.13787841796875</c:v>
                </c:pt>
                <c:pt idx="539">
                  <c:v>110.39882659912109</c:v>
                </c:pt>
                <c:pt idx="540">
                  <c:v>109.17051696777344</c:v>
                </c:pt>
                <c:pt idx="541">
                  <c:v>108.71842193603516</c:v>
                </c:pt>
                <c:pt idx="542">
                  <c:v>109.19853973388672</c:v>
                </c:pt>
                <c:pt idx="543">
                  <c:v>108.89424896240234</c:v>
                </c:pt>
                <c:pt idx="544">
                  <c:v>109.74861907958984</c:v>
                </c:pt>
                <c:pt idx="545">
                  <c:v>107.34793853759766</c:v>
                </c:pt>
                <c:pt idx="546">
                  <c:v>107.97467041015625</c:v>
                </c:pt>
                <c:pt idx="547">
                  <c:v>107.84600830078125</c:v>
                </c:pt>
                <c:pt idx="548">
                  <c:v>109.30271911621094</c:v>
                </c:pt>
                <c:pt idx="549">
                  <c:v>109.64718627929688</c:v>
                </c:pt>
                <c:pt idx="550">
                  <c:v>109.15042877197266</c:v>
                </c:pt>
                <c:pt idx="551">
                  <c:v>109.25949096679688</c:v>
                </c:pt>
                <c:pt idx="552">
                  <c:v>108.95273590087891</c:v>
                </c:pt>
                <c:pt idx="553">
                  <c:v>108.98851013183594</c:v>
                </c:pt>
                <c:pt idx="554">
                  <c:v>108.84188842773438</c:v>
                </c:pt>
                <c:pt idx="555">
                  <c:v>108.13192749023438</c:v>
                </c:pt>
                <c:pt idx="556">
                  <c:v>108.14659118652344</c:v>
                </c:pt>
                <c:pt idx="557">
                  <c:v>109.29315948486328</c:v>
                </c:pt>
                <c:pt idx="558">
                  <c:v>109.47633361816406</c:v>
                </c:pt>
                <c:pt idx="559">
                  <c:v>108.59161376953125</c:v>
                </c:pt>
                <c:pt idx="560">
                  <c:v>108.93070220947266</c:v>
                </c:pt>
                <c:pt idx="561">
                  <c:v>109.21355438232422</c:v>
                </c:pt>
                <c:pt idx="562">
                  <c:v>109.89234161376953</c:v>
                </c:pt>
                <c:pt idx="563">
                  <c:v>108.96134948730469</c:v>
                </c:pt>
                <c:pt idx="564">
                  <c:v>107.72175598144531</c:v>
                </c:pt>
                <c:pt idx="565">
                  <c:v>107.32177734375</c:v>
                </c:pt>
                <c:pt idx="566">
                  <c:v>108.04454040527344</c:v>
                </c:pt>
                <c:pt idx="567">
                  <c:v>108.28048706054688</c:v>
                </c:pt>
                <c:pt idx="568">
                  <c:v>107.30412292480469</c:v>
                </c:pt>
                <c:pt idx="569">
                  <c:v>107.03926086425781</c:v>
                </c:pt>
                <c:pt idx="570">
                  <c:v>107.17134094238281</c:v>
                </c:pt>
                <c:pt idx="571">
                  <c:v>107.663818359375</c:v>
                </c:pt>
                <c:pt idx="572">
                  <c:v>107.64082336425781</c:v>
                </c:pt>
                <c:pt idx="573">
                  <c:v>106.68120574951172</c:v>
                </c:pt>
                <c:pt idx="574">
                  <c:v>107.00762939453125</c:v>
                </c:pt>
                <c:pt idx="575">
                  <c:v>107.22341156005859</c:v>
                </c:pt>
                <c:pt idx="576">
                  <c:v>106.98150634765625</c:v>
                </c:pt>
                <c:pt idx="577">
                  <c:v>107.51664733886719</c:v>
                </c:pt>
                <c:pt idx="578">
                  <c:v>107.54067993164063</c:v>
                </c:pt>
                <c:pt idx="579">
                  <c:v>107.07330322265625</c:v>
                </c:pt>
                <c:pt idx="580">
                  <c:v>107.04317474365234</c:v>
                </c:pt>
                <c:pt idx="581">
                  <c:v>106.54651641845703</c:v>
                </c:pt>
                <c:pt idx="582">
                  <c:v>106.5931396484375</c:v>
                </c:pt>
                <c:pt idx="583">
                  <c:v>107.0521240234375</c:v>
                </c:pt>
                <c:pt idx="584">
                  <c:v>107.55287170410156</c:v>
                </c:pt>
                <c:pt idx="585">
                  <c:v>108.10829162597656</c:v>
                </c:pt>
                <c:pt idx="586">
                  <c:v>107.42211151123047</c:v>
                </c:pt>
                <c:pt idx="587">
                  <c:v>107.58802032470703</c:v>
                </c:pt>
                <c:pt idx="588">
                  <c:v>107.63681030273438</c:v>
                </c:pt>
                <c:pt idx="589">
                  <c:v>107.68411254882813</c:v>
                </c:pt>
                <c:pt idx="590">
                  <c:v>107.39159393310547</c:v>
                </c:pt>
                <c:pt idx="591">
                  <c:v>107.32832336425781</c:v>
                </c:pt>
                <c:pt idx="592">
                  <c:v>107.04308319091797</c:v>
                </c:pt>
                <c:pt idx="593">
                  <c:v>106.51815032958984</c:v>
                </c:pt>
                <c:pt idx="594">
                  <c:v>106.91896820068359</c:v>
                </c:pt>
                <c:pt idx="595">
                  <c:v>107.23703765869141</c:v>
                </c:pt>
                <c:pt idx="596">
                  <c:v>106.76103973388672</c:v>
                </c:pt>
                <c:pt idx="597">
                  <c:v>107.71351623535156</c:v>
                </c:pt>
                <c:pt idx="598">
                  <c:v>107.04296875</c:v>
                </c:pt>
                <c:pt idx="599">
                  <c:v>107.12966156005859</c:v>
                </c:pt>
                <c:pt idx="600">
                  <c:v>107.19550323486328</c:v>
                </c:pt>
                <c:pt idx="601">
                  <c:v>107.28696441650391</c:v>
                </c:pt>
                <c:pt idx="602">
                  <c:v>107.22862243652344</c:v>
                </c:pt>
                <c:pt idx="603">
                  <c:v>107.26813507080078</c:v>
                </c:pt>
                <c:pt idx="604">
                  <c:v>107.80971527099609</c:v>
                </c:pt>
                <c:pt idx="605">
                  <c:v>108.58843231201172</c:v>
                </c:pt>
                <c:pt idx="606">
                  <c:v>107.85389709472656</c:v>
                </c:pt>
                <c:pt idx="607">
                  <c:v>107.53781890869141</c:v>
                </c:pt>
                <c:pt idx="608">
                  <c:v>107.38401794433594</c:v>
                </c:pt>
                <c:pt idx="609">
                  <c:v>106.86253356933594</c:v>
                </c:pt>
                <c:pt idx="610">
                  <c:v>107.98472595214844</c:v>
                </c:pt>
                <c:pt idx="611">
                  <c:v>108.08954620361328</c:v>
                </c:pt>
                <c:pt idx="612">
                  <c:v>108.37867736816406</c:v>
                </c:pt>
                <c:pt idx="613">
                  <c:v>107.90223693847656</c:v>
                </c:pt>
                <c:pt idx="614">
                  <c:v>108.00547027587891</c:v>
                </c:pt>
                <c:pt idx="615">
                  <c:v>107.85311126708984</c:v>
                </c:pt>
                <c:pt idx="616">
                  <c:v>107.98017883300781</c:v>
                </c:pt>
                <c:pt idx="617">
                  <c:v>108.47154998779297</c:v>
                </c:pt>
                <c:pt idx="618">
                  <c:v>108.04798126220703</c:v>
                </c:pt>
                <c:pt idx="619">
                  <c:v>107.97116088867188</c:v>
                </c:pt>
                <c:pt idx="620">
                  <c:v>107.5380859375</c:v>
                </c:pt>
                <c:pt idx="621">
                  <c:v>107.67960357666016</c:v>
                </c:pt>
                <c:pt idx="622">
                  <c:v>107.49937438964844</c:v>
                </c:pt>
                <c:pt idx="623">
                  <c:v>107.27484893798828</c:v>
                </c:pt>
                <c:pt idx="624">
                  <c:v>107.56261444091797</c:v>
                </c:pt>
                <c:pt idx="625">
                  <c:v>107.90946197509766</c:v>
                </c:pt>
                <c:pt idx="626">
                  <c:v>108.21746063232422</c:v>
                </c:pt>
                <c:pt idx="627">
                  <c:v>107.96276092529297</c:v>
                </c:pt>
                <c:pt idx="628">
                  <c:v>108.78781890869141</c:v>
                </c:pt>
                <c:pt idx="629">
                  <c:v>108.093505859375</c:v>
                </c:pt>
                <c:pt idx="630">
                  <c:v>107.88509368896484</c:v>
                </c:pt>
                <c:pt idx="631">
                  <c:v>108.80830383300781</c:v>
                </c:pt>
                <c:pt idx="632">
                  <c:v>106.63808441162109</c:v>
                </c:pt>
                <c:pt idx="633">
                  <c:v>107.23783874511719</c:v>
                </c:pt>
                <c:pt idx="634">
                  <c:v>106.65607452392578</c:v>
                </c:pt>
                <c:pt idx="635">
                  <c:v>106.66657257080078</c:v>
                </c:pt>
                <c:pt idx="636">
                  <c:v>107.17164611816406</c:v>
                </c:pt>
                <c:pt idx="637">
                  <c:v>107.5118408203125</c:v>
                </c:pt>
                <c:pt idx="638">
                  <c:v>107.29433441162109</c:v>
                </c:pt>
                <c:pt idx="639">
                  <c:v>106.60631561279297</c:v>
                </c:pt>
                <c:pt idx="640">
                  <c:v>106.18560028076172</c:v>
                </c:pt>
                <c:pt idx="641">
                  <c:v>106.9373779296875</c:v>
                </c:pt>
                <c:pt idx="642">
                  <c:v>106.93288421630859</c:v>
                </c:pt>
                <c:pt idx="643">
                  <c:v>106.34632873535156</c:v>
                </c:pt>
                <c:pt idx="644">
                  <c:v>106.88709259033203</c:v>
                </c:pt>
                <c:pt idx="645">
                  <c:v>107.64279937744141</c:v>
                </c:pt>
                <c:pt idx="646">
                  <c:v>106.64302062988281</c:v>
                </c:pt>
                <c:pt idx="647">
                  <c:v>106.87235260009766</c:v>
                </c:pt>
                <c:pt idx="648">
                  <c:v>105.75930786132813</c:v>
                </c:pt>
                <c:pt idx="649">
                  <c:v>106.86185455322266</c:v>
                </c:pt>
                <c:pt idx="650">
                  <c:v>104.89679718017578</c:v>
                </c:pt>
                <c:pt idx="651">
                  <c:v>104.77010345458984</c:v>
                </c:pt>
                <c:pt idx="652">
                  <c:v>105.55668640136719</c:v>
                </c:pt>
                <c:pt idx="653">
                  <c:v>105.73714447021484</c:v>
                </c:pt>
                <c:pt idx="654">
                  <c:v>105.38431549072266</c:v>
                </c:pt>
                <c:pt idx="655">
                  <c:v>106.98598480224609</c:v>
                </c:pt>
                <c:pt idx="656">
                  <c:v>104.38711547851563</c:v>
                </c:pt>
                <c:pt idx="657">
                  <c:v>105.76137542724609</c:v>
                </c:pt>
                <c:pt idx="658">
                  <c:v>105.41734313964844</c:v>
                </c:pt>
                <c:pt idx="659">
                  <c:v>105.14548492431641</c:v>
                </c:pt>
                <c:pt idx="660">
                  <c:v>105.08943176269531</c:v>
                </c:pt>
                <c:pt idx="661">
                  <c:v>105.61204528808594</c:v>
                </c:pt>
                <c:pt idx="662">
                  <c:v>105.99506378173828</c:v>
                </c:pt>
                <c:pt idx="663">
                  <c:v>104.88082885742188</c:v>
                </c:pt>
                <c:pt idx="664">
                  <c:v>103.86601257324219</c:v>
                </c:pt>
                <c:pt idx="665">
                  <c:v>103.44774627685547</c:v>
                </c:pt>
                <c:pt idx="666">
                  <c:v>105.46177673339844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5BA-4515-90CB-3AA01EDB7725}"/>
            </c:ext>
          </c:extLst>
        </c:ser>
        <c:ser>
          <c:idx val="2"/>
          <c:order val="4"/>
          <c:tx>
            <c:strRef>
              <c:f>'E-2520AB'!$H$7</c:f>
              <c:strCache>
                <c:ptCount val="1"/>
                <c:pt idx="0">
                  <c:v>Flow</c:v>
                </c:pt>
              </c:strCache>
            </c:strRef>
          </c:tx>
          <c:marker>
            <c:symbol val="none"/>
          </c:marker>
          <c:xVal>
            <c:numRef>
              <c:f>'E-2520AB'!$F$8:$F$674</c:f>
              <c:numCache>
                <c:formatCode>dd/\-mmm/\-yy/\ hh:mm:ss</c:formatCode>
                <c:ptCount val="667"/>
                <c:pt idx="0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</c:numCache>
            </c:numRef>
          </c:xVal>
          <c:yVal>
            <c:numRef>
              <c:f>'E-2520AB'!$H$8:$H$674</c:f>
              <c:numCache>
                <c:formatCode>General</c:formatCode>
                <c:ptCount val="667"/>
                <c:pt idx="0">
                  <c:v>882.6104736328125</c:v>
                </c:pt>
                <c:pt idx="1">
                  <c:v>865.03997802734375</c:v>
                </c:pt>
                <c:pt idx="2">
                  <c:v>902.5006103515625</c:v>
                </c:pt>
                <c:pt idx="3">
                  <c:v>858.07623291015625</c:v>
                </c:pt>
                <c:pt idx="4">
                  <c:v>849.7607421875</c:v>
                </c:pt>
                <c:pt idx="5">
                  <c:v>861.31640625</c:v>
                </c:pt>
                <c:pt idx="6">
                  <c:v>863.5206298828125</c:v>
                </c:pt>
                <c:pt idx="7">
                  <c:v>844.4573974609375</c:v>
                </c:pt>
                <c:pt idx="8">
                  <c:v>889.7833251953125</c:v>
                </c:pt>
                <c:pt idx="9">
                  <c:v>874.33917236328125</c:v>
                </c:pt>
                <c:pt idx="10">
                  <c:v>888.6129150390625</c:v>
                </c:pt>
                <c:pt idx="11">
                  <c:v>899.04150390625</c:v>
                </c:pt>
                <c:pt idx="12">
                  <c:v>893.88189697265625</c:v>
                </c:pt>
                <c:pt idx="13">
                  <c:v>879.57366943359375</c:v>
                </c:pt>
                <c:pt idx="14">
                  <c:v>892.12353515625</c:v>
                </c:pt>
                <c:pt idx="15">
                  <c:v>896.9266357421875</c:v>
                </c:pt>
                <c:pt idx="16">
                  <c:v>882.3311767578125</c:v>
                </c:pt>
                <c:pt idx="17">
                  <c:v>784.60821533203125</c:v>
                </c:pt>
                <c:pt idx="18">
                  <c:v>772.53363037109375</c:v>
                </c:pt>
                <c:pt idx="19">
                  <c:v>776.1593017578125</c:v>
                </c:pt>
                <c:pt idx="20">
                  <c:v>770.12127685546875</c:v>
                </c:pt>
                <c:pt idx="21">
                  <c:v>761.57733154296875</c:v>
                </c:pt>
                <c:pt idx="22">
                  <c:v>744.18817138671875</c:v>
                </c:pt>
                <c:pt idx="23">
                  <c:v>752.048095703125</c:v>
                </c:pt>
                <c:pt idx="24">
                  <c:v>725.4691162109375</c:v>
                </c:pt>
                <c:pt idx="25">
                  <c:v>727.329833984375</c:v>
                </c:pt>
                <c:pt idx="26">
                  <c:v>661.53631591796875</c:v>
                </c:pt>
                <c:pt idx="27">
                  <c:v>630.90411376953125</c:v>
                </c:pt>
                <c:pt idx="28">
                  <c:v>599.23052978515625</c:v>
                </c:pt>
                <c:pt idx="29">
                  <c:v>575.0169677734375</c:v>
                </c:pt>
                <c:pt idx="30">
                  <c:v>572.7734375</c:v>
                </c:pt>
                <c:pt idx="31">
                  <c:v>581.48992919921875</c:v>
                </c:pt>
                <c:pt idx="32">
                  <c:v>575.9356689453125</c:v>
                </c:pt>
                <c:pt idx="33">
                  <c:v>584.04541015625</c:v>
                </c:pt>
                <c:pt idx="34">
                  <c:v>610.9237060546875</c:v>
                </c:pt>
                <c:pt idx="35">
                  <c:v>619.436767578125</c:v>
                </c:pt>
                <c:pt idx="36">
                  <c:v>622.95037841796875</c:v>
                </c:pt>
                <c:pt idx="37">
                  <c:v>607.17706298828125</c:v>
                </c:pt>
                <c:pt idx="38">
                  <c:v>616.0672607421875</c:v>
                </c:pt>
                <c:pt idx="39">
                  <c:v>609.79095458984375</c:v>
                </c:pt>
                <c:pt idx="40">
                  <c:v>623.1529541015625</c:v>
                </c:pt>
                <c:pt idx="41">
                  <c:v>622.07513427734375</c:v>
                </c:pt>
                <c:pt idx="42">
                  <c:v>616.1514892578125</c:v>
                </c:pt>
                <c:pt idx="43">
                  <c:v>625.611083984375</c:v>
                </c:pt>
                <c:pt idx="44">
                  <c:v>616.05267333984375</c:v>
                </c:pt>
                <c:pt idx="45">
                  <c:v>621.6151123046875</c:v>
                </c:pt>
                <c:pt idx="46">
                  <c:v>612.876708984375</c:v>
                </c:pt>
                <c:pt idx="47">
                  <c:v>628.66705322265625</c:v>
                </c:pt>
                <c:pt idx="48">
                  <c:v>623.38031005859375</c:v>
                </c:pt>
                <c:pt idx="49">
                  <c:v>616.817626953125</c:v>
                </c:pt>
                <c:pt idx="50">
                  <c:v>624.176513671875</c:v>
                </c:pt>
                <c:pt idx="51">
                  <c:v>616.5758056640625</c:v>
                </c:pt>
                <c:pt idx="52">
                  <c:v>666.26324462890625</c:v>
                </c:pt>
                <c:pt idx="53">
                  <c:v>671.46514892578125</c:v>
                </c:pt>
                <c:pt idx="54">
                  <c:v>675.62445068359375</c:v>
                </c:pt>
                <c:pt idx="55">
                  <c:v>678.682373046875</c:v>
                </c:pt>
                <c:pt idx="56">
                  <c:v>699.14764404296875</c:v>
                </c:pt>
                <c:pt idx="57">
                  <c:v>681.85809326171875</c:v>
                </c:pt>
                <c:pt idx="58">
                  <c:v>702.93731689453125</c:v>
                </c:pt>
                <c:pt idx="59">
                  <c:v>725.2857666015625</c:v>
                </c:pt>
                <c:pt idx="60">
                  <c:v>724.10406494140625</c:v>
                </c:pt>
                <c:pt idx="61">
                  <c:v>720.141845703125</c:v>
                </c:pt>
                <c:pt idx="62">
                  <c:v>718.71258544921875</c:v>
                </c:pt>
                <c:pt idx="63">
                  <c:v>723.051513671875</c:v>
                </c:pt>
                <c:pt idx="64">
                  <c:v>733.18780517578125</c:v>
                </c:pt>
                <c:pt idx="65">
                  <c:v>733.18780517578125</c:v>
                </c:pt>
                <c:pt idx="66">
                  <c:v>739.10870361328125</c:v>
                </c:pt>
                <c:pt idx="67">
                  <c:v>731.77484130859375</c:v>
                </c:pt>
                <c:pt idx="68">
                  <c:v>749.0693359375</c:v>
                </c:pt>
                <c:pt idx="69">
                  <c:v>746.40081787109375</c:v>
                </c:pt>
                <c:pt idx="70">
                  <c:v>747.64959716796875</c:v>
                </c:pt>
                <c:pt idx="71">
                  <c:v>759.81268310546875</c:v>
                </c:pt>
                <c:pt idx="72">
                  <c:v>755.6549072265625</c:v>
                </c:pt>
                <c:pt idx="73">
                  <c:v>748.98101806640625</c:v>
                </c:pt>
                <c:pt idx="74">
                  <c:v>754.83935546875</c:v>
                </c:pt>
                <c:pt idx="75">
                  <c:v>754.5245361328125</c:v>
                </c:pt>
                <c:pt idx="76">
                  <c:v>761.5941162109375</c:v>
                </c:pt>
                <c:pt idx="77">
                  <c:v>773.13897705078125</c:v>
                </c:pt>
                <c:pt idx="78">
                  <c:v>771.8935546875</c:v>
                </c:pt>
                <c:pt idx="79">
                  <c:v>771.9403076171875</c:v>
                </c:pt>
                <c:pt idx="80">
                  <c:v>778.49420166015625</c:v>
                </c:pt>
                <c:pt idx="81">
                  <c:v>774.63446044921875</c:v>
                </c:pt>
                <c:pt idx="82">
                  <c:v>775.96258544921875</c:v>
                </c:pt>
                <c:pt idx="83">
                  <c:v>774.4302978515625</c:v>
                </c:pt>
                <c:pt idx="84">
                  <c:v>773.3243408203125</c:v>
                </c:pt>
                <c:pt idx="85">
                  <c:v>767.53460693359375</c:v>
                </c:pt>
                <c:pt idx="86">
                  <c:v>773.7159423828125</c:v>
                </c:pt>
                <c:pt idx="87">
                  <c:v>775.96240234375</c:v>
                </c:pt>
                <c:pt idx="88">
                  <c:v>774.137939453125</c:v>
                </c:pt>
                <c:pt idx="89">
                  <c:v>777.91351318359375</c:v>
                </c:pt>
                <c:pt idx="90">
                  <c:v>777.83489990234375</c:v>
                </c:pt>
                <c:pt idx="91">
                  <c:v>772.75799560546875</c:v>
                </c:pt>
                <c:pt idx="92">
                  <c:v>774.99285888671875</c:v>
                </c:pt>
                <c:pt idx="93">
                  <c:v>775.21759033203125</c:v>
                </c:pt>
                <c:pt idx="94">
                  <c:v>776.96148681640625</c:v>
                </c:pt>
                <c:pt idx="95">
                  <c:v>776.125732421875</c:v>
                </c:pt>
                <c:pt idx="96">
                  <c:v>767.65911865234375</c:v>
                </c:pt>
                <c:pt idx="97">
                  <c:v>773.67645263671875</c:v>
                </c:pt>
                <c:pt idx="98">
                  <c:v>772.8917236328125</c:v>
                </c:pt>
                <c:pt idx="99">
                  <c:v>765.69403076171875</c:v>
                </c:pt>
                <c:pt idx="100">
                  <c:v>770.246337890625</c:v>
                </c:pt>
                <c:pt idx="101">
                  <c:v>771.87225341796875</c:v>
                </c:pt>
                <c:pt idx="102">
                  <c:v>763.99053955078125</c:v>
                </c:pt>
                <c:pt idx="103">
                  <c:v>772.4212646484375</c:v>
                </c:pt>
                <c:pt idx="104">
                  <c:v>776.07464599609375</c:v>
                </c:pt>
                <c:pt idx="105">
                  <c:v>764.82501220703125</c:v>
                </c:pt>
                <c:pt idx="106">
                  <c:v>775.1488037109375</c:v>
                </c:pt>
                <c:pt idx="107">
                  <c:v>770.81768798828125</c:v>
                </c:pt>
                <c:pt idx="108">
                  <c:v>771.57586669921875</c:v>
                </c:pt>
                <c:pt idx="109">
                  <c:v>766.24847412109375</c:v>
                </c:pt>
                <c:pt idx="110">
                  <c:v>775.3497314453125</c:v>
                </c:pt>
                <c:pt idx="111">
                  <c:v>771.5579833984375</c:v>
                </c:pt>
                <c:pt idx="112">
                  <c:v>774.08856201171875</c:v>
                </c:pt>
                <c:pt idx="113">
                  <c:v>770.7247314453125</c:v>
                </c:pt>
                <c:pt idx="114">
                  <c:v>771.11602783203125</c:v>
                </c:pt>
                <c:pt idx="115">
                  <c:v>769.260009765625</c:v>
                </c:pt>
                <c:pt idx="116">
                  <c:v>769.6009521484375</c:v>
                </c:pt>
                <c:pt idx="117">
                  <c:v>766.42523193359375</c:v>
                </c:pt>
                <c:pt idx="118">
                  <c:v>770.78814697265625</c:v>
                </c:pt>
                <c:pt idx="119">
                  <c:v>767.44293212890625</c:v>
                </c:pt>
                <c:pt idx="120">
                  <c:v>759.9566650390625</c:v>
                </c:pt>
                <c:pt idx="121">
                  <c:v>769.79296875</c:v>
                </c:pt>
                <c:pt idx="122">
                  <c:v>764.587158203125</c:v>
                </c:pt>
                <c:pt idx="123">
                  <c:v>765.17218017578125</c:v>
                </c:pt>
                <c:pt idx="124">
                  <c:v>768.8095703125</c:v>
                </c:pt>
                <c:pt idx="125">
                  <c:v>771.9901123046875</c:v>
                </c:pt>
                <c:pt idx="126">
                  <c:v>773.39300537109375</c:v>
                </c:pt>
                <c:pt idx="127">
                  <c:v>774.5025634765625</c:v>
                </c:pt>
                <c:pt idx="128">
                  <c:v>774.482421875</c:v>
                </c:pt>
                <c:pt idx="129">
                  <c:v>763.733154296875</c:v>
                </c:pt>
                <c:pt idx="130">
                  <c:v>756.78515625</c:v>
                </c:pt>
                <c:pt idx="131">
                  <c:v>759.39300537109375</c:v>
                </c:pt>
                <c:pt idx="132">
                  <c:v>767.3663330078125</c:v>
                </c:pt>
                <c:pt idx="133">
                  <c:v>772.470458984375</c:v>
                </c:pt>
                <c:pt idx="134">
                  <c:v>771.964111328125</c:v>
                </c:pt>
                <c:pt idx="135">
                  <c:v>769.16552734375</c:v>
                </c:pt>
                <c:pt idx="136">
                  <c:v>751.63519287109375</c:v>
                </c:pt>
                <c:pt idx="137">
                  <c:v>716.5296630859375</c:v>
                </c:pt>
                <c:pt idx="138">
                  <c:v>711.3802490234375</c:v>
                </c:pt>
                <c:pt idx="139">
                  <c:v>671.2347412109375</c:v>
                </c:pt>
                <c:pt idx="140">
                  <c:v>634.51300048828125</c:v>
                </c:pt>
                <c:pt idx="141">
                  <c:v>630.66217041015625</c:v>
                </c:pt>
                <c:pt idx="142">
                  <c:v>614.2398681640625</c:v>
                </c:pt>
                <c:pt idx="143">
                  <c:v>658.787109375</c:v>
                </c:pt>
                <c:pt idx="144">
                  <c:v>664.049072265625</c:v>
                </c:pt>
                <c:pt idx="145">
                  <c:v>669.1549072265625</c:v>
                </c:pt>
                <c:pt idx="146">
                  <c:v>609.259765625</c:v>
                </c:pt>
                <c:pt idx="147">
                  <c:v>541.25653076171875</c:v>
                </c:pt>
                <c:pt idx="148">
                  <c:v>547.04052734375</c:v>
                </c:pt>
                <c:pt idx="149">
                  <c:v>553.599609375</c:v>
                </c:pt>
                <c:pt idx="150">
                  <c:v>560.6346435546875</c:v>
                </c:pt>
                <c:pt idx="151">
                  <c:v>558.0828857421875</c:v>
                </c:pt>
                <c:pt idx="152">
                  <c:v>551.5364990234375</c:v>
                </c:pt>
                <c:pt idx="153">
                  <c:v>563.85546875</c:v>
                </c:pt>
                <c:pt idx="154">
                  <c:v>550.721435546875</c:v>
                </c:pt>
                <c:pt idx="155">
                  <c:v>556.282958984375</c:v>
                </c:pt>
                <c:pt idx="156">
                  <c:v>560.9949951171875</c:v>
                </c:pt>
                <c:pt idx="157">
                  <c:v>555.69329833984375</c:v>
                </c:pt>
                <c:pt idx="158">
                  <c:v>553.8636474609375</c:v>
                </c:pt>
                <c:pt idx="159">
                  <c:v>562.98211669921875</c:v>
                </c:pt>
                <c:pt idx="160">
                  <c:v>556.034912109375</c:v>
                </c:pt>
                <c:pt idx="161">
                  <c:v>639.01690673828125</c:v>
                </c:pt>
                <c:pt idx="162">
                  <c:v>642.1104736328125</c:v>
                </c:pt>
                <c:pt idx="163">
                  <c:v>595.438720703125</c:v>
                </c:pt>
                <c:pt idx="164">
                  <c:v>587.46044921875</c:v>
                </c:pt>
                <c:pt idx="165">
                  <c:v>587.046875</c:v>
                </c:pt>
                <c:pt idx="166">
                  <c:v>587.27825927734375</c:v>
                </c:pt>
                <c:pt idx="167">
                  <c:v>582.21478271484375</c:v>
                </c:pt>
                <c:pt idx="168">
                  <c:v>627.12432861328125</c:v>
                </c:pt>
                <c:pt idx="169">
                  <c:v>693.3245849609375</c:v>
                </c:pt>
                <c:pt idx="170">
                  <c:v>718.3065185546875</c:v>
                </c:pt>
                <c:pt idx="171">
                  <c:v>716.55328369140625</c:v>
                </c:pt>
                <c:pt idx="172">
                  <c:v>721.27044677734375</c:v>
                </c:pt>
                <c:pt idx="173">
                  <c:v>715.0491943359375</c:v>
                </c:pt>
                <c:pt idx="174">
                  <c:v>719.5853271484375</c:v>
                </c:pt>
                <c:pt idx="175">
                  <c:v>714.06219482421875</c:v>
                </c:pt>
                <c:pt idx="176">
                  <c:v>716.85882568359375</c:v>
                </c:pt>
                <c:pt idx="177">
                  <c:v>708.43536376953125</c:v>
                </c:pt>
                <c:pt idx="178">
                  <c:v>653.7322998046875</c:v>
                </c:pt>
                <c:pt idx="179">
                  <c:v>659.7423095703125</c:v>
                </c:pt>
                <c:pt idx="180">
                  <c:v>658.55029296875</c:v>
                </c:pt>
                <c:pt idx="181">
                  <c:v>552.6871337890625</c:v>
                </c:pt>
                <c:pt idx="182">
                  <c:v>532.0494384765625</c:v>
                </c:pt>
                <c:pt idx="183">
                  <c:v>609.04901123046875</c:v>
                </c:pt>
                <c:pt idx="184">
                  <c:v>564.81298828125</c:v>
                </c:pt>
                <c:pt idx="185">
                  <c:v>584.8544921875</c:v>
                </c:pt>
                <c:pt idx="186">
                  <c:v>648.82977294921875</c:v>
                </c:pt>
                <c:pt idx="187">
                  <c:v>669.16754150390625</c:v>
                </c:pt>
                <c:pt idx="188">
                  <c:v>669.31036376953125</c:v>
                </c:pt>
                <c:pt idx="189">
                  <c:v>673.20556640625</c:v>
                </c:pt>
                <c:pt idx="190">
                  <c:v>667.66534423828125</c:v>
                </c:pt>
                <c:pt idx="191">
                  <c:v>666.1513671875</c:v>
                </c:pt>
                <c:pt idx="192">
                  <c:v>676.3717041015625</c:v>
                </c:pt>
                <c:pt idx="193">
                  <c:v>680.93145751953125</c:v>
                </c:pt>
                <c:pt idx="194">
                  <c:v>681.038818359375</c:v>
                </c:pt>
                <c:pt idx="195">
                  <c:v>686.1466064453125</c:v>
                </c:pt>
                <c:pt idx="196">
                  <c:v>680.6085205078125</c:v>
                </c:pt>
                <c:pt idx="197">
                  <c:v>684.70172119140625</c:v>
                </c:pt>
                <c:pt idx="198">
                  <c:v>682.5548095703125</c:v>
                </c:pt>
                <c:pt idx="199">
                  <c:v>686.05810546875</c:v>
                </c:pt>
                <c:pt idx="200">
                  <c:v>686.75018310546875</c:v>
                </c:pt>
                <c:pt idx="201">
                  <c:v>685.7625732421875</c:v>
                </c:pt>
                <c:pt idx="202">
                  <c:v>682.2567138671875</c:v>
                </c:pt>
                <c:pt idx="203">
                  <c:v>682.89288330078125</c:v>
                </c:pt>
                <c:pt idx="204">
                  <c:v>682.7667236328125</c:v>
                </c:pt>
                <c:pt idx="205">
                  <c:v>681.53912353515625</c:v>
                </c:pt>
                <c:pt idx="206">
                  <c:v>673.2825927734375</c:v>
                </c:pt>
                <c:pt idx="207">
                  <c:v>656.21478271484375</c:v>
                </c:pt>
                <c:pt idx="208">
                  <c:v>659.28759765625</c:v>
                </c:pt>
                <c:pt idx="209">
                  <c:v>658.64483642578125</c:v>
                </c:pt>
                <c:pt idx="210">
                  <c:v>659.24420166015625</c:v>
                </c:pt>
                <c:pt idx="211">
                  <c:v>658.932861328125</c:v>
                </c:pt>
                <c:pt idx="212">
                  <c:v>658.611083984375</c:v>
                </c:pt>
                <c:pt idx="213">
                  <c:v>655.488037109375</c:v>
                </c:pt>
                <c:pt idx="214">
                  <c:v>660.995849609375</c:v>
                </c:pt>
                <c:pt idx="215">
                  <c:v>657.304443359375</c:v>
                </c:pt>
                <c:pt idx="216">
                  <c:v>659.56146240234375</c:v>
                </c:pt>
                <c:pt idx="217">
                  <c:v>655.4827880859375</c:v>
                </c:pt>
                <c:pt idx="218">
                  <c:v>651.60369873046875</c:v>
                </c:pt>
                <c:pt idx="219">
                  <c:v>650.39349365234375</c:v>
                </c:pt>
                <c:pt idx="220">
                  <c:v>648.17547607421875</c:v>
                </c:pt>
                <c:pt idx="221">
                  <c:v>647.23187255859375</c:v>
                </c:pt>
                <c:pt idx="222">
                  <c:v>652.30712890625</c:v>
                </c:pt>
                <c:pt idx="223">
                  <c:v>653.92388916015625</c:v>
                </c:pt>
                <c:pt idx="224">
                  <c:v>655.6512451171875</c:v>
                </c:pt>
                <c:pt idx="225">
                  <c:v>639.15191650390625</c:v>
                </c:pt>
                <c:pt idx="226">
                  <c:v>649.65283203125</c:v>
                </c:pt>
                <c:pt idx="227">
                  <c:v>651.11517333984375</c:v>
                </c:pt>
                <c:pt idx="228">
                  <c:v>651.04791259765625</c:v>
                </c:pt>
                <c:pt idx="229">
                  <c:v>653.552734375</c:v>
                </c:pt>
                <c:pt idx="230">
                  <c:v>655.6033935546875</c:v>
                </c:pt>
                <c:pt idx="231">
                  <c:v>646.31060791015625</c:v>
                </c:pt>
                <c:pt idx="232">
                  <c:v>654.12750244140625</c:v>
                </c:pt>
                <c:pt idx="233">
                  <c:v>653.46673583984375</c:v>
                </c:pt>
                <c:pt idx="234">
                  <c:v>646.03826904296875</c:v>
                </c:pt>
                <c:pt idx="235">
                  <c:v>647.71221923828125</c:v>
                </c:pt>
                <c:pt idx="236">
                  <c:v>646.996337890625</c:v>
                </c:pt>
                <c:pt idx="237">
                  <c:v>654.314208984375</c:v>
                </c:pt>
                <c:pt idx="238">
                  <c:v>647.54949951171875</c:v>
                </c:pt>
                <c:pt idx="239">
                  <c:v>644.1527099609375</c:v>
                </c:pt>
                <c:pt idx="240">
                  <c:v>650.1038818359375</c:v>
                </c:pt>
                <c:pt idx="241">
                  <c:v>679.90350341796875</c:v>
                </c:pt>
                <c:pt idx="242">
                  <c:v>695.42803955078125</c:v>
                </c:pt>
                <c:pt idx="243">
                  <c:v>696.41546630859375</c:v>
                </c:pt>
                <c:pt idx="244">
                  <c:v>724.6610107421875</c:v>
                </c:pt>
                <c:pt idx="245">
                  <c:v>726.474365234375</c:v>
                </c:pt>
                <c:pt idx="246">
                  <c:v>732.06207275390625</c:v>
                </c:pt>
                <c:pt idx="247">
                  <c:v>741.9345703125</c:v>
                </c:pt>
                <c:pt idx="248">
                  <c:v>749.62786865234375</c:v>
                </c:pt>
                <c:pt idx="249">
                  <c:v>744.7559814453125</c:v>
                </c:pt>
                <c:pt idx="250">
                  <c:v>748.36993408203125</c:v>
                </c:pt>
                <c:pt idx="251">
                  <c:v>744.04840087890625</c:v>
                </c:pt>
                <c:pt idx="252">
                  <c:v>743.2735595703125</c:v>
                </c:pt>
                <c:pt idx="253">
                  <c:v>754.101806640625</c:v>
                </c:pt>
                <c:pt idx="254">
                  <c:v>756.2613525390625</c:v>
                </c:pt>
                <c:pt idx="255">
                  <c:v>763.82965087890625</c:v>
                </c:pt>
                <c:pt idx="256">
                  <c:v>752.49530029296875</c:v>
                </c:pt>
                <c:pt idx="257">
                  <c:v>711.49951171875</c:v>
                </c:pt>
                <c:pt idx="258">
                  <c:v>713.6961669921875</c:v>
                </c:pt>
                <c:pt idx="259">
                  <c:v>719.7593994140625</c:v>
                </c:pt>
                <c:pt idx="260">
                  <c:v>718.37213134765625</c:v>
                </c:pt>
                <c:pt idx="261">
                  <c:v>715.225830078125</c:v>
                </c:pt>
                <c:pt idx="262">
                  <c:v>717.09722900390625</c:v>
                </c:pt>
                <c:pt idx="263">
                  <c:v>713.02398681640625</c:v>
                </c:pt>
                <c:pt idx="264">
                  <c:v>714.18328857421875</c:v>
                </c:pt>
                <c:pt idx="265">
                  <c:v>721.74053955078125</c:v>
                </c:pt>
                <c:pt idx="266">
                  <c:v>715.99169921875</c:v>
                </c:pt>
                <c:pt idx="267">
                  <c:v>717.672119140625</c:v>
                </c:pt>
                <c:pt idx="268">
                  <c:v>745.724609375</c:v>
                </c:pt>
                <c:pt idx="269">
                  <c:v>741.04461669921875</c:v>
                </c:pt>
                <c:pt idx="270">
                  <c:v>743.32037353515625</c:v>
                </c:pt>
                <c:pt idx="271">
                  <c:v>746.129638671875</c:v>
                </c:pt>
                <c:pt idx="272">
                  <c:v>746.30078125</c:v>
                </c:pt>
                <c:pt idx="273">
                  <c:v>744.7069091796875</c:v>
                </c:pt>
                <c:pt idx="274">
                  <c:v>742.97003173828125</c:v>
                </c:pt>
                <c:pt idx="275">
                  <c:v>743.009521484375</c:v>
                </c:pt>
                <c:pt idx="276">
                  <c:v>734.79132080078125</c:v>
                </c:pt>
                <c:pt idx="277">
                  <c:v>739.8294677734375</c:v>
                </c:pt>
                <c:pt idx="278">
                  <c:v>737.5694580078125</c:v>
                </c:pt>
                <c:pt idx="279">
                  <c:v>747.5384521484375</c:v>
                </c:pt>
                <c:pt idx="280">
                  <c:v>675.49420166015625</c:v>
                </c:pt>
                <c:pt idx="281">
                  <c:v>707.51513671875</c:v>
                </c:pt>
                <c:pt idx="282">
                  <c:v>752.3197021484375</c:v>
                </c:pt>
                <c:pt idx="283">
                  <c:v>738.1942138671875</c:v>
                </c:pt>
                <c:pt idx="284">
                  <c:v>744.2213134765625</c:v>
                </c:pt>
                <c:pt idx="285">
                  <c:v>743.125244140625</c:v>
                </c:pt>
                <c:pt idx="286">
                  <c:v>742.89752197265625</c:v>
                </c:pt>
                <c:pt idx="287">
                  <c:v>746.61279296875</c:v>
                </c:pt>
                <c:pt idx="288">
                  <c:v>739.19073486328125</c:v>
                </c:pt>
                <c:pt idx="289">
                  <c:v>747.68243408203125</c:v>
                </c:pt>
                <c:pt idx="290">
                  <c:v>747.21337890625</c:v>
                </c:pt>
                <c:pt idx="291">
                  <c:v>748.624267578125</c:v>
                </c:pt>
                <c:pt idx="292">
                  <c:v>743.908935546875</c:v>
                </c:pt>
                <c:pt idx="293">
                  <c:v>748.0294189453125</c:v>
                </c:pt>
                <c:pt idx="294">
                  <c:v>745.97772216796875</c:v>
                </c:pt>
                <c:pt idx="295">
                  <c:v>743.83868408203125</c:v>
                </c:pt>
                <c:pt idx="296">
                  <c:v>744.15374755859375</c:v>
                </c:pt>
                <c:pt idx="297">
                  <c:v>745.03912353515625</c:v>
                </c:pt>
                <c:pt idx="298">
                  <c:v>745.5272216796875</c:v>
                </c:pt>
                <c:pt idx="299">
                  <c:v>744.208984375</c:v>
                </c:pt>
                <c:pt idx="300">
                  <c:v>743.1351318359375</c:v>
                </c:pt>
                <c:pt idx="301">
                  <c:v>746.00750732421875</c:v>
                </c:pt>
                <c:pt idx="302">
                  <c:v>744.52490234375</c:v>
                </c:pt>
                <c:pt idx="303">
                  <c:v>746.5950927734375</c:v>
                </c:pt>
                <c:pt idx="304">
                  <c:v>743.91192626953125</c:v>
                </c:pt>
                <c:pt idx="305">
                  <c:v>746.65277099609375</c:v>
                </c:pt>
                <c:pt idx="306">
                  <c:v>748.3255615234375</c:v>
                </c:pt>
                <c:pt idx="307">
                  <c:v>740.13006591796875</c:v>
                </c:pt>
                <c:pt idx="308">
                  <c:v>744.48291015625</c:v>
                </c:pt>
                <c:pt idx="309">
                  <c:v>735.95452880859375</c:v>
                </c:pt>
                <c:pt idx="310">
                  <c:v>739.80035400390625</c:v>
                </c:pt>
                <c:pt idx="311">
                  <c:v>742.9407958984375</c:v>
                </c:pt>
                <c:pt idx="312">
                  <c:v>741.12030029296875</c:v>
                </c:pt>
                <c:pt idx="313">
                  <c:v>740.34625244140625</c:v>
                </c:pt>
                <c:pt idx="314">
                  <c:v>749.6551513671875</c:v>
                </c:pt>
                <c:pt idx="315">
                  <c:v>740.32415771484375</c:v>
                </c:pt>
                <c:pt idx="316">
                  <c:v>741.8782958984375</c:v>
                </c:pt>
                <c:pt idx="317">
                  <c:v>740.82342529296875</c:v>
                </c:pt>
                <c:pt idx="318">
                  <c:v>743.1610107421875</c:v>
                </c:pt>
                <c:pt idx="319">
                  <c:v>739.49884033203125</c:v>
                </c:pt>
                <c:pt idx="320">
                  <c:v>737.9888916015625</c:v>
                </c:pt>
                <c:pt idx="321">
                  <c:v>738.5224609375</c:v>
                </c:pt>
                <c:pt idx="322">
                  <c:v>739.0848388671875</c:v>
                </c:pt>
                <c:pt idx="323">
                  <c:v>739.664794921875</c:v>
                </c:pt>
                <c:pt idx="324">
                  <c:v>738.5721435546875</c:v>
                </c:pt>
                <c:pt idx="325">
                  <c:v>732.5224609375</c:v>
                </c:pt>
                <c:pt idx="326">
                  <c:v>734.77532958984375</c:v>
                </c:pt>
                <c:pt idx="327">
                  <c:v>735.29388427734375</c:v>
                </c:pt>
                <c:pt idx="328">
                  <c:v>730.525634765625</c:v>
                </c:pt>
                <c:pt idx="329">
                  <c:v>730.17181396484375</c:v>
                </c:pt>
                <c:pt idx="330">
                  <c:v>736.05194091796875</c:v>
                </c:pt>
                <c:pt idx="331">
                  <c:v>736.89288330078125</c:v>
                </c:pt>
                <c:pt idx="332">
                  <c:v>727.5802001953125</c:v>
                </c:pt>
                <c:pt idx="333">
                  <c:v>727.4776611328125</c:v>
                </c:pt>
                <c:pt idx="334">
                  <c:v>734.54852294921875</c:v>
                </c:pt>
                <c:pt idx="335">
                  <c:v>729.100341796875</c:v>
                </c:pt>
                <c:pt idx="336">
                  <c:v>732.44244384765625</c:v>
                </c:pt>
                <c:pt idx="337">
                  <c:v>732.62554931640625</c:v>
                </c:pt>
                <c:pt idx="338">
                  <c:v>729.21002197265625</c:v>
                </c:pt>
                <c:pt idx="339">
                  <c:v>728.00738525390625</c:v>
                </c:pt>
                <c:pt idx="340">
                  <c:v>732.3651123046875</c:v>
                </c:pt>
                <c:pt idx="341">
                  <c:v>729.8271484375</c:v>
                </c:pt>
                <c:pt idx="342">
                  <c:v>727.16058349609375</c:v>
                </c:pt>
                <c:pt idx="343">
                  <c:v>727.3887939453125</c:v>
                </c:pt>
                <c:pt idx="344">
                  <c:v>726.131103515625</c:v>
                </c:pt>
                <c:pt idx="345">
                  <c:v>732.2015380859375</c:v>
                </c:pt>
                <c:pt idx="346">
                  <c:v>725.94384765625</c:v>
                </c:pt>
                <c:pt idx="347">
                  <c:v>724.7293701171875</c:v>
                </c:pt>
                <c:pt idx="348">
                  <c:v>727.22711181640625</c:v>
                </c:pt>
                <c:pt idx="349">
                  <c:v>723.5338134765625</c:v>
                </c:pt>
                <c:pt idx="350">
                  <c:v>727.65142822265625</c:v>
                </c:pt>
                <c:pt idx="351">
                  <c:v>726.3153076171875</c:v>
                </c:pt>
                <c:pt idx="352">
                  <c:v>729.6561279296875</c:v>
                </c:pt>
                <c:pt idx="353">
                  <c:v>743.0458984375</c:v>
                </c:pt>
                <c:pt idx="354">
                  <c:v>742.1370849609375</c:v>
                </c:pt>
                <c:pt idx="355">
                  <c:v>739.8740234375</c:v>
                </c:pt>
                <c:pt idx="356">
                  <c:v>733.64349365234375</c:v>
                </c:pt>
                <c:pt idx="357">
                  <c:v>742.28375244140625</c:v>
                </c:pt>
                <c:pt idx="358">
                  <c:v>739.80596923828125</c:v>
                </c:pt>
                <c:pt idx="359">
                  <c:v>744.66741943359375</c:v>
                </c:pt>
                <c:pt idx="360">
                  <c:v>742.20062255859375</c:v>
                </c:pt>
                <c:pt idx="361">
                  <c:v>741.172119140625</c:v>
                </c:pt>
                <c:pt idx="362">
                  <c:v>734.195556640625</c:v>
                </c:pt>
                <c:pt idx="363">
                  <c:v>743.36468505859375</c:v>
                </c:pt>
                <c:pt idx="364">
                  <c:v>743.6292724609375</c:v>
                </c:pt>
                <c:pt idx="365">
                  <c:v>739.9581298828125</c:v>
                </c:pt>
                <c:pt idx="366">
                  <c:v>734.9464111328125</c:v>
                </c:pt>
                <c:pt idx="367">
                  <c:v>737.8570556640625</c:v>
                </c:pt>
                <c:pt idx="368">
                  <c:v>740.9873046875</c:v>
                </c:pt>
                <c:pt idx="369">
                  <c:v>744.7008056640625</c:v>
                </c:pt>
                <c:pt idx="370">
                  <c:v>735.6265869140625</c:v>
                </c:pt>
                <c:pt idx="371">
                  <c:v>736.99627685546875</c:v>
                </c:pt>
                <c:pt idx="372">
                  <c:v>735.8958740234375</c:v>
                </c:pt>
                <c:pt idx="373">
                  <c:v>737.01385498046875</c:v>
                </c:pt>
                <c:pt idx="374">
                  <c:v>733.6934814453125</c:v>
                </c:pt>
                <c:pt idx="375">
                  <c:v>728.28411865234375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359.20108032226563</c:v>
                </c:pt>
                <c:pt idx="380">
                  <c:v>605.27166748046875</c:v>
                </c:pt>
                <c:pt idx="381">
                  <c:v>705.22900390625</c:v>
                </c:pt>
                <c:pt idx="382">
                  <c:v>749.06219482421875</c:v>
                </c:pt>
                <c:pt idx="383">
                  <c:v>743.24798583984375</c:v>
                </c:pt>
                <c:pt idx="384">
                  <c:v>747.16656494140625</c:v>
                </c:pt>
                <c:pt idx="385">
                  <c:v>751.81494140625</c:v>
                </c:pt>
                <c:pt idx="386">
                  <c:v>757.06146240234375</c:v>
                </c:pt>
                <c:pt idx="387">
                  <c:v>764.69390869140625</c:v>
                </c:pt>
                <c:pt idx="388">
                  <c:v>773.0498046875</c:v>
                </c:pt>
                <c:pt idx="389">
                  <c:v>766.34906005859375</c:v>
                </c:pt>
                <c:pt idx="390">
                  <c:v>755.906982421875</c:v>
                </c:pt>
                <c:pt idx="391">
                  <c:v>775.2520751953125</c:v>
                </c:pt>
                <c:pt idx="392">
                  <c:v>755.45037841796875</c:v>
                </c:pt>
                <c:pt idx="393">
                  <c:v>749.5657958984375</c:v>
                </c:pt>
                <c:pt idx="394">
                  <c:v>748.65106201171875</c:v>
                </c:pt>
                <c:pt idx="395">
                  <c:v>752.82025146484375</c:v>
                </c:pt>
                <c:pt idx="396">
                  <c:v>752.68182373046875</c:v>
                </c:pt>
                <c:pt idx="397">
                  <c:v>754.72528076171875</c:v>
                </c:pt>
                <c:pt idx="398">
                  <c:v>675.1790771484375</c:v>
                </c:pt>
                <c:pt idx="399">
                  <c:v>739.7010498046875</c:v>
                </c:pt>
                <c:pt idx="400">
                  <c:v>756.012451171875</c:v>
                </c:pt>
                <c:pt idx="401">
                  <c:v>749.5556640625</c:v>
                </c:pt>
                <c:pt idx="402">
                  <c:v>750.350830078125</c:v>
                </c:pt>
                <c:pt idx="403">
                  <c:v>761.87603759765625</c:v>
                </c:pt>
                <c:pt idx="404">
                  <c:v>754.24285888671875</c:v>
                </c:pt>
                <c:pt idx="405">
                  <c:v>761.27972412109375</c:v>
                </c:pt>
                <c:pt idx="406">
                  <c:v>749.29156494140625</c:v>
                </c:pt>
                <c:pt idx="407">
                  <c:v>748.13214111328125</c:v>
                </c:pt>
                <c:pt idx="408">
                  <c:v>755.67596435546875</c:v>
                </c:pt>
                <c:pt idx="409">
                  <c:v>744.2816162109375</c:v>
                </c:pt>
                <c:pt idx="410">
                  <c:v>751.3421630859375</c:v>
                </c:pt>
                <c:pt idx="411">
                  <c:v>746.30389404296875</c:v>
                </c:pt>
                <c:pt idx="412">
                  <c:v>752.1793212890625</c:v>
                </c:pt>
                <c:pt idx="413">
                  <c:v>748.095947265625</c:v>
                </c:pt>
                <c:pt idx="414">
                  <c:v>752.50335693359375</c:v>
                </c:pt>
                <c:pt idx="415">
                  <c:v>749.79315185546875</c:v>
                </c:pt>
                <c:pt idx="416">
                  <c:v>758.68426513671875</c:v>
                </c:pt>
                <c:pt idx="417">
                  <c:v>752.88812255859375</c:v>
                </c:pt>
                <c:pt idx="418">
                  <c:v>751.8170166015625</c:v>
                </c:pt>
                <c:pt idx="419">
                  <c:v>748.388671875</c:v>
                </c:pt>
                <c:pt idx="420">
                  <c:v>755.30853271484375</c:v>
                </c:pt>
                <c:pt idx="421">
                  <c:v>755.4208984375</c:v>
                </c:pt>
                <c:pt idx="422">
                  <c:v>752.7047119140625</c:v>
                </c:pt>
                <c:pt idx="423">
                  <c:v>752.2823486328125</c:v>
                </c:pt>
                <c:pt idx="424">
                  <c:v>753.35302734375</c:v>
                </c:pt>
                <c:pt idx="425">
                  <c:v>754.6578369140625</c:v>
                </c:pt>
                <c:pt idx="426">
                  <c:v>752.08306884765625</c:v>
                </c:pt>
                <c:pt idx="427">
                  <c:v>753.745361328125</c:v>
                </c:pt>
                <c:pt idx="428">
                  <c:v>753.06683349609375</c:v>
                </c:pt>
                <c:pt idx="429">
                  <c:v>750.72186279296875</c:v>
                </c:pt>
                <c:pt idx="430">
                  <c:v>760.7945556640625</c:v>
                </c:pt>
                <c:pt idx="431">
                  <c:v>752.2275390625</c:v>
                </c:pt>
                <c:pt idx="432">
                  <c:v>743.51751708984375</c:v>
                </c:pt>
                <c:pt idx="433">
                  <c:v>753.16064453125</c:v>
                </c:pt>
                <c:pt idx="434">
                  <c:v>751.104736328125</c:v>
                </c:pt>
                <c:pt idx="435">
                  <c:v>758.14404296875</c:v>
                </c:pt>
                <c:pt idx="436">
                  <c:v>757.04217529296875</c:v>
                </c:pt>
                <c:pt idx="437">
                  <c:v>749.3170166015625</c:v>
                </c:pt>
                <c:pt idx="438">
                  <c:v>753.73895263671875</c:v>
                </c:pt>
                <c:pt idx="439">
                  <c:v>742.6783447265625</c:v>
                </c:pt>
                <c:pt idx="440">
                  <c:v>729.77069091796875</c:v>
                </c:pt>
                <c:pt idx="441">
                  <c:v>675.96826171875</c:v>
                </c:pt>
                <c:pt idx="442">
                  <c:v>686.3203125</c:v>
                </c:pt>
                <c:pt idx="443">
                  <c:v>674.70294189453125</c:v>
                </c:pt>
                <c:pt idx="444">
                  <c:v>665.77008056640625</c:v>
                </c:pt>
                <c:pt idx="445">
                  <c:v>672.33990478515625</c:v>
                </c:pt>
                <c:pt idx="446">
                  <c:v>670.70599365234375</c:v>
                </c:pt>
                <c:pt idx="447">
                  <c:v>672.84906005859375</c:v>
                </c:pt>
                <c:pt idx="448">
                  <c:v>672.84222412109375</c:v>
                </c:pt>
                <c:pt idx="449">
                  <c:v>670.18218994140625</c:v>
                </c:pt>
                <c:pt idx="450">
                  <c:v>671.02197265625</c:v>
                </c:pt>
                <c:pt idx="451">
                  <c:v>679.37384033203125</c:v>
                </c:pt>
                <c:pt idx="452">
                  <c:v>676.6485595703125</c:v>
                </c:pt>
                <c:pt idx="453">
                  <c:v>676.97100830078125</c:v>
                </c:pt>
                <c:pt idx="454">
                  <c:v>679.08404541015625</c:v>
                </c:pt>
                <c:pt idx="455">
                  <c:v>677.15667724609375</c:v>
                </c:pt>
                <c:pt idx="456">
                  <c:v>678.2591552734375</c:v>
                </c:pt>
                <c:pt idx="457">
                  <c:v>706.5250244140625</c:v>
                </c:pt>
                <c:pt idx="458">
                  <c:v>711.0234375</c:v>
                </c:pt>
                <c:pt idx="459">
                  <c:v>713.749267578125</c:v>
                </c:pt>
                <c:pt idx="460">
                  <c:v>707.89141845703125</c:v>
                </c:pt>
                <c:pt idx="461">
                  <c:v>708.57763671875</c:v>
                </c:pt>
                <c:pt idx="462">
                  <c:v>720.17559814453125</c:v>
                </c:pt>
                <c:pt idx="463">
                  <c:v>689.3529052734375</c:v>
                </c:pt>
                <c:pt idx="464">
                  <c:v>661.50201416015625</c:v>
                </c:pt>
                <c:pt idx="465">
                  <c:v>656.85662841796875</c:v>
                </c:pt>
                <c:pt idx="466">
                  <c:v>663.87646484375</c:v>
                </c:pt>
                <c:pt idx="467">
                  <c:v>659.9267578125</c:v>
                </c:pt>
                <c:pt idx="468">
                  <c:v>660.95684814453125</c:v>
                </c:pt>
                <c:pt idx="469">
                  <c:v>658.72515869140625</c:v>
                </c:pt>
                <c:pt idx="470">
                  <c:v>661.1990966796875</c:v>
                </c:pt>
                <c:pt idx="471">
                  <c:v>662.7506103515625</c:v>
                </c:pt>
                <c:pt idx="472">
                  <c:v>663.0533447265625</c:v>
                </c:pt>
                <c:pt idx="473">
                  <c:v>661.50616455078125</c:v>
                </c:pt>
                <c:pt idx="474">
                  <c:v>663.40985107421875</c:v>
                </c:pt>
                <c:pt idx="475">
                  <c:v>665.564453125</c:v>
                </c:pt>
                <c:pt idx="476">
                  <c:v>666.73101806640625</c:v>
                </c:pt>
                <c:pt idx="477">
                  <c:v>662.4453125</c:v>
                </c:pt>
                <c:pt idx="478">
                  <c:v>628.699951171875</c:v>
                </c:pt>
                <c:pt idx="479">
                  <c:v>627.583984375</c:v>
                </c:pt>
                <c:pt idx="480">
                  <c:v>635.36859130859375</c:v>
                </c:pt>
                <c:pt idx="481">
                  <c:v>635.20086669921875</c:v>
                </c:pt>
                <c:pt idx="482">
                  <c:v>630.4312744140625</c:v>
                </c:pt>
                <c:pt idx="483">
                  <c:v>632.97991943359375</c:v>
                </c:pt>
                <c:pt idx="484">
                  <c:v>632.0423583984375</c:v>
                </c:pt>
                <c:pt idx="485">
                  <c:v>628.13824462890625</c:v>
                </c:pt>
                <c:pt idx="486">
                  <c:v>587.49951171875</c:v>
                </c:pt>
                <c:pt idx="487">
                  <c:v>590.70001220703125</c:v>
                </c:pt>
                <c:pt idx="488">
                  <c:v>598.9063720703125</c:v>
                </c:pt>
                <c:pt idx="489">
                  <c:v>589.13726806640625</c:v>
                </c:pt>
                <c:pt idx="490">
                  <c:v>586.6783447265625</c:v>
                </c:pt>
                <c:pt idx="491">
                  <c:v>588.09930419921875</c:v>
                </c:pt>
                <c:pt idx="492">
                  <c:v>592.43328857421875</c:v>
                </c:pt>
                <c:pt idx="493">
                  <c:v>664.1959228515625</c:v>
                </c:pt>
                <c:pt idx="494">
                  <c:v>665.78118896484375</c:v>
                </c:pt>
                <c:pt idx="495">
                  <c:v>660.81005859375</c:v>
                </c:pt>
                <c:pt idx="496">
                  <c:v>664.625732421875</c:v>
                </c:pt>
                <c:pt idx="497">
                  <c:v>663.83880615234375</c:v>
                </c:pt>
                <c:pt idx="498">
                  <c:v>672.5989990234375</c:v>
                </c:pt>
                <c:pt idx="499">
                  <c:v>667.21246337890625</c:v>
                </c:pt>
                <c:pt idx="500">
                  <c:v>669.11517333984375</c:v>
                </c:pt>
                <c:pt idx="501">
                  <c:v>671.14654541015625</c:v>
                </c:pt>
                <c:pt idx="502">
                  <c:v>670.437255859375</c:v>
                </c:pt>
                <c:pt idx="503">
                  <c:v>666.82958984375</c:v>
                </c:pt>
                <c:pt idx="504">
                  <c:v>666.57757568359375</c:v>
                </c:pt>
                <c:pt idx="505">
                  <c:v>670.81610107421875</c:v>
                </c:pt>
                <c:pt idx="506">
                  <c:v>668.0078125</c:v>
                </c:pt>
                <c:pt idx="507">
                  <c:v>670.070556640625</c:v>
                </c:pt>
                <c:pt idx="508">
                  <c:v>663.04205322265625</c:v>
                </c:pt>
                <c:pt idx="509">
                  <c:v>660.3968505859375</c:v>
                </c:pt>
                <c:pt idx="510">
                  <c:v>665.2869873046875</c:v>
                </c:pt>
                <c:pt idx="511">
                  <c:v>668.53851318359375</c:v>
                </c:pt>
                <c:pt idx="512">
                  <c:v>667.50341796875</c:v>
                </c:pt>
                <c:pt idx="513">
                  <c:v>667.82745361328125</c:v>
                </c:pt>
                <c:pt idx="514">
                  <c:v>671.88397216796875</c:v>
                </c:pt>
                <c:pt idx="515">
                  <c:v>663.97369384765625</c:v>
                </c:pt>
                <c:pt idx="516">
                  <c:v>665.85211181640625</c:v>
                </c:pt>
                <c:pt idx="517">
                  <c:v>669.1864013671875</c:v>
                </c:pt>
                <c:pt idx="518">
                  <c:v>668.3953857421875</c:v>
                </c:pt>
                <c:pt idx="519">
                  <c:v>712.767822265625</c:v>
                </c:pt>
                <c:pt idx="520">
                  <c:v>717.8045654296875</c:v>
                </c:pt>
                <c:pt idx="521">
                  <c:v>716.22259521484375</c:v>
                </c:pt>
                <c:pt idx="522">
                  <c:v>718.50726318359375</c:v>
                </c:pt>
                <c:pt idx="523">
                  <c:v>713.7076416015625</c:v>
                </c:pt>
                <c:pt idx="524">
                  <c:v>714.7191162109375</c:v>
                </c:pt>
                <c:pt idx="525">
                  <c:v>720.04046630859375</c:v>
                </c:pt>
                <c:pt idx="526">
                  <c:v>716.9710693359375</c:v>
                </c:pt>
                <c:pt idx="527">
                  <c:v>716.8358154296875</c:v>
                </c:pt>
                <c:pt idx="528">
                  <c:v>725.359130859375</c:v>
                </c:pt>
                <c:pt idx="529">
                  <c:v>714.99652099609375</c:v>
                </c:pt>
                <c:pt idx="530">
                  <c:v>712.28411865234375</c:v>
                </c:pt>
                <c:pt idx="531">
                  <c:v>712.12200927734375</c:v>
                </c:pt>
                <c:pt idx="532">
                  <c:v>714.6300048828125</c:v>
                </c:pt>
                <c:pt idx="533">
                  <c:v>714.8482666015625</c:v>
                </c:pt>
                <c:pt idx="534">
                  <c:v>715.40606689453125</c:v>
                </c:pt>
                <c:pt idx="535">
                  <c:v>710.37530517578125</c:v>
                </c:pt>
                <c:pt idx="536">
                  <c:v>708.03009033203125</c:v>
                </c:pt>
                <c:pt idx="537">
                  <c:v>708.6527099609375</c:v>
                </c:pt>
                <c:pt idx="538">
                  <c:v>709.6929931640625</c:v>
                </c:pt>
                <c:pt idx="539">
                  <c:v>706.9102783203125</c:v>
                </c:pt>
                <c:pt idx="540">
                  <c:v>708.934326171875</c:v>
                </c:pt>
                <c:pt idx="541">
                  <c:v>711.11199951171875</c:v>
                </c:pt>
                <c:pt idx="542">
                  <c:v>706.5567626953125</c:v>
                </c:pt>
                <c:pt idx="543">
                  <c:v>694.8834228515625</c:v>
                </c:pt>
                <c:pt idx="544">
                  <c:v>708.85968017578125</c:v>
                </c:pt>
                <c:pt idx="545">
                  <c:v>704.3414306640625</c:v>
                </c:pt>
                <c:pt idx="546">
                  <c:v>705.50213623046875</c:v>
                </c:pt>
                <c:pt idx="547">
                  <c:v>703.071044921875</c:v>
                </c:pt>
                <c:pt idx="548">
                  <c:v>712.62548828125</c:v>
                </c:pt>
                <c:pt idx="549">
                  <c:v>709.64361572265625</c:v>
                </c:pt>
                <c:pt idx="550">
                  <c:v>709.1787109375</c:v>
                </c:pt>
                <c:pt idx="551">
                  <c:v>706.83587646484375</c:v>
                </c:pt>
                <c:pt idx="552">
                  <c:v>704.68048095703125</c:v>
                </c:pt>
                <c:pt idx="553">
                  <c:v>704.883544921875</c:v>
                </c:pt>
                <c:pt idx="554">
                  <c:v>690.12091064453125</c:v>
                </c:pt>
                <c:pt idx="555">
                  <c:v>700.57806396484375</c:v>
                </c:pt>
                <c:pt idx="556">
                  <c:v>700.43341064453125</c:v>
                </c:pt>
                <c:pt idx="557">
                  <c:v>704.11614990234375</c:v>
                </c:pt>
                <c:pt idx="558">
                  <c:v>697.361083984375</c:v>
                </c:pt>
                <c:pt idx="559">
                  <c:v>700.1224365234375</c:v>
                </c:pt>
                <c:pt idx="560">
                  <c:v>692.875</c:v>
                </c:pt>
                <c:pt idx="561">
                  <c:v>700.05157470703125</c:v>
                </c:pt>
                <c:pt idx="562">
                  <c:v>677.046875</c:v>
                </c:pt>
                <c:pt idx="563">
                  <c:v>671.17266845703125</c:v>
                </c:pt>
                <c:pt idx="564">
                  <c:v>660.03399658203125</c:v>
                </c:pt>
                <c:pt idx="565">
                  <c:v>669.073974609375</c:v>
                </c:pt>
                <c:pt idx="566">
                  <c:v>667.4124755859375</c:v>
                </c:pt>
                <c:pt idx="567">
                  <c:v>673.02386474609375</c:v>
                </c:pt>
                <c:pt idx="568">
                  <c:v>606.20379638671875</c:v>
                </c:pt>
                <c:pt idx="569">
                  <c:v>603.05120849609375</c:v>
                </c:pt>
                <c:pt idx="570">
                  <c:v>601.2978515625</c:v>
                </c:pt>
                <c:pt idx="571">
                  <c:v>605.35015869140625</c:v>
                </c:pt>
                <c:pt idx="572">
                  <c:v>609.0615234375</c:v>
                </c:pt>
                <c:pt idx="573">
                  <c:v>607.586181640625</c:v>
                </c:pt>
                <c:pt idx="574">
                  <c:v>610.9603271484375</c:v>
                </c:pt>
                <c:pt idx="575">
                  <c:v>610.55615234375</c:v>
                </c:pt>
                <c:pt idx="576">
                  <c:v>616.4893798828125</c:v>
                </c:pt>
                <c:pt idx="577">
                  <c:v>608.27984619140625</c:v>
                </c:pt>
                <c:pt idx="578">
                  <c:v>613.94635009765625</c:v>
                </c:pt>
                <c:pt idx="579">
                  <c:v>614.2056884765625</c:v>
                </c:pt>
                <c:pt idx="580">
                  <c:v>609.49102783203125</c:v>
                </c:pt>
                <c:pt idx="581">
                  <c:v>617.65557861328125</c:v>
                </c:pt>
                <c:pt idx="582">
                  <c:v>617.456298828125</c:v>
                </c:pt>
                <c:pt idx="583">
                  <c:v>614.2813720703125</c:v>
                </c:pt>
                <c:pt idx="584">
                  <c:v>619.3189697265625</c:v>
                </c:pt>
                <c:pt idx="585">
                  <c:v>618.817626953125</c:v>
                </c:pt>
                <c:pt idx="586">
                  <c:v>623.0267333984375</c:v>
                </c:pt>
                <c:pt idx="587">
                  <c:v>620.650634765625</c:v>
                </c:pt>
                <c:pt idx="588">
                  <c:v>620.9217529296875</c:v>
                </c:pt>
                <c:pt idx="589">
                  <c:v>615.85137939453125</c:v>
                </c:pt>
                <c:pt idx="590">
                  <c:v>613.82928466796875</c:v>
                </c:pt>
                <c:pt idx="591">
                  <c:v>623.06622314453125</c:v>
                </c:pt>
                <c:pt idx="592">
                  <c:v>621.29486083984375</c:v>
                </c:pt>
                <c:pt idx="593">
                  <c:v>618.9005126953125</c:v>
                </c:pt>
                <c:pt idx="594">
                  <c:v>617.83538818359375</c:v>
                </c:pt>
                <c:pt idx="595">
                  <c:v>622.265380859375</c:v>
                </c:pt>
                <c:pt idx="596">
                  <c:v>618.708740234375</c:v>
                </c:pt>
                <c:pt idx="597">
                  <c:v>629.048828125</c:v>
                </c:pt>
                <c:pt idx="598">
                  <c:v>620.47161865234375</c:v>
                </c:pt>
                <c:pt idx="599">
                  <c:v>623.032958984375</c:v>
                </c:pt>
                <c:pt idx="600">
                  <c:v>620.16925048828125</c:v>
                </c:pt>
                <c:pt idx="601">
                  <c:v>616.19915771484375</c:v>
                </c:pt>
                <c:pt idx="602">
                  <c:v>621.42303466796875</c:v>
                </c:pt>
                <c:pt idx="603">
                  <c:v>616.6761474609375</c:v>
                </c:pt>
                <c:pt idx="604">
                  <c:v>619.52490234375</c:v>
                </c:pt>
                <c:pt idx="605">
                  <c:v>614.720458984375</c:v>
                </c:pt>
                <c:pt idx="606">
                  <c:v>617.970458984375</c:v>
                </c:pt>
                <c:pt idx="607">
                  <c:v>608.11480712890625</c:v>
                </c:pt>
                <c:pt idx="608">
                  <c:v>613.771728515625</c:v>
                </c:pt>
                <c:pt idx="609">
                  <c:v>610.6578369140625</c:v>
                </c:pt>
                <c:pt idx="610">
                  <c:v>609.02630615234375</c:v>
                </c:pt>
                <c:pt idx="611">
                  <c:v>611.985595703125</c:v>
                </c:pt>
                <c:pt idx="612">
                  <c:v>614.169189453125</c:v>
                </c:pt>
                <c:pt idx="613">
                  <c:v>608.84283447265625</c:v>
                </c:pt>
                <c:pt idx="614">
                  <c:v>608.5435791015625</c:v>
                </c:pt>
                <c:pt idx="615">
                  <c:v>607.083984375</c:v>
                </c:pt>
                <c:pt idx="616">
                  <c:v>613.32647705078125</c:v>
                </c:pt>
                <c:pt idx="617">
                  <c:v>608.70428466796875</c:v>
                </c:pt>
                <c:pt idx="618">
                  <c:v>607.22869873046875</c:v>
                </c:pt>
                <c:pt idx="619">
                  <c:v>607.728759765625</c:v>
                </c:pt>
                <c:pt idx="620">
                  <c:v>607.0721435546875</c:v>
                </c:pt>
                <c:pt idx="621">
                  <c:v>609.6502685546875</c:v>
                </c:pt>
                <c:pt idx="622">
                  <c:v>609.6693115234375</c:v>
                </c:pt>
                <c:pt idx="623">
                  <c:v>609.5008544921875</c:v>
                </c:pt>
                <c:pt idx="624">
                  <c:v>613.81634521484375</c:v>
                </c:pt>
                <c:pt idx="625">
                  <c:v>614.22601318359375</c:v>
                </c:pt>
                <c:pt idx="626">
                  <c:v>612.47271728515625</c:v>
                </c:pt>
                <c:pt idx="627">
                  <c:v>609.54644775390625</c:v>
                </c:pt>
                <c:pt idx="628">
                  <c:v>603.0670166015625</c:v>
                </c:pt>
                <c:pt idx="629">
                  <c:v>608.87213134765625</c:v>
                </c:pt>
                <c:pt idx="630">
                  <c:v>607.75665283203125</c:v>
                </c:pt>
                <c:pt idx="631">
                  <c:v>533.0699462890625</c:v>
                </c:pt>
                <c:pt idx="632">
                  <c:v>550.80841064453125</c:v>
                </c:pt>
                <c:pt idx="633">
                  <c:v>553.4691162109375</c:v>
                </c:pt>
                <c:pt idx="634">
                  <c:v>545.85504150390625</c:v>
                </c:pt>
                <c:pt idx="635">
                  <c:v>549.63336181640625</c:v>
                </c:pt>
                <c:pt idx="636">
                  <c:v>543.61236572265625</c:v>
                </c:pt>
                <c:pt idx="637">
                  <c:v>547.10736083984375</c:v>
                </c:pt>
                <c:pt idx="638">
                  <c:v>545.82720947265625</c:v>
                </c:pt>
                <c:pt idx="639">
                  <c:v>551.97735595703125</c:v>
                </c:pt>
                <c:pt idx="640">
                  <c:v>539.61822509765625</c:v>
                </c:pt>
                <c:pt idx="641">
                  <c:v>542.75958251953125</c:v>
                </c:pt>
                <c:pt idx="642">
                  <c:v>538.6630859375</c:v>
                </c:pt>
                <c:pt idx="643">
                  <c:v>545.500732421875</c:v>
                </c:pt>
                <c:pt idx="644">
                  <c:v>540.42108154296875</c:v>
                </c:pt>
                <c:pt idx="645">
                  <c:v>547.6600341796875</c:v>
                </c:pt>
                <c:pt idx="646">
                  <c:v>537.04766845703125</c:v>
                </c:pt>
                <c:pt idx="647">
                  <c:v>543.15576171875</c:v>
                </c:pt>
                <c:pt idx="648">
                  <c:v>541.5548095703125</c:v>
                </c:pt>
                <c:pt idx="649">
                  <c:v>540.012451171875</c:v>
                </c:pt>
                <c:pt idx="650">
                  <c:v>512.94049072265625</c:v>
                </c:pt>
                <c:pt idx="651">
                  <c:v>506.22921752929688</c:v>
                </c:pt>
                <c:pt idx="652">
                  <c:v>508.60336303710938</c:v>
                </c:pt>
                <c:pt idx="653">
                  <c:v>507.15264892578125</c:v>
                </c:pt>
                <c:pt idx="654">
                  <c:v>508.53097534179688</c:v>
                </c:pt>
                <c:pt idx="655">
                  <c:v>505.73770141601563</c:v>
                </c:pt>
                <c:pt idx="656">
                  <c:v>511.7879638671875</c:v>
                </c:pt>
                <c:pt idx="657">
                  <c:v>505.30282592773438</c:v>
                </c:pt>
                <c:pt idx="658">
                  <c:v>500.17361450195313</c:v>
                </c:pt>
                <c:pt idx="659">
                  <c:v>511.26486206054688</c:v>
                </c:pt>
                <c:pt idx="660">
                  <c:v>503.75286865234375</c:v>
                </c:pt>
                <c:pt idx="661">
                  <c:v>501.53753662109375</c:v>
                </c:pt>
                <c:pt idx="662">
                  <c:v>510.03659057617188</c:v>
                </c:pt>
                <c:pt idx="663">
                  <c:v>501.98846435546875</c:v>
                </c:pt>
                <c:pt idx="664">
                  <c:v>509.03311157226563</c:v>
                </c:pt>
                <c:pt idx="665">
                  <c:v>500.80667114257813</c:v>
                </c:pt>
                <c:pt idx="666">
                  <c:v>504.33535766601563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5BA-4515-90CB-3AA01EDB7725}"/>
            </c:ext>
          </c:extLst>
        </c:ser>
        <c:ser>
          <c:idx val="3"/>
          <c:order val="5"/>
          <c:tx>
            <c:strRef>
              <c:f>'E-2520AB'!$G$7</c:f>
              <c:strCache>
                <c:ptCount val="1"/>
                <c:pt idx="0">
                  <c:v>Inlet Temp. to E-2520 </c:v>
                </c:pt>
              </c:strCache>
            </c:strRef>
          </c:tx>
          <c:marker>
            <c:symbol val="none"/>
          </c:marker>
          <c:xVal>
            <c:numRef>
              <c:f>'E-2520AB'!$F$8:$F$674</c:f>
              <c:numCache>
                <c:formatCode>dd/\-mmm/\-yy/\ hh:mm:ss</c:formatCode>
                <c:ptCount val="667"/>
                <c:pt idx="0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</c:numCache>
            </c:numRef>
          </c:xVal>
          <c:yVal>
            <c:numRef>
              <c:f>'E-2520AB'!$G$8:$G$674</c:f>
              <c:numCache>
                <c:formatCode>General</c:formatCode>
                <c:ptCount val="667"/>
                <c:pt idx="0">
                  <c:v>109.84755706787109</c:v>
                </c:pt>
                <c:pt idx="1">
                  <c:v>109.98865509033203</c:v>
                </c:pt>
                <c:pt idx="2">
                  <c:v>110.89422607421875</c:v>
                </c:pt>
                <c:pt idx="3">
                  <c:v>111.08835601806641</c:v>
                </c:pt>
                <c:pt idx="4">
                  <c:v>111.45473480224609</c:v>
                </c:pt>
                <c:pt idx="5">
                  <c:v>111.70296478271484</c:v>
                </c:pt>
                <c:pt idx="6">
                  <c:v>110.21604919433594</c:v>
                </c:pt>
                <c:pt idx="7">
                  <c:v>108.47853088378906</c:v>
                </c:pt>
                <c:pt idx="8">
                  <c:v>111.6661376953125</c:v>
                </c:pt>
                <c:pt idx="9">
                  <c:v>110.62163543701172</c:v>
                </c:pt>
                <c:pt idx="10">
                  <c:v>111.78730010986328</c:v>
                </c:pt>
                <c:pt idx="11">
                  <c:v>112.43438720703125</c:v>
                </c:pt>
                <c:pt idx="12">
                  <c:v>112.29959106445313</c:v>
                </c:pt>
                <c:pt idx="13">
                  <c:v>111.96595001220703</c:v>
                </c:pt>
                <c:pt idx="14">
                  <c:v>112.27890014648438</c:v>
                </c:pt>
                <c:pt idx="15">
                  <c:v>111.55318450927734</c:v>
                </c:pt>
                <c:pt idx="16">
                  <c:v>111.58650207519531</c:v>
                </c:pt>
                <c:pt idx="17">
                  <c:v>107.53224182128906</c:v>
                </c:pt>
                <c:pt idx="18">
                  <c:v>110.22793579101563</c:v>
                </c:pt>
                <c:pt idx="19">
                  <c:v>110.20996856689453</c:v>
                </c:pt>
                <c:pt idx="20">
                  <c:v>110.64279937744141</c:v>
                </c:pt>
                <c:pt idx="21">
                  <c:v>109.08307647705078</c:v>
                </c:pt>
                <c:pt idx="22">
                  <c:v>109.58335876464844</c:v>
                </c:pt>
                <c:pt idx="23">
                  <c:v>108.19544982910156</c:v>
                </c:pt>
                <c:pt idx="24">
                  <c:v>109.64589691162109</c:v>
                </c:pt>
                <c:pt idx="25">
                  <c:v>110.16240692138672</c:v>
                </c:pt>
                <c:pt idx="26">
                  <c:v>109.09990692138672</c:v>
                </c:pt>
                <c:pt idx="27">
                  <c:v>107.07855987548828</c:v>
                </c:pt>
                <c:pt idx="28">
                  <c:v>108.13803100585938</c:v>
                </c:pt>
                <c:pt idx="29">
                  <c:v>111.42279815673828</c:v>
                </c:pt>
                <c:pt idx="30">
                  <c:v>112.43341827392578</c:v>
                </c:pt>
                <c:pt idx="31">
                  <c:v>111.23867797851563</c:v>
                </c:pt>
                <c:pt idx="32">
                  <c:v>113.64351654052734</c:v>
                </c:pt>
                <c:pt idx="33">
                  <c:v>113.68532562255859</c:v>
                </c:pt>
                <c:pt idx="34">
                  <c:v>107.75580596923828</c:v>
                </c:pt>
                <c:pt idx="35">
                  <c:v>105.76995849609375</c:v>
                </c:pt>
                <c:pt idx="36">
                  <c:v>106.24304962158203</c:v>
                </c:pt>
                <c:pt idx="37">
                  <c:v>104.66175842285156</c:v>
                </c:pt>
                <c:pt idx="38">
                  <c:v>106.65846252441406</c:v>
                </c:pt>
                <c:pt idx="39">
                  <c:v>107.13612365722656</c:v>
                </c:pt>
                <c:pt idx="40">
                  <c:v>107.100341796875</c:v>
                </c:pt>
                <c:pt idx="41">
                  <c:v>107.93324279785156</c:v>
                </c:pt>
                <c:pt idx="42">
                  <c:v>106.56109619140625</c:v>
                </c:pt>
                <c:pt idx="43">
                  <c:v>106.15216064453125</c:v>
                </c:pt>
                <c:pt idx="44">
                  <c:v>106.77703857421875</c:v>
                </c:pt>
                <c:pt idx="45">
                  <c:v>106.82315826416016</c:v>
                </c:pt>
                <c:pt idx="46">
                  <c:v>106.84626770019531</c:v>
                </c:pt>
                <c:pt idx="47">
                  <c:v>107.49085235595703</c:v>
                </c:pt>
                <c:pt idx="48">
                  <c:v>106.99716186523438</c:v>
                </c:pt>
                <c:pt idx="49">
                  <c:v>107.25958251953125</c:v>
                </c:pt>
                <c:pt idx="50">
                  <c:v>107.27085876464844</c:v>
                </c:pt>
                <c:pt idx="51">
                  <c:v>107.52654266357422</c:v>
                </c:pt>
                <c:pt idx="52">
                  <c:v>106.74476623535156</c:v>
                </c:pt>
                <c:pt idx="53">
                  <c:v>107.97660827636719</c:v>
                </c:pt>
                <c:pt idx="54">
                  <c:v>106.38782501220703</c:v>
                </c:pt>
                <c:pt idx="55">
                  <c:v>108.41127777099609</c:v>
                </c:pt>
                <c:pt idx="56">
                  <c:v>106.67333221435547</c:v>
                </c:pt>
                <c:pt idx="57">
                  <c:v>106.38217163085938</c:v>
                </c:pt>
                <c:pt idx="58">
                  <c:v>107.16341400146484</c:v>
                </c:pt>
                <c:pt idx="59">
                  <c:v>107.5972900390625</c:v>
                </c:pt>
                <c:pt idx="60">
                  <c:v>107.5972900390625</c:v>
                </c:pt>
                <c:pt idx="61">
                  <c:v>107.5972900390625</c:v>
                </c:pt>
                <c:pt idx="62">
                  <c:v>107.5972900390625</c:v>
                </c:pt>
                <c:pt idx="63">
                  <c:v>106.89236450195313</c:v>
                </c:pt>
                <c:pt idx="64">
                  <c:v>107.5853271484375</c:v>
                </c:pt>
                <c:pt idx="65">
                  <c:v>107.5853271484375</c:v>
                </c:pt>
                <c:pt idx="66">
                  <c:v>106.75704956054688</c:v>
                </c:pt>
                <c:pt idx="67">
                  <c:v>107.1822509765625</c:v>
                </c:pt>
                <c:pt idx="68">
                  <c:v>108.40086364746094</c:v>
                </c:pt>
                <c:pt idx="69">
                  <c:v>107.42137145996094</c:v>
                </c:pt>
                <c:pt idx="70">
                  <c:v>107.76820373535156</c:v>
                </c:pt>
                <c:pt idx="71">
                  <c:v>107.82667541503906</c:v>
                </c:pt>
                <c:pt idx="72">
                  <c:v>108.30290985107422</c:v>
                </c:pt>
                <c:pt idx="73">
                  <c:v>107.78265380859375</c:v>
                </c:pt>
                <c:pt idx="74">
                  <c:v>108.06827545166016</c:v>
                </c:pt>
                <c:pt idx="75">
                  <c:v>107.53752899169922</c:v>
                </c:pt>
                <c:pt idx="76">
                  <c:v>108.09754943847656</c:v>
                </c:pt>
                <c:pt idx="77">
                  <c:v>107.93544006347656</c:v>
                </c:pt>
                <c:pt idx="78">
                  <c:v>108.41909027099609</c:v>
                </c:pt>
                <c:pt idx="79">
                  <c:v>107.24645233154297</c:v>
                </c:pt>
                <c:pt idx="80">
                  <c:v>108.22016143798828</c:v>
                </c:pt>
                <c:pt idx="81">
                  <c:v>107.85502624511719</c:v>
                </c:pt>
                <c:pt idx="82">
                  <c:v>107.83052062988281</c:v>
                </c:pt>
                <c:pt idx="83">
                  <c:v>107.60048675537109</c:v>
                </c:pt>
                <c:pt idx="84">
                  <c:v>108.10031127929688</c:v>
                </c:pt>
                <c:pt idx="85">
                  <c:v>107.15901184082031</c:v>
                </c:pt>
                <c:pt idx="86">
                  <c:v>107.55083465576172</c:v>
                </c:pt>
                <c:pt idx="87">
                  <c:v>106.43689727783203</c:v>
                </c:pt>
                <c:pt idx="88">
                  <c:v>108.03217315673828</c:v>
                </c:pt>
                <c:pt idx="89">
                  <c:v>107.49296569824219</c:v>
                </c:pt>
                <c:pt idx="90">
                  <c:v>107.55055236816406</c:v>
                </c:pt>
                <c:pt idx="91">
                  <c:v>107.29428100585938</c:v>
                </c:pt>
                <c:pt idx="92">
                  <c:v>107.03695678710938</c:v>
                </c:pt>
                <c:pt idx="93">
                  <c:v>106.92549896240234</c:v>
                </c:pt>
                <c:pt idx="94">
                  <c:v>108.76762390136719</c:v>
                </c:pt>
                <c:pt idx="95">
                  <c:v>107.73087310791016</c:v>
                </c:pt>
                <c:pt idx="96">
                  <c:v>107.48886871337891</c:v>
                </c:pt>
                <c:pt idx="97">
                  <c:v>108.22206115722656</c:v>
                </c:pt>
                <c:pt idx="98">
                  <c:v>109.28948974609375</c:v>
                </c:pt>
                <c:pt idx="99">
                  <c:v>108.42828369140625</c:v>
                </c:pt>
                <c:pt idx="100">
                  <c:v>108.87344360351563</c:v>
                </c:pt>
                <c:pt idx="101">
                  <c:v>109.28219604492188</c:v>
                </c:pt>
                <c:pt idx="102">
                  <c:v>108.50014495849609</c:v>
                </c:pt>
                <c:pt idx="103">
                  <c:v>109.90264892578125</c:v>
                </c:pt>
                <c:pt idx="104">
                  <c:v>108.89109039306641</c:v>
                </c:pt>
                <c:pt idx="105">
                  <c:v>109.27835083007813</c:v>
                </c:pt>
                <c:pt idx="106">
                  <c:v>109.13185119628906</c:v>
                </c:pt>
                <c:pt idx="107">
                  <c:v>108.77761077880859</c:v>
                </c:pt>
                <c:pt idx="108">
                  <c:v>108.44309997558594</c:v>
                </c:pt>
                <c:pt idx="109">
                  <c:v>108.98126220703125</c:v>
                </c:pt>
                <c:pt idx="110">
                  <c:v>108.09991455078125</c:v>
                </c:pt>
                <c:pt idx="111">
                  <c:v>108.03933715820313</c:v>
                </c:pt>
                <c:pt idx="112">
                  <c:v>107.86436462402344</c:v>
                </c:pt>
                <c:pt idx="113">
                  <c:v>109.55792999267578</c:v>
                </c:pt>
                <c:pt idx="114">
                  <c:v>109.54717254638672</c:v>
                </c:pt>
                <c:pt idx="115">
                  <c:v>109.12776184082031</c:v>
                </c:pt>
                <c:pt idx="116">
                  <c:v>109.61811828613281</c:v>
                </c:pt>
                <c:pt idx="117">
                  <c:v>108.26438140869141</c:v>
                </c:pt>
                <c:pt idx="118">
                  <c:v>108.61408233642578</c:v>
                </c:pt>
                <c:pt idx="119">
                  <c:v>108.25076293945313</c:v>
                </c:pt>
                <c:pt idx="120">
                  <c:v>109.07300567626953</c:v>
                </c:pt>
                <c:pt idx="121">
                  <c:v>108.83065032958984</c:v>
                </c:pt>
                <c:pt idx="122">
                  <c:v>108.85667419433594</c:v>
                </c:pt>
                <c:pt idx="123">
                  <c:v>110.19636535644531</c:v>
                </c:pt>
                <c:pt idx="124">
                  <c:v>109.14109802246094</c:v>
                </c:pt>
                <c:pt idx="125">
                  <c:v>111.03182220458984</c:v>
                </c:pt>
                <c:pt idx="126">
                  <c:v>109.26068878173828</c:v>
                </c:pt>
                <c:pt idx="127">
                  <c:v>109.10697174072266</c:v>
                </c:pt>
                <c:pt idx="128">
                  <c:v>108.35392761230469</c:v>
                </c:pt>
                <c:pt idx="129">
                  <c:v>106.92807006835938</c:v>
                </c:pt>
                <c:pt idx="130">
                  <c:v>108.71586608886719</c:v>
                </c:pt>
                <c:pt idx="131">
                  <c:v>109.04338836669922</c:v>
                </c:pt>
                <c:pt idx="132">
                  <c:v>109.32293701171875</c:v>
                </c:pt>
                <c:pt idx="133">
                  <c:v>107.94705963134766</c:v>
                </c:pt>
                <c:pt idx="134">
                  <c:v>107.53150177001953</c:v>
                </c:pt>
                <c:pt idx="135">
                  <c:v>107.44809722900391</c:v>
                </c:pt>
                <c:pt idx="136">
                  <c:v>111.84976196289063</c:v>
                </c:pt>
                <c:pt idx="137">
                  <c:v>110.50045013427734</c:v>
                </c:pt>
                <c:pt idx="138">
                  <c:v>109.80948638916016</c:v>
                </c:pt>
                <c:pt idx="139">
                  <c:v>105.90225982666016</c:v>
                </c:pt>
                <c:pt idx="140">
                  <c:v>106.38631439208984</c:v>
                </c:pt>
                <c:pt idx="141">
                  <c:v>107.11936950683594</c:v>
                </c:pt>
                <c:pt idx="142">
                  <c:v>106.30203247070313</c:v>
                </c:pt>
                <c:pt idx="143">
                  <c:v>103.42029571533203</c:v>
                </c:pt>
                <c:pt idx="144">
                  <c:v>104.47074890136719</c:v>
                </c:pt>
                <c:pt idx="145">
                  <c:v>103.60842895507813</c:v>
                </c:pt>
                <c:pt idx="146">
                  <c:v>110.21832275390625</c:v>
                </c:pt>
                <c:pt idx="147">
                  <c:v>107.10501861572266</c:v>
                </c:pt>
                <c:pt idx="148">
                  <c:v>106.01480865478516</c:v>
                </c:pt>
                <c:pt idx="149">
                  <c:v>105.36479949951172</c:v>
                </c:pt>
                <c:pt idx="150">
                  <c:v>104.77841186523438</c:v>
                </c:pt>
                <c:pt idx="151">
                  <c:v>106.43683624267578</c:v>
                </c:pt>
                <c:pt idx="152">
                  <c:v>106.96825408935547</c:v>
                </c:pt>
                <c:pt idx="153">
                  <c:v>105.58835601806641</c:v>
                </c:pt>
                <c:pt idx="154">
                  <c:v>106.46826934814453</c:v>
                </c:pt>
                <c:pt idx="155">
                  <c:v>105.947998046875</c:v>
                </c:pt>
                <c:pt idx="156">
                  <c:v>106.33917999267578</c:v>
                </c:pt>
                <c:pt idx="157">
                  <c:v>105.60772705078125</c:v>
                </c:pt>
                <c:pt idx="158">
                  <c:v>106.70146942138672</c:v>
                </c:pt>
                <c:pt idx="159">
                  <c:v>106.429931640625</c:v>
                </c:pt>
                <c:pt idx="160">
                  <c:v>106.19333648681641</c:v>
                </c:pt>
                <c:pt idx="161">
                  <c:v>107.55828857421875</c:v>
                </c:pt>
                <c:pt idx="162">
                  <c:v>107.54718780517578</c:v>
                </c:pt>
                <c:pt idx="163">
                  <c:v>108.17278289794922</c:v>
                </c:pt>
                <c:pt idx="164">
                  <c:v>107.67730712890625</c:v>
                </c:pt>
                <c:pt idx="165">
                  <c:v>106.60968017578125</c:v>
                </c:pt>
                <c:pt idx="166">
                  <c:v>107.45928955078125</c:v>
                </c:pt>
                <c:pt idx="167">
                  <c:v>107.61792755126953</c:v>
                </c:pt>
                <c:pt idx="168">
                  <c:v>105.97380065917969</c:v>
                </c:pt>
                <c:pt idx="169">
                  <c:v>106.20925140380859</c:v>
                </c:pt>
                <c:pt idx="170">
                  <c:v>107.29456329345703</c:v>
                </c:pt>
                <c:pt idx="171">
                  <c:v>106.95285797119141</c:v>
                </c:pt>
                <c:pt idx="172">
                  <c:v>107.46827697753906</c:v>
                </c:pt>
                <c:pt idx="173">
                  <c:v>107.21707153320313</c:v>
                </c:pt>
                <c:pt idx="174">
                  <c:v>107.28730773925781</c:v>
                </c:pt>
                <c:pt idx="175">
                  <c:v>106.41178894042969</c:v>
                </c:pt>
                <c:pt idx="176">
                  <c:v>106.91718292236328</c:v>
                </c:pt>
                <c:pt idx="177">
                  <c:v>107.54611968994141</c:v>
                </c:pt>
                <c:pt idx="178">
                  <c:v>109.13808441162109</c:v>
                </c:pt>
                <c:pt idx="179">
                  <c:v>108.15499877929688</c:v>
                </c:pt>
                <c:pt idx="180">
                  <c:v>107.96274566650391</c:v>
                </c:pt>
                <c:pt idx="181">
                  <c:v>107.33367919921875</c:v>
                </c:pt>
                <c:pt idx="182">
                  <c:v>105.31566619873047</c:v>
                </c:pt>
                <c:pt idx="183">
                  <c:v>98.048416137695313</c:v>
                </c:pt>
                <c:pt idx="184">
                  <c:v>107.51404571533203</c:v>
                </c:pt>
                <c:pt idx="185">
                  <c:v>104.27203369140625</c:v>
                </c:pt>
                <c:pt idx="186">
                  <c:v>106.51058197021484</c:v>
                </c:pt>
                <c:pt idx="187">
                  <c:v>106.56744384765625</c:v>
                </c:pt>
                <c:pt idx="188">
                  <c:v>107.95114135742188</c:v>
                </c:pt>
                <c:pt idx="189">
                  <c:v>107.12450408935547</c:v>
                </c:pt>
                <c:pt idx="190">
                  <c:v>106.54315185546875</c:v>
                </c:pt>
                <c:pt idx="191">
                  <c:v>107.91912841796875</c:v>
                </c:pt>
                <c:pt idx="192">
                  <c:v>105.74026489257813</c:v>
                </c:pt>
                <c:pt idx="193">
                  <c:v>105.88449096679688</c:v>
                </c:pt>
                <c:pt idx="194">
                  <c:v>106.19559478759766</c:v>
                </c:pt>
                <c:pt idx="195">
                  <c:v>106.19849395751953</c:v>
                </c:pt>
                <c:pt idx="196">
                  <c:v>106.21685028076172</c:v>
                </c:pt>
                <c:pt idx="197">
                  <c:v>106.23675537109375</c:v>
                </c:pt>
                <c:pt idx="198">
                  <c:v>106.22955322265625</c:v>
                </c:pt>
                <c:pt idx="199">
                  <c:v>105.97389984130859</c:v>
                </c:pt>
                <c:pt idx="200">
                  <c:v>106.13954925537109</c:v>
                </c:pt>
                <c:pt idx="201">
                  <c:v>106.50742340087891</c:v>
                </c:pt>
                <c:pt idx="202">
                  <c:v>106.46919250488281</c:v>
                </c:pt>
                <c:pt idx="203">
                  <c:v>105.87860107421875</c:v>
                </c:pt>
                <c:pt idx="204">
                  <c:v>105.96448516845703</c:v>
                </c:pt>
                <c:pt idx="205">
                  <c:v>107.11675262451172</c:v>
                </c:pt>
                <c:pt idx="206">
                  <c:v>105.35936737060547</c:v>
                </c:pt>
                <c:pt idx="207">
                  <c:v>106.45437622070313</c:v>
                </c:pt>
                <c:pt idx="208">
                  <c:v>106.62100982666016</c:v>
                </c:pt>
                <c:pt idx="209">
                  <c:v>105.76419067382813</c:v>
                </c:pt>
                <c:pt idx="210">
                  <c:v>105.74504089355469</c:v>
                </c:pt>
                <c:pt idx="211">
                  <c:v>106.2430419921875</c:v>
                </c:pt>
                <c:pt idx="212">
                  <c:v>107.32550811767578</c:v>
                </c:pt>
                <c:pt idx="213">
                  <c:v>105.84430694580078</c:v>
                </c:pt>
                <c:pt idx="214">
                  <c:v>106.28561401367188</c:v>
                </c:pt>
                <c:pt idx="215">
                  <c:v>105.92533111572266</c:v>
                </c:pt>
                <c:pt idx="216">
                  <c:v>106.2823486328125</c:v>
                </c:pt>
                <c:pt idx="217">
                  <c:v>106.06124114990234</c:v>
                </c:pt>
                <c:pt idx="218">
                  <c:v>107.16839599609375</c:v>
                </c:pt>
                <c:pt idx="219">
                  <c:v>106.23149871826172</c:v>
                </c:pt>
                <c:pt idx="220">
                  <c:v>105.98027038574219</c:v>
                </c:pt>
                <c:pt idx="221">
                  <c:v>105.16069030761719</c:v>
                </c:pt>
                <c:pt idx="222">
                  <c:v>104.99460601806641</c:v>
                </c:pt>
                <c:pt idx="223">
                  <c:v>105.4766845703125</c:v>
                </c:pt>
                <c:pt idx="224">
                  <c:v>105.99604797363281</c:v>
                </c:pt>
                <c:pt idx="225">
                  <c:v>106.06156921386719</c:v>
                </c:pt>
                <c:pt idx="226">
                  <c:v>106.29255676269531</c:v>
                </c:pt>
                <c:pt idx="227">
                  <c:v>107.16619873046875</c:v>
                </c:pt>
                <c:pt idx="228">
                  <c:v>105.67586517333984</c:v>
                </c:pt>
                <c:pt idx="229">
                  <c:v>105.78464508056641</c:v>
                </c:pt>
                <c:pt idx="230">
                  <c:v>105.80649566650391</c:v>
                </c:pt>
                <c:pt idx="231">
                  <c:v>105.61208343505859</c:v>
                </c:pt>
                <c:pt idx="232">
                  <c:v>105.60579681396484</c:v>
                </c:pt>
                <c:pt idx="233">
                  <c:v>105.55949401855469</c:v>
                </c:pt>
                <c:pt idx="234">
                  <c:v>105.22747039794922</c:v>
                </c:pt>
                <c:pt idx="235">
                  <c:v>104.94498443603516</c:v>
                </c:pt>
                <c:pt idx="236">
                  <c:v>105.9625244140625</c:v>
                </c:pt>
                <c:pt idx="237">
                  <c:v>106.42897796630859</c:v>
                </c:pt>
                <c:pt idx="238">
                  <c:v>106.84086608886719</c:v>
                </c:pt>
                <c:pt idx="239">
                  <c:v>105.65760803222656</c:v>
                </c:pt>
                <c:pt idx="240">
                  <c:v>105.72012329101563</c:v>
                </c:pt>
                <c:pt idx="241">
                  <c:v>106.35169982910156</c:v>
                </c:pt>
                <c:pt idx="242">
                  <c:v>104.76213836669922</c:v>
                </c:pt>
                <c:pt idx="243">
                  <c:v>105.59635162353516</c:v>
                </c:pt>
                <c:pt idx="244">
                  <c:v>106.09822082519531</c:v>
                </c:pt>
                <c:pt idx="245">
                  <c:v>106.56477355957031</c:v>
                </c:pt>
                <c:pt idx="246">
                  <c:v>106.01709747314453</c:v>
                </c:pt>
                <c:pt idx="247">
                  <c:v>107.11436462402344</c:v>
                </c:pt>
                <c:pt idx="248">
                  <c:v>107.01194000244141</c:v>
                </c:pt>
                <c:pt idx="249">
                  <c:v>106.18000030517578</c:v>
                </c:pt>
                <c:pt idx="250">
                  <c:v>106.75778961181641</c:v>
                </c:pt>
                <c:pt idx="251">
                  <c:v>107.34016418457031</c:v>
                </c:pt>
                <c:pt idx="252">
                  <c:v>107.32151794433594</c:v>
                </c:pt>
                <c:pt idx="253">
                  <c:v>107.2357177734375</c:v>
                </c:pt>
                <c:pt idx="254">
                  <c:v>107.38504028320313</c:v>
                </c:pt>
                <c:pt idx="255">
                  <c:v>107.69991302490234</c:v>
                </c:pt>
                <c:pt idx="256">
                  <c:v>107.09258270263672</c:v>
                </c:pt>
                <c:pt idx="257">
                  <c:v>104.72080230712891</c:v>
                </c:pt>
                <c:pt idx="258">
                  <c:v>106.34947204589844</c:v>
                </c:pt>
                <c:pt idx="259">
                  <c:v>106.02561187744141</c:v>
                </c:pt>
                <c:pt idx="260">
                  <c:v>106.76526641845703</c:v>
                </c:pt>
                <c:pt idx="261">
                  <c:v>106.40383911132813</c:v>
                </c:pt>
                <c:pt idx="262">
                  <c:v>106.68688201904297</c:v>
                </c:pt>
                <c:pt idx="263">
                  <c:v>106.64585876464844</c:v>
                </c:pt>
                <c:pt idx="264">
                  <c:v>106.587158203125</c:v>
                </c:pt>
                <c:pt idx="265">
                  <c:v>106.58213806152344</c:v>
                </c:pt>
                <c:pt idx="266">
                  <c:v>106.80779266357422</c:v>
                </c:pt>
                <c:pt idx="267">
                  <c:v>107.07782745361328</c:v>
                </c:pt>
                <c:pt idx="268">
                  <c:v>106.82843017578125</c:v>
                </c:pt>
                <c:pt idx="269">
                  <c:v>107.418701171875</c:v>
                </c:pt>
                <c:pt idx="270">
                  <c:v>107.64051055908203</c:v>
                </c:pt>
                <c:pt idx="271">
                  <c:v>107.90259552001953</c:v>
                </c:pt>
                <c:pt idx="272">
                  <c:v>107.52662658691406</c:v>
                </c:pt>
                <c:pt idx="273">
                  <c:v>106.90334320068359</c:v>
                </c:pt>
                <c:pt idx="274">
                  <c:v>106.97635650634766</c:v>
                </c:pt>
                <c:pt idx="275">
                  <c:v>107.37483215332031</c:v>
                </c:pt>
                <c:pt idx="276">
                  <c:v>107.32899475097656</c:v>
                </c:pt>
                <c:pt idx="277">
                  <c:v>107.25906372070313</c:v>
                </c:pt>
                <c:pt idx="278">
                  <c:v>106.90370941162109</c:v>
                </c:pt>
                <c:pt idx="279">
                  <c:v>107.54060363769531</c:v>
                </c:pt>
                <c:pt idx="280">
                  <c:v>106.66832733154297</c:v>
                </c:pt>
                <c:pt idx="281">
                  <c:v>108.04221343994141</c:v>
                </c:pt>
                <c:pt idx="282">
                  <c:v>106.90480041503906</c:v>
                </c:pt>
                <c:pt idx="283">
                  <c:v>107.54788970947266</c:v>
                </c:pt>
                <c:pt idx="284">
                  <c:v>107.03448486328125</c:v>
                </c:pt>
                <c:pt idx="285">
                  <c:v>107.67205047607422</c:v>
                </c:pt>
                <c:pt idx="286">
                  <c:v>107.726806640625</c:v>
                </c:pt>
                <c:pt idx="287">
                  <c:v>106.82130432128906</c:v>
                </c:pt>
                <c:pt idx="288">
                  <c:v>107.0919189453125</c:v>
                </c:pt>
                <c:pt idx="289">
                  <c:v>107.49185943603516</c:v>
                </c:pt>
                <c:pt idx="290">
                  <c:v>106.68749237060547</c:v>
                </c:pt>
                <c:pt idx="291">
                  <c:v>107.41744232177734</c:v>
                </c:pt>
                <c:pt idx="292">
                  <c:v>106.98844146728516</c:v>
                </c:pt>
                <c:pt idx="293">
                  <c:v>106.66490936279297</c:v>
                </c:pt>
                <c:pt idx="294">
                  <c:v>107.33396911621094</c:v>
                </c:pt>
                <c:pt idx="295">
                  <c:v>107.54233551025391</c:v>
                </c:pt>
                <c:pt idx="296">
                  <c:v>107.26907348632813</c:v>
                </c:pt>
                <c:pt idx="297">
                  <c:v>106.52317810058594</c:v>
                </c:pt>
                <c:pt idx="298">
                  <c:v>106.42816925048828</c:v>
                </c:pt>
                <c:pt idx="299">
                  <c:v>106.15769195556641</c:v>
                </c:pt>
                <c:pt idx="300">
                  <c:v>106.45226287841797</c:v>
                </c:pt>
                <c:pt idx="301">
                  <c:v>107.45327758789063</c:v>
                </c:pt>
                <c:pt idx="302">
                  <c:v>106.60003662109375</c:v>
                </c:pt>
                <c:pt idx="303">
                  <c:v>107.67064666748047</c:v>
                </c:pt>
                <c:pt idx="304">
                  <c:v>108.20079803466797</c:v>
                </c:pt>
                <c:pt idx="305">
                  <c:v>107.82505035400391</c:v>
                </c:pt>
                <c:pt idx="306">
                  <c:v>107.38063049316406</c:v>
                </c:pt>
                <c:pt idx="307">
                  <c:v>107.42971801757813</c:v>
                </c:pt>
                <c:pt idx="308">
                  <c:v>107.49160766601563</c:v>
                </c:pt>
                <c:pt idx="309">
                  <c:v>107.52001953125</c:v>
                </c:pt>
                <c:pt idx="310">
                  <c:v>108.59340667724609</c:v>
                </c:pt>
                <c:pt idx="311">
                  <c:v>107.527587890625</c:v>
                </c:pt>
                <c:pt idx="312">
                  <c:v>107.65773773193359</c:v>
                </c:pt>
                <c:pt idx="313">
                  <c:v>107.45023345947266</c:v>
                </c:pt>
                <c:pt idx="314">
                  <c:v>106.60700225830078</c:v>
                </c:pt>
                <c:pt idx="315">
                  <c:v>107.16455078125</c:v>
                </c:pt>
                <c:pt idx="316">
                  <c:v>107.82315063476563</c:v>
                </c:pt>
                <c:pt idx="317">
                  <c:v>107.35071563720703</c:v>
                </c:pt>
                <c:pt idx="318">
                  <c:v>107.38692474365234</c:v>
                </c:pt>
                <c:pt idx="319">
                  <c:v>106.77592468261719</c:v>
                </c:pt>
                <c:pt idx="320">
                  <c:v>106.85186004638672</c:v>
                </c:pt>
                <c:pt idx="321">
                  <c:v>107.61504364013672</c:v>
                </c:pt>
                <c:pt idx="322">
                  <c:v>107.74691772460938</c:v>
                </c:pt>
                <c:pt idx="323">
                  <c:v>108.06737518310547</c:v>
                </c:pt>
                <c:pt idx="324">
                  <c:v>107.63667297363281</c:v>
                </c:pt>
                <c:pt idx="325">
                  <c:v>108.14306640625</c:v>
                </c:pt>
                <c:pt idx="326">
                  <c:v>108.81697845458984</c:v>
                </c:pt>
                <c:pt idx="327">
                  <c:v>108.19887542724609</c:v>
                </c:pt>
                <c:pt idx="328">
                  <c:v>108.18426513671875</c:v>
                </c:pt>
                <c:pt idx="329">
                  <c:v>108.15207672119141</c:v>
                </c:pt>
                <c:pt idx="330">
                  <c:v>107.55538940429688</c:v>
                </c:pt>
                <c:pt idx="331">
                  <c:v>107.26400756835938</c:v>
                </c:pt>
                <c:pt idx="332">
                  <c:v>107.86441802978516</c:v>
                </c:pt>
                <c:pt idx="333">
                  <c:v>107.66639709472656</c:v>
                </c:pt>
                <c:pt idx="334">
                  <c:v>106.89195251464844</c:v>
                </c:pt>
                <c:pt idx="335">
                  <c:v>107.67536926269531</c:v>
                </c:pt>
                <c:pt idx="336">
                  <c:v>107.0352783203125</c:v>
                </c:pt>
                <c:pt idx="337">
                  <c:v>107.76790618896484</c:v>
                </c:pt>
                <c:pt idx="338">
                  <c:v>108.35159301757813</c:v>
                </c:pt>
                <c:pt idx="339">
                  <c:v>107.73714447021484</c:v>
                </c:pt>
                <c:pt idx="340">
                  <c:v>107.71111297607422</c:v>
                </c:pt>
                <c:pt idx="341">
                  <c:v>107.16922760009766</c:v>
                </c:pt>
                <c:pt idx="342">
                  <c:v>107.71095275878906</c:v>
                </c:pt>
                <c:pt idx="343">
                  <c:v>107.61875152587891</c:v>
                </c:pt>
                <c:pt idx="344">
                  <c:v>107.94955444335938</c:v>
                </c:pt>
                <c:pt idx="345">
                  <c:v>109.15816497802734</c:v>
                </c:pt>
                <c:pt idx="346">
                  <c:v>107.34381866455078</c:v>
                </c:pt>
                <c:pt idx="347">
                  <c:v>107.44685363769531</c:v>
                </c:pt>
                <c:pt idx="348">
                  <c:v>107.73002624511719</c:v>
                </c:pt>
                <c:pt idx="349">
                  <c:v>107.67389678955078</c:v>
                </c:pt>
                <c:pt idx="350">
                  <c:v>108.14363861083984</c:v>
                </c:pt>
                <c:pt idx="351">
                  <c:v>108.13361358642578</c:v>
                </c:pt>
                <c:pt idx="352">
                  <c:v>107.30680847167969</c:v>
                </c:pt>
                <c:pt idx="353">
                  <c:v>106.70112609863281</c:v>
                </c:pt>
                <c:pt idx="354">
                  <c:v>107.45844268798828</c:v>
                </c:pt>
                <c:pt idx="355">
                  <c:v>107.39803314208984</c:v>
                </c:pt>
                <c:pt idx="356">
                  <c:v>107.68587493896484</c:v>
                </c:pt>
                <c:pt idx="357">
                  <c:v>107.72938537597656</c:v>
                </c:pt>
                <c:pt idx="358">
                  <c:v>107.8172607421875</c:v>
                </c:pt>
                <c:pt idx="359">
                  <c:v>107.87281036376953</c:v>
                </c:pt>
                <c:pt idx="360">
                  <c:v>107.61862945556641</c:v>
                </c:pt>
                <c:pt idx="361">
                  <c:v>108.2196044921875</c:v>
                </c:pt>
                <c:pt idx="362">
                  <c:v>107.93714904785156</c:v>
                </c:pt>
                <c:pt idx="363">
                  <c:v>108.22186279296875</c:v>
                </c:pt>
                <c:pt idx="364">
                  <c:v>108.00933074951172</c:v>
                </c:pt>
                <c:pt idx="365">
                  <c:v>107.75441741943359</c:v>
                </c:pt>
                <c:pt idx="366">
                  <c:v>107.95010375976563</c:v>
                </c:pt>
                <c:pt idx="367">
                  <c:v>107.67446899414063</c:v>
                </c:pt>
                <c:pt idx="368">
                  <c:v>107.88975524902344</c:v>
                </c:pt>
                <c:pt idx="369">
                  <c:v>106.81219482421875</c:v>
                </c:pt>
                <c:pt idx="370">
                  <c:v>107.61484527587891</c:v>
                </c:pt>
                <c:pt idx="371">
                  <c:v>107.20001983642578</c:v>
                </c:pt>
                <c:pt idx="372">
                  <c:v>107.82187652587891</c:v>
                </c:pt>
                <c:pt idx="373">
                  <c:v>107.56491851806641</c:v>
                </c:pt>
                <c:pt idx="374">
                  <c:v>107.59893798828125</c:v>
                </c:pt>
                <c:pt idx="375">
                  <c:v>106.98342132568359</c:v>
                </c:pt>
                <c:pt idx="376">
                  <c:v>102.31622314453125</c:v>
                </c:pt>
                <c:pt idx="377">
                  <c:v>48.725360870361328</c:v>
                </c:pt>
                <c:pt idx="378">
                  <c:v>32.218666076660156</c:v>
                </c:pt>
                <c:pt idx="379">
                  <c:v>115.56488800048828</c:v>
                </c:pt>
                <c:pt idx="380">
                  <c:v>109.27108764648438</c:v>
                </c:pt>
                <c:pt idx="381">
                  <c:v>108.20402526855469</c:v>
                </c:pt>
                <c:pt idx="382">
                  <c:v>109.44580078125</c:v>
                </c:pt>
                <c:pt idx="383">
                  <c:v>109.12040710449219</c:v>
                </c:pt>
                <c:pt idx="384">
                  <c:v>108.24998474121094</c:v>
                </c:pt>
                <c:pt idx="385">
                  <c:v>109.78408050537109</c:v>
                </c:pt>
                <c:pt idx="386">
                  <c:v>108.15804290771484</c:v>
                </c:pt>
                <c:pt idx="387">
                  <c:v>109.01766204833984</c:v>
                </c:pt>
                <c:pt idx="388">
                  <c:v>108.84362030029297</c:v>
                </c:pt>
                <c:pt idx="389">
                  <c:v>108.89752960205078</c:v>
                </c:pt>
                <c:pt idx="390">
                  <c:v>108.6064453125</c:v>
                </c:pt>
                <c:pt idx="391">
                  <c:v>108.68840026855469</c:v>
                </c:pt>
                <c:pt idx="392">
                  <c:v>108.52531433105469</c:v>
                </c:pt>
                <c:pt idx="393">
                  <c:v>108.78909301757813</c:v>
                </c:pt>
                <c:pt idx="394">
                  <c:v>108.96197509765625</c:v>
                </c:pt>
                <c:pt idx="395">
                  <c:v>108.55381011962891</c:v>
                </c:pt>
                <c:pt idx="396">
                  <c:v>109.04903411865234</c:v>
                </c:pt>
                <c:pt idx="397">
                  <c:v>108.53710174560547</c:v>
                </c:pt>
                <c:pt idx="398">
                  <c:v>114.47901153564453</c:v>
                </c:pt>
                <c:pt idx="399">
                  <c:v>108.36197662353516</c:v>
                </c:pt>
                <c:pt idx="400">
                  <c:v>108.23934173583984</c:v>
                </c:pt>
                <c:pt idx="401">
                  <c:v>108.32329559326172</c:v>
                </c:pt>
                <c:pt idx="402">
                  <c:v>108.05467224121094</c:v>
                </c:pt>
                <c:pt idx="403">
                  <c:v>108.70893096923828</c:v>
                </c:pt>
                <c:pt idx="404">
                  <c:v>108.00119018554688</c:v>
                </c:pt>
                <c:pt idx="405">
                  <c:v>108.77449798583984</c:v>
                </c:pt>
                <c:pt idx="406">
                  <c:v>109.02837371826172</c:v>
                </c:pt>
                <c:pt idx="407">
                  <c:v>108.74057769775391</c:v>
                </c:pt>
                <c:pt idx="408">
                  <c:v>108.66431427001953</c:v>
                </c:pt>
                <c:pt idx="409">
                  <c:v>108.48074340820313</c:v>
                </c:pt>
                <c:pt idx="410">
                  <c:v>108.66345977783203</c:v>
                </c:pt>
                <c:pt idx="411">
                  <c:v>108.83494567871094</c:v>
                </c:pt>
                <c:pt idx="412">
                  <c:v>108.69416809082031</c:v>
                </c:pt>
                <c:pt idx="413">
                  <c:v>108.59086608886719</c:v>
                </c:pt>
                <c:pt idx="414">
                  <c:v>108.02641296386719</c:v>
                </c:pt>
                <c:pt idx="415">
                  <c:v>108.48516082763672</c:v>
                </c:pt>
                <c:pt idx="416">
                  <c:v>108.43608093261719</c:v>
                </c:pt>
                <c:pt idx="417">
                  <c:v>108.29228210449219</c:v>
                </c:pt>
                <c:pt idx="418">
                  <c:v>108.86235046386719</c:v>
                </c:pt>
                <c:pt idx="419">
                  <c:v>108.25338745117188</c:v>
                </c:pt>
                <c:pt idx="420">
                  <c:v>108.34654235839844</c:v>
                </c:pt>
                <c:pt idx="421">
                  <c:v>108.31296539306641</c:v>
                </c:pt>
                <c:pt idx="422">
                  <c:v>108.42041778564453</c:v>
                </c:pt>
                <c:pt idx="423">
                  <c:v>108.39816284179688</c:v>
                </c:pt>
                <c:pt idx="424">
                  <c:v>108.12760925292969</c:v>
                </c:pt>
                <c:pt idx="425">
                  <c:v>108.31871032714844</c:v>
                </c:pt>
                <c:pt idx="426">
                  <c:v>108.82323455810547</c:v>
                </c:pt>
                <c:pt idx="427">
                  <c:v>108.13510131835938</c:v>
                </c:pt>
                <c:pt idx="428">
                  <c:v>108.41189575195313</c:v>
                </c:pt>
                <c:pt idx="429">
                  <c:v>108.65870666503906</c:v>
                </c:pt>
                <c:pt idx="430">
                  <c:v>108.60562896728516</c:v>
                </c:pt>
                <c:pt idx="431">
                  <c:v>108.77269744873047</c:v>
                </c:pt>
                <c:pt idx="432">
                  <c:v>108.33331298828125</c:v>
                </c:pt>
                <c:pt idx="433">
                  <c:v>108.14888763427734</c:v>
                </c:pt>
                <c:pt idx="434">
                  <c:v>108.24973297119141</c:v>
                </c:pt>
                <c:pt idx="435">
                  <c:v>109.05400085449219</c:v>
                </c:pt>
                <c:pt idx="436">
                  <c:v>109.2913818359375</c:v>
                </c:pt>
                <c:pt idx="437">
                  <c:v>108.5777587890625</c:v>
                </c:pt>
                <c:pt idx="438">
                  <c:v>108.29019927978516</c:v>
                </c:pt>
                <c:pt idx="439">
                  <c:v>108.46671295166016</c:v>
                </c:pt>
                <c:pt idx="440">
                  <c:v>108.3734130859375</c:v>
                </c:pt>
                <c:pt idx="441">
                  <c:v>109.16815948486328</c:v>
                </c:pt>
                <c:pt idx="442">
                  <c:v>109.5216064453125</c:v>
                </c:pt>
                <c:pt idx="443">
                  <c:v>107.49188995361328</c:v>
                </c:pt>
                <c:pt idx="444">
                  <c:v>107.51385498046875</c:v>
                </c:pt>
                <c:pt idx="445">
                  <c:v>108.69093322753906</c:v>
                </c:pt>
                <c:pt idx="446">
                  <c:v>108.41897583007813</c:v>
                </c:pt>
                <c:pt idx="447">
                  <c:v>108.06925201416016</c:v>
                </c:pt>
                <c:pt idx="448">
                  <c:v>108.32284545898438</c:v>
                </c:pt>
                <c:pt idx="449">
                  <c:v>108.62429046630859</c:v>
                </c:pt>
                <c:pt idx="450">
                  <c:v>110.22486114501953</c:v>
                </c:pt>
                <c:pt idx="451">
                  <c:v>109.24075317382813</c:v>
                </c:pt>
                <c:pt idx="452">
                  <c:v>109.29779052734375</c:v>
                </c:pt>
                <c:pt idx="453">
                  <c:v>108.32441711425781</c:v>
                </c:pt>
                <c:pt idx="454">
                  <c:v>108.45919799804688</c:v>
                </c:pt>
                <c:pt idx="455">
                  <c:v>108.24388122558594</c:v>
                </c:pt>
                <c:pt idx="456">
                  <c:v>107.91799926757813</c:v>
                </c:pt>
                <c:pt idx="457">
                  <c:v>108.65149688720703</c:v>
                </c:pt>
                <c:pt idx="458">
                  <c:v>108.06665802001953</c:v>
                </c:pt>
                <c:pt idx="459">
                  <c:v>109.06005096435547</c:v>
                </c:pt>
                <c:pt idx="460">
                  <c:v>109.00878143310547</c:v>
                </c:pt>
                <c:pt idx="461">
                  <c:v>109.46395874023438</c:v>
                </c:pt>
                <c:pt idx="462">
                  <c:v>108.14930725097656</c:v>
                </c:pt>
                <c:pt idx="463">
                  <c:v>109.34905242919922</c:v>
                </c:pt>
                <c:pt idx="464">
                  <c:v>109.62751007080078</c:v>
                </c:pt>
                <c:pt idx="465">
                  <c:v>109.66425323486328</c:v>
                </c:pt>
                <c:pt idx="466">
                  <c:v>108.68668365478516</c:v>
                </c:pt>
                <c:pt idx="467">
                  <c:v>108.99800872802734</c:v>
                </c:pt>
                <c:pt idx="468">
                  <c:v>108.97869873046875</c:v>
                </c:pt>
                <c:pt idx="469">
                  <c:v>108.808837890625</c:v>
                </c:pt>
                <c:pt idx="470">
                  <c:v>107.76849365234375</c:v>
                </c:pt>
                <c:pt idx="471">
                  <c:v>108.38173675537109</c:v>
                </c:pt>
                <c:pt idx="472">
                  <c:v>109.43416595458984</c:v>
                </c:pt>
                <c:pt idx="473">
                  <c:v>109.68097686767578</c:v>
                </c:pt>
                <c:pt idx="474">
                  <c:v>109.63329315185547</c:v>
                </c:pt>
                <c:pt idx="475">
                  <c:v>108.40760040283203</c:v>
                </c:pt>
                <c:pt idx="476">
                  <c:v>108.71626281738281</c:v>
                </c:pt>
                <c:pt idx="477">
                  <c:v>108.50063323974609</c:v>
                </c:pt>
                <c:pt idx="478">
                  <c:v>107.72959136962891</c:v>
                </c:pt>
                <c:pt idx="479">
                  <c:v>108.10758209228516</c:v>
                </c:pt>
                <c:pt idx="480">
                  <c:v>108.93274688720703</c:v>
                </c:pt>
                <c:pt idx="481">
                  <c:v>108.16310119628906</c:v>
                </c:pt>
                <c:pt idx="482">
                  <c:v>108.69025421142578</c:v>
                </c:pt>
                <c:pt idx="483">
                  <c:v>108.03324890136719</c:v>
                </c:pt>
                <c:pt idx="484">
                  <c:v>107.94576263427734</c:v>
                </c:pt>
                <c:pt idx="485">
                  <c:v>106.64913940429688</c:v>
                </c:pt>
                <c:pt idx="486">
                  <c:v>108.3876953125</c:v>
                </c:pt>
                <c:pt idx="487">
                  <c:v>108.43152618408203</c:v>
                </c:pt>
                <c:pt idx="488">
                  <c:v>108.36026000976563</c:v>
                </c:pt>
                <c:pt idx="489">
                  <c:v>107.96299743652344</c:v>
                </c:pt>
                <c:pt idx="490">
                  <c:v>108.64192962646484</c:v>
                </c:pt>
                <c:pt idx="491">
                  <c:v>108.6893310546875</c:v>
                </c:pt>
                <c:pt idx="492">
                  <c:v>108.26383209228516</c:v>
                </c:pt>
                <c:pt idx="493">
                  <c:v>107.22625732421875</c:v>
                </c:pt>
                <c:pt idx="494">
                  <c:v>107.74649810791016</c:v>
                </c:pt>
                <c:pt idx="495">
                  <c:v>107.97930908203125</c:v>
                </c:pt>
                <c:pt idx="496">
                  <c:v>108.92454528808594</c:v>
                </c:pt>
                <c:pt idx="497">
                  <c:v>108.47532653808594</c:v>
                </c:pt>
                <c:pt idx="498">
                  <c:v>108.15590667724609</c:v>
                </c:pt>
                <c:pt idx="499">
                  <c:v>108.12937164306641</c:v>
                </c:pt>
                <c:pt idx="500">
                  <c:v>108.09345245361328</c:v>
                </c:pt>
                <c:pt idx="501">
                  <c:v>108.35069274902344</c:v>
                </c:pt>
                <c:pt idx="502">
                  <c:v>107.86815643310547</c:v>
                </c:pt>
                <c:pt idx="503">
                  <c:v>108.28036499023438</c:v>
                </c:pt>
                <c:pt idx="504">
                  <c:v>108.81699371337891</c:v>
                </c:pt>
                <c:pt idx="505">
                  <c:v>108.24087524414063</c:v>
                </c:pt>
                <c:pt idx="506">
                  <c:v>108.53985595703125</c:v>
                </c:pt>
                <c:pt idx="507">
                  <c:v>108.99195861816406</c:v>
                </c:pt>
                <c:pt idx="508">
                  <c:v>108.04692840576172</c:v>
                </c:pt>
                <c:pt idx="509">
                  <c:v>108.85515594482422</c:v>
                </c:pt>
                <c:pt idx="510">
                  <c:v>108.63116455078125</c:v>
                </c:pt>
                <c:pt idx="511">
                  <c:v>108.68809509277344</c:v>
                </c:pt>
                <c:pt idx="512">
                  <c:v>107.81609344482422</c:v>
                </c:pt>
                <c:pt idx="513">
                  <c:v>108.20641326904297</c:v>
                </c:pt>
                <c:pt idx="514">
                  <c:v>108.20679473876953</c:v>
                </c:pt>
                <c:pt idx="515">
                  <c:v>108.12088012695313</c:v>
                </c:pt>
                <c:pt idx="516">
                  <c:v>108.06146240234375</c:v>
                </c:pt>
                <c:pt idx="517">
                  <c:v>107.55335998535156</c:v>
                </c:pt>
                <c:pt idx="518">
                  <c:v>107.57070922851563</c:v>
                </c:pt>
                <c:pt idx="519">
                  <c:v>108.73615264892578</c:v>
                </c:pt>
                <c:pt idx="520">
                  <c:v>108.35224914550781</c:v>
                </c:pt>
                <c:pt idx="521">
                  <c:v>107.90007781982422</c:v>
                </c:pt>
                <c:pt idx="522">
                  <c:v>108.32521820068359</c:v>
                </c:pt>
                <c:pt idx="523">
                  <c:v>109.24094390869141</c:v>
                </c:pt>
                <c:pt idx="524">
                  <c:v>109.00417327880859</c:v>
                </c:pt>
                <c:pt idx="525">
                  <c:v>109.26403045654297</c:v>
                </c:pt>
                <c:pt idx="526">
                  <c:v>109.35310363769531</c:v>
                </c:pt>
                <c:pt idx="527">
                  <c:v>109.68643951416016</c:v>
                </c:pt>
                <c:pt idx="528">
                  <c:v>109.024658203125</c:v>
                </c:pt>
                <c:pt idx="529">
                  <c:v>109.68794250488281</c:v>
                </c:pt>
                <c:pt idx="530">
                  <c:v>109.57332611083984</c:v>
                </c:pt>
                <c:pt idx="531">
                  <c:v>108.24159240722656</c:v>
                </c:pt>
                <c:pt idx="532">
                  <c:v>108.19335174560547</c:v>
                </c:pt>
                <c:pt idx="533">
                  <c:v>108.30941772460938</c:v>
                </c:pt>
                <c:pt idx="534">
                  <c:v>108.90503692626953</c:v>
                </c:pt>
                <c:pt idx="535">
                  <c:v>108.68759918212891</c:v>
                </c:pt>
                <c:pt idx="536">
                  <c:v>108.49405670166016</c:v>
                </c:pt>
                <c:pt idx="537">
                  <c:v>108.81746673583984</c:v>
                </c:pt>
                <c:pt idx="538">
                  <c:v>109.13787841796875</c:v>
                </c:pt>
                <c:pt idx="539">
                  <c:v>110.39882659912109</c:v>
                </c:pt>
                <c:pt idx="540">
                  <c:v>109.17051696777344</c:v>
                </c:pt>
                <c:pt idx="541">
                  <c:v>108.71842193603516</c:v>
                </c:pt>
                <c:pt idx="542">
                  <c:v>109.19853973388672</c:v>
                </c:pt>
                <c:pt idx="543">
                  <c:v>108.89424896240234</c:v>
                </c:pt>
                <c:pt idx="544">
                  <c:v>109.74861907958984</c:v>
                </c:pt>
                <c:pt idx="545">
                  <c:v>107.34793853759766</c:v>
                </c:pt>
                <c:pt idx="546">
                  <c:v>107.97467041015625</c:v>
                </c:pt>
                <c:pt idx="547">
                  <c:v>107.84600830078125</c:v>
                </c:pt>
                <c:pt idx="548">
                  <c:v>109.30271911621094</c:v>
                </c:pt>
                <c:pt idx="549">
                  <c:v>109.64718627929688</c:v>
                </c:pt>
                <c:pt idx="550">
                  <c:v>109.15042877197266</c:v>
                </c:pt>
                <c:pt idx="551">
                  <c:v>109.25949096679688</c:v>
                </c:pt>
                <c:pt idx="552">
                  <c:v>108.95273590087891</c:v>
                </c:pt>
                <c:pt idx="553">
                  <c:v>108.98851013183594</c:v>
                </c:pt>
                <c:pt idx="554">
                  <c:v>108.84188842773438</c:v>
                </c:pt>
                <c:pt idx="555">
                  <c:v>108.13192749023438</c:v>
                </c:pt>
                <c:pt idx="556">
                  <c:v>108.14659118652344</c:v>
                </c:pt>
                <c:pt idx="557">
                  <c:v>109.29315948486328</c:v>
                </c:pt>
                <c:pt idx="558">
                  <c:v>109.47633361816406</c:v>
                </c:pt>
                <c:pt idx="559">
                  <c:v>108.59161376953125</c:v>
                </c:pt>
                <c:pt idx="560">
                  <c:v>108.93070220947266</c:v>
                </c:pt>
                <c:pt idx="561">
                  <c:v>109.21355438232422</c:v>
                </c:pt>
                <c:pt idx="562">
                  <c:v>109.89234161376953</c:v>
                </c:pt>
                <c:pt idx="563">
                  <c:v>108.96134948730469</c:v>
                </c:pt>
                <c:pt idx="564">
                  <c:v>107.72175598144531</c:v>
                </c:pt>
                <c:pt idx="565">
                  <c:v>107.32177734375</c:v>
                </c:pt>
                <c:pt idx="566">
                  <c:v>108.04454040527344</c:v>
                </c:pt>
                <c:pt idx="567">
                  <c:v>108.28048706054688</c:v>
                </c:pt>
                <c:pt idx="568">
                  <c:v>107.30412292480469</c:v>
                </c:pt>
                <c:pt idx="569">
                  <c:v>107.03926086425781</c:v>
                </c:pt>
                <c:pt idx="570">
                  <c:v>107.17134094238281</c:v>
                </c:pt>
                <c:pt idx="571">
                  <c:v>107.663818359375</c:v>
                </c:pt>
                <c:pt idx="572">
                  <c:v>107.64082336425781</c:v>
                </c:pt>
                <c:pt idx="573">
                  <c:v>106.68120574951172</c:v>
                </c:pt>
                <c:pt idx="574">
                  <c:v>107.00762939453125</c:v>
                </c:pt>
                <c:pt idx="575">
                  <c:v>107.22341156005859</c:v>
                </c:pt>
                <c:pt idx="576">
                  <c:v>106.98150634765625</c:v>
                </c:pt>
                <c:pt idx="577">
                  <c:v>107.51664733886719</c:v>
                </c:pt>
                <c:pt idx="578">
                  <c:v>107.54067993164063</c:v>
                </c:pt>
                <c:pt idx="579">
                  <c:v>107.07330322265625</c:v>
                </c:pt>
                <c:pt idx="580">
                  <c:v>107.04317474365234</c:v>
                </c:pt>
                <c:pt idx="581">
                  <c:v>106.54651641845703</c:v>
                </c:pt>
                <c:pt idx="582">
                  <c:v>106.5931396484375</c:v>
                </c:pt>
                <c:pt idx="583">
                  <c:v>107.0521240234375</c:v>
                </c:pt>
                <c:pt idx="584">
                  <c:v>107.55287170410156</c:v>
                </c:pt>
                <c:pt idx="585">
                  <c:v>108.10829162597656</c:v>
                </c:pt>
                <c:pt idx="586">
                  <c:v>107.42211151123047</c:v>
                </c:pt>
                <c:pt idx="587">
                  <c:v>107.58802032470703</c:v>
                </c:pt>
                <c:pt idx="588">
                  <c:v>107.63681030273438</c:v>
                </c:pt>
                <c:pt idx="589">
                  <c:v>107.68411254882813</c:v>
                </c:pt>
                <c:pt idx="590">
                  <c:v>107.39159393310547</c:v>
                </c:pt>
                <c:pt idx="591">
                  <c:v>107.32832336425781</c:v>
                </c:pt>
                <c:pt idx="592">
                  <c:v>107.04308319091797</c:v>
                </c:pt>
                <c:pt idx="593">
                  <c:v>106.51815032958984</c:v>
                </c:pt>
                <c:pt idx="594">
                  <c:v>106.91896820068359</c:v>
                </c:pt>
                <c:pt idx="595">
                  <c:v>107.23703765869141</c:v>
                </c:pt>
                <c:pt idx="596">
                  <c:v>106.76103973388672</c:v>
                </c:pt>
                <c:pt idx="597">
                  <c:v>107.71351623535156</c:v>
                </c:pt>
                <c:pt idx="598">
                  <c:v>107.04296875</c:v>
                </c:pt>
                <c:pt idx="599">
                  <c:v>107.12966156005859</c:v>
                </c:pt>
                <c:pt idx="600">
                  <c:v>107.19550323486328</c:v>
                </c:pt>
                <c:pt idx="601">
                  <c:v>107.28696441650391</c:v>
                </c:pt>
                <c:pt idx="602">
                  <c:v>107.22862243652344</c:v>
                </c:pt>
                <c:pt idx="603">
                  <c:v>107.26813507080078</c:v>
                </c:pt>
                <c:pt idx="604">
                  <c:v>107.80971527099609</c:v>
                </c:pt>
                <c:pt idx="605">
                  <c:v>108.58843231201172</c:v>
                </c:pt>
                <c:pt idx="606">
                  <c:v>107.85389709472656</c:v>
                </c:pt>
                <c:pt idx="607">
                  <c:v>107.53781890869141</c:v>
                </c:pt>
                <c:pt idx="608">
                  <c:v>107.38401794433594</c:v>
                </c:pt>
                <c:pt idx="609">
                  <c:v>106.86253356933594</c:v>
                </c:pt>
                <c:pt idx="610">
                  <c:v>107.98472595214844</c:v>
                </c:pt>
                <c:pt idx="611">
                  <c:v>108.08954620361328</c:v>
                </c:pt>
                <c:pt idx="612">
                  <c:v>108.37867736816406</c:v>
                </c:pt>
                <c:pt idx="613">
                  <c:v>107.90223693847656</c:v>
                </c:pt>
                <c:pt idx="614">
                  <c:v>108.00547027587891</c:v>
                </c:pt>
                <c:pt idx="615">
                  <c:v>107.85311126708984</c:v>
                </c:pt>
                <c:pt idx="616">
                  <c:v>107.98017883300781</c:v>
                </c:pt>
                <c:pt idx="617">
                  <c:v>108.47154998779297</c:v>
                </c:pt>
                <c:pt idx="618">
                  <c:v>108.04798126220703</c:v>
                </c:pt>
                <c:pt idx="619">
                  <c:v>107.97116088867188</c:v>
                </c:pt>
                <c:pt idx="620">
                  <c:v>107.5380859375</c:v>
                </c:pt>
                <c:pt idx="621">
                  <c:v>107.67960357666016</c:v>
                </c:pt>
                <c:pt idx="622">
                  <c:v>107.49937438964844</c:v>
                </c:pt>
                <c:pt idx="623">
                  <c:v>107.27484893798828</c:v>
                </c:pt>
                <c:pt idx="624">
                  <c:v>107.56261444091797</c:v>
                </c:pt>
                <c:pt idx="625">
                  <c:v>107.90946197509766</c:v>
                </c:pt>
                <c:pt idx="626">
                  <c:v>108.21746063232422</c:v>
                </c:pt>
                <c:pt idx="627">
                  <c:v>107.96276092529297</c:v>
                </c:pt>
                <c:pt idx="628">
                  <c:v>108.78781890869141</c:v>
                </c:pt>
                <c:pt idx="629">
                  <c:v>108.093505859375</c:v>
                </c:pt>
                <c:pt idx="630">
                  <c:v>107.88509368896484</c:v>
                </c:pt>
                <c:pt idx="631">
                  <c:v>108.80830383300781</c:v>
                </c:pt>
                <c:pt idx="632">
                  <c:v>106.63808441162109</c:v>
                </c:pt>
                <c:pt idx="633">
                  <c:v>107.23783874511719</c:v>
                </c:pt>
                <c:pt idx="634">
                  <c:v>106.65607452392578</c:v>
                </c:pt>
                <c:pt idx="635">
                  <c:v>106.66657257080078</c:v>
                </c:pt>
                <c:pt idx="636">
                  <c:v>107.17164611816406</c:v>
                </c:pt>
                <c:pt idx="637">
                  <c:v>107.5118408203125</c:v>
                </c:pt>
                <c:pt idx="638">
                  <c:v>107.29433441162109</c:v>
                </c:pt>
                <c:pt idx="639">
                  <c:v>106.60631561279297</c:v>
                </c:pt>
                <c:pt idx="640">
                  <c:v>106.18560028076172</c:v>
                </c:pt>
                <c:pt idx="641">
                  <c:v>106.9373779296875</c:v>
                </c:pt>
                <c:pt idx="642">
                  <c:v>106.93288421630859</c:v>
                </c:pt>
                <c:pt idx="643">
                  <c:v>106.34632873535156</c:v>
                </c:pt>
                <c:pt idx="644">
                  <c:v>106.88709259033203</c:v>
                </c:pt>
                <c:pt idx="645">
                  <c:v>107.64279937744141</c:v>
                </c:pt>
                <c:pt idx="646">
                  <c:v>106.64302062988281</c:v>
                </c:pt>
                <c:pt idx="647">
                  <c:v>106.87235260009766</c:v>
                </c:pt>
                <c:pt idx="648">
                  <c:v>105.75930786132813</c:v>
                </c:pt>
                <c:pt idx="649">
                  <c:v>106.86185455322266</c:v>
                </c:pt>
                <c:pt idx="650">
                  <c:v>104.89679718017578</c:v>
                </c:pt>
                <c:pt idx="651">
                  <c:v>104.77010345458984</c:v>
                </c:pt>
                <c:pt idx="652">
                  <c:v>105.55668640136719</c:v>
                </c:pt>
                <c:pt idx="653">
                  <c:v>105.73714447021484</c:v>
                </c:pt>
                <c:pt idx="654">
                  <c:v>105.38431549072266</c:v>
                </c:pt>
                <c:pt idx="655">
                  <c:v>106.98598480224609</c:v>
                </c:pt>
                <c:pt idx="656">
                  <c:v>104.38711547851563</c:v>
                </c:pt>
                <c:pt idx="657">
                  <c:v>105.76137542724609</c:v>
                </c:pt>
                <c:pt idx="658">
                  <c:v>105.41734313964844</c:v>
                </c:pt>
                <c:pt idx="659">
                  <c:v>105.14548492431641</c:v>
                </c:pt>
                <c:pt idx="660">
                  <c:v>105.08943176269531</c:v>
                </c:pt>
                <c:pt idx="661">
                  <c:v>105.61204528808594</c:v>
                </c:pt>
                <c:pt idx="662">
                  <c:v>105.99506378173828</c:v>
                </c:pt>
                <c:pt idx="663">
                  <c:v>104.88082885742188</c:v>
                </c:pt>
                <c:pt idx="664">
                  <c:v>103.86601257324219</c:v>
                </c:pt>
                <c:pt idx="665">
                  <c:v>103.44774627685547</c:v>
                </c:pt>
                <c:pt idx="666">
                  <c:v>105.46177673339844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5BA-4515-90CB-3AA01EDB7725}"/>
            </c:ext>
          </c:extLst>
        </c:ser>
        <c:ser>
          <c:idx val="1"/>
          <c:order val="7"/>
          <c:tx>
            <c:strRef>
              <c:f>'E-2520AB'!$H$7</c:f>
              <c:strCache>
                <c:ptCount val="1"/>
                <c:pt idx="0">
                  <c:v>Flow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6.9411506113996619E-3"/>
                  <c:y val="-7.2608878517217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902 T/hr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947397646949944E-2"/>
                      <c:h val="6.309092590364620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55BA-4515-90CB-3AA01EDB7725}"/>
                </c:ext>
              </c:extLst>
            </c:dLbl>
            <c:dLbl>
              <c:idx val="102"/>
              <c:layout>
                <c:manualLayout>
                  <c:x val="3.3983256579584724E-2"/>
                  <c:y val="-0.1702825080665324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765 T/hr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5BA-4515-90CB-3AA01EDB7725}"/>
                </c:ext>
              </c:extLst>
            </c:dLbl>
            <c:dLbl>
              <c:idx val="408"/>
              <c:layout>
                <c:manualLayout>
                  <c:x val="4.1014275182257386E-2"/>
                  <c:y val="-0.1502492718234109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756 T/hr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5BA-4515-90CB-3AA01EDB7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'E-2520AB'!$F$8:$F$674</c:f>
              <c:numCache>
                <c:formatCode>dd/\-mmm/\-yy/\ hh:mm:ss</c:formatCode>
                <c:ptCount val="667"/>
                <c:pt idx="0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</c:numCache>
            </c:numRef>
          </c:xVal>
          <c:yVal>
            <c:numRef>
              <c:f>'E-2520AB'!$H$8:$H$674</c:f>
              <c:numCache>
                <c:formatCode>General</c:formatCode>
                <c:ptCount val="667"/>
                <c:pt idx="0">
                  <c:v>882.6104736328125</c:v>
                </c:pt>
                <c:pt idx="1">
                  <c:v>865.03997802734375</c:v>
                </c:pt>
                <c:pt idx="2">
                  <c:v>902.5006103515625</c:v>
                </c:pt>
                <c:pt idx="3">
                  <c:v>858.07623291015625</c:v>
                </c:pt>
                <c:pt idx="4">
                  <c:v>849.7607421875</c:v>
                </c:pt>
                <c:pt idx="5">
                  <c:v>861.31640625</c:v>
                </c:pt>
                <c:pt idx="6">
                  <c:v>863.5206298828125</c:v>
                </c:pt>
                <c:pt idx="7">
                  <c:v>844.4573974609375</c:v>
                </c:pt>
                <c:pt idx="8">
                  <c:v>889.7833251953125</c:v>
                </c:pt>
                <c:pt idx="9">
                  <c:v>874.33917236328125</c:v>
                </c:pt>
                <c:pt idx="10">
                  <c:v>888.6129150390625</c:v>
                </c:pt>
                <c:pt idx="11">
                  <c:v>899.04150390625</c:v>
                </c:pt>
                <c:pt idx="12">
                  <c:v>893.88189697265625</c:v>
                </c:pt>
                <c:pt idx="13">
                  <c:v>879.57366943359375</c:v>
                </c:pt>
                <c:pt idx="14">
                  <c:v>892.12353515625</c:v>
                </c:pt>
                <c:pt idx="15">
                  <c:v>896.9266357421875</c:v>
                </c:pt>
                <c:pt idx="16">
                  <c:v>882.3311767578125</c:v>
                </c:pt>
                <c:pt idx="17">
                  <c:v>784.60821533203125</c:v>
                </c:pt>
                <c:pt idx="18">
                  <c:v>772.53363037109375</c:v>
                </c:pt>
                <c:pt idx="19">
                  <c:v>776.1593017578125</c:v>
                </c:pt>
                <c:pt idx="20">
                  <c:v>770.12127685546875</c:v>
                </c:pt>
                <c:pt idx="21">
                  <c:v>761.57733154296875</c:v>
                </c:pt>
                <c:pt idx="22">
                  <c:v>744.18817138671875</c:v>
                </c:pt>
                <c:pt idx="23">
                  <c:v>752.048095703125</c:v>
                </c:pt>
                <c:pt idx="24">
                  <c:v>725.4691162109375</c:v>
                </c:pt>
                <c:pt idx="25">
                  <c:v>727.329833984375</c:v>
                </c:pt>
                <c:pt idx="26">
                  <c:v>661.53631591796875</c:v>
                </c:pt>
                <c:pt idx="27">
                  <c:v>630.90411376953125</c:v>
                </c:pt>
                <c:pt idx="28">
                  <c:v>599.23052978515625</c:v>
                </c:pt>
                <c:pt idx="29">
                  <c:v>575.0169677734375</c:v>
                </c:pt>
                <c:pt idx="30">
                  <c:v>572.7734375</c:v>
                </c:pt>
                <c:pt idx="31">
                  <c:v>581.48992919921875</c:v>
                </c:pt>
                <c:pt idx="32">
                  <c:v>575.9356689453125</c:v>
                </c:pt>
                <c:pt idx="33">
                  <c:v>584.04541015625</c:v>
                </c:pt>
                <c:pt idx="34">
                  <c:v>610.9237060546875</c:v>
                </c:pt>
                <c:pt idx="35">
                  <c:v>619.436767578125</c:v>
                </c:pt>
                <c:pt idx="36">
                  <c:v>622.95037841796875</c:v>
                </c:pt>
                <c:pt idx="37">
                  <c:v>607.17706298828125</c:v>
                </c:pt>
                <c:pt idx="38">
                  <c:v>616.0672607421875</c:v>
                </c:pt>
                <c:pt idx="39">
                  <c:v>609.79095458984375</c:v>
                </c:pt>
                <c:pt idx="40">
                  <c:v>623.1529541015625</c:v>
                </c:pt>
                <c:pt idx="41">
                  <c:v>622.07513427734375</c:v>
                </c:pt>
                <c:pt idx="42">
                  <c:v>616.1514892578125</c:v>
                </c:pt>
                <c:pt idx="43">
                  <c:v>625.611083984375</c:v>
                </c:pt>
                <c:pt idx="44">
                  <c:v>616.05267333984375</c:v>
                </c:pt>
                <c:pt idx="45">
                  <c:v>621.6151123046875</c:v>
                </c:pt>
                <c:pt idx="46">
                  <c:v>612.876708984375</c:v>
                </c:pt>
                <c:pt idx="47">
                  <c:v>628.66705322265625</c:v>
                </c:pt>
                <c:pt idx="48">
                  <c:v>623.38031005859375</c:v>
                </c:pt>
                <c:pt idx="49">
                  <c:v>616.817626953125</c:v>
                </c:pt>
                <c:pt idx="50">
                  <c:v>624.176513671875</c:v>
                </c:pt>
                <c:pt idx="51">
                  <c:v>616.5758056640625</c:v>
                </c:pt>
                <c:pt idx="52">
                  <c:v>666.26324462890625</c:v>
                </c:pt>
                <c:pt idx="53">
                  <c:v>671.46514892578125</c:v>
                </c:pt>
                <c:pt idx="54">
                  <c:v>675.62445068359375</c:v>
                </c:pt>
                <c:pt idx="55">
                  <c:v>678.682373046875</c:v>
                </c:pt>
                <c:pt idx="56">
                  <c:v>699.14764404296875</c:v>
                </c:pt>
                <c:pt idx="57">
                  <c:v>681.85809326171875</c:v>
                </c:pt>
                <c:pt idx="58">
                  <c:v>702.93731689453125</c:v>
                </c:pt>
                <c:pt idx="59">
                  <c:v>725.2857666015625</c:v>
                </c:pt>
                <c:pt idx="60">
                  <c:v>724.10406494140625</c:v>
                </c:pt>
                <c:pt idx="61">
                  <c:v>720.141845703125</c:v>
                </c:pt>
                <c:pt idx="62">
                  <c:v>718.71258544921875</c:v>
                </c:pt>
                <c:pt idx="63">
                  <c:v>723.051513671875</c:v>
                </c:pt>
                <c:pt idx="64">
                  <c:v>733.18780517578125</c:v>
                </c:pt>
                <c:pt idx="65">
                  <c:v>733.18780517578125</c:v>
                </c:pt>
                <c:pt idx="66">
                  <c:v>739.10870361328125</c:v>
                </c:pt>
                <c:pt idx="67">
                  <c:v>731.77484130859375</c:v>
                </c:pt>
                <c:pt idx="68">
                  <c:v>749.0693359375</c:v>
                </c:pt>
                <c:pt idx="69">
                  <c:v>746.40081787109375</c:v>
                </c:pt>
                <c:pt idx="70">
                  <c:v>747.64959716796875</c:v>
                </c:pt>
                <c:pt idx="71">
                  <c:v>759.81268310546875</c:v>
                </c:pt>
                <c:pt idx="72">
                  <c:v>755.6549072265625</c:v>
                </c:pt>
                <c:pt idx="73">
                  <c:v>748.98101806640625</c:v>
                </c:pt>
                <c:pt idx="74">
                  <c:v>754.83935546875</c:v>
                </c:pt>
                <c:pt idx="75">
                  <c:v>754.5245361328125</c:v>
                </c:pt>
                <c:pt idx="76">
                  <c:v>761.5941162109375</c:v>
                </c:pt>
                <c:pt idx="77">
                  <c:v>773.13897705078125</c:v>
                </c:pt>
                <c:pt idx="78">
                  <c:v>771.8935546875</c:v>
                </c:pt>
                <c:pt idx="79">
                  <c:v>771.9403076171875</c:v>
                </c:pt>
                <c:pt idx="80">
                  <c:v>778.49420166015625</c:v>
                </c:pt>
                <c:pt idx="81">
                  <c:v>774.63446044921875</c:v>
                </c:pt>
                <c:pt idx="82">
                  <c:v>775.96258544921875</c:v>
                </c:pt>
                <c:pt idx="83">
                  <c:v>774.4302978515625</c:v>
                </c:pt>
                <c:pt idx="84">
                  <c:v>773.3243408203125</c:v>
                </c:pt>
                <c:pt idx="85">
                  <c:v>767.53460693359375</c:v>
                </c:pt>
                <c:pt idx="86">
                  <c:v>773.7159423828125</c:v>
                </c:pt>
                <c:pt idx="87">
                  <c:v>775.96240234375</c:v>
                </c:pt>
                <c:pt idx="88">
                  <c:v>774.137939453125</c:v>
                </c:pt>
                <c:pt idx="89">
                  <c:v>777.91351318359375</c:v>
                </c:pt>
                <c:pt idx="90">
                  <c:v>777.83489990234375</c:v>
                </c:pt>
                <c:pt idx="91">
                  <c:v>772.75799560546875</c:v>
                </c:pt>
                <c:pt idx="92">
                  <c:v>774.99285888671875</c:v>
                </c:pt>
                <c:pt idx="93">
                  <c:v>775.21759033203125</c:v>
                </c:pt>
                <c:pt idx="94">
                  <c:v>776.96148681640625</c:v>
                </c:pt>
                <c:pt idx="95">
                  <c:v>776.125732421875</c:v>
                </c:pt>
                <c:pt idx="96">
                  <c:v>767.65911865234375</c:v>
                </c:pt>
                <c:pt idx="97">
                  <c:v>773.67645263671875</c:v>
                </c:pt>
                <c:pt idx="98">
                  <c:v>772.8917236328125</c:v>
                </c:pt>
                <c:pt idx="99">
                  <c:v>765.69403076171875</c:v>
                </c:pt>
                <c:pt idx="100">
                  <c:v>770.246337890625</c:v>
                </c:pt>
                <c:pt idx="101">
                  <c:v>771.87225341796875</c:v>
                </c:pt>
                <c:pt idx="102">
                  <c:v>763.99053955078125</c:v>
                </c:pt>
                <c:pt idx="103">
                  <c:v>772.4212646484375</c:v>
                </c:pt>
                <c:pt idx="104">
                  <c:v>776.07464599609375</c:v>
                </c:pt>
                <c:pt idx="105">
                  <c:v>764.82501220703125</c:v>
                </c:pt>
                <c:pt idx="106">
                  <c:v>775.1488037109375</c:v>
                </c:pt>
                <c:pt idx="107">
                  <c:v>770.81768798828125</c:v>
                </c:pt>
                <c:pt idx="108">
                  <c:v>771.57586669921875</c:v>
                </c:pt>
                <c:pt idx="109">
                  <c:v>766.24847412109375</c:v>
                </c:pt>
                <c:pt idx="110">
                  <c:v>775.3497314453125</c:v>
                </c:pt>
                <c:pt idx="111">
                  <c:v>771.5579833984375</c:v>
                </c:pt>
                <c:pt idx="112">
                  <c:v>774.08856201171875</c:v>
                </c:pt>
                <c:pt idx="113">
                  <c:v>770.7247314453125</c:v>
                </c:pt>
                <c:pt idx="114">
                  <c:v>771.11602783203125</c:v>
                </c:pt>
                <c:pt idx="115">
                  <c:v>769.260009765625</c:v>
                </c:pt>
                <c:pt idx="116">
                  <c:v>769.6009521484375</c:v>
                </c:pt>
                <c:pt idx="117">
                  <c:v>766.42523193359375</c:v>
                </c:pt>
                <c:pt idx="118">
                  <c:v>770.78814697265625</c:v>
                </c:pt>
                <c:pt idx="119">
                  <c:v>767.44293212890625</c:v>
                </c:pt>
                <c:pt idx="120">
                  <c:v>759.9566650390625</c:v>
                </c:pt>
                <c:pt idx="121">
                  <c:v>769.79296875</c:v>
                </c:pt>
                <c:pt idx="122">
                  <c:v>764.587158203125</c:v>
                </c:pt>
                <c:pt idx="123">
                  <c:v>765.17218017578125</c:v>
                </c:pt>
                <c:pt idx="124">
                  <c:v>768.8095703125</c:v>
                </c:pt>
                <c:pt idx="125">
                  <c:v>771.9901123046875</c:v>
                </c:pt>
                <c:pt idx="126">
                  <c:v>773.39300537109375</c:v>
                </c:pt>
                <c:pt idx="127">
                  <c:v>774.5025634765625</c:v>
                </c:pt>
                <c:pt idx="128">
                  <c:v>774.482421875</c:v>
                </c:pt>
                <c:pt idx="129">
                  <c:v>763.733154296875</c:v>
                </c:pt>
                <c:pt idx="130">
                  <c:v>756.78515625</c:v>
                </c:pt>
                <c:pt idx="131">
                  <c:v>759.39300537109375</c:v>
                </c:pt>
                <c:pt idx="132">
                  <c:v>767.3663330078125</c:v>
                </c:pt>
                <c:pt idx="133">
                  <c:v>772.470458984375</c:v>
                </c:pt>
                <c:pt idx="134">
                  <c:v>771.964111328125</c:v>
                </c:pt>
                <c:pt idx="135">
                  <c:v>769.16552734375</c:v>
                </c:pt>
                <c:pt idx="136">
                  <c:v>751.63519287109375</c:v>
                </c:pt>
                <c:pt idx="137">
                  <c:v>716.5296630859375</c:v>
                </c:pt>
                <c:pt idx="138">
                  <c:v>711.3802490234375</c:v>
                </c:pt>
                <c:pt idx="139">
                  <c:v>671.2347412109375</c:v>
                </c:pt>
                <c:pt idx="140">
                  <c:v>634.51300048828125</c:v>
                </c:pt>
                <c:pt idx="141">
                  <c:v>630.66217041015625</c:v>
                </c:pt>
                <c:pt idx="142">
                  <c:v>614.2398681640625</c:v>
                </c:pt>
                <c:pt idx="143">
                  <c:v>658.787109375</c:v>
                </c:pt>
                <c:pt idx="144">
                  <c:v>664.049072265625</c:v>
                </c:pt>
                <c:pt idx="145">
                  <c:v>669.1549072265625</c:v>
                </c:pt>
                <c:pt idx="146">
                  <c:v>609.259765625</c:v>
                </c:pt>
                <c:pt idx="147">
                  <c:v>541.25653076171875</c:v>
                </c:pt>
                <c:pt idx="148">
                  <c:v>547.04052734375</c:v>
                </c:pt>
                <c:pt idx="149">
                  <c:v>553.599609375</c:v>
                </c:pt>
                <c:pt idx="150">
                  <c:v>560.6346435546875</c:v>
                </c:pt>
                <c:pt idx="151">
                  <c:v>558.0828857421875</c:v>
                </c:pt>
                <c:pt idx="152">
                  <c:v>551.5364990234375</c:v>
                </c:pt>
                <c:pt idx="153">
                  <c:v>563.85546875</c:v>
                </c:pt>
                <c:pt idx="154">
                  <c:v>550.721435546875</c:v>
                </c:pt>
                <c:pt idx="155">
                  <c:v>556.282958984375</c:v>
                </c:pt>
                <c:pt idx="156">
                  <c:v>560.9949951171875</c:v>
                </c:pt>
                <c:pt idx="157">
                  <c:v>555.69329833984375</c:v>
                </c:pt>
                <c:pt idx="158">
                  <c:v>553.8636474609375</c:v>
                </c:pt>
                <c:pt idx="159">
                  <c:v>562.98211669921875</c:v>
                </c:pt>
                <c:pt idx="160">
                  <c:v>556.034912109375</c:v>
                </c:pt>
                <c:pt idx="161">
                  <c:v>639.01690673828125</c:v>
                </c:pt>
                <c:pt idx="162">
                  <c:v>642.1104736328125</c:v>
                </c:pt>
                <c:pt idx="163">
                  <c:v>595.438720703125</c:v>
                </c:pt>
                <c:pt idx="164">
                  <c:v>587.46044921875</c:v>
                </c:pt>
                <c:pt idx="165">
                  <c:v>587.046875</c:v>
                </c:pt>
                <c:pt idx="166">
                  <c:v>587.27825927734375</c:v>
                </c:pt>
                <c:pt idx="167">
                  <c:v>582.21478271484375</c:v>
                </c:pt>
                <c:pt idx="168">
                  <c:v>627.12432861328125</c:v>
                </c:pt>
                <c:pt idx="169">
                  <c:v>693.3245849609375</c:v>
                </c:pt>
                <c:pt idx="170">
                  <c:v>718.3065185546875</c:v>
                </c:pt>
                <c:pt idx="171">
                  <c:v>716.55328369140625</c:v>
                </c:pt>
                <c:pt idx="172">
                  <c:v>721.27044677734375</c:v>
                </c:pt>
                <c:pt idx="173">
                  <c:v>715.0491943359375</c:v>
                </c:pt>
                <c:pt idx="174">
                  <c:v>719.5853271484375</c:v>
                </c:pt>
                <c:pt idx="175">
                  <c:v>714.06219482421875</c:v>
                </c:pt>
                <c:pt idx="176">
                  <c:v>716.85882568359375</c:v>
                </c:pt>
                <c:pt idx="177">
                  <c:v>708.43536376953125</c:v>
                </c:pt>
                <c:pt idx="178">
                  <c:v>653.7322998046875</c:v>
                </c:pt>
                <c:pt idx="179">
                  <c:v>659.7423095703125</c:v>
                </c:pt>
                <c:pt idx="180">
                  <c:v>658.55029296875</c:v>
                </c:pt>
                <c:pt idx="181">
                  <c:v>552.6871337890625</c:v>
                </c:pt>
                <c:pt idx="182">
                  <c:v>532.0494384765625</c:v>
                </c:pt>
                <c:pt idx="183">
                  <c:v>609.04901123046875</c:v>
                </c:pt>
                <c:pt idx="184">
                  <c:v>564.81298828125</c:v>
                </c:pt>
                <c:pt idx="185">
                  <c:v>584.8544921875</c:v>
                </c:pt>
                <c:pt idx="186">
                  <c:v>648.82977294921875</c:v>
                </c:pt>
                <c:pt idx="187">
                  <c:v>669.16754150390625</c:v>
                </c:pt>
                <c:pt idx="188">
                  <c:v>669.31036376953125</c:v>
                </c:pt>
                <c:pt idx="189">
                  <c:v>673.20556640625</c:v>
                </c:pt>
                <c:pt idx="190">
                  <c:v>667.66534423828125</c:v>
                </c:pt>
                <c:pt idx="191">
                  <c:v>666.1513671875</c:v>
                </c:pt>
                <c:pt idx="192">
                  <c:v>676.3717041015625</c:v>
                </c:pt>
                <c:pt idx="193">
                  <c:v>680.93145751953125</c:v>
                </c:pt>
                <c:pt idx="194">
                  <c:v>681.038818359375</c:v>
                </c:pt>
                <c:pt idx="195">
                  <c:v>686.1466064453125</c:v>
                </c:pt>
                <c:pt idx="196">
                  <c:v>680.6085205078125</c:v>
                </c:pt>
                <c:pt idx="197">
                  <c:v>684.70172119140625</c:v>
                </c:pt>
                <c:pt idx="198">
                  <c:v>682.5548095703125</c:v>
                </c:pt>
                <c:pt idx="199">
                  <c:v>686.05810546875</c:v>
                </c:pt>
                <c:pt idx="200">
                  <c:v>686.75018310546875</c:v>
                </c:pt>
                <c:pt idx="201">
                  <c:v>685.7625732421875</c:v>
                </c:pt>
                <c:pt idx="202">
                  <c:v>682.2567138671875</c:v>
                </c:pt>
                <c:pt idx="203">
                  <c:v>682.89288330078125</c:v>
                </c:pt>
                <c:pt idx="204">
                  <c:v>682.7667236328125</c:v>
                </c:pt>
                <c:pt idx="205">
                  <c:v>681.53912353515625</c:v>
                </c:pt>
                <c:pt idx="206">
                  <c:v>673.2825927734375</c:v>
                </c:pt>
                <c:pt idx="207">
                  <c:v>656.21478271484375</c:v>
                </c:pt>
                <c:pt idx="208">
                  <c:v>659.28759765625</c:v>
                </c:pt>
                <c:pt idx="209">
                  <c:v>658.64483642578125</c:v>
                </c:pt>
                <c:pt idx="210">
                  <c:v>659.24420166015625</c:v>
                </c:pt>
                <c:pt idx="211">
                  <c:v>658.932861328125</c:v>
                </c:pt>
                <c:pt idx="212">
                  <c:v>658.611083984375</c:v>
                </c:pt>
                <c:pt idx="213">
                  <c:v>655.488037109375</c:v>
                </c:pt>
                <c:pt idx="214">
                  <c:v>660.995849609375</c:v>
                </c:pt>
                <c:pt idx="215">
                  <c:v>657.304443359375</c:v>
                </c:pt>
                <c:pt idx="216">
                  <c:v>659.56146240234375</c:v>
                </c:pt>
                <c:pt idx="217">
                  <c:v>655.4827880859375</c:v>
                </c:pt>
                <c:pt idx="218">
                  <c:v>651.60369873046875</c:v>
                </c:pt>
                <c:pt idx="219">
                  <c:v>650.39349365234375</c:v>
                </c:pt>
                <c:pt idx="220">
                  <c:v>648.17547607421875</c:v>
                </c:pt>
                <c:pt idx="221">
                  <c:v>647.23187255859375</c:v>
                </c:pt>
                <c:pt idx="222">
                  <c:v>652.30712890625</c:v>
                </c:pt>
                <c:pt idx="223">
                  <c:v>653.92388916015625</c:v>
                </c:pt>
                <c:pt idx="224">
                  <c:v>655.6512451171875</c:v>
                </c:pt>
                <c:pt idx="225">
                  <c:v>639.15191650390625</c:v>
                </c:pt>
                <c:pt idx="226">
                  <c:v>649.65283203125</c:v>
                </c:pt>
                <c:pt idx="227">
                  <c:v>651.11517333984375</c:v>
                </c:pt>
                <c:pt idx="228">
                  <c:v>651.04791259765625</c:v>
                </c:pt>
                <c:pt idx="229">
                  <c:v>653.552734375</c:v>
                </c:pt>
                <c:pt idx="230">
                  <c:v>655.6033935546875</c:v>
                </c:pt>
                <c:pt idx="231">
                  <c:v>646.31060791015625</c:v>
                </c:pt>
                <c:pt idx="232">
                  <c:v>654.12750244140625</c:v>
                </c:pt>
                <c:pt idx="233">
                  <c:v>653.46673583984375</c:v>
                </c:pt>
                <c:pt idx="234">
                  <c:v>646.03826904296875</c:v>
                </c:pt>
                <c:pt idx="235">
                  <c:v>647.71221923828125</c:v>
                </c:pt>
                <c:pt idx="236">
                  <c:v>646.996337890625</c:v>
                </c:pt>
                <c:pt idx="237">
                  <c:v>654.314208984375</c:v>
                </c:pt>
                <c:pt idx="238">
                  <c:v>647.54949951171875</c:v>
                </c:pt>
                <c:pt idx="239">
                  <c:v>644.1527099609375</c:v>
                </c:pt>
                <c:pt idx="240">
                  <c:v>650.1038818359375</c:v>
                </c:pt>
                <c:pt idx="241">
                  <c:v>679.90350341796875</c:v>
                </c:pt>
                <c:pt idx="242">
                  <c:v>695.42803955078125</c:v>
                </c:pt>
                <c:pt idx="243">
                  <c:v>696.41546630859375</c:v>
                </c:pt>
                <c:pt idx="244">
                  <c:v>724.6610107421875</c:v>
                </c:pt>
                <c:pt idx="245">
                  <c:v>726.474365234375</c:v>
                </c:pt>
                <c:pt idx="246">
                  <c:v>732.06207275390625</c:v>
                </c:pt>
                <c:pt idx="247">
                  <c:v>741.9345703125</c:v>
                </c:pt>
                <c:pt idx="248">
                  <c:v>749.62786865234375</c:v>
                </c:pt>
                <c:pt idx="249">
                  <c:v>744.7559814453125</c:v>
                </c:pt>
                <c:pt idx="250">
                  <c:v>748.36993408203125</c:v>
                </c:pt>
                <c:pt idx="251">
                  <c:v>744.04840087890625</c:v>
                </c:pt>
                <c:pt idx="252">
                  <c:v>743.2735595703125</c:v>
                </c:pt>
                <c:pt idx="253">
                  <c:v>754.101806640625</c:v>
                </c:pt>
                <c:pt idx="254">
                  <c:v>756.2613525390625</c:v>
                </c:pt>
                <c:pt idx="255">
                  <c:v>763.82965087890625</c:v>
                </c:pt>
                <c:pt idx="256">
                  <c:v>752.49530029296875</c:v>
                </c:pt>
                <c:pt idx="257">
                  <c:v>711.49951171875</c:v>
                </c:pt>
                <c:pt idx="258">
                  <c:v>713.6961669921875</c:v>
                </c:pt>
                <c:pt idx="259">
                  <c:v>719.7593994140625</c:v>
                </c:pt>
                <c:pt idx="260">
                  <c:v>718.37213134765625</c:v>
                </c:pt>
                <c:pt idx="261">
                  <c:v>715.225830078125</c:v>
                </c:pt>
                <c:pt idx="262">
                  <c:v>717.09722900390625</c:v>
                </c:pt>
                <c:pt idx="263">
                  <c:v>713.02398681640625</c:v>
                </c:pt>
                <c:pt idx="264">
                  <c:v>714.18328857421875</c:v>
                </c:pt>
                <c:pt idx="265">
                  <c:v>721.74053955078125</c:v>
                </c:pt>
                <c:pt idx="266">
                  <c:v>715.99169921875</c:v>
                </c:pt>
                <c:pt idx="267">
                  <c:v>717.672119140625</c:v>
                </c:pt>
                <c:pt idx="268">
                  <c:v>745.724609375</c:v>
                </c:pt>
                <c:pt idx="269">
                  <c:v>741.04461669921875</c:v>
                </c:pt>
                <c:pt idx="270">
                  <c:v>743.32037353515625</c:v>
                </c:pt>
                <c:pt idx="271">
                  <c:v>746.129638671875</c:v>
                </c:pt>
                <c:pt idx="272">
                  <c:v>746.30078125</c:v>
                </c:pt>
                <c:pt idx="273">
                  <c:v>744.7069091796875</c:v>
                </c:pt>
                <c:pt idx="274">
                  <c:v>742.97003173828125</c:v>
                </c:pt>
                <c:pt idx="275">
                  <c:v>743.009521484375</c:v>
                </c:pt>
                <c:pt idx="276">
                  <c:v>734.79132080078125</c:v>
                </c:pt>
                <c:pt idx="277">
                  <c:v>739.8294677734375</c:v>
                </c:pt>
                <c:pt idx="278">
                  <c:v>737.5694580078125</c:v>
                </c:pt>
                <c:pt idx="279">
                  <c:v>747.5384521484375</c:v>
                </c:pt>
                <c:pt idx="280">
                  <c:v>675.49420166015625</c:v>
                </c:pt>
                <c:pt idx="281">
                  <c:v>707.51513671875</c:v>
                </c:pt>
                <c:pt idx="282">
                  <c:v>752.3197021484375</c:v>
                </c:pt>
                <c:pt idx="283">
                  <c:v>738.1942138671875</c:v>
                </c:pt>
                <c:pt idx="284">
                  <c:v>744.2213134765625</c:v>
                </c:pt>
                <c:pt idx="285">
                  <c:v>743.125244140625</c:v>
                </c:pt>
                <c:pt idx="286">
                  <c:v>742.89752197265625</c:v>
                </c:pt>
                <c:pt idx="287">
                  <c:v>746.61279296875</c:v>
                </c:pt>
                <c:pt idx="288">
                  <c:v>739.19073486328125</c:v>
                </c:pt>
                <c:pt idx="289">
                  <c:v>747.68243408203125</c:v>
                </c:pt>
                <c:pt idx="290">
                  <c:v>747.21337890625</c:v>
                </c:pt>
                <c:pt idx="291">
                  <c:v>748.624267578125</c:v>
                </c:pt>
                <c:pt idx="292">
                  <c:v>743.908935546875</c:v>
                </c:pt>
                <c:pt idx="293">
                  <c:v>748.0294189453125</c:v>
                </c:pt>
                <c:pt idx="294">
                  <c:v>745.97772216796875</c:v>
                </c:pt>
                <c:pt idx="295">
                  <c:v>743.83868408203125</c:v>
                </c:pt>
                <c:pt idx="296">
                  <c:v>744.15374755859375</c:v>
                </c:pt>
                <c:pt idx="297">
                  <c:v>745.03912353515625</c:v>
                </c:pt>
                <c:pt idx="298">
                  <c:v>745.5272216796875</c:v>
                </c:pt>
                <c:pt idx="299">
                  <c:v>744.208984375</c:v>
                </c:pt>
                <c:pt idx="300">
                  <c:v>743.1351318359375</c:v>
                </c:pt>
                <c:pt idx="301">
                  <c:v>746.00750732421875</c:v>
                </c:pt>
                <c:pt idx="302">
                  <c:v>744.52490234375</c:v>
                </c:pt>
                <c:pt idx="303">
                  <c:v>746.5950927734375</c:v>
                </c:pt>
                <c:pt idx="304">
                  <c:v>743.91192626953125</c:v>
                </c:pt>
                <c:pt idx="305">
                  <c:v>746.65277099609375</c:v>
                </c:pt>
                <c:pt idx="306">
                  <c:v>748.3255615234375</c:v>
                </c:pt>
                <c:pt idx="307">
                  <c:v>740.13006591796875</c:v>
                </c:pt>
                <c:pt idx="308">
                  <c:v>744.48291015625</c:v>
                </c:pt>
                <c:pt idx="309">
                  <c:v>735.95452880859375</c:v>
                </c:pt>
                <c:pt idx="310">
                  <c:v>739.80035400390625</c:v>
                </c:pt>
                <c:pt idx="311">
                  <c:v>742.9407958984375</c:v>
                </c:pt>
                <c:pt idx="312">
                  <c:v>741.12030029296875</c:v>
                </c:pt>
                <c:pt idx="313">
                  <c:v>740.34625244140625</c:v>
                </c:pt>
                <c:pt idx="314">
                  <c:v>749.6551513671875</c:v>
                </c:pt>
                <c:pt idx="315">
                  <c:v>740.32415771484375</c:v>
                </c:pt>
                <c:pt idx="316">
                  <c:v>741.8782958984375</c:v>
                </c:pt>
                <c:pt idx="317">
                  <c:v>740.82342529296875</c:v>
                </c:pt>
                <c:pt idx="318">
                  <c:v>743.1610107421875</c:v>
                </c:pt>
                <c:pt idx="319">
                  <c:v>739.49884033203125</c:v>
                </c:pt>
                <c:pt idx="320">
                  <c:v>737.9888916015625</c:v>
                </c:pt>
                <c:pt idx="321">
                  <c:v>738.5224609375</c:v>
                </c:pt>
                <c:pt idx="322">
                  <c:v>739.0848388671875</c:v>
                </c:pt>
                <c:pt idx="323">
                  <c:v>739.664794921875</c:v>
                </c:pt>
                <c:pt idx="324">
                  <c:v>738.5721435546875</c:v>
                </c:pt>
                <c:pt idx="325">
                  <c:v>732.5224609375</c:v>
                </c:pt>
                <c:pt idx="326">
                  <c:v>734.77532958984375</c:v>
                </c:pt>
                <c:pt idx="327">
                  <c:v>735.29388427734375</c:v>
                </c:pt>
                <c:pt idx="328">
                  <c:v>730.525634765625</c:v>
                </c:pt>
                <c:pt idx="329">
                  <c:v>730.17181396484375</c:v>
                </c:pt>
                <c:pt idx="330">
                  <c:v>736.05194091796875</c:v>
                </c:pt>
                <c:pt idx="331">
                  <c:v>736.89288330078125</c:v>
                </c:pt>
                <c:pt idx="332">
                  <c:v>727.5802001953125</c:v>
                </c:pt>
                <c:pt idx="333">
                  <c:v>727.4776611328125</c:v>
                </c:pt>
                <c:pt idx="334">
                  <c:v>734.54852294921875</c:v>
                </c:pt>
                <c:pt idx="335">
                  <c:v>729.100341796875</c:v>
                </c:pt>
                <c:pt idx="336">
                  <c:v>732.44244384765625</c:v>
                </c:pt>
                <c:pt idx="337">
                  <c:v>732.62554931640625</c:v>
                </c:pt>
                <c:pt idx="338">
                  <c:v>729.21002197265625</c:v>
                </c:pt>
                <c:pt idx="339">
                  <c:v>728.00738525390625</c:v>
                </c:pt>
                <c:pt idx="340">
                  <c:v>732.3651123046875</c:v>
                </c:pt>
                <c:pt idx="341">
                  <c:v>729.8271484375</c:v>
                </c:pt>
                <c:pt idx="342">
                  <c:v>727.16058349609375</c:v>
                </c:pt>
                <c:pt idx="343">
                  <c:v>727.3887939453125</c:v>
                </c:pt>
                <c:pt idx="344">
                  <c:v>726.131103515625</c:v>
                </c:pt>
                <c:pt idx="345">
                  <c:v>732.2015380859375</c:v>
                </c:pt>
                <c:pt idx="346">
                  <c:v>725.94384765625</c:v>
                </c:pt>
                <c:pt idx="347">
                  <c:v>724.7293701171875</c:v>
                </c:pt>
                <c:pt idx="348">
                  <c:v>727.22711181640625</c:v>
                </c:pt>
                <c:pt idx="349">
                  <c:v>723.5338134765625</c:v>
                </c:pt>
                <c:pt idx="350">
                  <c:v>727.65142822265625</c:v>
                </c:pt>
                <c:pt idx="351">
                  <c:v>726.3153076171875</c:v>
                </c:pt>
                <c:pt idx="352">
                  <c:v>729.6561279296875</c:v>
                </c:pt>
                <c:pt idx="353">
                  <c:v>743.0458984375</c:v>
                </c:pt>
                <c:pt idx="354">
                  <c:v>742.1370849609375</c:v>
                </c:pt>
                <c:pt idx="355">
                  <c:v>739.8740234375</c:v>
                </c:pt>
                <c:pt idx="356">
                  <c:v>733.64349365234375</c:v>
                </c:pt>
                <c:pt idx="357">
                  <c:v>742.28375244140625</c:v>
                </c:pt>
                <c:pt idx="358">
                  <c:v>739.80596923828125</c:v>
                </c:pt>
                <c:pt idx="359">
                  <c:v>744.66741943359375</c:v>
                </c:pt>
                <c:pt idx="360">
                  <c:v>742.20062255859375</c:v>
                </c:pt>
                <c:pt idx="361">
                  <c:v>741.172119140625</c:v>
                </c:pt>
                <c:pt idx="362">
                  <c:v>734.195556640625</c:v>
                </c:pt>
                <c:pt idx="363">
                  <c:v>743.36468505859375</c:v>
                </c:pt>
                <c:pt idx="364">
                  <c:v>743.6292724609375</c:v>
                </c:pt>
                <c:pt idx="365">
                  <c:v>739.9581298828125</c:v>
                </c:pt>
                <c:pt idx="366">
                  <c:v>734.9464111328125</c:v>
                </c:pt>
                <c:pt idx="367">
                  <c:v>737.8570556640625</c:v>
                </c:pt>
                <c:pt idx="368">
                  <c:v>740.9873046875</c:v>
                </c:pt>
                <c:pt idx="369">
                  <c:v>744.7008056640625</c:v>
                </c:pt>
                <c:pt idx="370">
                  <c:v>735.6265869140625</c:v>
                </c:pt>
                <c:pt idx="371">
                  <c:v>736.99627685546875</c:v>
                </c:pt>
                <c:pt idx="372">
                  <c:v>735.8958740234375</c:v>
                </c:pt>
                <c:pt idx="373">
                  <c:v>737.01385498046875</c:v>
                </c:pt>
                <c:pt idx="374">
                  <c:v>733.6934814453125</c:v>
                </c:pt>
                <c:pt idx="375">
                  <c:v>728.28411865234375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359.20108032226563</c:v>
                </c:pt>
                <c:pt idx="380">
                  <c:v>605.27166748046875</c:v>
                </c:pt>
                <c:pt idx="381">
                  <c:v>705.22900390625</c:v>
                </c:pt>
                <c:pt idx="382">
                  <c:v>749.06219482421875</c:v>
                </c:pt>
                <c:pt idx="383">
                  <c:v>743.24798583984375</c:v>
                </c:pt>
                <c:pt idx="384">
                  <c:v>747.16656494140625</c:v>
                </c:pt>
                <c:pt idx="385">
                  <c:v>751.81494140625</c:v>
                </c:pt>
                <c:pt idx="386">
                  <c:v>757.06146240234375</c:v>
                </c:pt>
                <c:pt idx="387">
                  <c:v>764.69390869140625</c:v>
                </c:pt>
                <c:pt idx="388">
                  <c:v>773.0498046875</c:v>
                </c:pt>
                <c:pt idx="389">
                  <c:v>766.34906005859375</c:v>
                </c:pt>
                <c:pt idx="390">
                  <c:v>755.906982421875</c:v>
                </c:pt>
                <c:pt idx="391">
                  <c:v>775.2520751953125</c:v>
                </c:pt>
                <c:pt idx="392">
                  <c:v>755.45037841796875</c:v>
                </c:pt>
                <c:pt idx="393">
                  <c:v>749.5657958984375</c:v>
                </c:pt>
                <c:pt idx="394">
                  <c:v>748.65106201171875</c:v>
                </c:pt>
                <c:pt idx="395">
                  <c:v>752.82025146484375</c:v>
                </c:pt>
                <c:pt idx="396">
                  <c:v>752.68182373046875</c:v>
                </c:pt>
                <c:pt idx="397">
                  <c:v>754.72528076171875</c:v>
                </c:pt>
                <c:pt idx="398">
                  <c:v>675.1790771484375</c:v>
                </c:pt>
                <c:pt idx="399">
                  <c:v>739.7010498046875</c:v>
                </c:pt>
                <c:pt idx="400">
                  <c:v>756.012451171875</c:v>
                </c:pt>
                <c:pt idx="401">
                  <c:v>749.5556640625</c:v>
                </c:pt>
                <c:pt idx="402">
                  <c:v>750.350830078125</c:v>
                </c:pt>
                <c:pt idx="403">
                  <c:v>761.87603759765625</c:v>
                </c:pt>
                <c:pt idx="404">
                  <c:v>754.24285888671875</c:v>
                </c:pt>
                <c:pt idx="405">
                  <c:v>761.27972412109375</c:v>
                </c:pt>
                <c:pt idx="406">
                  <c:v>749.29156494140625</c:v>
                </c:pt>
                <c:pt idx="407">
                  <c:v>748.13214111328125</c:v>
                </c:pt>
                <c:pt idx="408">
                  <c:v>755.67596435546875</c:v>
                </c:pt>
                <c:pt idx="409">
                  <c:v>744.2816162109375</c:v>
                </c:pt>
                <c:pt idx="410">
                  <c:v>751.3421630859375</c:v>
                </c:pt>
                <c:pt idx="411">
                  <c:v>746.30389404296875</c:v>
                </c:pt>
                <c:pt idx="412">
                  <c:v>752.1793212890625</c:v>
                </c:pt>
                <c:pt idx="413">
                  <c:v>748.095947265625</c:v>
                </c:pt>
                <c:pt idx="414">
                  <c:v>752.50335693359375</c:v>
                </c:pt>
                <c:pt idx="415">
                  <c:v>749.79315185546875</c:v>
                </c:pt>
                <c:pt idx="416">
                  <c:v>758.68426513671875</c:v>
                </c:pt>
                <c:pt idx="417">
                  <c:v>752.88812255859375</c:v>
                </c:pt>
                <c:pt idx="418">
                  <c:v>751.8170166015625</c:v>
                </c:pt>
                <c:pt idx="419">
                  <c:v>748.388671875</c:v>
                </c:pt>
                <c:pt idx="420">
                  <c:v>755.30853271484375</c:v>
                </c:pt>
                <c:pt idx="421">
                  <c:v>755.4208984375</c:v>
                </c:pt>
                <c:pt idx="422">
                  <c:v>752.7047119140625</c:v>
                </c:pt>
                <c:pt idx="423">
                  <c:v>752.2823486328125</c:v>
                </c:pt>
                <c:pt idx="424">
                  <c:v>753.35302734375</c:v>
                </c:pt>
                <c:pt idx="425">
                  <c:v>754.6578369140625</c:v>
                </c:pt>
                <c:pt idx="426">
                  <c:v>752.08306884765625</c:v>
                </c:pt>
                <c:pt idx="427">
                  <c:v>753.745361328125</c:v>
                </c:pt>
                <c:pt idx="428">
                  <c:v>753.06683349609375</c:v>
                </c:pt>
                <c:pt idx="429">
                  <c:v>750.72186279296875</c:v>
                </c:pt>
                <c:pt idx="430">
                  <c:v>760.7945556640625</c:v>
                </c:pt>
                <c:pt idx="431">
                  <c:v>752.2275390625</c:v>
                </c:pt>
                <c:pt idx="432">
                  <c:v>743.51751708984375</c:v>
                </c:pt>
                <c:pt idx="433">
                  <c:v>753.16064453125</c:v>
                </c:pt>
                <c:pt idx="434">
                  <c:v>751.104736328125</c:v>
                </c:pt>
                <c:pt idx="435">
                  <c:v>758.14404296875</c:v>
                </c:pt>
                <c:pt idx="436">
                  <c:v>757.04217529296875</c:v>
                </c:pt>
                <c:pt idx="437">
                  <c:v>749.3170166015625</c:v>
                </c:pt>
                <c:pt idx="438">
                  <c:v>753.73895263671875</c:v>
                </c:pt>
                <c:pt idx="439">
                  <c:v>742.6783447265625</c:v>
                </c:pt>
                <c:pt idx="440">
                  <c:v>729.77069091796875</c:v>
                </c:pt>
                <c:pt idx="441">
                  <c:v>675.96826171875</c:v>
                </c:pt>
                <c:pt idx="442">
                  <c:v>686.3203125</c:v>
                </c:pt>
                <c:pt idx="443">
                  <c:v>674.70294189453125</c:v>
                </c:pt>
                <c:pt idx="444">
                  <c:v>665.77008056640625</c:v>
                </c:pt>
                <c:pt idx="445">
                  <c:v>672.33990478515625</c:v>
                </c:pt>
                <c:pt idx="446">
                  <c:v>670.70599365234375</c:v>
                </c:pt>
                <c:pt idx="447">
                  <c:v>672.84906005859375</c:v>
                </c:pt>
                <c:pt idx="448">
                  <c:v>672.84222412109375</c:v>
                </c:pt>
                <c:pt idx="449">
                  <c:v>670.18218994140625</c:v>
                </c:pt>
                <c:pt idx="450">
                  <c:v>671.02197265625</c:v>
                </c:pt>
                <c:pt idx="451">
                  <c:v>679.37384033203125</c:v>
                </c:pt>
                <c:pt idx="452">
                  <c:v>676.6485595703125</c:v>
                </c:pt>
                <c:pt idx="453">
                  <c:v>676.97100830078125</c:v>
                </c:pt>
                <c:pt idx="454">
                  <c:v>679.08404541015625</c:v>
                </c:pt>
                <c:pt idx="455">
                  <c:v>677.15667724609375</c:v>
                </c:pt>
                <c:pt idx="456">
                  <c:v>678.2591552734375</c:v>
                </c:pt>
                <c:pt idx="457">
                  <c:v>706.5250244140625</c:v>
                </c:pt>
                <c:pt idx="458">
                  <c:v>711.0234375</c:v>
                </c:pt>
                <c:pt idx="459">
                  <c:v>713.749267578125</c:v>
                </c:pt>
                <c:pt idx="460">
                  <c:v>707.89141845703125</c:v>
                </c:pt>
                <c:pt idx="461">
                  <c:v>708.57763671875</c:v>
                </c:pt>
                <c:pt idx="462">
                  <c:v>720.17559814453125</c:v>
                </c:pt>
                <c:pt idx="463">
                  <c:v>689.3529052734375</c:v>
                </c:pt>
                <c:pt idx="464">
                  <c:v>661.50201416015625</c:v>
                </c:pt>
                <c:pt idx="465">
                  <c:v>656.85662841796875</c:v>
                </c:pt>
                <c:pt idx="466">
                  <c:v>663.87646484375</c:v>
                </c:pt>
                <c:pt idx="467">
                  <c:v>659.9267578125</c:v>
                </c:pt>
                <c:pt idx="468">
                  <c:v>660.95684814453125</c:v>
                </c:pt>
                <c:pt idx="469">
                  <c:v>658.72515869140625</c:v>
                </c:pt>
                <c:pt idx="470">
                  <c:v>661.1990966796875</c:v>
                </c:pt>
                <c:pt idx="471">
                  <c:v>662.7506103515625</c:v>
                </c:pt>
                <c:pt idx="472">
                  <c:v>663.0533447265625</c:v>
                </c:pt>
                <c:pt idx="473">
                  <c:v>661.50616455078125</c:v>
                </c:pt>
                <c:pt idx="474">
                  <c:v>663.40985107421875</c:v>
                </c:pt>
                <c:pt idx="475">
                  <c:v>665.564453125</c:v>
                </c:pt>
                <c:pt idx="476">
                  <c:v>666.73101806640625</c:v>
                </c:pt>
                <c:pt idx="477">
                  <c:v>662.4453125</c:v>
                </c:pt>
                <c:pt idx="478">
                  <c:v>628.699951171875</c:v>
                </c:pt>
                <c:pt idx="479">
                  <c:v>627.583984375</c:v>
                </c:pt>
                <c:pt idx="480">
                  <c:v>635.36859130859375</c:v>
                </c:pt>
                <c:pt idx="481">
                  <c:v>635.20086669921875</c:v>
                </c:pt>
                <c:pt idx="482">
                  <c:v>630.4312744140625</c:v>
                </c:pt>
                <c:pt idx="483">
                  <c:v>632.97991943359375</c:v>
                </c:pt>
                <c:pt idx="484">
                  <c:v>632.0423583984375</c:v>
                </c:pt>
                <c:pt idx="485">
                  <c:v>628.13824462890625</c:v>
                </c:pt>
                <c:pt idx="486">
                  <c:v>587.49951171875</c:v>
                </c:pt>
                <c:pt idx="487">
                  <c:v>590.70001220703125</c:v>
                </c:pt>
                <c:pt idx="488">
                  <c:v>598.9063720703125</c:v>
                </c:pt>
                <c:pt idx="489">
                  <c:v>589.13726806640625</c:v>
                </c:pt>
                <c:pt idx="490">
                  <c:v>586.6783447265625</c:v>
                </c:pt>
                <c:pt idx="491">
                  <c:v>588.09930419921875</c:v>
                </c:pt>
                <c:pt idx="492">
                  <c:v>592.43328857421875</c:v>
                </c:pt>
                <c:pt idx="493">
                  <c:v>664.1959228515625</c:v>
                </c:pt>
                <c:pt idx="494">
                  <c:v>665.78118896484375</c:v>
                </c:pt>
                <c:pt idx="495">
                  <c:v>660.81005859375</c:v>
                </c:pt>
                <c:pt idx="496">
                  <c:v>664.625732421875</c:v>
                </c:pt>
                <c:pt idx="497">
                  <c:v>663.83880615234375</c:v>
                </c:pt>
                <c:pt idx="498">
                  <c:v>672.5989990234375</c:v>
                </c:pt>
                <c:pt idx="499">
                  <c:v>667.21246337890625</c:v>
                </c:pt>
                <c:pt idx="500">
                  <c:v>669.11517333984375</c:v>
                </c:pt>
                <c:pt idx="501">
                  <c:v>671.14654541015625</c:v>
                </c:pt>
                <c:pt idx="502">
                  <c:v>670.437255859375</c:v>
                </c:pt>
                <c:pt idx="503">
                  <c:v>666.82958984375</c:v>
                </c:pt>
                <c:pt idx="504">
                  <c:v>666.57757568359375</c:v>
                </c:pt>
                <c:pt idx="505">
                  <c:v>670.81610107421875</c:v>
                </c:pt>
                <c:pt idx="506">
                  <c:v>668.0078125</c:v>
                </c:pt>
                <c:pt idx="507">
                  <c:v>670.070556640625</c:v>
                </c:pt>
                <c:pt idx="508">
                  <c:v>663.04205322265625</c:v>
                </c:pt>
                <c:pt idx="509">
                  <c:v>660.3968505859375</c:v>
                </c:pt>
                <c:pt idx="510">
                  <c:v>665.2869873046875</c:v>
                </c:pt>
                <c:pt idx="511">
                  <c:v>668.53851318359375</c:v>
                </c:pt>
                <c:pt idx="512">
                  <c:v>667.50341796875</c:v>
                </c:pt>
                <c:pt idx="513">
                  <c:v>667.82745361328125</c:v>
                </c:pt>
                <c:pt idx="514">
                  <c:v>671.88397216796875</c:v>
                </c:pt>
                <c:pt idx="515">
                  <c:v>663.97369384765625</c:v>
                </c:pt>
                <c:pt idx="516">
                  <c:v>665.85211181640625</c:v>
                </c:pt>
                <c:pt idx="517">
                  <c:v>669.1864013671875</c:v>
                </c:pt>
                <c:pt idx="518">
                  <c:v>668.3953857421875</c:v>
                </c:pt>
                <c:pt idx="519">
                  <c:v>712.767822265625</c:v>
                </c:pt>
                <c:pt idx="520">
                  <c:v>717.8045654296875</c:v>
                </c:pt>
                <c:pt idx="521">
                  <c:v>716.22259521484375</c:v>
                </c:pt>
                <c:pt idx="522">
                  <c:v>718.50726318359375</c:v>
                </c:pt>
                <c:pt idx="523">
                  <c:v>713.7076416015625</c:v>
                </c:pt>
                <c:pt idx="524">
                  <c:v>714.7191162109375</c:v>
                </c:pt>
                <c:pt idx="525">
                  <c:v>720.04046630859375</c:v>
                </c:pt>
                <c:pt idx="526">
                  <c:v>716.9710693359375</c:v>
                </c:pt>
                <c:pt idx="527">
                  <c:v>716.8358154296875</c:v>
                </c:pt>
                <c:pt idx="528">
                  <c:v>725.359130859375</c:v>
                </c:pt>
                <c:pt idx="529">
                  <c:v>714.99652099609375</c:v>
                </c:pt>
                <c:pt idx="530">
                  <c:v>712.28411865234375</c:v>
                </c:pt>
                <c:pt idx="531">
                  <c:v>712.12200927734375</c:v>
                </c:pt>
                <c:pt idx="532">
                  <c:v>714.6300048828125</c:v>
                </c:pt>
                <c:pt idx="533">
                  <c:v>714.8482666015625</c:v>
                </c:pt>
                <c:pt idx="534">
                  <c:v>715.40606689453125</c:v>
                </c:pt>
                <c:pt idx="535">
                  <c:v>710.37530517578125</c:v>
                </c:pt>
                <c:pt idx="536">
                  <c:v>708.03009033203125</c:v>
                </c:pt>
                <c:pt idx="537">
                  <c:v>708.6527099609375</c:v>
                </c:pt>
                <c:pt idx="538">
                  <c:v>709.6929931640625</c:v>
                </c:pt>
                <c:pt idx="539">
                  <c:v>706.9102783203125</c:v>
                </c:pt>
                <c:pt idx="540">
                  <c:v>708.934326171875</c:v>
                </c:pt>
                <c:pt idx="541">
                  <c:v>711.11199951171875</c:v>
                </c:pt>
                <c:pt idx="542">
                  <c:v>706.5567626953125</c:v>
                </c:pt>
                <c:pt idx="543">
                  <c:v>694.8834228515625</c:v>
                </c:pt>
                <c:pt idx="544">
                  <c:v>708.85968017578125</c:v>
                </c:pt>
                <c:pt idx="545">
                  <c:v>704.3414306640625</c:v>
                </c:pt>
                <c:pt idx="546">
                  <c:v>705.50213623046875</c:v>
                </c:pt>
                <c:pt idx="547">
                  <c:v>703.071044921875</c:v>
                </c:pt>
                <c:pt idx="548">
                  <c:v>712.62548828125</c:v>
                </c:pt>
                <c:pt idx="549">
                  <c:v>709.64361572265625</c:v>
                </c:pt>
                <c:pt idx="550">
                  <c:v>709.1787109375</c:v>
                </c:pt>
                <c:pt idx="551">
                  <c:v>706.83587646484375</c:v>
                </c:pt>
                <c:pt idx="552">
                  <c:v>704.68048095703125</c:v>
                </c:pt>
                <c:pt idx="553">
                  <c:v>704.883544921875</c:v>
                </c:pt>
                <c:pt idx="554">
                  <c:v>690.12091064453125</c:v>
                </c:pt>
                <c:pt idx="555">
                  <c:v>700.57806396484375</c:v>
                </c:pt>
                <c:pt idx="556">
                  <c:v>700.43341064453125</c:v>
                </c:pt>
                <c:pt idx="557">
                  <c:v>704.11614990234375</c:v>
                </c:pt>
                <c:pt idx="558">
                  <c:v>697.361083984375</c:v>
                </c:pt>
                <c:pt idx="559">
                  <c:v>700.1224365234375</c:v>
                </c:pt>
                <c:pt idx="560">
                  <c:v>692.875</c:v>
                </c:pt>
                <c:pt idx="561">
                  <c:v>700.05157470703125</c:v>
                </c:pt>
                <c:pt idx="562">
                  <c:v>677.046875</c:v>
                </c:pt>
                <c:pt idx="563">
                  <c:v>671.17266845703125</c:v>
                </c:pt>
                <c:pt idx="564">
                  <c:v>660.03399658203125</c:v>
                </c:pt>
                <c:pt idx="565">
                  <c:v>669.073974609375</c:v>
                </c:pt>
                <c:pt idx="566">
                  <c:v>667.4124755859375</c:v>
                </c:pt>
                <c:pt idx="567">
                  <c:v>673.02386474609375</c:v>
                </c:pt>
                <c:pt idx="568">
                  <c:v>606.20379638671875</c:v>
                </c:pt>
                <c:pt idx="569">
                  <c:v>603.05120849609375</c:v>
                </c:pt>
                <c:pt idx="570">
                  <c:v>601.2978515625</c:v>
                </c:pt>
                <c:pt idx="571">
                  <c:v>605.35015869140625</c:v>
                </c:pt>
                <c:pt idx="572">
                  <c:v>609.0615234375</c:v>
                </c:pt>
                <c:pt idx="573">
                  <c:v>607.586181640625</c:v>
                </c:pt>
                <c:pt idx="574">
                  <c:v>610.9603271484375</c:v>
                </c:pt>
                <c:pt idx="575">
                  <c:v>610.55615234375</c:v>
                </c:pt>
                <c:pt idx="576">
                  <c:v>616.4893798828125</c:v>
                </c:pt>
                <c:pt idx="577">
                  <c:v>608.27984619140625</c:v>
                </c:pt>
                <c:pt idx="578">
                  <c:v>613.94635009765625</c:v>
                </c:pt>
                <c:pt idx="579">
                  <c:v>614.2056884765625</c:v>
                </c:pt>
                <c:pt idx="580">
                  <c:v>609.49102783203125</c:v>
                </c:pt>
                <c:pt idx="581">
                  <c:v>617.65557861328125</c:v>
                </c:pt>
                <c:pt idx="582">
                  <c:v>617.456298828125</c:v>
                </c:pt>
                <c:pt idx="583">
                  <c:v>614.2813720703125</c:v>
                </c:pt>
                <c:pt idx="584">
                  <c:v>619.3189697265625</c:v>
                </c:pt>
                <c:pt idx="585">
                  <c:v>618.817626953125</c:v>
                </c:pt>
                <c:pt idx="586">
                  <c:v>623.0267333984375</c:v>
                </c:pt>
                <c:pt idx="587">
                  <c:v>620.650634765625</c:v>
                </c:pt>
                <c:pt idx="588">
                  <c:v>620.9217529296875</c:v>
                </c:pt>
                <c:pt idx="589">
                  <c:v>615.85137939453125</c:v>
                </c:pt>
                <c:pt idx="590">
                  <c:v>613.82928466796875</c:v>
                </c:pt>
                <c:pt idx="591">
                  <c:v>623.06622314453125</c:v>
                </c:pt>
                <c:pt idx="592">
                  <c:v>621.29486083984375</c:v>
                </c:pt>
                <c:pt idx="593">
                  <c:v>618.9005126953125</c:v>
                </c:pt>
                <c:pt idx="594">
                  <c:v>617.83538818359375</c:v>
                </c:pt>
                <c:pt idx="595">
                  <c:v>622.265380859375</c:v>
                </c:pt>
                <c:pt idx="596">
                  <c:v>618.708740234375</c:v>
                </c:pt>
                <c:pt idx="597">
                  <c:v>629.048828125</c:v>
                </c:pt>
                <c:pt idx="598">
                  <c:v>620.47161865234375</c:v>
                </c:pt>
                <c:pt idx="599">
                  <c:v>623.032958984375</c:v>
                </c:pt>
                <c:pt idx="600">
                  <c:v>620.16925048828125</c:v>
                </c:pt>
                <c:pt idx="601">
                  <c:v>616.19915771484375</c:v>
                </c:pt>
                <c:pt idx="602">
                  <c:v>621.42303466796875</c:v>
                </c:pt>
                <c:pt idx="603">
                  <c:v>616.6761474609375</c:v>
                </c:pt>
                <c:pt idx="604">
                  <c:v>619.52490234375</c:v>
                </c:pt>
                <c:pt idx="605">
                  <c:v>614.720458984375</c:v>
                </c:pt>
                <c:pt idx="606">
                  <c:v>617.970458984375</c:v>
                </c:pt>
                <c:pt idx="607">
                  <c:v>608.11480712890625</c:v>
                </c:pt>
                <c:pt idx="608">
                  <c:v>613.771728515625</c:v>
                </c:pt>
                <c:pt idx="609">
                  <c:v>610.6578369140625</c:v>
                </c:pt>
                <c:pt idx="610">
                  <c:v>609.02630615234375</c:v>
                </c:pt>
                <c:pt idx="611">
                  <c:v>611.985595703125</c:v>
                </c:pt>
                <c:pt idx="612">
                  <c:v>614.169189453125</c:v>
                </c:pt>
                <c:pt idx="613">
                  <c:v>608.84283447265625</c:v>
                </c:pt>
                <c:pt idx="614">
                  <c:v>608.5435791015625</c:v>
                </c:pt>
                <c:pt idx="615">
                  <c:v>607.083984375</c:v>
                </c:pt>
                <c:pt idx="616">
                  <c:v>613.32647705078125</c:v>
                </c:pt>
                <c:pt idx="617">
                  <c:v>608.70428466796875</c:v>
                </c:pt>
                <c:pt idx="618">
                  <c:v>607.22869873046875</c:v>
                </c:pt>
                <c:pt idx="619">
                  <c:v>607.728759765625</c:v>
                </c:pt>
                <c:pt idx="620">
                  <c:v>607.0721435546875</c:v>
                </c:pt>
                <c:pt idx="621">
                  <c:v>609.6502685546875</c:v>
                </c:pt>
                <c:pt idx="622">
                  <c:v>609.6693115234375</c:v>
                </c:pt>
                <c:pt idx="623">
                  <c:v>609.5008544921875</c:v>
                </c:pt>
                <c:pt idx="624">
                  <c:v>613.81634521484375</c:v>
                </c:pt>
                <c:pt idx="625">
                  <c:v>614.22601318359375</c:v>
                </c:pt>
                <c:pt idx="626">
                  <c:v>612.47271728515625</c:v>
                </c:pt>
                <c:pt idx="627">
                  <c:v>609.54644775390625</c:v>
                </c:pt>
                <c:pt idx="628">
                  <c:v>603.0670166015625</c:v>
                </c:pt>
                <c:pt idx="629">
                  <c:v>608.87213134765625</c:v>
                </c:pt>
                <c:pt idx="630">
                  <c:v>607.75665283203125</c:v>
                </c:pt>
                <c:pt idx="631">
                  <c:v>533.0699462890625</c:v>
                </c:pt>
                <c:pt idx="632">
                  <c:v>550.80841064453125</c:v>
                </c:pt>
                <c:pt idx="633">
                  <c:v>553.4691162109375</c:v>
                </c:pt>
                <c:pt idx="634">
                  <c:v>545.85504150390625</c:v>
                </c:pt>
                <c:pt idx="635">
                  <c:v>549.63336181640625</c:v>
                </c:pt>
                <c:pt idx="636">
                  <c:v>543.61236572265625</c:v>
                </c:pt>
                <c:pt idx="637">
                  <c:v>547.10736083984375</c:v>
                </c:pt>
                <c:pt idx="638">
                  <c:v>545.82720947265625</c:v>
                </c:pt>
                <c:pt idx="639">
                  <c:v>551.97735595703125</c:v>
                </c:pt>
                <c:pt idx="640">
                  <c:v>539.61822509765625</c:v>
                </c:pt>
                <c:pt idx="641">
                  <c:v>542.75958251953125</c:v>
                </c:pt>
                <c:pt idx="642">
                  <c:v>538.6630859375</c:v>
                </c:pt>
                <c:pt idx="643">
                  <c:v>545.500732421875</c:v>
                </c:pt>
                <c:pt idx="644">
                  <c:v>540.42108154296875</c:v>
                </c:pt>
                <c:pt idx="645">
                  <c:v>547.6600341796875</c:v>
                </c:pt>
                <c:pt idx="646">
                  <c:v>537.04766845703125</c:v>
                </c:pt>
                <c:pt idx="647">
                  <c:v>543.15576171875</c:v>
                </c:pt>
                <c:pt idx="648">
                  <c:v>541.5548095703125</c:v>
                </c:pt>
                <c:pt idx="649">
                  <c:v>540.012451171875</c:v>
                </c:pt>
                <c:pt idx="650">
                  <c:v>512.94049072265625</c:v>
                </c:pt>
                <c:pt idx="651">
                  <c:v>506.22921752929688</c:v>
                </c:pt>
                <c:pt idx="652">
                  <c:v>508.60336303710938</c:v>
                </c:pt>
                <c:pt idx="653">
                  <c:v>507.15264892578125</c:v>
                </c:pt>
                <c:pt idx="654">
                  <c:v>508.53097534179688</c:v>
                </c:pt>
                <c:pt idx="655">
                  <c:v>505.73770141601563</c:v>
                </c:pt>
                <c:pt idx="656">
                  <c:v>511.7879638671875</c:v>
                </c:pt>
                <c:pt idx="657">
                  <c:v>505.30282592773438</c:v>
                </c:pt>
                <c:pt idx="658">
                  <c:v>500.17361450195313</c:v>
                </c:pt>
                <c:pt idx="659">
                  <c:v>511.26486206054688</c:v>
                </c:pt>
                <c:pt idx="660">
                  <c:v>503.75286865234375</c:v>
                </c:pt>
                <c:pt idx="661">
                  <c:v>501.53753662109375</c:v>
                </c:pt>
                <c:pt idx="662">
                  <c:v>510.03659057617188</c:v>
                </c:pt>
                <c:pt idx="663">
                  <c:v>501.98846435546875</c:v>
                </c:pt>
                <c:pt idx="664">
                  <c:v>509.03311157226563</c:v>
                </c:pt>
                <c:pt idx="665">
                  <c:v>500.80667114257813</c:v>
                </c:pt>
                <c:pt idx="666">
                  <c:v>504.33535766601563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55BA-4515-90CB-3AA01EDB7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1128144"/>
        <c:axId val="1161128800"/>
      </c:scatterChart>
      <c:scatterChart>
        <c:scatterStyle val="smoothMarker"/>
        <c:varyColors val="0"/>
        <c:ser>
          <c:idx val="0"/>
          <c:order val="6"/>
          <c:tx>
            <c:strRef>
              <c:f>'E-2520AB'!$G$7</c:f>
              <c:strCache>
                <c:ptCount val="1"/>
                <c:pt idx="0">
                  <c:v>Inlet Temp. to E-2520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'E-2520AB'!$F$8:$F$674</c:f>
              <c:numCache>
                <c:formatCode>dd/\-mmm/\-yy/\ hh:mm:ss</c:formatCode>
                <c:ptCount val="667"/>
                <c:pt idx="0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</c:numCache>
            </c:numRef>
          </c:xVal>
          <c:yVal>
            <c:numRef>
              <c:f>'E-2520AB'!$G$8:$G$674</c:f>
              <c:numCache>
                <c:formatCode>General</c:formatCode>
                <c:ptCount val="667"/>
                <c:pt idx="0">
                  <c:v>109.84755706787109</c:v>
                </c:pt>
                <c:pt idx="1">
                  <c:v>109.98865509033203</c:v>
                </c:pt>
                <c:pt idx="2">
                  <c:v>110.89422607421875</c:v>
                </c:pt>
                <c:pt idx="3">
                  <c:v>111.08835601806641</c:v>
                </c:pt>
                <c:pt idx="4">
                  <c:v>111.45473480224609</c:v>
                </c:pt>
                <c:pt idx="5">
                  <c:v>111.70296478271484</c:v>
                </c:pt>
                <c:pt idx="6">
                  <c:v>110.21604919433594</c:v>
                </c:pt>
                <c:pt idx="7">
                  <c:v>108.47853088378906</c:v>
                </c:pt>
                <c:pt idx="8">
                  <c:v>111.6661376953125</c:v>
                </c:pt>
                <c:pt idx="9">
                  <c:v>110.62163543701172</c:v>
                </c:pt>
                <c:pt idx="10">
                  <c:v>111.78730010986328</c:v>
                </c:pt>
                <c:pt idx="11">
                  <c:v>112.43438720703125</c:v>
                </c:pt>
                <c:pt idx="12">
                  <c:v>112.29959106445313</c:v>
                </c:pt>
                <c:pt idx="13">
                  <c:v>111.96595001220703</c:v>
                </c:pt>
                <c:pt idx="14">
                  <c:v>112.27890014648438</c:v>
                </c:pt>
                <c:pt idx="15">
                  <c:v>111.55318450927734</c:v>
                </c:pt>
                <c:pt idx="16">
                  <c:v>111.58650207519531</c:v>
                </c:pt>
                <c:pt idx="17">
                  <c:v>107.53224182128906</c:v>
                </c:pt>
                <c:pt idx="18">
                  <c:v>110.22793579101563</c:v>
                </c:pt>
                <c:pt idx="19">
                  <c:v>110.20996856689453</c:v>
                </c:pt>
                <c:pt idx="20">
                  <c:v>110.64279937744141</c:v>
                </c:pt>
                <c:pt idx="21">
                  <c:v>109.08307647705078</c:v>
                </c:pt>
                <c:pt idx="22">
                  <c:v>109.58335876464844</c:v>
                </c:pt>
                <c:pt idx="23">
                  <c:v>108.19544982910156</c:v>
                </c:pt>
                <c:pt idx="24">
                  <c:v>109.64589691162109</c:v>
                </c:pt>
                <c:pt idx="25">
                  <c:v>110.16240692138672</c:v>
                </c:pt>
                <c:pt idx="26">
                  <c:v>109.09990692138672</c:v>
                </c:pt>
                <c:pt idx="27">
                  <c:v>107.07855987548828</c:v>
                </c:pt>
                <c:pt idx="28">
                  <c:v>108.13803100585938</c:v>
                </c:pt>
                <c:pt idx="29">
                  <c:v>111.42279815673828</c:v>
                </c:pt>
                <c:pt idx="30">
                  <c:v>112.43341827392578</c:v>
                </c:pt>
                <c:pt idx="31">
                  <c:v>111.23867797851563</c:v>
                </c:pt>
                <c:pt idx="32">
                  <c:v>113.64351654052734</c:v>
                </c:pt>
                <c:pt idx="33">
                  <c:v>113.68532562255859</c:v>
                </c:pt>
                <c:pt idx="34">
                  <c:v>107.75580596923828</c:v>
                </c:pt>
                <c:pt idx="35">
                  <c:v>105.76995849609375</c:v>
                </c:pt>
                <c:pt idx="36">
                  <c:v>106.24304962158203</c:v>
                </c:pt>
                <c:pt idx="37">
                  <c:v>104.66175842285156</c:v>
                </c:pt>
                <c:pt idx="38">
                  <c:v>106.65846252441406</c:v>
                </c:pt>
                <c:pt idx="39">
                  <c:v>107.13612365722656</c:v>
                </c:pt>
                <c:pt idx="40">
                  <c:v>107.100341796875</c:v>
                </c:pt>
                <c:pt idx="41">
                  <c:v>107.93324279785156</c:v>
                </c:pt>
                <c:pt idx="42">
                  <c:v>106.56109619140625</c:v>
                </c:pt>
                <c:pt idx="43">
                  <c:v>106.15216064453125</c:v>
                </c:pt>
                <c:pt idx="44">
                  <c:v>106.77703857421875</c:v>
                </c:pt>
                <c:pt idx="45">
                  <c:v>106.82315826416016</c:v>
                </c:pt>
                <c:pt idx="46">
                  <c:v>106.84626770019531</c:v>
                </c:pt>
                <c:pt idx="47">
                  <c:v>107.49085235595703</c:v>
                </c:pt>
                <c:pt idx="48">
                  <c:v>106.99716186523438</c:v>
                </c:pt>
                <c:pt idx="49">
                  <c:v>107.25958251953125</c:v>
                </c:pt>
                <c:pt idx="50">
                  <c:v>107.27085876464844</c:v>
                </c:pt>
                <c:pt idx="51">
                  <c:v>107.52654266357422</c:v>
                </c:pt>
                <c:pt idx="52">
                  <c:v>106.74476623535156</c:v>
                </c:pt>
                <c:pt idx="53">
                  <c:v>107.97660827636719</c:v>
                </c:pt>
                <c:pt idx="54">
                  <c:v>106.38782501220703</c:v>
                </c:pt>
                <c:pt idx="55">
                  <c:v>108.41127777099609</c:v>
                </c:pt>
                <c:pt idx="56">
                  <c:v>106.67333221435547</c:v>
                </c:pt>
                <c:pt idx="57">
                  <c:v>106.38217163085938</c:v>
                </c:pt>
                <c:pt idx="58">
                  <c:v>107.16341400146484</c:v>
                </c:pt>
                <c:pt idx="59">
                  <c:v>107.5972900390625</c:v>
                </c:pt>
                <c:pt idx="60">
                  <c:v>107.5972900390625</c:v>
                </c:pt>
                <c:pt idx="61">
                  <c:v>107.5972900390625</c:v>
                </c:pt>
                <c:pt idx="62">
                  <c:v>107.5972900390625</c:v>
                </c:pt>
                <c:pt idx="63">
                  <c:v>106.89236450195313</c:v>
                </c:pt>
                <c:pt idx="64">
                  <c:v>107.5853271484375</c:v>
                </c:pt>
                <c:pt idx="65">
                  <c:v>107.5853271484375</c:v>
                </c:pt>
                <c:pt idx="66">
                  <c:v>106.75704956054688</c:v>
                </c:pt>
                <c:pt idx="67">
                  <c:v>107.1822509765625</c:v>
                </c:pt>
                <c:pt idx="68">
                  <c:v>108.40086364746094</c:v>
                </c:pt>
                <c:pt idx="69">
                  <c:v>107.42137145996094</c:v>
                </c:pt>
                <c:pt idx="70">
                  <c:v>107.76820373535156</c:v>
                </c:pt>
                <c:pt idx="71">
                  <c:v>107.82667541503906</c:v>
                </c:pt>
                <c:pt idx="72">
                  <c:v>108.30290985107422</c:v>
                </c:pt>
                <c:pt idx="73">
                  <c:v>107.78265380859375</c:v>
                </c:pt>
                <c:pt idx="74">
                  <c:v>108.06827545166016</c:v>
                </c:pt>
                <c:pt idx="75">
                  <c:v>107.53752899169922</c:v>
                </c:pt>
                <c:pt idx="76">
                  <c:v>108.09754943847656</c:v>
                </c:pt>
                <c:pt idx="77">
                  <c:v>107.93544006347656</c:v>
                </c:pt>
                <c:pt idx="78">
                  <c:v>108.41909027099609</c:v>
                </c:pt>
                <c:pt idx="79">
                  <c:v>107.24645233154297</c:v>
                </c:pt>
                <c:pt idx="80">
                  <c:v>108.22016143798828</c:v>
                </c:pt>
                <c:pt idx="81">
                  <c:v>107.85502624511719</c:v>
                </c:pt>
                <c:pt idx="82">
                  <c:v>107.83052062988281</c:v>
                </c:pt>
                <c:pt idx="83">
                  <c:v>107.60048675537109</c:v>
                </c:pt>
                <c:pt idx="84">
                  <c:v>108.10031127929688</c:v>
                </c:pt>
                <c:pt idx="85">
                  <c:v>107.15901184082031</c:v>
                </c:pt>
                <c:pt idx="86">
                  <c:v>107.55083465576172</c:v>
                </c:pt>
                <c:pt idx="87">
                  <c:v>106.43689727783203</c:v>
                </c:pt>
                <c:pt idx="88">
                  <c:v>108.03217315673828</c:v>
                </c:pt>
                <c:pt idx="89">
                  <c:v>107.49296569824219</c:v>
                </c:pt>
                <c:pt idx="90">
                  <c:v>107.55055236816406</c:v>
                </c:pt>
                <c:pt idx="91">
                  <c:v>107.29428100585938</c:v>
                </c:pt>
                <c:pt idx="92">
                  <c:v>107.03695678710938</c:v>
                </c:pt>
                <c:pt idx="93">
                  <c:v>106.92549896240234</c:v>
                </c:pt>
                <c:pt idx="94">
                  <c:v>108.76762390136719</c:v>
                </c:pt>
                <c:pt idx="95">
                  <c:v>107.73087310791016</c:v>
                </c:pt>
                <c:pt idx="96">
                  <c:v>107.48886871337891</c:v>
                </c:pt>
                <c:pt idx="97">
                  <c:v>108.22206115722656</c:v>
                </c:pt>
                <c:pt idx="98">
                  <c:v>109.28948974609375</c:v>
                </c:pt>
                <c:pt idx="99">
                  <c:v>108.42828369140625</c:v>
                </c:pt>
                <c:pt idx="100">
                  <c:v>108.87344360351563</c:v>
                </c:pt>
                <c:pt idx="101">
                  <c:v>109.28219604492188</c:v>
                </c:pt>
                <c:pt idx="102">
                  <c:v>108.50014495849609</c:v>
                </c:pt>
                <c:pt idx="103">
                  <c:v>109.90264892578125</c:v>
                </c:pt>
                <c:pt idx="104">
                  <c:v>108.89109039306641</c:v>
                </c:pt>
                <c:pt idx="105">
                  <c:v>109.27835083007813</c:v>
                </c:pt>
                <c:pt idx="106">
                  <c:v>109.13185119628906</c:v>
                </c:pt>
                <c:pt idx="107">
                  <c:v>108.77761077880859</c:v>
                </c:pt>
                <c:pt idx="108">
                  <c:v>108.44309997558594</c:v>
                </c:pt>
                <c:pt idx="109">
                  <c:v>108.98126220703125</c:v>
                </c:pt>
                <c:pt idx="110">
                  <c:v>108.09991455078125</c:v>
                </c:pt>
                <c:pt idx="111">
                  <c:v>108.03933715820313</c:v>
                </c:pt>
                <c:pt idx="112">
                  <c:v>107.86436462402344</c:v>
                </c:pt>
                <c:pt idx="113">
                  <c:v>109.55792999267578</c:v>
                </c:pt>
                <c:pt idx="114">
                  <c:v>109.54717254638672</c:v>
                </c:pt>
                <c:pt idx="115">
                  <c:v>109.12776184082031</c:v>
                </c:pt>
                <c:pt idx="116">
                  <c:v>109.61811828613281</c:v>
                </c:pt>
                <c:pt idx="117">
                  <c:v>108.26438140869141</c:v>
                </c:pt>
                <c:pt idx="118">
                  <c:v>108.61408233642578</c:v>
                </c:pt>
                <c:pt idx="119">
                  <c:v>108.25076293945313</c:v>
                </c:pt>
                <c:pt idx="120">
                  <c:v>109.07300567626953</c:v>
                </c:pt>
                <c:pt idx="121">
                  <c:v>108.83065032958984</c:v>
                </c:pt>
                <c:pt idx="122">
                  <c:v>108.85667419433594</c:v>
                </c:pt>
                <c:pt idx="123">
                  <c:v>110.19636535644531</c:v>
                </c:pt>
                <c:pt idx="124">
                  <c:v>109.14109802246094</c:v>
                </c:pt>
                <c:pt idx="125">
                  <c:v>111.03182220458984</c:v>
                </c:pt>
                <c:pt idx="126">
                  <c:v>109.26068878173828</c:v>
                </c:pt>
                <c:pt idx="127">
                  <c:v>109.10697174072266</c:v>
                </c:pt>
                <c:pt idx="128">
                  <c:v>108.35392761230469</c:v>
                </c:pt>
                <c:pt idx="129">
                  <c:v>106.92807006835938</c:v>
                </c:pt>
                <c:pt idx="130">
                  <c:v>108.71586608886719</c:v>
                </c:pt>
                <c:pt idx="131">
                  <c:v>109.04338836669922</c:v>
                </c:pt>
                <c:pt idx="132">
                  <c:v>109.32293701171875</c:v>
                </c:pt>
                <c:pt idx="133">
                  <c:v>107.94705963134766</c:v>
                </c:pt>
                <c:pt idx="134">
                  <c:v>107.53150177001953</c:v>
                </c:pt>
                <c:pt idx="135">
                  <c:v>107.44809722900391</c:v>
                </c:pt>
                <c:pt idx="136">
                  <c:v>111.84976196289063</c:v>
                </c:pt>
                <c:pt idx="137">
                  <c:v>110.50045013427734</c:v>
                </c:pt>
                <c:pt idx="138">
                  <c:v>109.80948638916016</c:v>
                </c:pt>
                <c:pt idx="139">
                  <c:v>105.90225982666016</c:v>
                </c:pt>
                <c:pt idx="140">
                  <c:v>106.38631439208984</c:v>
                </c:pt>
                <c:pt idx="141">
                  <c:v>107.11936950683594</c:v>
                </c:pt>
                <c:pt idx="142">
                  <c:v>106.30203247070313</c:v>
                </c:pt>
                <c:pt idx="143">
                  <c:v>103.42029571533203</c:v>
                </c:pt>
                <c:pt idx="144">
                  <c:v>104.47074890136719</c:v>
                </c:pt>
                <c:pt idx="145">
                  <c:v>103.60842895507813</c:v>
                </c:pt>
                <c:pt idx="146">
                  <c:v>110.21832275390625</c:v>
                </c:pt>
                <c:pt idx="147">
                  <c:v>107.10501861572266</c:v>
                </c:pt>
                <c:pt idx="148">
                  <c:v>106.01480865478516</c:v>
                </c:pt>
                <c:pt idx="149">
                  <c:v>105.36479949951172</c:v>
                </c:pt>
                <c:pt idx="150">
                  <c:v>104.77841186523438</c:v>
                </c:pt>
                <c:pt idx="151">
                  <c:v>106.43683624267578</c:v>
                </c:pt>
                <c:pt idx="152">
                  <c:v>106.96825408935547</c:v>
                </c:pt>
                <c:pt idx="153">
                  <c:v>105.58835601806641</c:v>
                </c:pt>
                <c:pt idx="154">
                  <c:v>106.46826934814453</c:v>
                </c:pt>
                <c:pt idx="155">
                  <c:v>105.947998046875</c:v>
                </c:pt>
                <c:pt idx="156">
                  <c:v>106.33917999267578</c:v>
                </c:pt>
                <c:pt idx="157">
                  <c:v>105.60772705078125</c:v>
                </c:pt>
                <c:pt idx="158">
                  <c:v>106.70146942138672</c:v>
                </c:pt>
                <c:pt idx="159">
                  <c:v>106.429931640625</c:v>
                </c:pt>
                <c:pt idx="160">
                  <c:v>106.19333648681641</c:v>
                </c:pt>
                <c:pt idx="161">
                  <c:v>107.55828857421875</c:v>
                </c:pt>
                <c:pt idx="162">
                  <c:v>107.54718780517578</c:v>
                </c:pt>
                <c:pt idx="163">
                  <c:v>108.17278289794922</c:v>
                </c:pt>
                <c:pt idx="164">
                  <c:v>107.67730712890625</c:v>
                </c:pt>
                <c:pt idx="165">
                  <c:v>106.60968017578125</c:v>
                </c:pt>
                <c:pt idx="166">
                  <c:v>107.45928955078125</c:v>
                </c:pt>
                <c:pt idx="167">
                  <c:v>107.61792755126953</c:v>
                </c:pt>
                <c:pt idx="168">
                  <c:v>105.97380065917969</c:v>
                </c:pt>
                <c:pt idx="169">
                  <c:v>106.20925140380859</c:v>
                </c:pt>
                <c:pt idx="170">
                  <c:v>107.29456329345703</c:v>
                </c:pt>
                <c:pt idx="171">
                  <c:v>106.95285797119141</c:v>
                </c:pt>
                <c:pt idx="172">
                  <c:v>107.46827697753906</c:v>
                </c:pt>
                <c:pt idx="173">
                  <c:v>107.21707153320313</c:v>
                </c:pt>
                <c:pt idx="174">
                  <c:v>107.28730773925781</c:v>
                </c:pt>
                <c:pt idx="175">
                  <c:v>106.41178894042969</c:v>
                </c:pt>
                <c:pt idx="176">
                  <c:v>106.91718292236328</c:v>
                </c:pt>
                <c:pt idx="177">
                  <c:v>107.54611968994141</c:v>
                </c:pt>
                <c:pt idx="178">
                  <c:v>109.13808441162109</c:v>
                </c:pt>
                <c:pt idx="179">
                  <c:v>108.15499877929688</c:v>
                </c:pt>
                <c:pt idx="180">
                  <c:v>107.96274566650391</c:v>
                </c:pt>
                <c:pt idx="181">
                  <c:v>107.33367919921875</c:v>
                </c:pt>
                <c:pt idx="182">
                  <c:v>105.31566619873047</c:v>
                </c:pt>
                <c:pt idx="183">
                  <c:v>98.048416137695313</c:v>
                </c:pt>
                <c:pt idx="184">
                  <c:v>107.51404571533203</c:v>
                </c:pt>
                <c:pt idx="185">
                  <c:v>104.27203369140625</c:v>
                </c:pt>
                <c:pt idx="186">
                  <c:v>106.51058197021484</c:v>
                </c:pt>
                <c:pt idx="187">
                  <c:v>106.56744384765625</c:v>
                </c:pt>
                <c:pt idx="188">
                  <c:v>107.95114135742188</c:v>
                </c:pt>
                <c:pt idx="189">
                  <c:v>107.12450408935547</c:v>
                </c:pt>
                <c:pt idx="190">
                  <c:v>106.54315185546875</c:v>
                </c:pt>
                <c:pt idx="191">
                  <c:v>107.91912841796875</c:v>
                </c:pt>
                <c:pt idx="192">
                  <c:v>105.74026489257813</c:v>
                </c:pt>
                <c:pt idx="193">
                  <c:v>105.88449096679688</c:v>
                </c:pt>
                <c:pt idx="194">
                  <c:v>106.19559478759766</c:v>
                </c:pt>
                <c:pt idx="195">
                  <c:v>106.19849395751953</c:v>
                </c:pt>
                <c:pt idx="196">
                  <c:v>106.21685028076172</c:v>
                </c:pt>
                <c:pt idx="197">
                  <c:v>106.23675537109375</c:v>
                </c:pt>
                <c:pt idx="198">
                  <c:v>106.22955322265625</c:v>
                </c:pt>
                <c:pt idx="199">
                  <c:v>105.97389984130859</c:v>
                </c:pt>
                <c:pt idx="200">
                  <c:v>106.13954925537109</c:v>
                </c:pt>
                <c:pt idx="201">
                  <c:v>106.50742340087891</c:v>
                </c:pt>
                <c:pt idx="202">
                  <c:v>106.46919250488281</c:v>
                </c:pt>
                <c:pt idx="203">
                  <c:v>105.87860107421875</c:v>
                </c:pt>
                <c:pt idx="204">
                  <c:v>105.96448516845703</c:v>
                </c:pt>
                <c:pt idx="205">
                  <c:v>107.11675262451172</c:v>
                </c:pt>
                <c:pt idx="206">
                  <c:v>105.35936737060547</c:v>
                </c:pt>
                <c:pt idx="207">
                  <c:v>106.45437622070313</c:v>
                </c:pt>
                <c:pt idx="208">
                  <c:v>106.62100982666016</c:v>
                </c:pt>
                <c:pt idx="209">
                  <c:v>105.76419067382813</c:v>
                </c:pt>
                <c:pt idx="210">
                  <c:v>105.74504089355469</c:v>
                </c:pt>
                <c:pt idx="211">
                  <c:v>106.2430419921875</c:v>
                </c:pt>
                <c:pt idx="212">
                  <c:v>107.32550811767578</c:v>
                </c:pt>
                <c:pt idx="213">
                  <c:v>105.84430694580078</c:v>
                </c:pt>
                <c:pt idx="214">
                  <c:v>106.28561401367188</c:v>
                </c:pt>
                <c:pt idx="215">
                  <c:v>105.92533111572266</c:v>
                </c:pt>
                <c:pt idx="216">
                  <c:v>106.2823486328125</c:v>
                </c:pt>
                <c:pt idx="217">
                  <c:v>106.06124114990234</c:v>
                </c:pt>
                <c:pt idx="218">
                  <c:v>107.16839599609375</c:v>
                </c:pt>
                <c:pt idx="219">
                  <c:v>106.23149871826172</c:v>
                </c:pt>
                <c:pt idx="220">
                  <c:v>105.98027038574219</c:v>
                </c:pt>
                <c:pt idx="221">
                  <c:v>105.16069030761719</c:v>
                </c:pt>
                <c:pt idx="222">
                  <c:v>104.99460601806641</c:v>
                </c:pt>
                <c:pt idx="223">
                  <c:v>105.4766845703125</c:v>
                </c:pt>
                <c:pt idx="224">
                  <c:v>105.99604797363281</c:v>
                </c:pt>
                <c:pt idx="225">
                  <c:v>106.06156921386719</c:v>
                </c:pt>
                <c:pt idx="226">
                  <c:v>106.29255676269531</c:v>
                </c:pt>
                <c:pt idx="227">
                  <c:v>107.16619873046875</c:v>
                </c:pt>
                <c:pt idx="228">
                  <c:v>105.67586517333984</c:v>
                </c:pt>
                <c:pt idx="229">
                  <c:v>105.78464508056641</c:v>
                </c:pt>
                <c:pt idx="230">
                  <c:v>105.80649566650391</c:v>
                </c:pt>
                <c:pt idx="231">
                  <c:v>105.61208343505859</c:v>
                </c:pt>
                <c:pt idx="232">
                  <c:v>105.60579681396484</c:v>
                </c:pt>
                <c:pt idx="233">
                  <c:v>105.55949401855469</c:v>
                </c:pt>
                <c:pt idx="234">
                  <c:v>105.22747039794922</c:v>
                </c:pt>
                <c:pt idx="235">
                  <c:v>104.94498443603516</c:v>
                </c:pt>
                <c:pt idx="236">
                  <c:v>105.9625244140625</c:v>
                </c:pt>
                <c:pt idx="237">
                  <c:v>106.42897796630859</c:v>
                </c:pt>
                <c:pt idx="238">
                  <c:v>106.84086608886719</c:v>
                </c:pt>
                <c:pt idx="239">
                  <c:v>105.65760803222656</c:v>
                </c:pt>
                <c:pt idx="240">
                  <c:v>105.72012329101563</c:v>
                </c:pt>
                <c:pt idx="241">
                  <c:v>106.35169982910156</c:v>
                </c:pt>
                <c:pt idx="242">
                  <c:v>104.76213836669922</c:v>
                </c:pt>
                <c:pt idx="243">
                  <c:v>105.59635162353516</c:v>
                </c:pt>
                <c:pt idx="244">
                  <c:v>106.09822082519531</c:v>
                </c:pt>
                <c:pt idx="245">
                  <c:v>106.56477355957031</c:v>
                </c:pt>
                <c:pt idx="246">
                  <c:v>106.01709747314453</c:v>
                </c:pt>
                <c:pt idx="247">
                  <c:v>107.11436462402344</c:v>
                </c:pt>
                <c:pt idx="248">
                  <c:v>107.01194000244141</c:v>
                </c:pt>
                <c:pt idx="249">
                  <c:v>106.18000030517578</c:v>
                </c:pt>
                <c:pt idx="250">
                  <c:v>106.75778961181641</c:v>
                </c:pt>
                <c:pt idx="251">
                  <c:v>107.34016418457031</c:v>
                </c:pt>
                <c:pt idx="252">
                  <c:v>107.32151794433594</c:v>
                </c:pt>
                <c:pt idx="253">
                  <c:v>107.2357177734375</c:v>
                </c:pt>
                <c:pt idx="254">
                  <c:v>107.38504028320313</c:v>
                </c:pt>
                <c:pt idx="255">
                  <c:v>107.69991302490234</c:v>
                </c:pt>
                <c:pt idx="256">
                  <c:v>107.09258270263672</c:v>
                </c:pt>
                <c:pt idx="257">
                  <c:v>104.72080230712891</c:v>
                </c:pt>
                <c:pt idx="258">
                  <c:v>106.34947204589844</c:v>
                </c:pt>
                <c:pt idx="259">
                  <c:v>106.02561187744141</c:v>
                </c:pt>
                <c:pt idx="260">
                  <c:v>106.76526641845703</c:v>
                </c:pt>
                <c:pt idx="261">
                  <c:v>106.40383911132813</c:v>
                </c:pt>
                <c:pt idx="262">
                  <c:v>106.68688201904297</c:v>
                </c:pt>
                <c:pt idx="263">
                  <c:v>106.64585876464844</c:v>
                </c:pt>
                <c:pt idx="264">
                  <c:v>106.587158203125</c:v>
                </c:pt>
                <c:pt idx="265">
                  <c:v>106.58213806152344</c:v>
                </c:pt>
                <c:pt idx="266">
                  <c:v>106.80779266357422</c:v>
                </c:pt>
                <c:pt idx="267">
                  <c:v>107.07782745361328</c:v>
                </c:pt>
                <c:pt idx="268">
                  <c:v>106.82843017578125</c:v>
                </c:pt>
                <c:pt idx="269">
                  <c:v>107.418701171875</c:v>
                </c:pt>
                <c:pt idx="270">
                  <c:v>107.64051055908203</c:v>
                </c:pt>
                <c:pt idx="271">
                  <c:v>107.90259552001953</c:v>
                </c:pt>
                <c:pt idx="272">
                  <c:v>107.52662658691406</c:v>
                </c:pt>
                <c:pt idx="273">
                  <c:v>106.90334320068359</c:v>
                </c:pt>
                <c:pt idx="274">
                  <c:v>106.97635650634766</c:v>
                </c:pt>
                <c:pt idx="275">
                  <c:v>107.37483215332031</c:v>
                </c:pt>
                <c:pt idx="276">
                  <c:v>107.32899475097656</c:v>
                </c:pt>
                <c:pt idx="277">
                  <c:v>107.25906372070313</c:v>
                </c:pt>
                <c:pt idx="278">
                  <c:v>106.90370941162109</c:v>
                </c:pt>
                <c:pt idx="279">
                  <c:v>107.54060363769531</c:v>
                </c:pt>
                <c:pt idx="280">
                  <c:v>106.66832733154297</c:v>
                </c:pt>
                <c:pt idx="281">
                  <c:v>108.04221343994141</c:v>
                </c:pt>
                <c:pt idx="282">
                  <c:v>106.90480041503906</c:v>
                </c:pt>
                <c:pt idx="283">
                  <c:v>107.54788970947266</c:v>
                </c:pt>
                <c:pt idx="284">
                  <c:v>107.03448486328125</c:v>
                </c:pt>
                <c:pt idx="285">
                  <c:v>107.67205047607422</c:v>
                </c:pt>
                <c:pt idx="286">
                  <c:v>107.726806640625</c:v>
                </c:pt>
                <c:pt idx="287">
                  <c:v>106.82130432128906</c:v>
                </c:pt>
                <c:pt idx="288">
                  <c:v>107.0919189453125</c:v>
                </c:pt>
                <c:pt idx="289">
                  <c:v>107.49185943603516</c:v>
                </c:pt>
                <c:pt idx="290">
                  <c:v>106.68749237060547</c:v>
                </c:pt>
                <c:pt idx="291">
                  <c:v>107.41744232177734</c:v>
                </c:pt>
                <c:pt idx="292">
                  <c:v>106.98844146728516</c:v>
                </c:pt>
                <c:pt idx="293">
                  <c:v>106.66490936279297</c:v>
                </c:pt>
                <c:pt idx="294">
                  <c:v>107.33396911621094</c:v>
                </c:pt>
                <c:pt idx="295">
                  <c:v>107.54233551025391</c:v>
                </c:pt>
                <c:pt idx="296">
                  <c:v>107.26907348632813</c:v>
                </c:pt>
                <c:pt idx="297">
                  <c:v>106.52317810058594</c:v>
                </c:pt>
                <c:pt idx="298">
                  <c:v>106.42816925048828</c:v>
                </c:pt>
                <c:pt idx="299">
                  <c:v>106.15769195556641</c:v>
                </c:pt>
                <c:pt idx="300">
                  <c:v>106.45226287841797</c:v>
                </c:pt>
                <c:pt idx="301">
                  <c:v>107.45327758789063</c:v>
                </c:pt>
                <c:pt idx="302">
                  <c:v>106.60003662109375</c:v>
                </c:pt>
                <c:pt idx="303">
                  <c:v>107.67064666748047</c:v>
                </c:pt>
                <c:pt idx="304">
                  <c:v>108.20079803466797</c:v>
                </c:pt>
                <c:pt idx="305">
                  <c:v>107.82505035400391</c:v>
                </c:pt>
                <c:pt idx="306">
                  <c:v>107.38063049316406</c:v>
                </c:pt>
                <c:pt idx="307">
                  <c:v>107.42971801757813</c:v>
                </c:pt>
                <c:pt idx="308">
                  <c:v>107.49160766601563</c:v>
                </c:pt>
                <c:pt idx="309">
                  <c:v>107.52001953125</c:v>
                </c:pt>
                <c:pt idx="310">
                  <c:v>108.59340667724609</c:v>
                </c:pt>
                <c:pt idx="311">
                  <c:v>107.527587890625</c:v>
                </c:pt>
                <c:pt idx="312">
                  <c:v>107.65773773193359</c:v>
                </c:pt>
                <c:pt idx="313">
                  <c:v>107.45023345947266</c:v>
                </c:pt>
                <c:pt idx="314">
                  <c:v>106.60700225830078</c:v>
                </c:pt>
                <c:pt idx="315">
                  <c:v>107.16455078125</c:v>
                </c:pt>
                <c:pt idx="316">
                  <c:v>107.82315063476563</c:v>
                </c:pt>
                <c:pt idx="317">
                  <c:v>107.35071563720703</c:v>
                </c:pt>
                <c:pt idx="318">
                  <c:v>107.38692474365234</c:v>
                </c:pt>
                <c:pt idx="319">
                  <c:v>106.77592468261719</c:v>
                </c:pt>
                <c:pt idx="320">
                  <c:v>106.85186004638672</c:v>
                </c:pt>
                <c:pt idx="321">
                  <c:v>107.61504364013672</c:v>
                </c:pt>
                <c:pt idx="322">
                  <c:v>107.74691772460938</c:v>
                </c:pt>
                <c:pt idx="323">
                  <c:v>108.06737518310547</c:v>
                </c:pt>
                <c:pt idx="324">
                  <c:v>107.63667297363281</c:v>
                </c:pt>
                <c:pt idx="325">
                  <c:v>108.14306640625</c:v>
                </c:pt>
                <c:pt idx="326">
                  <c:v>108.81697845458984</c:v>
                </c:pt>
                <c:pt idx="327">
                  <c:v>108.19887542724609</c:v>
                </c:pt>
                <c:pt idx="328">
                  <c:v>108.18426513671875</c:v>
                </c:pt>
                <c:pt idx="329">
                  <c:v>108.15207672119141</c:v>
                </c:pt>
                <c:pt idx="330">
                  <c:v>107.55538940429688</c:v>
                </c:pt>
                <c:pt idx="331">
                  <c:v>107.26400756835938</c:v>
                </c:pt>
                <c:pt idx="332">
                  <c:v>107.86441802978516</c:v>
                </c:pt>
                <c:pt idx="333">
                  <c:v>107.66639709472656</c:v>
                </c:pt>
                <c:pt idx="334">
                  <c:v>106.89195251464844</c:v>
                </c:pt>
                <c:pt idx="335">
                  <c:v>107.67536926269531</c:v>
                </c:pt>
                <c:pt idx="336">
                  <c:v>107.0352783203125</c:v>
                </c:pt>
                <c:pt idx="337">
                  <c:v>107.76790618896484</c:v>
                </c:pt>
                <c:pt idx="338">
                  <c:v>108.35159301757813</c:v>
                </c:pt>
                <c:pt idx="339">
                  <c:v>107.73714447021484</c:v>
                </c:pt>
                <c:pt idx="340">
                  <c:v>107.71111297607422</c:v>
                </c:pt>
                <c:pt idx="341">
                  <c:v>107.16922760009766</c:v>
                </c:pt>
                <c:pt idx="342">
                  <c:v>107.71095275878906</c:v>
                </c:pt>
                <c:pt idx="343">
                  <c:v>107.61875152587891</c:v>
                </c:pt>
                <c:pt idx="344">
                  <c:v>107.94955444335938</c:v>
                </c:pt>
                <c:pt idx="345">
                  <c:v>109.15816497802734</c:v>
                </c:pt>
                <c:pt idx="346">
                  <c:v>107.34381866455078</c:v>
                </c:pt>
                <c:pt idx="347">
                  <c:v>107.44685363769531</c:v>
                </c:pt>
                <c:pt idx="348">
                  <c:v>107.73002624511719</c:v>
                </c:pt>
                <c:pt idx="349">
                  <c:v>107.67389678955078</c:v>
                </c:pt>
                <c:pt idx="350">
                  <c:v>108.14363861083984</c:v>
                </c:pt>
                <c:pt idx="351">
                  <c:v>108.13361358642578</c:v>
                </c:pt>
                <c:pt idx="352">
                  <c:v>107.30680847167969</c:v>
                </c:pt>
                <c:pt idx="353">
                  <c:v>106.70112609863281</c:v>
                </c:pt>
                <c:pt idx="354">
                  <c:v>107.45844268798828</c:v>
                </c:pt>
                <c:pt idx="355">
                  <c:v>107.39803314208984</c:v>
                </c:pt>
                <c:pt idx="356">
                  <c:v>107.68587493896484</c:v>
                </c:pt>
                <c:pt idx="357">
                  <c:v>107.72938537597656</c:v>
                </c:pt>
                <c:pt idx="358">
                  <c:v>107.8172607421875</c:v>
                </c:pt>
                <c:pt idx="359">
                  <c:v>107.87281036376953</c:v>
                </c:pt>
                <c:pt idx="360">
                  <c:v>107.61862945556641</c:v>
                </c:pt>
                <c:pt idx="361">
                  <c:v>108.2196044921875</c:v>
                </c:pt>
                <c:pt idx="362">
                  <c:v>107.93714904785156</c:v>
                </c:pt>
                <c:pt idx="363">
                  <c:v>108.22186279296875</c:v>
                </c:pt>
                <c:pt idx="364">
                  <c:v>108.00933074951172</c:v>
                </c:pt>
                <c:pt idx="365">
                  <c:v>107.75441741943359</c:v>
                </c:pt>
                <c:pt idx="366">
                  <c:v>107.95010375976563</c:v>
                </c:pt>
                <c:pt idx="367">
                  <c:v>107.67446899414063</c:v>
                </c:pt>
                <c:pt idx="368">
                  <c:v>107.88975524902344</c:v>
                </c:pt>
                <c:pt idx="369">
                  <c:v>106.81219482421875</c:v>
                </c:pt>
                <c:pt idx="370">
                  <c:v>107.61484527587891</c:v>
                </c:pt>
                <c:pt idx="371">
                  <c:v>107.20001983642578</c:v>
                </c:pt>
                <c:pt idx="372">
                  <c:v>107.82187652587891</c:v>
                </c:pt>
                <c:pt idx="373">
                  <c:v>107.56491851806641</c:v>
                </c:pt>
                <c:pt idx="374">
                  <c:v>107.59893798828125</c:v>
                </c:pt>
                <c:pt idx="375">
                  <c:v>106.98342132568359</c:v>
                </c:pt>
                <c:pt idx="376">
                  <c:v>102.31622314453125</c:v>
                </c:pt>
                <c:pt idx="377">
                  <c:v>48.725360870361328</c:v>
                </c:pt>
                <c:pt idx="378">
                  <c:v>32.218666076660156</c:v>
                </c:pt>
                <c:pt idx="379">
                  <c:v>115.56488800048828</c:v>
                </c:pt>
                <c:pt idx="380">
                  <c:v>109.27108764648438</c:v>
                </c:pt>
                <c:pt idx="381">
                  <c:v>108.20402526855469</c:v>
                </c:pt>
                <c:pt idx="382">
                  <c:v>109.44580078125</c:v>
                </c:pt>
                <c:pt idx="383">
                  <c:v>109.12040710449219</c:v>
                </c:pt>
                <c:pt idx="384">
                  <c:v>108.24998474121094</c:v>
                </c:pt>
                <c:pt idx="385">
                  <c:v>109.78408050537109</c:v>
                </c:pt>
                <c:pt idx="386">
                  <c:v>108.15804290771484</c:v>
                </c:pt>
                <c:pt idx="387">
                  <c:v>109.01766204833984</c:v>
                </c:pt>
                <c:pt idx="388">
                  <c:v>108.84362030029297</c:v>
                </c:pt>
                <c:pt idx="389">
                  <c:v>108.89752960205078</c:v>
                </c:pt>
                <c:pt idx="390">
                  <c:v>108.6064453125</c:v>
                </c:pt>
                <c:pt idx="391">
                  <c:v>108.68840026855469</c:v>
                </c:pt>
                <c:pt idx="392">
                  <c:v>108.52531433105469</c:v>
                </c:pt>
                <c:pt idx="393">
                  <c:v>108.78909301757813</c:v>
                </c:pt>
                <c:pt idx="394">
                  <c:v>108.96197509765625</c:v>
                </c:pt>
                <c:pt idx="395">
                  <c:v>108.55381011962891</c:v>
                </c:pt>
                <c:pt idx="396">
                  <c:v>109.04903411865234</c:v>
                </c:pt>
                <c:pt idx="397">
                  <c:v>108.53710174560547</c:v>
                </c:pt>
                <c:pt idx="398">
                  <c:v>114.47901153564453</c:v>
                </c:pt>
                <c:pt idx="399">
                  <c:v>108.36197662353516</c:v>
                </c:pt>
                <c:pt idx="400">
                  <c:v>108.23934173583984</c:v>
                </c:pt>
                <c:pt idx="401">
                  <c:v>108.32329559326172</c:v>
                </c:pt>
                <c:pt idx="402">
                  <c:v>108.05467224121094</c:v>
                </c:pt>
                <c:pt idx="403">
                  <c:v>108.70893096923828</c:v>
                </c:pt>
                <c:pt idx="404">
                  <c:v>108.00119018554688</c:v>
                </c:pt>
                <c:pt idx="405">
                  <c:v>108.77449798583984</c:v>
                </c:pt>
                <c:pt idx="406">
                  <c:v>109.02837371826172</c:v>
                </c:pt>
                <c:pt idx="407">
                  <c:v>108.74057769775391</c:v>
                </c:pt>
                <c:pt idx="408">
                  <c:v>108.66431427001953</c:v>
                </c:pt>
                <c:pt idx="409">
                  <c:v>108.48074340820313</c:v>
                </c:pt>
                <c:pt idx="410">
                  <c:v>108.66345977783203</c:v>
                </c:pt>
                <c:pt idx="411">
                  <c:v>108.83494567871094</c:v>
                </c:pt>
                <c:pt idx="412">
                  <c:v>108.69416809082031</c:v>
                </c:pt>
                <c:pt idx="413">
                  <c:v>108.59086608886719</c:v>
                </c:pt>
                <c:pt idx="414">
                  <c:v>108.02641296386719</c:v>
                </c:pt>
                <c:pt idx="415">
                  <c:v>108.48516082763672</c:v>
                </c:pt>
                <c:pt idx="416">
                  <c:v>108.43608093261719</c:v>
                </c:pt>
                <c:pt idx="417">
                  <c:v>108.29228210449219</c:v>
                </c:pt>
                <c:pt idx="418">
                  <c:v>108.86235046386719</c:v>
                </c:pt>
                <c:pt idx="419">
                  <c:v>108.25338745117188</c:v>
                </c:pt>
                <c:pt idx="420">
                  <c:v>108.34654235839844</c:v>
                </c:pt>
                <c:pt idx="421">
                  <c:v>108.31296539306641</c:v>
                </c:pt>
                <c:pt idx="422">
                  <c:v>108.42041778564453</c:v>
                </c:pt>
                <c:pt idx="423">
                  <c:v>108.39816284179688</c:v>
                </c:pt>
                <c:pt idx="424">
                  <c:v>108.12760925292969</c:v>
                </c:pt>
                <c:pt idx="425">
                  <c:v>108.31871032714844</c:v>
                </c:pt>
                <c:pt idx="426">
                  <c:v>108.82323455810547</c:v>
                </c:pt>
                <c:pt idx="427">
                  <c:v>108.13510131835938</c:v>
                </c:pt>
                <c:pt idx="428">
                  <c:v>108.41189575195313</c:v>
                </c:pt>
                <c:pt idx="429">
                  <c:v>108.65870666503906</c:v>
                </c:pt>
                <c:pt idx="430">
                  <c:v>108.60562896728516</c:v>
                </c:pt>
                <c:pt idx="431">
                  <c:v>108.77269744873047</c:v>
                </c:pt>
                <c:pt idx="432">
                  <c:v>108.33331298828125</c:v>
                </c:pt>
                <c:pt idx="433">
                  <c:v>108.14888763427734</c:v>
                </c:pt>
                <c:pt idx="434">
                  <c:v>108.24973297119141</c:v>
                </c:pt>
                <c:pt idx="435">
                  <c:v>109.05400085449219</c:v>
                </c:pt>
                <c:pt idx="436">
                  <c:v>109.2913818359375</c:v>
                </c:pt>
                <c:pt idx="437">
                  <c:v>108.5777587890625</c:v>
                </c:pt>
                <c:pt idx="438">
                  <c:v>108.29019927978516</c:v>
                </c:pt>
                <c:pt idx="439">
                  <c:v>108.46671295166016</c:v>
                </c:pt>
                <c:pt idx="440">
                  <c:v>108.3734130859375</c:v>
                </c:pt>
                <c:pt idx="441">
                  <c:v>109.16815948486328</c:v>
                </c:pt>
                <c:pt idx="442">
                  <c:v>109.5216064453125</c:v>
                </c:pt>
                <c:pt idx="443">
                  <c:v>107.49188995361328</c:v>
                </c:pt>
                <c:pt idx="444">
                  <c:v>107.51385498046875</c:v>
                </c:pt>
                <c:pt idx="445">
                  <c:v>108.69093322753906</c:v>
                </c:pt>
                <c:pt idx="446">
                  <c:v>108.41897583007813</c:v>
                </c:pt>
                <c:pt idx="447">
                  <c:v>108.06925201416016</c:v>
                </c:pt>
                <c:pt idx="448">
                  <c:v>108.32284545898438</c:v>
                </c:pt>
                <c:pt idx="449">
                  <c:v>108.62429046630859</c:v>
                </c:pt>
                <c:pt idx="450">
                  <c:v>110.22486114501953</c:v>
                </c:pt>
                <c:pt idx="451">
                  <c:v>109.24075317382813</c:v>
                </c:pt>
                <c:pt idx="452">
                  <c:v>109.29779052734375</c:v>
                </c:pt>
                <c:pt idx="453">
                  <c:v>108.32441711425781</c:v>
                </c:pt>
                <c:pt idx="454">
                  <c:v>108.45919799804688</c:v>
                </c:pt>
                <c:pt idx="455">
                  <c:v>108.24388122558594</c:v>
                </c:pt>
                <c:pt idx="456">
                  <c:v>107.91799926757813</c:v>
                </c:pt>
                <c:pt idx="457">
                  <c:v>108.65149688720703</c:v>
                </c:pt>
                <c:pt idx="458">
                  <c:v>108.06665802001953</c:v>
                </c:pt>
                <c:pt idx="459">
                  <c:v>109.06005096435547</c:v>
                </c:pt>
                <c:pt idx="460">
                  <c:v>109.00878143310547</c:v>
                </c:pt>
                <c:pt idx="461">
                  <c:v>109.46395874023438</c:v>
                </c:pt>
                <c:pt idx="462">
                  <c:v>108.14930725097656</c:v>
                </c:pt>
                <c:pt idx="463">
                  <c:v>109.34905242919922</c:v>
                </c:pt>
                <c:pt idx="464">
                  <c:v>109.62751007080078</c:v>
                </c:pt>
                <c:pt idx="465">
                  <c:v>109.66425323486328</c:v>
                </c:pt>
                <c:pt idx="466">
                  <c:v>108.68668365478516</c:v>
                </c:pt>
                <c:pt idx="467">
                  <c:v>108.99800872802734</c:v>
                </c:pt>
                <c:pt idx="468">
                  <c:v>108.97869873046875</c:v>
                </c:pt>
                <c:pt idx="469">
                  <c:v>108.808837890625</c:v>
                </c:pt>
                <c:pt idx="470">
                  <c:v>107.76849365234375</c:v>
                </c:pt>
                <c:pt idx="471">
                  <c:v>108.38173675537109</c:v>
                </c:pt>
                <c:pt idx="472">
                  <c:v>109.43416595458984</c:v>
                </c:pt>
                <c:pt idx="473">
                  <c:v>109.68097686767578</c:v>
                </c:pt>
                <c:pt idx="474">
                  <c:v>109.63329315185547</c:v>
                </c:pt>
                <c:pt idx="475">
                  <c:v>108.40760040283203</c:v>
                </c:pt>
                <c:pt idx="476">
                  <c:v>108.71626281738281</c:v>
                </c:pt>
                <c:pt idx="477">
                  <c:v>108.50063323974609</c:v>
                </c:pt>
                <c:pt idx="478">
                  <c:v>107.72959136962891</c:v>
                </c:pt>
                <c:pt idx="479">
                  <c:v>108.10758209228516</c:v>
                </c:pt>
                <c:pt idx="480">
                  <c:v>108.93274688720703</c:v>
                </c:pt>
                <c:pt idx="481">
                  <c:v>108.16310119628906</c:v>
                </c:pt>
                <c:pt idx="482">
                  <c:v>108.69025421142578</c:v>
                </c:pt>
                <c:pt idx="483">
                  <c:v>108.03324890136719</c:v>
                </c:pt>
                <c:pt idx="484">
                  <c:v>107.94576263427734</c:v>
                </c:pt>
                <c:pt idx="485">
                  <c:v>106.64913940429688</c:v>
                </c:pt>
                <c:pt idx="486">
                  <c:v>108.3876953125</c:v>
                </c:pt>
                <c:pt idx="487">
                  <c:v>108.43152618408203</c:v>
                </c:pt>
                <c:pt idx="488">
                  <c:v>108.36026000976563</c:v>
                </c:pt>
                <c:pt idx="489">
                  <c:v>107.96299743652344</c:v>
                </c:pt>
                <c:pt idx="490">
                  <c:v>108.64192962646484</c:v>
                </c:pt>
                <c:pt idx="491">
                  <c:v>108.6893310546875</c:v>
                </c:pt>
                <c:pt idx="492">
                  <c:v>108.26383209228516</c:v>
                </c:pt>
                <c:pt idx="493">
                  <c:v>107.22625732421875</c:v>
                </c:pt>
                <c:pt idx="494">
                  <c:v>107.74649810791016</c:v>
                </c:pt>
                <c:pt idx="495">
                  <c:v>107.97930908203125</c:v>
                </c:pt>
                <c:pt idx="496">
                  <c:v>108.92454528808594</c:v>
                </c:pt>
                <c:pt idx="497">
                  <c:v>108.47532653808594</c:v>
                </c:pt>
                <c:pt idx="498">
                  <c:v>108.15590667724609</c:v>
                </c:pt>
                <c:pt idx="499">
                  <c:v>108.12937164306641</c:v>
                </c:pt>
                <c:pt idx="500">
                  <c:v>108.09345245361328</c:v>
                </c:pt>
                <c:pt idx="501">
                  <c:v>108.35069274902344</c:v>
                </c:pt>
                <c:pt idx="502">
                  <c:v>107.86815643310547</c:v>
                </c:pt>
                <c:pt idx="503">
                  <c:v>108.28036499023438</c:v>
                </c:pt>
                <c:pt idx="504">
                  <c:v>108.81699371337891</c:v>
                </c:pt>
                <c:pt idx="505">
                  <c:v>108.24087524414063</c:v>
                </c:pt>
                <c:pt idx="506">
                  <c:v>108.53985595703125</c:v>
                </c:pt>
                <c:pt idx="507">
                  <c:v>108.99195861816406</c:v>
                </c:pt>
                <c:pt idx="508">
                  <c:v>108.04692840576172</c:v>
                </c:pt>
                <c:pt idx="509">
                  <c:v>108.85515594482422</c:v>
                </c:pt>
                <c:pt idx="510">
                  <c:v>108.63116455078125</c:v>
                </c:pt>
                <c:pt idx="511">
                  <c:v>108.68809509277344</c:v>
                </c:pt>
                <c:pt idx="512">
                  <c:v>107.81609344482422</c:v>
                </c:pt>
                <c:pt idx="513">
                  <c:v>108.20641326904297</c:v>
                </c:pt>
                <c:pt idx="514">
                  <c:v>108.20679473876953</c:v>
                </c:pt>
                <c:pt idx="515">
                  <c:v>108.12088012695313</c:v>
                </c:pt>
                <c:pt idx="516">
                  <c:v>108.06146240234375</c:v>
                </c:pt>
                <c:pt idx="517">
                  <c:v>107.55335998535156</c:v>
                </c:pt>
                <c:pt idx="518">
                  <c:v>107.57070922851563</c:v>
                </c:pt>
                <c:pt idx="519">
                  <c:v>108.73615264892578</c:v>
                </c:pt>
                <c:pt idx="520">
                  <c:v>108.35224914550781</c:v>
                </c:pt>
                <c:pt idx="521">
                  <c:v>107.90007781982422</c:v>
                </c:pt>
                <c:pt idx="522">
                  <c:v>108.32521820068359</c:v>
                </c:pt>
                <c:pt idx="523">
                  <c:v>109.24094390869141</c:v>
                </c:pt>
                <c:pt idx="524">
                  <c:v>109.00417327880859</c:v>
                </c:pt>
                <c:pt idx="525">
                  <c:v>109.26403045654297</c:v>
                </c:pt>
                <c:pt idx="526">
                  <c:v>109.35310363769531</c:v>
                </c:pt>
                <c:pt idx="527">
                  <c:v>109.68643951416016</c:v>
                </c:pt>
                <c:pt idx="528">
                  <c:v>109.024658203125</c:v>
                </c:pt>
                <c:pt idx="529">
                  <c:v>109.68794250488281</c:v>
                </c:pt>
                <c:pt idx="530">
                  <c:v>109.57332611083984</c:v>
                </c:pt>
                <c:pt idx="531">
                  <c:v>108.24159240722656</c:v>
                </c:pt>
                <c:pt idx="532">
                  <c:v>108.19335174560547</c:v>
                </c:pt>
                <c:pt idx="533">
                  <c:v>108.30941772460938</c:v>
                </c:pt>
                <c:pt idx="534">
                  <c:v>108.90503692626953</c:v>
                </c:pt>
                <c:pt idx="535">
                  <c:v>108.68759918212891</c:v>
                </c:pt>
                <c:pt idx="536">
                  <c:v>108.49405670166016</c:v>
                </c:pt>
                <c:pt idx="537">
                  <c:v>108.81746673583984</c:v>
                </c:pt>
                <c:pt idx="538">
                  <c:v>109.13787841796875</c:v>
                </c:pt>
                <c:pt idx="539">
                  <c:v>110.39882659912109</c:v>
                </c:pt>
                <c:pt idx="540">
                  <c:v>109.17051696777344</c:v>
                </c:pt>
                <c:pt idx="541">
                  <c:v>108.71842193603516</c:v>
                </c:pt>
                <c:pt idx="542">
                  <c:v>109.19853973388672</c:v>
                </c:pt>
                <c:pt idx="543">
                  <c:v>108.89424896240234</c:v>
                </c:pt>
                <c:pt idx="544">
                  <c:v>109.74861907958984</c:v>
                </c:pt>
                <c:pt idx="545">
                  <c:v>107.34793853759766</c:v>
                </c:pt>
                <c:pt idx="546">
                  <c:v>107.97467041015625</c:v>
                </c:pt>
                <c:pt idx="547">
                  <c:v>107.84600830078125</c:v>
                </c:pt>
                <c:pt idx="548">
                  <c:v>109.30271911621094</c:v>
                </c:pt>
                <c:pt idx="549">
                  <c:v>109.64718627929688</c:v>
                </c:pt>
                <c:pt idx="550">
                  <c:v>109.15042877197266</c:v>
                </c:pt>
                <c:pt idx="551">
                  <c:v>109.25949096679688</c:v>
                </c:pt>
                <c:pt idx="552">
                  <c:v>108.95273590087891</c:v>
                </c:pt>
                <c:pt idx="553">
                  <c:v>108.98851013183594</c:v>
                </c:pt>
                <c:pt idx="554">
                  <c:v>108.84188842773438</c:v>
                </c:pt>
                <c:pt idx="555">
                  <c:v>108.13192749023438</c:v>
                </c:pt>
                <c:pt idx="556">
                  <c:v>108.14659118652344</c:v>
                </c:pt>
                <c:pt idx="557">
                  <c:v>109.29315948486328</c:v>
                </c:pt>
                <c:pt idx="558">
                  <c:v>109.47633361816406</c:v>
                </c:pt>
                <c:pt idx="559">
                  <c:v>108.59161376953125</c:v>
                </c:pt>
                <c:pt idx="560">
                  <c:v>108.93070220947266</c:v>
                </c:pt>
                <c:pt idx="561">
                  <c:v>109.21355438232422</c:v>
                </c:pt>
                <c:pt idx="562">
                  <c:v>109.89234161376953</c:v>
                </c:pt>
                <c:pt idx="563">
                  <c:v>108.96134948730469</c:v>
                </c:pt>
                <c:pt idx="564">
                  <c:v>107.72175598144531</c:v>
                </c:pt>
                <c:pt idx="565">
                  <c:v>107.32177734375</c:v>
                </c:pt>
                <c:pt idx="566">
                  <c:v>108.04454040527344</c:v>
                </c:pt>
                <c:pt idx="567">
                  <c:v>108.28048706054688</c:v>
                </c:pt>
                <c:pt idx="568">
                  <c:v>107.30412292480469</c:v>
                </c:pt>
                <c:pt idx="569">
                  <c:v>107.03926086425781</c:v>
                </c:pt>
                <c:pt idx="570">
                  <c:v>107.17134094238281</c:v>
                </c:pt>
                <c:pt idx="571">
                  <c:v>107.663818359375</c:v>
                </c:pt>
                <c:pt idx="572">
                  <c:v>107.64082336425781</c:v>
                </c:pt>
                <c:pt idx="573">
                  <c:v>106.68120574951172</c:v>
                </c:pt>
                <c:pt idx="574">
                  <c:v>107.00762939453125</c:v>
                </c:pt>
                <c:pt idx="575">
                  <c:v>107.22341156005859</c:v>
                </c:pt>
                <c:pt idx="576">
                  <c:v>106.98150634765625</c:v>
                </c:pt>
                <c:pt idx="577">
                  <c:v>107.51664733886719</c:v>
                </c:pt>
                <c:pt idx="578">
                  <c:v>107.54067993164063</c:v>
                </c:pt>
                <c:pt idx="579">
                  <c:v>107.07330322265625</c:v>
                </c:pt>
                <c:pt idx="580">
                  <c:v>107.04317474365234</c:v>
                </c:pt>
                <c:pt idx="581">
                  <c:v>106.54651641845703</c:v>
                </c:pt>
                <c:pt idx="582">
                  <c:v>106.5931396484375</c:v>
                </c:pt>
                <c:pt idx="583">
                  <c:v>107.0521240234375</c:v>
                </c:pt>
                <c:pt idx="584">
                  <c:v>107.55287170410156</c:v>
                </c:pt>
                <c:pt idx="585">
                  <c:v>108.10829162597656</c:v>
                </c:pt>
                <c:pt idx="586">
                  <c:v>107.42211151123047</c:v>
                </c:pt>
                <c:pt idx="587">
                  <c:v>107.58802032470703</c:v>
                </c:pt>
                <c:pt idx="588">
                  <c:v>107.63681030273438</c:v>
                </c:pt>
                <c:pt idx="589">
                  <c:v>107.68411254882813</c:v>
                </c:pt>
                <c:pt idx="590">
                  <c:v>107.39159393310547</c:v>
                </c:pt>
                <c:pt idx="591">
                  <c:v>107.32832336425781</c:v>
                </c:pt>
                <c:pt idx="592">
                  <c:v>107.04308319091797</c:v>
                </c:pt>
                <c:pt idx="593">
                  <c:v>106.51815032958984</c:v>
                </c:pt>
                <c:pt idx="594">
                  <c:v>106.91896820068359</c:v>
                </c:pt>
                <c:pt idx="595">
                  <c:v>107.23703765869141</c:v>
                </c:pt>
                <c:pt idx="596">
                  <c:v>106.76103973388672</c:v>
                </c:pt>
                <c:pt idx="597">
                  <c:v>107.71351623535156</c:v>
                </c:pt>
                <c:pt idx="598">
                  <c:v>107.04296875</c:v>
                </c:pt>
                <c:pt idx="599">
                  <c:v>107.12966156005859</c:v>
                </c:pt>
                <c:pt idx="600">
                  <c:v>107.19550323486328</c:v>
                </c:pt>
                <c:pt idx="601">
                  <c:v>107.28696441650391</c:v>
                </c:pt>
                <c:pt idx="602">
                  <c:v>107.22862243652344</c:v>
                </c:pt>
                <c:pt idx="603">
                  <c:v>107.26813507080078</c:v>
                </c:pt>
                <c:pt idx="604">
                  <c:v>107.80971527099609</c:v>
                </c:pt>
                <c:pt idx="605">
                  <c:v>108.58843231201172</c:v>
                </c:pt>
                <c:pt idx="606">
                  <c:v>107.85389709472656</c:v>
                </c:pt>
                <c:pt idx="607">
                  <c:v>107.53781890869141</c:v>
                </c:pt>
                <c:pt idx="608">
                  <c:v>107.38401794433594</c:v>
                </c:pt>
                <c:pt idx="609">
                  <c:v>106.86253356933594</c:v>
                </c:pt>
                <c:pt idx="610">
                  <c:v>107.98472595214844</c:v>
                </c:pt>
                <c:pt idx="611">
                  <c:v>108.08954620361328</c:v>
                </c:pt>
                <c:pt idx="612">
                  <c:v>108.37867736816406</c:v>
                </c:pt>
                <c:pt idx="613">
                  <c:v>107.90223693847656</c:v>
                </c:pt>
                <c:pt idx="614">
                  <c:v>108.00547027587891</c:v>
                </c:pt>
                <c:pt idx="615">
                  <c:v>107.85311126708984</c:v>
                </c:pt>
                <c:pt idx="616">
                  <c:v>107.98017883300781</c:v>
                </c:pt>
                <c:pt idx="617">
                  <c:v>108.47154998779297</c:v>
                </c:pt>
                <c:pt idx="618">
                  <c:v>108.04798126220703</c:v>
                </c:pt>
                <c:pt idx="619">
                  <c:v>107.97116088867188</c:v>
                </c:pt>
                <c:pt idx="620">
                  <c:v>107.5380859375</c:v>
                </c:pt>
                <c:pt idx="621">
                  <c:v>107.67960357666016</c:v>
                </c:pt>
                <c:pt idx="622">
                  <c:v>107.49937438964844</c:v>
                </c:pt>
                <c:pt idx="623">
                  <c:v>107.27484893798828</c:v>
                </c:pt>
                <c:pt idx="624">
                  <c:v>107.56261444091797</c:v>
                </c:pt>
                <c:pt idx="625">
                  <c:v>107.90946197509766</c:v>
                </c:pt>
                <c:pt idx="626">
                  <c:v>108.21746063232422</c:v>
                </c:pt>
                <c:pt idx="627">
                  <c:v>107.96276092529297</c:v>
                </c:pt>
                <c:pt idx="628">
                  <c:v>108.78781890869141</c:v>
                </c:pt>
                <c:pt idx="629">
                  <c:v>108.093505859375</c:v>
                </c:pt>
                <c:pt idx="630">
                  <c:v>107.88509368896484</c:v>
                </c:pt>
                <c:pt idx="631">
                  <c:v>108.80830383300781</c:v>
                </c:pt>
                <c:pt idx="632">
                  <c:v>106.63808441162109</c:v>
                </c:pt>
                <c:pt idx="633">
                  <c:v>107.23783874511719</c:v>
                </c:pt>
                <c:pt idx="634">
                  <c:v>106.65607452392578</c:v>
                </c:pt>
                <c:pt idx="635">
                  <c:v>106.66657257080078</c:v>
                </c:pt>
                <c:pt idx="636">
                  <c:v>107.17164611816406</c:v>
                </c:pt>
                <c:pt idx="637">
                  <c:v>107.5118408203125</c:v>
                </c:pt>
                <c:pt idx="638">
                  <c:v>107.29433441162109</c:v>
                </c:pt>
                <c:pt idx="639">
                  <c:v>106.60631561279297</c:v>
                </c:pt>
                <c:pt idx="640">
                  <c:v>106.18560028076172</c:v>
                </c:pt>
                <c:pt idx="641">
                  <c:v>106.9373779296875</c:v>
                </c:pt>
                <c:pt idx="642">
                  <c:v>106.93288421630859</c:v>
                </c:pt>
                <c:pt idx="643">
                  <c:v>106.34632873535156</c:v>
                </c:pt>
                <c:pt idx="644">
                  <c:v>106.88709259033203</c:v>
                </c:pt>
                <c:pt idx="645">
                  <c:v>107.64279937744141</c:v>
                </c:pt>
                <c:pt idx="646">
                  <c:v>106.64302062988281</c:v>
                </c:pt>
                <c:pt idx="647">
                  <c:v>106.87235260009766</c:v>
                </c:pt>
                <c:pt idx="648">
                  <c:v>105.75930786132813</c:v>
                </c:pt>
                <c:pt idx="649">
                  <c:v>106.86185455322266</c:v>
                </c:pt>
                <c:pt idx="650">
                  <c:v>104.89679718017578</c:v>
                </c:pt>
                <c:pt idx="651">
                  <c:v>104.77010345458984</c:v>
                </c:pt>
                <c:pt idx="652">
                  <c:v>105.55668640136719</c:v>
                </c:pt>
                <c:pt idx="653">
                  <c:v>105.73714447021484</c:v>
                </c:pt>
                <c:pt idx="654">
                  <c:v>105.38431549072266</c:v>
                </c:pt>
                <c:pt idx="655">
                  <c:v>106.98598480224609</c:v>
                </c:pt>
                <c:pt idx="656">
                  <c:v>104.38711547851563</c:v>
                </c:pt>
                <c:pt idx="657">
                  <c:v>105.76137542724609</c:v>
                </c:pt>
                <c:pt idx="658">
                  <c:v>105.41734313964844</c:v>
                </c:pt>
                <c:pt idx="659">
                  <c:v>105.14548492431641</c:v>
                </c:pt>
                <c:pt idx="660">
                  <c:v>105.08943176269531</c:v>
                </c:pt>
                <c:pt idx="661">
                  <c:v>105.61204528808594</c:v>
                </c:pt>
                <c:pt idx="662">
                  <c:v>105.99506378173828</c:v>
                </c:pt>
                <c:pt idx="663">
                  <c:v>104.88082885742188</c:v>
                </c:pt>
                <c:pt idx="664">
                  <c:v>103.86601257324219</c:v>
                </c:pt>
                <c:pt idx="665">
                  <c:v>103.44774627685547</c:v>
                </c:pt>
                <c:pt idx="666">
                  <c:v>105.46177673339844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55BA-4515-90CB-3AA01EDB7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996184"/>
        <c:axId val="2144991920"/>
      </c:scatterChart>
      <c:valAx>
        <c:axId val="1161128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d/\-mmm/\-yy/\ h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28800"/>
        <c:crosses val="autoZero"/>
        <c:crossBetween val="midCat"/>
      </c:valAx>
      <c:valAx>
        <c:axId val="1161128800"/>
        <c:scaling>
          <c:orientation val="minMax"/>
          <c:max val="95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28144"/>
        <c:crosses val="autoZero"/>
        <c:crossBetween val="midCat"/>
      </c:valAx>
      <c:valAx>
        <c:axId val="2144991920"/>
        <c:scaling>
          <c:orientation val="minMax"/>
          <c:max val="120"/>
          <c:min val="9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996184"/>
        <c:crosses val="max"/>
        <c:crossBetween val="midCat"/>
      </c:valAx>
      <c:valAx>
        <c:axId val="2144996184"/>
        <c:scaling>
          <c:orientation val="minMax"/>
        </c:scaling>
        <c:delete val="1"/>
        <c:axPos val="b"/>
        <c:numFmt formatCode="dd/\-mmm/\-yy/\ hh:mm:ss" sourceLinked="1"/>
        <c:majorTickMark val="out"/>
        <c:minorTickMark val="none"/>
        <c:tickLblPos val="nextTo"/>
        <c:crossAx val="2144991920"/>
        <c:crosses val="autoZero"/>
        <c:crossBetween val="midCat"/>
      </c:valAx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8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07D12-BF6E-4C98-8BED-20ECF77EF324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1985A-ADA6-4A0D-8901-62FA2D93D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2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913" y="750888"/>
            <a:ext cx="6670675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517AC-786D-44DF-96BE-F578D649EA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4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8975"/>
            <a:ext cx="18288000" cy="7058025"/>
          </a:xfrm>
          <a:prstGeom prst="rect">
            <a:avLst/>
          </a:prstGeom>
        </p:spPr>
      </p:pic>
      <p:sp>
        <p:nvSpPr>
          <p:cNvPr id="22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1091865" y="4282736"/>
            <a:ext cx="8888019" cy="271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800" cap="all" baseline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715" cap="all" baseline="0">
                <a:solidFill>
                  <a:schemeClr val="tx1"/>
                </a:solidFill>
              </a:defRPr>
            </a:lvl2pPr>
            <a:lvl3pPr>
              <a:defRPr sz="1715" cap="all" baseline="0">
                <a:solidFill>
                  <a:schemeClr val="tx1"/>
                </a:solidFill>
              </a:defRPr>
            </a:lvl3pPr>
            <a:lvl4pPr>
              <a:defRPr sz="1715" cap="all" baseline="0">
                <a:solidFill>
                  <a:schemeClr val="tx1"/>
                </a:solidFill>
              </a:defRPr>
            </a:lvl4pPr>
            <a:lvl5pPr>
              <a:defRPr sz="1715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Short Subhead all caps (12pt regular) optional</a:t>
            </a:r>
            <a:endParaRPr lang="ar-SA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1091867" y="5822222"/>
            <a:ext cx="8888018" cy="257595"/>
          </a:xfrm>
        </p:spPr>
        <p:txBody>
          <a:bodyPr/>
          <a:lstStyle>
            <a:lvl1pPr marL="0" marR="0" indent="0" algn="l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5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Confidential marks all caps (10pt light)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91643" y="5135026"/>
            <a:ext cx="8888243" cy="670193"/>
          </a:xfrm>
        </p:spPr>
        <p:txBody>
          <a:bodyPr vert="horz" wrap="square" lIns="0" tIns="0" rIns="0" bIns="0" rtlCol="0">
            <a:noAutofit/>
          </a:bodyPr>
          <a:lstStyle>
            <a:lvl1pPr algn="l" rtl="0">
              <a:defRPr lang="en-US" sz="1500" dirty="0">
                <a:solidFill>
                  <a:schemeClr val="tx1"/>
                </a:solidFill>
                <a:latin typeface="+mn-lt"/>
                <a:cs typeface="SABIC Typeface Text Light" panose="020B0303060202020204" pitchFamily="34" charset="0"/>
              </a:defRPr>
            </a:lvl1pPr>
          </a:lstStyle>
          <a:p>
            <a:pPr lvl="0"/>
            <a:r>
              <a:rPr lang="en-US" dirty="0"/>
              <a:t>Author’s Name (10pt light)</a:t>
            </a:r>
            <a:br>
              <a:rPr lang="en-US" dirty="0"/>
            </a:br>
            <a:r>
              <a:rPr lang="en-US" dirty="0"/>
              <a:t>Event, City, Country, Month XX, Year (10pt light)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674" y="771427"/>
            <a:ext cx="2703690" cy="1389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5" y="1104054"/>
            <a:ext cx="4501343" cy="329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2510028"/>
            <a:ext cx="13441680" cy="1645920"/>
          </a:xfrm>
        </p:spPr>
        <p:txBody>
          <a:bodyPr/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headline all caps (36pt light) 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</p:spTree>
    <p:extLst>
      <p:ext uri="{BB962C8B-B14F-4D97-AF65-F5344CB8AC3E}">
        <p14:creationId xmlns:p14="http://schemas.microsoft.com/office/powerpoint/2010/main" val="1719393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in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0325"/>
            <a:ext cx="18288000" cy="7686675"/>
          </a:xfrm>
          <a:prstGeom prst="rect">
            <a:avLst/>
          </a:prstGeom>
        </p:spPr>
      </p:pic>
      <p:sp>
        <p:nvSpPr>
          <p:cNvPr id="22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1091865" y="5109848"/>
            <a:ext cx="8888019" cy="271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800" cap="all" baseline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715" cap="all" baseline="0">
                <a:solidFill>
                  <a:schemeClr val="tx1"/>
                </a:solidFill>
              </a:defRPr>
            </a:lvl2pPr>
            <a:lvl3pPr>
              <a:defRPr sz="1715" cap="all" baseline="0">
                <a:solidFill>
                  <a:schemeClr val="tx1"/>
                </a:solidFill>
              </a:defRPr>
            </a:lvl3pPr>
            <a:lvl4pPr>
              <a:defRPr sz="1715" cap="all" baseline="0">
                <a:solidFill>
                  <a:schemeClr val="tx1"/>
                </a:solidFill>
              </a:defRPr>
            </a:lvl4pPr>
            <a:lvl5pPr>
              <a:defRPr sz="1715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Short Subhead all caps (12pt regular) optional</a:t>
            </a:r>
            <a:endParaRPr lang="ar-SA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1091867" y="6649334"/>
            <a:ext cx="8888018" cy="257595"/>
          </a:xfrm>
        </p:spPr>
        <p:txBody>
          <a:bodyPr/>
          <a:lstStyle>
            <a:lvl1pPr marL="0" marR="0" indent="0" algn="l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5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Confidential marks all caps (10pt light)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91643" y="5962138"/>
            <a:ext cx="8888243" cy="670193"/>
          </a:xfrm>
        </p:spPr>
        <p:txBody>
          <a:bodyPr vert="horz" wrap="square" lIns="0" tIns="0" rIns="0" bIns="0" rtlCol="0">
            <a:noAutofit/>
          </a:bodyPr>
          <a:lstStyle>
            <a:lvl1pPr algn="l" rtl="0">
              <a:defRPr lang="en-US" sz="1500" dirty="0">
                <a:solidFill>
                  <a:schemeClr val="tx1"/>
                </a:solidFill>
                <a:latin typeface="+mn-lt"/>
                <a:cs typeface="SABIC Typeface Text Light" panose="020B0303060202020204" pitchFamily="34" charset="0"/>
              </a:defRPr>
            </a:lvl1pPr>
          </a:lstStyle>
          <a:p>
            <a:pPr lvl="0"/>
            <a:r>
              <a:rPr lang="en-US" dirty="0"/>
              <a:t>Author’s Name (10pt light)</a:t>
            </a:r>
            <a:br>
              <a:rPr lang="en-US" dirty="0"/>
            </a:br>
            <a:r>
              <a:rPr lang="en-US" dirty="0"/>
              <a:t>Event, City, Country, Month XX, Year (10pt light)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674" y="771427"/>
            <a:ext cx="2703690" cy="1389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5" y="1104054"/>
            <a:ext cx="4501343" cy="329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1865" y="2510027"/>
            <a:ext cx="13441680" cy="2471745"/>
          </a:xfrm>
        </p:spPr>
        <p:txBody>
          <a:bodyPr/>
          <a:lstStyle>
            <a:lvl1pPr>
              <a:defRPr lang="en-US" sz="5400" b="0" cap="all" baseline="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Document headline</a:t>
            </a:r>
            <a:br>
              <a:rPr lang="en-US" dirty="0"/>
            </a:br>
            <a:r>
              <a:rPr lang="en-US" dirty="0"/>
              <a:t>all caps (36pt light) </a:t>
            </a:r>
            <a:br>
              <a:rPr lang="en-US" dirty="0"/>
            </a:br>
            <a:r>
              <a:rPr lang="en-US" dirty="0"/>
              <a:t>three lines maximum</a:t>
            </a:r>
          </a:p>
        </p:txBody>
      </p:sp>
    </p:spTree>
    <p:extLst>
      <p:ext uri="{BB962C8B-B14F-4D97-AF65-F5344CB8AC3E}">
        <p14:creationId xmlns:p14="http://schemas.microsoft.com/office/powerpoint/2010/main" val="396827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s Cover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993"/>
            <a:ext cx="18288000" cy="6908007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8377772" y="4704899"/>
            <a:ext cx="8846588" cy="328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r" defTabSz="17413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800" b="0" cap="all" baseline="0" dirty="0" smtClean="0"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715" cap="all" baseline="0">
                <a:solidFill>
                  <a:schemeClr val="tx1"/>
                </a:solidFill>
              </a:defRPr>
            </a:lvl2pPr>
            <a:lvl3pPr>
              <a:defRPr sz="1715" cap="all" baseline="0">
                <a:solidFill>
                  <a:schemeClr val="tx1"/>
                </a:solidFill>
              </a:defRPr>
            </a:lvl3pPr>
            <a:lvl4pPr>
              <a:defRPr sz="1715" cap="all" baseline="0">
                <a:solidFill>
                  <a:schemeClr val="tx1"/>
                </a:solidFill>
              </a:defRPr>
            </a:lvl4pPr>
            <a:lvl5pPr>
              <a:defRPr sz="1715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ar-SA" dirty="0"/>
              <a:t>عنوان فرعي مختصر، اختياري، حجم الخط 12عادي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 hasCustomPrompt="1"/>
          </p:nvPr>
        </p:nvSpPr>
        <p:spPr>
          <a:xfrm>
            <a:off x="8377772" y="6213348"/>
            <a:ext cx="8846588" cy="246888"/>
          </a:xfrm>
        </p:spPr>
        <p:txBody>
          <a:bodyPr/>
          <a:lstStyle>
            <a:lvl1pPr algn="r" rtl="1">
              <a:defRPr sz="1500" baseline="0">
                <a:solidFill>
                  <a:schemeClr val="accent4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تعليمات السرّية، حجم الخط 10خفيف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377772" y="5527416"/>
            <a:ext cx="8845196" cy="670193"/>
          </a:xfrm>
        </p:spPr>
        <p:txBody>
          <a:bodyPr vert="horz" wrap="square" lIns="0" tIns="0" rIns="0" bIns="0" rtlCol="0">
            <a:noAutofit/>
          </a:bodyPr>
          <a:lstStyle>
            <a:lvl1pPr marL="0" marR="0" indent="0" algn="r" defTabSz="17413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500" baseline="0">
                <a:solidFill>
                  <a:schemeClr val="tx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اسم المؤلف، حجم الخط 10خفيف</a:t>
            </a:r>
            <a:br>
              <a:rPr lang="ar-SA" dirty="0"/>
            </a:br>
            <a:r>
              <a:rPr lang="ar-SA" dirty="0"/>
              <a:t>اسم المناسبة، المدينة، الدولة، الشهر، السنة، حجم الخط 10خفيف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674" y="771427"/>
            <a:ext cx="2703690" cy="13890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9" y="947249"/>
            <a:ext cx="3088203" cy="622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7328" y="2504490"/>
            <a:ext cx="13455639" cy="1975578"/>
          </a:xfrm>
        </p:spPr>
        <p:txBody>
          <a:bodyPr/>
          <a:lstStyle>
            <a:lvl1pPr algn="r" rtl="1">
              <a:lnSpc>
                <a:spcPct val="120000"/>
              </a:lnSpc>
              <a:defRPr lang="en-US" sz="5400" b="0" cap="all" baseline="0" dirty="0">
                <a:solidFill>
                  <a:schemeClr val="accent5"/>
                </a:solidFill>
                <a:latin typeface="SABIC Typeface Headline Light" panose="020B0303060202020204" pitchFamily="34" charset="0"/>
                <a:ea typeface="+mn-ea"/>
                <a:cs typeface="+mj-cs"/>
              </a:defRPr>
            </a:lvl1pPr>
          </a:lstStyle>
          <a:p>
            <a:pPr lvl="0"/>
            <a:r>
              <a:rPr lang="ar-SA" dirty="0"/>
              <a:t>العنوان الرئيس، سطرين كحد أقصى، </a:t>
            </a:r>
            <a:br>
              <a:rPr lang="ar-SA" dirty="0"/>
            </a:br>
            <a:r>
              <a:rPr lang="ar-SA" dirty="0"/>
              <a:t>حجم الخط 36خفيف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29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ines Cover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050"/>
            <a:ext cx="18288000" cy="7600950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8377772" y="5697989"/>
            <a:ext cx="8846588" cy="328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r" defTabSz="17413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800" cap="all" baseline="0" dirty="0" smtClean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715" cap="all" baseline="0">
                <a:solidFill>
                  <a:schemeClr val="tx1"/>
                </a:solidFill>
              </a:defRPr>
            </a:lvl2pPr>
            <a:lvl3pPr>
              <a:defRPr sz="1715" cap="all" baseline="0">
                <a:solidFill>
                  <a:schemeClr val="tx1"/>
                </a:solidFill>
              </a:defRPr>
            </a:lvl3pPr>
            <a:lvl4pPr>
              <a:defRPr sz="1715" cap="all" baseline="0">
                <a:solidFill>
                  <a:schemeClr val="tx1"/>
                </a:solidFill>
              </a:defRPr>
            </a:lvl4pPr>
            <a:lvl5pPr>
              <a:defRPr sz="1715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ar-SA" dirty="0"/>
              <a:t>عنوان فرعي مختصر، اختياري، حجم الخط 12عادي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 hasCustomPrompt="1"/>
          </p:nvPr>
        </p:nvSpPr>
        <p:spPr>
          <a:xfrm>
            <a:off x="8377772" y="7206438"/>
            <a:ext cx="8846588" cy="246888"/>
          </a:xfrm>
        </p:spPr>
        <p:txBody>
          <a:bodyPr/>
          <a:lstStyle>
            <a:lvl1pPr algn="r" rtl="1">
              <a:defRPr sz="1500" baseline="0">
                <a:solidFill>
                  <a:schemeClr val="accent4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تعليمات السرّية، حجم الخط 10خفيف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377772" y="6520507"/>
            <a:ext cx="8845196" cy="670193"/>
          </a:xfrm>
        </p:spPr>
        <p:txBody>
          <a:bodyPr vert="horz" wrap="square" lIns="0" tIns="0" rIns="0" bIns="0" rtlCol="0">
            <a:noAutofit/>
          </a:bodyPr>
          <a:lstStyle>
            <a:lvl1pPr marL="0" marR="0" indent="0" algn="r" defTabSz="17413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500" baseline="0">
                <a:solidFill>
                  <a:schemeClr val="tx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اسم المؤلف، حجم الخط 10خفيف</a:t>
            </a:r>
            <a:br>
              <a:rPr lang="ar-SA" dirty="0"/>
            </a:br>
            <a:r>
              <a:rPr lang="ar-SA" dirty="0"/>
              <a:t>اسم المناسبة، المدينة، الدولة، الشهر، السنة، حجم الخط 10خفيف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674" y="771427"/>
            <a:ext cx="2703690" cy="13890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9" y="947249"/>
            <a:ext cx="3088203" cy="622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7329" y="2504488"/>
            <a:ext cx="13455638" cy="2968673"/>
          </a:xfrm>
        </p:spPr>
        <p:txBody>
          <a:bodyPr/>
          <a:lstStyle>
            <a:lvl1pPr algn="r" rtl="1">
              <a:lnSpc>
                <a:spcPct val="120000"/>
              </a:lnSpc>
              <a:defRPr lang="en-US" sz="5400" b="0" cap="all" baseline="0" dirty="0">
                <a:solidFill>
                  <a:schemeClr val="accent5"/>
                </a:solidFill>
                <a:latin typeface="SABIC Typeface Headline Light" panose="020B0303060202020204" pitchFamily="34" charset="0"/>
                <a:ea typeface="+mn-ea"/>
                <a:cs typeface="+mj-cs"/>
              </a:defRPr>
            </a:lvl1pPr>
          </a:lstStyle>
          <a:p>
            <a:pPr lvl="0"/>
            <a:r>
              <a:rPr lang="ar-SA" dirty="0"/>
              <a:t>العنوان الرئيس، </a:t>
            </a:r>
            <a:br>
              <a:rPr lang="ar-SA" dirty="0"/>
            </a:br>
            <a:r>
              <a:rPr lang="ar-SA" dirty="0"/>
              <a:t>ثلاثة أسطر كحد أقصى، </a:t>
            </a:r>
            <a:br>
              <a:rPr lang="ar-SA" dirty="0"/>
            </a:br>
            <a:r>
              <a:rPr lang="ar-SA" dirty="0"/>
              <a:t>حجم الخط 36خفيف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44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Divider">
    <p:bg>
      <p:bgPr>
        <a:gradFill flip="none" rotWithShape="1">
          <a:gsLst>
            <a:gs pos="10000">
              <a:srgbClr val="0047BB"/>
            </a:gs>
            <a:gs pos="9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35269" y="609600"/>
            <a:ext cx="14913983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rtl="0">
              <a:lnSpc>
                <a:spcPct val="100000"/>
              </a:lnSpc>
              <a:defRPr sz="3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FontTx/>
            </a:pPr>
            <a:r>
              <a:rPr lang="en-US" dirty="0"/>
              <a:t>Section divider subtitle (20PT light)</a:t>
            </a:r>
            <a:endParaRPr lang="en-GB" kern="0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35270" y="2190602"/>
            <a:ext cx="15654090" cy="2468880"/>
          </a:xfrm>
        </p:spPr>
        <p:txBody>
          <a:bodyPr anchor="t"/>
          <a:lstStyle>
            <a:lvl1pPr>
              <a:lnSpc>
                <a:spcPct val="120000"/>
              </a:lnSpc>
              <a:defRPr sz="6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kern="0" dirty="0"/>
              <a:t>Section divider</a:t>
            </a:r>
            <a:br>
              <a:rPr lang="en-US" kern="0" dirty="0"/>
            </a:br>
            <a:r>
              <a:rPr lang="en-US" kern="0" dirty="0"/>
              <a:t>Headline 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5269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75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invGray">
          <a:xfrm>
            <a:off x="16389362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463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Numbering">
    <p:bg>
      <p:bgPr>
        <a:gradFill flip="none" rotWithShape="1">
          <a:gsLst>
            <a:gs pos="10000">
              <a:srgbClr val="0047BB"/>
            </a:gs>
            <a:gs pos="9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35269" y="2190602"/>
            <a:ext cx="15654092" cy="2468880"/>
          </a:xfrm>
        </p:spPr>
        <p:txBody>
          <a:bodyPr anchor="t"/>
          <a:lstStyle>
            <a:lvl1pPr>
              <a:lnSpc>
                <a:spcPct val="120000"/>
              </a:lnSpc>
              <a:defRPr sz="6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numbering </a:t>
            </a:r>
            <a:br>
              <a:rPr lang="en-US" dirty="0"/>
            </a:br>
            <a:r>
              <a:rPr lang="en-US" dirty="0"/>
              <a:t>system </a:t>
            </a:r>
            <a:r>
              <a:rPr lang="en-US" kern="0" dirty="0"/>
              <a:t>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35269" y="609600"/>
            <a:ext cx="14913983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000" b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8379" b="0">
                <a:solidFill>
                  <a:schemeClr val="bg1"/>
                </a:solidFill>
              </a:defRPr>
            </a:lvl2pPr>
            <a:lvl3pPr>
              <a:defRPr sz="8379" b="0">
                <a:solidFill>
                  <a:schemeClr val="bg1"/>
                </a:solidFill>
              </a:defRPr>
            </a:lvl3pPr>
            <a:lvl4pPr>
              <a:defRPr sz="8379" b="0">
                <a:solidFill>
                  <a:schemeClr val="bg1"/>
                </a:solidFill>
              </a:defRPr>
            </a:lvl4pPr>
            <a:lvl5pPr>
              <a:defRPr sz="8379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divider subtitle (20PT light)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795717" y="4817923"/>
            <a:ext cx="8804405" cy="5539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33000" b="0">
                <a:solidFill>
                  <a:schemeClr val="bg1"/>
                </a:solidFill>
              </a:defRPr>
            </a:lvl1pPr>
            <a:lvl2pPr algn="r">
              <a:defRPr sz="45705">
                <a:solidFill>
                  <a:schemeClr val="bg1"/>
                </a:solidFill>
              </a:defRPr>
            </a:lvl2pPr>
            <a:lvl3pPr algn="r">
              <a:defRPr sz="45705">
                <a:solidFill>
                  <a:schemeClr val="bg1"/>
                </a:solidFill>
              </a:defRPr>
            </a:lvl3pPr>
            <a:lvl4pPr algn="r">
              <a:defRPr sz="45705">
                <a:solidFill>
                  <a:schemeClr val="bg1"/>
                </a:solidFill>
              </a:defRPr>
            </a:lvl4pPr>
            <a:lvl5pPr algn="r">
              <a:defRPr sz="4570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invGray">
          <a:xfrm>
            <a:off x="16389362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2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5269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75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4135652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AR">
    <p:bg>
      <p:bgPr>
        <a:gradFill flip="none" rotWithShape="1">
          <a:gsLst>
            <a:gs pos="90000">
              <a:srgbClr val="0047BB"/>
            </a:gs>
            <a:gs pos="1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662937" y="609602"/>
            <a:ext cx="14913980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 rtl="1">
              <a:lnSpc>
                <a:spcPct val="100000"/>
              </a:lnSpc>
              <a:defRPr sz="3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dirty="0"/>
              <a:t>عنوان فرعي للفاصل، حجم الخط 20خفيف</a:t>
            </a:r>
            <a:endParaRPr lang="en-US" kern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24687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1275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invGray">
          <a:xfrm>
            <a:off x="728573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1616" y="2190602"/>
            <a:ext cx="15675300" cy="2468880"/>
          </a:xfrm>
        </p:spPr>
        <p:txBody>
          <a:bodyPr anchor="t"/>
          <a:lstStyle>
            <a:lvl1pPr algn="r" rtl="1">
              <a:lnSpc>
                <a:spcPct val="12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ar-SA" kern="0" dirty="0"/>
              <a:t>عنوان رئيس للفاصل</a:t>
            </a:r>
            <a:br>
              <a:rPr lang="ar-SA" kern="0" dirty="0"/>
            </a:br>
            <a:r>
              <a:rPr lang="ar-SA" kern="0" dirty="0"/>
              <a:t>حجم الخط 44</a:t>
            </a:r>
            <a:r>
              <a:rPr lang="ar-SA" dirty="0"/>
              <a:t>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32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Numbering AR">
    <p:bg>
      <p:bgPr>
        <a:gradFill flip="none" rotWithShape="1">
          <a:gsLst>
            <a:gs pos="90000">
              <a:srgbClr val="0047BB"/>
            </a:gs>
            <a:gs pos="1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901815" y="2190602"/>
            <a:ext cx="15660593" cy="2468879"/>
          </a:xfrm>
        </p:spPr>
        <p:txBody>
          <a:bodyPr anchor="t"/>
          <a:lstStyle>
            <a:lvl1pPr algn="r" rtl="1">
              <a:lnSpc>
                <a:spcPct val="120000"/>
              </a:lnSpc>
              <a:defRPr sz="660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dirty="0"/>
              <a:t>عنوان رئيس لفاصل مرقم</a:t>
            </a:r>
            <a:br>
              <a:rPr lang="ar-SA" dirty="0"/>
            </a:br>
            <a:r>
              <a:rPr lang="ar-SA" dirty="0"/>
              <a:t>حجم الخط 44خفيف</a:t>
            </a:r>
            <a:endParaRPr lang="en-US" kern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62939" y="609602"/>
            <a:ext cx="14899469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r" defTabSz="13716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3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  <a:lvl2pPr>
              <a:defRPr sz="8379" b="0">
                <a:solidFill>
                  <a:schemeClr val="bg1"/>
                </a:solidFill>
              </a:defRPr>
            </a:lvl2pPr>
            <a:lvl3pPr>
              <a:defRPr sz="8379" b="0">
                <a:solidFill>
                  <a:schemeClr val="bg1"/>
                </a:solidFill>
              </a:defRPr>
            </a:lvl3pPr>
            <a:lvl4pPr>
              <a:defRPr sz="8379" b="0">
                <a:solidFill>
                  <a:schemeClr val="bg1"/>
                </a:solidFill>
              </a:defRPr>
            </a:lvl4pPr>
            <a:lvl5pPr>
              <a:defRPr sz="8379" b="0">
                <a:solidFill>
                  <a:schemeClr val="bg1"/>
                </a:solidFill>
              </a:defRPr>
            </a:lvl5pPr>
          </a:lstStyle>
          <a:p>
            <a:pPr marL="0" marR="0" lvl="0" indent="0" algn="r" defTabSz="13716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/>
              <a:t>عنوان فرعي لفاصل مرقم، حجم الخط 20خفيف</a:t>
            </a:r>
            <a:endParaRPr lang="en-US" kern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35271" y="4817923"/>
            <a:ext cx="8804405" cy="5539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3000" b="0">
                <a:solidFill>
                  <a:schemeClr val="bg1"/>
                </a:solidFill>
                <a:cs typeface="+mn-cs"/>
              </a:defRPr>
            </a:lvl1pPr>
            <a:lvl2pPr algn="r">
              <a:defRPr sz="45705">
                <a:solidFill>
                  <a:schemeClr val="bg1"/>
                </a:solidFill>
              </a:defRPr>
            </a:lvl2pPr>
            <a:lvl3pPr algn="r">
              <a:defRPr sz="45705">
                <a:solidFill>
                  <a:schemeClr val="bg1"/>
                </a:solidFill>
              </a:defRPr>
            </a:lvl3pPr>
            <a:lvl4pPr algn="r">
              <a:defRPr sz="45705">
                <a:solidFill>
                  <a:schemeClr val="bg1"/>
                </a:solidFill>
              </a:defRPr>
            </a:lvl4pPr>
            <a:lvl5pPr algn="r">
              <a:defRPr sz="4570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invGray">
          <a:xfrm>
            <a:off x="728771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0174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1275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4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bg>
      <p:bgPr>
        <a:gradFill flip="none" rotWithShape="1">
          <a:gsLst>
            <a:gs pos="10000">
              <a:srgbClr val="FFA300"/>
            </a:gs>
            <a:gs pos="9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35270" y="2190602"/>
            <a:ext cx="15654090" cy="2468880"/>
          </a:xfrm>
        </p:spPr>
        <p:txBody>
          <a:bodyPr anchor="t"/>
          <a:lstStyle>
            <a:lvl1pPr>
              <a:lnSpc>
                <a:spcPct val="120000"/>
              </a:lnSpc>
              <a:defRPr sz="6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kern="0" dirty="0"/>
              <a:t>Section divider</a:t>
            </a:r>
            <a:br>
              <a:rPr lang="en-US" kern="0" dirty="0"/>
            </a:br>
            <a:r>
              <a:rPr lang="en-US" kern="0" dirty="0"/>
              <a:t>Headline 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35269" y="609602"/>
            <a:ext cx="14913983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FontTx/>
            </a:pPr>
            <a:r>
              <a:rPr lang="en-US" dirty="0"/>
              <a:t>Section divider subtitle (20PT light)</a:t>
            </a:r>
            <a:endParaRPr lang="en-GB" kern="0" dirty="0"/>
          </a:p>
        </p:txBody>
      </p:sp>
      <p:sp>
        <p:nvSpPr>
          <p:cNvPr id="5" name="Rectangle 4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invGray">
          <a:xfrm>
            <a:off x="16389362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5269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75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3378974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 Numbering">
    <p:bg>
      <p:bgPr>
        <a:gradFill flip="none" rotWithShape="1">
          <a:gsLst>
            <a:gs pos="10000">
              <a:srgbClr val="FFA300"/>
            </a:gs>
            <a:gs pos="9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269" y="2190602"/>
            <a:ext cx="15654092" cy="2468880"/>
          </a:xfrm>
        </p:spPr>
        <p:txBody>
          <a:bodyPr anchor="t"/>
          <a:lstStyle>
            <a:lvl1pPr>
              <a:lnSpc>
                <a:spcPct val="12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numbering </a:t>
            </a:r>
            <a:br>
              <a:rPr lang="en-US" dirty="0"/>
            </a:br>
            <a:r>
              <a:rPr lang="en-US" dirty="0"/>
              <a:t>system </a:t>
            </a:r>
            <a:r>
              <a:rPr lang="en-US" kern="0" dirty="0"/>
              <a:t>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35269" y="609602"/>
            <a:ext cx="14913983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000" b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8379" b="0">
                <a:solidFill>
                  <a:schemeClr val="bg1"/>
                </a:solidFill>
              </a:defRPr>
            </a:lvl2pPr>
            <a:lvl3pPr>
              <a:defRPr sz="8379" b="0">
                <a:solidFill>
                  <a:schemeClr val="bg1"/>
                </a:solidFill>
              </a:defRPr>
            </a:lvl3pPr>
            <a:lvl4pPr>
              <a:defRPr sz="8379" b="0">
                <a:solidFill>
                  <a:schemeClr val="bg1"/>
                </a:solidFill>
              </a:defRPr>
            </a:lvl4pPr>
            <a:lvl5pPr>
              <a:defRPr sz="8379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divider subtitle (20PT light)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865374" y="4817923"/>
            <a:ext cx="8734748" cy="5539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33000" b="0">
                <a:solidFill>
                  <a:schemeClr val="bg1"/>
                </a:solidFill>
              </a:defRPr>
            </a:lvl1pPr>
            <a:lvl2pPr algn="r">
              <a:defRPr sz="45705">
                <a:solidFill>
                  <a:schemeClr val="bg1"/>
                </a:solidFill>
              </a:defRPr>
            </a:lvl2pPr>
            <a:lvl3pPr algn="r">
              <a:defRPr sz="45705">
                <a:solidFill>
                  <a:schemeClr val="bg1"/>
                </a:solidFill>
              </a:defRPr>
            </a:lvl3pPr>
            <a:lvl4pPr algn="r">
              <a:defRPr sz="45705">
                <a:solidFill>
                  <a:schemeClr val="bg1"/>
                </a:solidFill>
              </a:defRPr>
            </a:lvl4pPr>
            <a:lvl5pPr algn="r">
              <a:defRPr sz="4570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invGray">
          <a:xfrm>
            <a:off x="16389362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5269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75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974331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Divider AR">
    <p:bg>
      <p:bgPr>
        <a:gradFill flip="none" rotWithShape="1">
          <a:gsLst>
            <a:gs pos="90000">
              <a:srgbClr val="FFA300"/>
            </a:gs>
            <a:gs pos="1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662937" y="609602"/>
            <a:ext cx="14913980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 rtl="1">
              <a:lnSpc>
                <a:spcPct val="100000"/>
              </a:lnSpc>
              <a:defRPr sz="3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dirty="0"/>
              <a:t>عنوان فرعي للفاصل، حجم الخط 20خفيف</a:t>
            </a:r>
            <a:endParaRPr lang="en-US" kern="0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901616" y="2190603"/>
            <a:ext cx="15675303" cy="2468880"/>
          </a:xfrm>
        </p:spPr>
        <p:txBody>
          <a:bodyPr anchor="t"/>
          <a:lstStyle>
            <a:lvl1pPr algn="r" rtl="1">
              <a:lnSpc>
                <a:spcPct val="120000"/>
              </a:lnSpc>
              <a:defRPr sz="660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kern="0" dirty="0"/>
              <a:t>عنوان رئيس للفاصل</a:t>
            </a:r>
            <a:br>
              <a:rPr lang="ar-SA" kern="0" dirty="0"/>
            </a:br>
            <a:r>
              <a:rPr lang="ar-SA" kern="0" dirty="0"/>
              <a:t>حجم الخط 44</a:t>
            </a:r>
            <a:r>
              <a:rPr lang="ar-SA" dirty="0"/>
              <a:t>خفيف</a:t>
            </a:r>
            <a:endParaRPr lang="en-US" kern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24687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1275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invGray">
          <a:xfrm>
            <a:off x="728573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465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 Numbering AR">
    <p:bg>
      <p:bgPr>
        <a:gradFill flip="none" rotWithShape="1">
          <a:gsLst>
            <a:gs pos="90000">
              <a:srgbClr val="FFA300"/>
            </a:gs>
            <a:gs pos="1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25" y="609602"/>
            <a:ext cx="14913981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r" defTabSz="13716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3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  <a:lvl2pPr>
              <a:defRPr sz="8379" b="0">
                <a:solidFill>
                  <a:schemeClr val="bg1"/>
                </a:solidFill>
              </a:defRPr>
            </a:lvl2pPr>
            <a:lvl3pPr>
              <a:defRPr sz="8379" b="0">
                <a:solidFill>
                  <a:schemeClr val="bg1"/>
                </a:solidFill>
              </a:defRPr>
            </a:lvl3pPr>
            <a:lvl4pPr>
              <a:defRPr sz="8379" b="0">
                <a:solidFill>
                  <a:schemeClr val="bg1"/>
                </a:solidFill>
              </a:defRPr>
            </a:lvl4pPr>
            <a:lvl5pPr>
              <a:defRPr sz="8379" b="0">
                <a:solidFill>
                  <a:schemeClr val="bg1"/>
                </a:solidFill>
              </a:defRPr>
            </a:lvl5pPr>
          </a:lstStyle>
          <a:p>
            <a:pPr marL="0" marR="0" lvl="0" indent="0" algn="r" defTabSz="13716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/>
              <a:t>عنوان فرعي لفاصل مرقم، حجم الخط 20خفيف</a:t>
            </a:r>
            <a:endParaRPr lang="en-US" kern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35271" y="4817923"/>
            <a:ext cx="8804405" cy="5539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3000" b="0">
                <a:solidFill>
                  <a:schemeClr val="bg1"/>
                </a:solidFill>
              </a:defRPr>
            </a:lvl1pPr>
            <a:lvl2pPr algn="r">
              <a:defRPr sz="45705">
                <a:solidFill>
                  <a:schemeClr val="bg1"/>
                </a:solidFill>
              </a:defRPr>
            </a:lvl2pPr>
            <a:lvl3pPr algn="r">
              <a:defRPr sz="45705">
                <a:solidFill>
                  <a:schemeClr val="bg1"/>
                </a:solidFill>
              </a:defRPr>
            </a:lvl3pPr>
            <a:lvl4pPr algn="r">
              <a:defRPr sz="45705">
                <a:solidFill>
                  <a:schemeClr val="bg1"/>
                </a:solidFill>
              </a:defRPr>
            </a:lvl4pPr>
            <a:lvl5pPr algn="r">
              <a:defRPr sz="4570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invGray">
          <a:xfrm>
            <a:off x="728771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2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0174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1275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1815" y="2190602"/>
            <a:ext cx="15683963" cy="2468879"/>
          </a:xfrm>
        </p:spPr>
        <p:txBody>
          <a:bodyPr anchor="t"/>
          <a:lstStyle>
            <a:lvl1pPr algn="r" rtl="1">
              <a:lnSpc>
                <a:spcPct val="120000"/>
              </a:lnSpc>
              <a:defRPr sz="6600">
                <a:solidFill>
                  <a:schemeClr val="bg1"/>
                </a:solidFill>
                <a:cs typeface="+mj-cs"/>
              </a:defRPr>
            </a:lvl1pPr>
          </a:lstStyle>
          <a:p>
            <a:r>
              <a:rPr lang="ar-SA" dirty="0"/>
              <a:t>عنوان رئيس لفاصل مرقم</a:t>
            </a:r>
            <a:br>
              <a:rPr lang="ar-SA" dirty="0"/>
            </a:br>
            <a:r>
              <a:rPr lang="ar-SA" dirty="0"/>
              <a:t>حجم الخط 44خفيف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2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bg>
      <p:bgPr>
        <a:gradFill flip="none" rotWithShape="1">
          <a:gsLst>
            <a:gs pos="10000">
              <a:srgbClr val="939598"/>
            </a:gs>
            <a:gs pos="90000">
              <a:srgbClr val="B8B8B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269" y="2190602"/>
            <a:ext cx="15654092" cy="2468880"/>
          </a:xfrm>
        </p:spPr>
        <p:txBody>
          <a:bodyPr anchor="t"/>
          <a:lstStyle>
            <a:lvl1pPr>
              <a:lnSpc>
                <a:spcPct val="12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kern="0" dirty="0"/>
              <a:t>gray dividers for</a:t>
            </a:r>
            <a:br>
              <a:rPr lang="en-US" kern="0" dirty="0"/>
            </a:br>
            <a:r>
              <a:rPr lang="en-US" kern="0" dirty="0"/>
              <a:t>appendix only 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35269" y="609602"/>
            <a:ext cx="14913983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FontTx/>
            </a:pPr>
            <a:r>
              <a:rPr lang="en-US" dirty="0"/>
              <a:t>Appendix divider subtitle (20PT light)</a:t>
            </a:r>
            <a:endParaRPr lang="en-GB" kern="0" dirty="0"/>
          </a:p>
        </p:txBody>
      </p:sp>
      <p:sp>
        <p:nvSpPr>
          <p:cNvPr id="5" name="Rectangle 4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invGray">
          <a:xfrm>
            <a:off x="16389362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5269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75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4094861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 AR">
    <p:bg>
      <p:bgPr>
        <a:gradFill flip="none" rotWithShape="1">
          <a:gsLst>
            <a:gs pos="90000">
              <a:srgbClr val="939598"/>
            </a:gs>
            <a:gs pos="10000">
              <a:srgbClr val="B8B8B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2569" y="2190602"/>
            <a:ext cx="15683207" cy="2468880"/>
          </a:xfrm>
        </p:spPr>
        <p:txBody>
          <a:bodyPr anchor="t"/>
          <a:lstStyle>
            <a:lvl1pPr algn="r" rtl="1">
              <a:lnSpc>
                <a:spcPct val="120000"/>
              </a:lnSpc>
              <a:defRPr sz="6600">
                <a:solidFill>
                  <a:schemeClr val="bg1"/>
                </a:solidFill>
                <a:cs typeface="+mj-cs"/>
              </a:defRPr>
            </a:lvl1pPr>
          </a:lstStyle>
          <a:p>
            <a:r>
              <a:rPr lang="ar-SA" kern="0" dirty="0"/>
              <a:t>فاصل رمادي للملحق فقط</a:t>
            </a:r>
            <a:br>
              <a:rPr lang="ar-SA" kern="0" dirty="0"/>
            </a:br>
            <a:r>
              <a:rPr lang="ar-SA" dirty="0"/>
              <a:t>حجم الخط 44خفيف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662937" y="609602"/>
            <a:ext cx="14909309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r" defTabSz="13716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3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 marL="0" marR="0" lvl="0" indent="0" algn="r" defTabSz="13716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ar-SA" dirty="0"/>
              <a:t>عنوان فرعي لفاصل الملحق، حجم الخط 20خفيف</a:t>
            </a:r>
            <a:endParaRPr lang="en-US" kern="0" dirty="0"/>
          </a:p>
        </p:txBody>
      </p:sp>
      <p:sp>
        <p:nvSpPr>
          <p:cNvPr id="5" name="Rectangle 4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invGray">
          <a:xfrm>
            <a:off x="729525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33546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1275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53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621" y="1921527"/>
            <a:ext cx="16792260" cy="753967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82296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123444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790968" y="9783503"/>
            <a:ext cx="4914269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1275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58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6527647" y="9783503"/>
            <a:ext cx="1114514" cy="2153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20" tIns="137120" rIns="137120" bIns="1371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304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621" y="1921527"/>
            <a:ext cx="16792260" cy="7539678"/>
          </a:xfrm>
          <a:prstGeom prst="rect">
            <a:avLst/>
          </a:prstGeom>
        </p:spPr>
        <p:txBody>
          <a:bodyPr/>
          <a:lstStyle>
            <a:lvl1pPr marL="0" indent="0" algn="r" rt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dirty="0" smtClean="0">
                <a:latin typeface="SABIC Typeface Text Light" panose="020B0303060202020204" pitchFamily="34" charset="0"/>
                <a:cs typeface="+mn-cs"/>
              </a:defRPr>
            </a:lvl1pPr>
            <a:lvl2pPr marL="522416" indent="-522416" algn="r" rt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ar-SA" dirty="0" smtClean="0"/>
            </a:lvl2pPr>
            <a:lvl3pPr marL="686276" marR="0" indent="0" algn="r" defTabSz="1741383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US" dirty="0" smtClean="0"/>
            </a:lvl3pPr>
            <a:lvl4pPr marL="1188131" marR="0" indent="0" algn="r" defTabSz="1741383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US" dirty="0" smtClean="0"/>
            </a:lvl4pPr>
            <a:lvl5pPr marL="1729290" marR="0" indent="0" algn="r" defTabSz="1741383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GB" dirty="0"/>
            </a:lvl5pPr>
          </a:lstStyle>
          <a:p>
            <a:pPr lvl="0"/>
            <a:r>
              <a:rPr lang="ar-SA" dirty="0"/>
              <a:t>أنقر لإضافة نص هنا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604494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r" defTabSz="13716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75" b="0" cap="none" baseline="0">
                <a:latin typeface="SABIC Typeface Text Light" panose="020B0303060202020204" pitchFamily="34" charset="0"/>
                <a:cs typeface="+mn-cs"/>
              </a:defRPr>
            </a:lvl1pPr>
          </a:lstStyle>
          <a:p>
            <a:pPr marL="0" marR="0" lvl="0" indent="0" algn="r" defTabSz="13716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/>
              <a:t>هامش: مصدر المعلومات، الملاحظات، توضيح حقوق العلامة التجارية، حجم الخط 8.5خفيف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invGray">
          <a:xfrm>
            <a:off x="728620" y="9796891"/>
            <a:ext cx="1173044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1275" smtClean="0">
                <a:solidFill>
                  <a:schemeClr val="tx1"/>
                </a:solidFill>
                <a:latin typeface="+mn-lt"/>
                <a:cs typeface="+mn-cs"/>
              </a:rPr>
              <a:pPr algn="l" eaLnBrk="0" hangingPunct="0">
                <a:buFontTx/>
                <a:buNone/>
              </a:pPr>
              <a:t>‹#›</a:t>
            </a:fld>
            <a:endParaRPr lang="en-GB" sz="1275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42443" y="9783503"/>
            <a:ext cx="4914269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13716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75" b="0" cap="all" baseline="0">
                <a:solidFill>
                  <a:schemeClr val="accent4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marL="0" marR="0" lvl="0" indent="0" algn="l" defTabSz="13716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/>
              <a:t>تعليمات السرّية، حجم الخط 8.5خفيف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ar-SA" dirty="0"/>
              <a:t>العنوان الرئيسي، حجم الخط 20خفيف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34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623" y="609600"/>
            <a:ext cx="14908679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8619" y="2814638"/>
            <a:ext cx="8278113" cy="5414964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400" b="0">
                <a:solidFill>
                  <a:schemeClr val="tx1"/>
                </a:solidFill>
                <a:latin typeface="+mn-lt"/>
              </a:defRPr>
            </a:lvl3pPr>
            <a:lvl4pPr>
              <a:defRPr sz="2400" b="0">
                <a:solidFill>
                  <a:schemeClr val="tx1"/>
                </a:solidFill>
                <a:latin typeface="+mn-lt"/>
              </a:defRPr>
            </a:lvl4pPr>
            <a:lvl5pPr>
              <a:defRPr sz="2400" b="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5222" y="2814638"/>
            <a:ext cx="8278113" cy="5414964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400" b="0">
                <a:solidFill>
                  <a:schemeClr val="tx1"/>
                </a:solidFill>
                <a:latin typeface="+mn-lt"/>
              </a:defRPr>
            </a:lvl3pPr>
            <a:lvl4pPr>
              <a:defRPr sz="2400" b="0">
                <a:solidFill>
                  <a:schemeClr val="tx1"/>
                </a:solidFill>
                <a:latin typeface="+mn-lt"/>
              </a:defRPr>
            </a:lvl4pPr>
            <a:lvl5pPr>
              <a:defRPr sz="2400" b="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728619" y="2171705"/>
            <a:ext cx="8278113" cy="36952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9275222" y="2171705"/>
            <a:ext cx="8278113" cy="36952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167083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272" y="3058670"/>
            <a:ext cx="5388489" cy="645442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125" y="3058670"/>
            <a:ext cx="5388494" cy="645442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2182985" y="3058670"/>
            <a:ext cx="5388492" cy="645442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735272" y="2180849"/>
            <a:ext cx="5388494" cy="739049"/>
          </a:xfrm>
        </p:spPr>
        <p:txBody>
          <a:bodyPr wrap="square">
            <a:noAutofit/>
          </a:bodyPr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459125" y="2180849"/>
            <a:ext cx="5388494" cy="739049"/>
          </a:xfrm>
        </p:spPr>
        <p:txBody>
          <a:bodyPr wrap="square">
            <a:noAutofit/>
          </a:bodyPr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82987" y="2180849"/>
            <a:ext cx="5388494" cy="739049"/>
          </a:xfrm>
        </p:spPr>
        <p:txBody>
          <a:bodyPr wrap="square">
            <a:noAutofit/>
          </a:bodyPr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5271" y="609600"/>
            <a:ext cx="14963177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81820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272" y="2814638"/>
            <a:ext cx="4063643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2446" y="2814638"/>
            <a:ext cx="4063644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249623" y="2814638"/>
            <a:ext cx="4063644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13507833" y="2814638"/>
            <a:ext cx="4063644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735272" y="2180844"/>
            <a:ext cx="4063643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992446" y="2180844"/>
            <a:ext cx="4063644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9249623" y="2180844"/>
            <a:ext cx="4063644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13507833" y="2180844"/>
            <a:ext cx="4063644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5271" y="609600"/>
            <a:ext cx="14963177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836917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387" y="2814638"/>
            <a:ext cx="3131244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2952" y="2814638"/>
            <a:ext cx="3131246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593657" y="2814638"/>
            <a:ext cx="3131246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11027872" y="2814638"/>
            <a:ext cx="3131246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14433120" y="2814638"/>
            <a:ext cx="3131244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35272" y="2180844"/>
            <a:ext cx="3131244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147837" y="2180844"/>
            <a:ext cx="3131246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7593657" y="2180844"/>
            <a:ext cx="3131246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11027872" y="2180844"/>
            <a:ext cx="3131246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14433120" y="2180844"/>
            <a:ext cx="3131244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35271" y="609600"/>
            <a:ext cx="14963177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3257673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5271" y="609600"/>
            <a:ext cx="14963177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735269" y="2814638"/>
            <a:ext cx="8105966" cy="22407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9447370" y="2814638"/>
            <a:ext cx="8105969" cy="22407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735269" y="6000750"/>
            <a:ext cx="8105966" cy="22407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735269" y="2180849"/>
            <a:ext cx="8105966" cy="628652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3"/>
          </p:nvPr>
        </p:nvSpPr>
        <p:spPr>
          <a:xfrm>
            <a:off x="9447370" y="2180849"/>
            <a:ext cx="8105969" cy="628652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4"/>
          </p:nvPr>
        </p:nvSpPr>
        <p:spPr>
          <a:xfrm>
            <a:off x="735269" y="5372105"/>
            <a:ext cx="8105966" cy="628652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9447368" y="6000750"/>
            <a:ext cx="8105966" cy="22407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0"/>
          </p:nvPr>
        </p:nvSpPr>
        <p:spPr>
          <a:xfrm>
            <a:off x="9447368" y="5372105"/>
            <a:ext cx="8105966" cy="628652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2313545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272" y="2814638"/>
            <a:ext cx="5296836" cy="224076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4953" y="2814638"/>
            <a:ext cx="5296838" cy="224076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2274640" y="2814638"/>
            <a:ext cx="5296838" cy="224076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735272" y="6000749"/>
            <a:ext cx="5296836" cy="224076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6504953" y="6000749"/>
            <a:ext cx="5296838" cy="224076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12274640" y="6000749"/>
            <a:ext cx="5296838" cy="224076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35272" y="2180844"/>
            <a:ext cx="5296836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6504953" y="2180844"/>
            <a:ext cx="5296838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12274640" y="2180844"/>
            <a:ext cx="5296838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 b="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735272" y="5372100"/>
            <a:ext cx="5296836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6504953" y="5372100"/>
            <a:ext cx="5296838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9"/>
          </p:nvPr>
        </p:nvSpPr>
        <p:spPr>
          <a:xfrm>
            <a:off x="12274640" y="5372100"/>
            <a:ext cx="5296838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 b="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35271" y="609600"/>
            <a:ext cx="14963177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97388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272" y="2814638"/>
            <a:ext cx="4020998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903" y="2814638"/>
            <a:ext cx="4020999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272537" y="2814638"/>
            <a:ext cx="4020999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13530746" y="2814638"/>
            <a:ext cx="4020999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735272" y="6000749"/>
            <a:ext cx="4020998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5003903" y="6000749"/>
            <a:ext cx="4020999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9272537" y="6000749"/>
            <a:ext cx="4020999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13530746" y="6000749"/>
            <a:ext cx="4020999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735272" y="2180844"/>
            <a:ext cx="4020998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7"/>
          </p:nvPr>
        </p:nvSpPr>
        <p:spPr>
          <a:xfrm>
            <a:off x="5003903" y="2180844"/>
            <a:ext cx="4020999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9272537" y="2180844"/>
            <a:ext cx="4020999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9"/>
          </p:nvPr>
        </p:nvSpPr>
        <p:spPr>
          <a:xfrm>
            <a:off x="13530746" y="2180844"/>
            <a:ext cx="4020999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735272" y="5372100"/>
            <a:ext cx="4020998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5003903" y="5372100"/>
            <a:ext cx="4020999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9272537" y="5372100"/>
            <a:ext cx="4020999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3"/>
          </p:nvPr>
        </p:nvSpPr>
        <p:spPr>
          <a:xfrm>
            <a:off x="13530746" y="5372100"/>
            <a:ext cx="4020999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35270" y="609600"/>
            <a:ext cx="14886837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1643346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272" y="2814638"/>
            <a:ext cx="3070302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500" y="2814638"/>
            <a:ext cx="3070304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618220" y="2814638"/>
            <a:ext cx="3070304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11043028" y="2814636"/>
            <a:ext cx="3070304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14501175" y="2814638"/>
            <a:ext cx="3070302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35272" y="6000749"/>
            <a:ext cx="3070302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170500" y="6000749"/>
            <a:ext cx="3070304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7618220" y="6000749"/>
            <a:ext cx="3070304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11043028" y="6000747"/>
            <a:ext cx="3070304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14501175" y="6000749"/>
            <a:ext cx="3070302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735272" y="2180846"/>
            <a:ext cx="3070302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9"/>
          </p:nvPr>
        </p:nvSpPr>
        <p:spPr>
          <a:xfrm>
            <a:off x="4170500" y="2180846"/>
            <a:ext cx="3070304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0"/>
          </p:nvPr>
        </p:nvSpPr>
        <p:spPr>
          <a:xfrm>
            <a:off x="7618220" y="2180846"/>
            <a:ext cx="3070304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11043028" y="2180844"/>
            <a:ext cx="3070304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22"/>
          </p:nvPr>
        </p:nvSpPr>
        <p:spPr>
          <a:xfrm>
            <a:off x="14501175" y="2180846"/>
            <a:ext cx="3070302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3"/>
          </p:nvPr>
        </p:nvSpPr>
        <p:spPr>
          <a:xfrm>
            <a:off x="735272" y="5372100"/>
            <a:ext cx="3070302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4"/>
          </p:nvPr>
        </p:nvSpPr>
        <p:spPr>
          <a:xfrm>
            <a:off x="4170500" y="5372100"/>
            <a:ext cx="3070304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5"/>
          </p:nvPr>
        </p:nvSpPr>
        <p:spPr>
          <a:xfrm>
            <a:off x="7618220" y="5372100"/>
            <a:ext cx="3070304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11043028" y="5372099"/>
            <a:ext cx="3070304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7"/>
          </p:nvPr>
        </p:nvSpPr>
        <p:spPr>
          <a:xfrm>
            <a:off x="14501175" y="5372100"/>
            <a:ext cx="3070302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35270" y="609600"/>
            <a:ext cx="14886837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1088961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441550" y="3776663"/>
            <a:ext cx="16087280" cy="5038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sz="quarter" idx="11"/>
          </p:nvPr>
        </p:nvSpPr>
        <p:spPr>
          <a:xfrm>
            <a:off x="743165" y="3776663"/>
            <a:ext cx="698384" cy="5038725"/>
          </a:xfrm>
        </p:spPr>
        <p:txBody>
          <a:bodyPr vert="vert270" anchor="b"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35272" y="8904296"/>
            <a:ext cx="16793558" cy="56912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5272" y="2183612"/>
            <a:ext cx="16793559" cy="13168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2510135" y="6519862"/>
            <a:ext cx="5018694" cy="1593057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241859" indent="0">
              <a:buFontTx/>
              <a:buNone/>
              <a:defRPr sz="1800">
                <a:solidFill>
                  <a:schemeClr val="tx1"/>
                </a:solidFill>
              </a:defRPr>
            </a:lvl2pPr>
            <a:lvl3pPr marL="686277" indent="0">
              <a:buFontTx/>
              <a:buNone/>
              <a:defRPr sz="1905"/>
            </a:lvl3pPr>
            <a:lvl4pPr marL="1188131" indent="0">
              <a:buFontTx/>
              <a:buNone/>
              <a:defRPr sz="1905"/>
            </a:lvl4pPr>
            <a:lvl5pPr marL="1729290" indent="0">
              <a:buFontTx/>
              <a:buNone/>
              <a:defRPr sz="190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1764624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44536" y="1908140"/>
            <a:ext cx="16794117" cy="75786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2048359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20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06" y="4786938"/>
            <a:ext cx="9751989" cy="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ose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33" y="4385042"/>
            <a:ext cx="7244334" cy="14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0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Blue">
    <p:bg>
      <p:bgPr>
        <a:gradFill>
          <a:gsLst>
            <a:gs pos="10000">
              <a:srgbClr val="0047BB"/>
            </a:gs>
            <a:gs pos="90000">
              <a:srgbClr val="009FD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35266" y="2743201"/>
            <a:ext cx="16839389" cy="24929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81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Thank You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2498550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range">
    <p:bg>
      <p:bgPr>
        <a:gradFill flip="none" rotWithShape="1">
          <a:gsLst>
            <a:gs pos="10000">
              <a:srgbClr val="FFA300"/>
            </a:gs>
            <a:gs pos="9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35266" y="2743201"/>
            <a:ext cx="16839389" cy="24929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81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Thank You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3261240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67287" y="4390781"/>
            <a:ext cx="9158319" cy="124649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ctr">
              <a:defRPr sz="81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58720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8975"/>
            <a:ext cx="18288000" cy="7058025"/>
          </a:xfrm>
          <a:prstGeom prst="rect">
            <a:avLst/>
          </a:prstGeom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7282" y="4282738"/>
            <a:ext cx="8882603" cy="271865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800" cap="all" baseline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pPr lvl="0"/>
            <a:r>
              <a:rPr lang="en-US" dirty="0"/>
              <a:t>Short Subhead all caps (12pt regular) optional</a:t>
            </a:r>
            <a:endParaRPr lang="ar-S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674" y="771427"/>
            <a:ext cx="2703690" cy="1389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5" y="1104054"/>
            <a:ext cx="4501343" cy="329166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7282" y="2510028"/>
            <a:ext cx="13441679" cy="1645920"/>
          </a:xfrm>
        </p:spPr>
        <p:txBody>
          <a:bodyPr anchor="b"/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headline all caps (36pt light) </a:t>
            </a:r>
            <a:br>
              <a:rPr lang="en-US" dirty="0"/>
            </a:br>
            <a:r>
              <a:rPr lang="en-US" dirty="0"/>
              <a:t>two lines maximum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306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Divider Slide">
    <p:bg>
      <p:bgPr>
        <a:gradFill flip="none" rotWithShape="1">
          <a:gsLst>
            <a:gs pos="10000">
              <a:srgbClr val="0047BB"/>
            </a:gs>
            <a:gs pos="9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271" y="2190601"/>
            <a:ext cx="15654089" cy="2553308"/>
          </a:xfrm>
        </p:spPr>
        <p:txBody>
          <a:bodyPr anchor="t"/>
          <a:lstStyle>
            <a:lvl1pPr algn="l">
              <a:defRPr sz="66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DIVIDER 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5272" y="609602"/>
            <a:ext cx="14913981" cy="866774"/>
          </a:xfrm>
        </p:spPr>
        <p:txBody>
          <a:bodyPr anchor="b"/>
          <a:lstStyle>
            <a:lvl1pPr marL="0" indent="0">
              <a:buNone/>
              <a:defRPr sz="3000" cap="all" baseline="0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 dirty="0"/>
              <a:t>CLICK TO EDIT PRESENTATION RUNNING HEAD</a:t>
            </a:r>
          </a:p>
        </p:txBody>
      </p:sp>
      <p:sp>
        <p:nvSpPr>
          <p:cNvPr id="4" name="Rectangle 3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728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range Divider Slide">
    <p:bg>
      <p:bgPr>
        <a:gradFill flip="none" rotWithShape="1">
          <a:gsLst>
            <a:gs pos="10000">
              <a:srgbClr val="FFA300"/>
            </a:gs>
            <a:gs pos="9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270" y="2190602"/>
            <a:ext cx="15654090" cy="2553309"/>
          </a:xfrm>
        </p:spPr>
        <p:txBody>
          <a:bodyPr anchor="t"/>
          <a:lstStyle>
            <a:lvl1pPr algn="l">
              <a:defRPr sz="66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DIVIDER 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5272" y="609602"/>
            <a:ext cx="14913981" cy="866774"/>
          </a:xfrm>
        </p:spPr>
        <p:txBody>
          <a:bodyPr anchor="b"/>
          <a:lstStyle>
            <a:lvl1pPr marL="0" indent="0">
              <a:buNone/>
              <a:defRPr sz="3000" cap="all" baseline="0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 dirty="0"/>
              <a:t>CLICK TO EDIT PRESENTATION RUNNING HEAD</a:t>
            </a:r>
          </a:p>
        </p:txBody>
      </p:sp>
      <p:sp>
        <p:nvSpPr>
          <p:cNvPr id="4" name="Rectangle 3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894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use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735273" y="3233058"/>
            <a:ext cx="4184949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lv-LV" sz="750" kern="0" dirty="0">
                <a:solidFill>
                  <a:schemeClr val="bg1"/>
                </a:solidFill>
                <a:latin typeface="+mj-lt"/>
              </a:rPr>
              <a:t>ABCDEFGHIJKLMNOPQRSTUVWXYZ</a:t>
            </a:r>
          </a:p>
          <a:p>
            <a:pPr algn="l"/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abcdefghijklmnopqrstuvwxyz</a:t>
            </a:r>
            <a:endParaRPr lang="lv-LV" sz="750" kern="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lv-LV" sz="750" kern="0" dirty="0">
                <a:solidFill>
                  <a:schemeClr val="bg1"/>
                </a:solidFill>
                <a:latin typeface="+mj-lt"/>
              </a:rPr>
              <a:t>0123456789 $ ¥¢ƒ£€ ⁰ ¹²³⁴⁵⁶⁷⁸⁹₀₁₂₃₄₅₆₇₈₉%‰</a:t>
            </a:r>
          </a:p>
          <a:p>
            <a:pPr algn="l"/>
            <a:r>
              <a:rPr lang="lv-LV" sz="750" kern="0" dirty="0">
                <a:solidFill>
                  <a:schemeClr val="bg1"/>
                </a:solidFill>
                <a:latin typeface="+mj-lt"/>
              </a:rPr>
              <a:t>&amp;{[(_)]}*,.:;-/|¦\!?@^~†‡§•·¶®©™ªº¿¡«»‹›…– —“”‘’‚„ℓ℮#"'°</a:t>
            </a:r>
          </a:p>
          <a:p>
            <a:pPr algn="l"/>
            <a:r>
              <a:rPr lang="lv-LV" sz="750" kern="0" dirty="0">
                <a:solidFill>
                  <a:schemeClr val="bg1"/>
                </a:solidFill>
                <a:latin typeface="+mj-lt"/>
              </a:rPr>
              <a:t>¬+&lt;=&gt;≠≤≥±÷−× ⁄ ∞</a:t>
            </a:r>
            <a:r>
              <a:rPr lang="el-GR" sz="750" kern="0" dirty="0">
                <a:solidFill>
                  <a:schemeClr val="bg1"/>
                </a:solidFill>
                <a:latin typeface="+mj-lt"/>
              </a:rPr>
              <a:t>Σ√◊</a:t>
            </a:r>
            <a:r>
              <a:rPr lang="el-GR" sz="750" kern="0" dirty="0" err="1">
                <a:solidFill>
                  <a:schemeClr val="bg1"/>
                </a:solidFill>
                <a:latin typeface="+mj-lt"/>
              </a:rPr>
              <a:t>Ππ</a:t>
            </a:r>
            <a:r>
              <a:rPr lang="el-GR" sz="750" kern="0" dirty="0">
                <a:solidFill>
                  <a:schemeClr val="bg1"/>
                </a:solidFill>
                <a:latin typeface="+mj-lt"/>
              </a:rPr>
              <a:t>∫∂</a:t>
            </a:r>
            <a:r>
              <a:rPr lang="el-GR" sz="750" kern="0" dirty="0" err="1">
                <a:solidFill>
                  <a:schemeClr val="bg1"/>
                </a:solidFill>
                <a:latin typeface="+mj-lt"/>
              </a:rPr>
              <a:t>Δ≈μΩ</a:t>
            </a:r>
            <a:endParaRPr lang="el-GR" sz="750" kern="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fff</a:t>
            </a:r>
            <a:r>
              <a:rPr lang="lv-LV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iff</a:t>
            </a:r>
            <a:r>
              <a:rPr lang="lv-LV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ifflflßæoeøđðþſƒĸŋ</a:t>
            </a:r>
            <a:r>
              <a:rPr lang="lv-LV" sz="750" kern="0" dirty="0">
                <a:solidFill>
                  <a:schemeClr val="bg1"/>
                </a:solidFill>
                <a:latin typeface="+mj-lt"/>
              </a:rPr>
              <a:t> ÆOEØĐÞĦĲ</a:t>
            </a:r>
          </a:p>
          <a:p>
            <a:pPr algn="l"/>
            <a:r>
              <a:rPr lang="lv-LV" sz="750" kern="0" dirty="0">
                <a:solidFill>
                  <a:schemeClr val="bg1"/>
                </a:solidFill>
                <a:latin typeface="+mj-lt"/>
              </a:rPr>
              <a:t>ÀÁÂÃÄÅ ĂĄÇĆĆĈĊČĎÈÉÊËĒĔĖĘĚĜĞĠĢĤÌÍÎ Ï Ĩ Ī </a:t>
            </a:r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ĬİĮļĴĶĹĻĽĿŁ</a:t>
            </a:r>
            <a:endParaRPr lang="lv-LV" sz="750" kern="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lv-LV" sz="750" kern="0" dirty="0">
                <a:solidFill>
                  <a:schemeClr val="bg1"/>
                </a:solidFill>
                <a:latin typeface="+mj-lt"/>
              </a:rPr>
              <a:t>ÑŃŅŇŊÒÓÔÕÖŌŎŐŔŖŘŚŜŞŠȘŢŤŦÙÚÛÜŨŪŬŮŰŲŴÝŶŹŻŽ</a:t>
            </a:r>
          </a:p>
          <a:p>
            <a:pPr algn="l"/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àáâãäåāăąçćĉċčďèéêëēĕėęěĝğġģĥħìíî</a:t>
            </a:r>
            <a:r>
              <a:rPr lang="lv-LV" sz="750" kern="0" dirty="0">
                <a:solidFill>
                  <a:schemeClr val="bg1"/>
                </a:solidFill>
                <a:latin typeface="+mj-lt"/>
              </a:rPr>
              <a:t> ï ĩ ī </a:t>
            </a:r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ĭįıĳ</a:t>
            </a:r>
            <a:r>
              <a:rPr lang="lv-LV" sz="750" kern="0" dirty="0">
                <a:solidFill>
                  <a:schemeClr val="bg1"/>
                </a:solidFill>
                <a:latin typeface="+mj-lt"/>
              </a:rPr>
              <a:t> ȷ </a:t>
            </a:r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ĵķľŀłñńņňŉ</a:t>
            </a:r>
            <a:endParaRPr lang="lv-LV" sz="750" kern="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òóôõöōŏőŕŗřśŝşșšţťŧùúûüũūŭůűųŵẁẃẅŷỳýÿźżžʼ</a:t>
            </a:r>
            <a:r>
              <a:rPr lang="lv-LV" sz="750" kern="0" dirty="0">
                <a:solidFill>
                  <a:schemeClr val="bg1"/>
                </a:solidFill>
                <a:latin typeface="+mj-lt"/>
              </a:rPr>
              <a:t>ˇˉ˘˙˚˛˝</a:t>
            </a:r>
          </a:p>
          <a:p>
            <a:pPr algn="l"/>
            <a:r>
              <a:rPr lang="lv-LV" sz="750" kern="0" dirty="0">
                <a:solidFill>
                  <a:schemeClr val="bg1"/>
                </a:solidFill>
                <a:latin typeface="+mj-lt"/>
              </a:rPr>
              <a:t>½⅓¼⅔⅛¾⅜⅝⅞⅕⅖⅗⅘⅙⅚1/71/9</a:t>
            </a:r>
            <a:endParaRPr lang="en-US" sz="75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735273" y="4887720"/>
            <a:ext cx="4184949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ABCDEFGHIJKLMNOPQRSTUVWXYZ</a:t>
            </a: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abcdefghijklmnopqrstuvwxyz</a:t>
            </a:r>
            <a:endParaRPr lang="lv-LV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0123456789 $¥¢ƒ£€ ⁰¹²³⁴⁵⁶⁷⁸⁹₀₁₂₃₄₅₆₇₈₉%‰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&amp;{[( _ )]}*,.:;-/|¦\!?@^~†‡§•·¶®©™ªº¿¡«»‹›…– —“”‘’‚„ℓ℮#"'°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¬+&lt;=&gt;≠≤≥±÷−× ⁄ ∞</a:t>
            </a:r>
            <a:r>
              <a:rPr lang="el-GR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Σ√◊</a:t>
            </a:r>
            <a:r>
              <a:rPr lang="el-GR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Ππ</a:t>
            </a:r>
            <a:r>
              <a:rPr lang="el-GR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∫∂</a:t>
            </a:r>
            <a:r>
              <a:rPr lang="el-GR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Δ≈μΩ</a:t>
            </a:r>
            <a:endParaRPr lang="el-GR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fffiffifflflßæoeøđðþſƒĸŋ</a:t>
            </a:r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Æ OEØĐÞĦĲ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ÀÁÂÃÄÅ ĂĄÇĆĆĈĊČĎÈÉÊËĒĔĖĘĚĜĞĠĢĤÌÍÎ Ï Ĩ Ī </a:t>
            </a:r>
            <a:r>
              <a:rPr lang="lv-LV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ĬİĮļĴĶĹĻĽĿŁ</a:t>
            </a:r>
            <a:endParaRPr lang="lv-LV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ÑŃŅŇŊÒÓÔÕÖŌŎŐŔŖŘŚŜŞŠȘŢŤŦÙÚÛÜŨŪŬŮŰŲŴÝŶŹŻŽ</a:t>
            </a: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àáâãäåāăąçćĉċčďèéêëēĕėęěĝğġģĥħìíî</a:t>
            </a:r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ï ĩ ī </a:t>
            </a:r>
            <a:r>
              <a:rPr lang="lv-LV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ĭįıĳ</a:t>
            </a:r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ȷ </a:t>
            </a:r>
            <a:r>
              <a:rPr lang="lv-LV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ĵķľŀłñńņňŉ</a:t>
            </a:r>
            <a:endParaRPr lang="lv-LV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òóôõöōŏőŕŗřśŝşșšţťŧùúûüũūŭůűųŵẁẃẅŷỳýÿźżžʼ</a:t>
            </a:r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ˇˉ˘˙˚˛˝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½⅓¼⅔⅛¾⅜⅝⅞⅕⅖⅗⅘⅙⅚1/71/9</a:t>
            </a:r>
            <a:endParaRPr lang="en-US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735273" y="6542382"/>
            <a:ext cx="4184949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ABCDEFGHIJKLMNOPQRSTUVWXYZ</a:t>
            </a: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abcdefghijklmnopqrstuvwxyz</a:t>
            </a:r>
            <a:endParaRPr lang="lv-LV" sz="750" kern="0" dirty="0">
              <a:solidFill>
                <a:schemeClr val="bg1"/>
              </a:solidFill>
              <a:latin typeface="+mn-lt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0123456789 $ ¥¢ƒ£€ ⁰ ¹²³⁴⁵⁶⁷⁸⁹₀₁₂₃₄₅₆₇₈₉%‰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&amp;{[(_)]}*,.:;-/|¦\!?@^~† ‡§•·¶®©™ªº¿¡«»‹›…– —“”‘’‚„ℓ℮#"'°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¬+&lt;=&gt;≠≤≥±÷−× ⁄ ∞</a:t>
            </a:r>
            <a:r>
              <a:rPr lang="el-GR" sz="750" kern="0" dirty="0">
                <a:solidFill>
                  <a:schemeClr val="bg1"/>
                </a:solidFill>
                <a:latin typeface="+mn-lt"/>
              </a:rPr>
              <a:t>Σ√◊</a:t>
            </a:r>
            <a:r>
              <a:rPr lang="el-GR" sz="750" kern="0" dirty="0" err="1">
                <a:solidFill>
                  <a:schemeClr val="bg1"/>
                </a:solidFill>
                <a:latin typeface="+mn-lt"/>
              </a:rPr>
              <a:t>Ππ</a:t>
            </a:r>
            <a:r>
              <a:rPr lang="el-GR" sz="750" kern="0" dirty="0">
                <a:solidFill>
                  <a:schemeClr val="bg1"/>
                </a:solidFill>
                <a:latin typeface="+mn-lt"/>
              </a:rPr>
              <a:t>∫∂</a:t>
            </a:r>
            <a:r>
              <a:rPr lang="el-GR" sz="750" kern="0" dirty="0" err="1">
                <a:solidFill>
                  <a:schemeClr val="bg1"/>
                </a:solidFill>
                <a:latin typeface="+mn-lt"/>
              </a:rPr>
              <a:t>Δ≈μΩ</a:t>
            </a:r>
            <a:endParaRPr lang="el-GR" sz="750" kern="0" dirty="0">
              <a:solidFill>
                <a:schemeClr val="bg1"/>
              </a:solidFill>
              <a:latin typeface="+mn-lt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f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if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f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if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f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lf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lßæoeøđðþſƒĸŋ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ÆOEØĐÞĦĲ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ÀÁÂÃÄÅ ĂĄÇĆĆĈĊČĎÈÉÊËĒĔĖĘĚĜĞĠĢĤÌÍÎ Ï Ĩ Ī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ĬİĮļĴĶĹĻĽĿŁ</a:t>
            </a:r>
            <a:endParaRPr lang="lv-LV" sz="750" kern="0" dirty="0">
              <a:solidFill>
                <a:schemeClr val="bg1"/>
              </a:solidFill>
              <a:latin typeface="+mn-lt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ÑŃŅŇŊÒÓÔÕÖŌŎŐŔŖŘŚŜŞŠȘŢŤŦÙÚÛÜŨŪŬŮŰŲŴ Ý ŶŹŻŽ</a:t>
            </a: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àáâãäåāăąçćĉċčďèéêëēĕėęěĝğġģĥħìíî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ï ĩ ī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ĭįıĳ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ȷ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ĵķľŀłñńņňŉ</a:t>
            </a:r>
            <a:endParaRPr lang="lv-LV" sz="750" kern="0" dirty="0">
              <a:solidFill>
                <a:schemeClr val="bg1"/>
              </a:solidFill>
              <a:latin typeface="+mn-lt"/>
            </a:endParaRP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òóôõöōŏőŕŗřśŝşșšţ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ť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ŧùúûüũūŭůűųŵ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ẁ ẃ ẅ ŷ ỳ ý ÿ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źżžʼ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ˇˉ˘˙˚˛˝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½⅓¼⅔⅛¾⅜⅝⅞⅕⅖⅗⅘⅙⅚1/7 1/9 </a:t>
            </a:r>
            <a:endParaRPr lang="en-US" sz="75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735273" y="8197044"/>
            <a:ext cx="4184949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ABCDEFGHIJKLMNOPQRSTUVWXYZ</a:t>
            </a: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abcdefghijklmnopqrstuvwxyz</a:t>
            </a:r>
            <a:endParaRPr lang="lv-LV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0123456789 $¥¢ƒ£€ ⁰¹²³⁴⁵⁶⁷⁸⁹₀₁₂₃₄₅₆₇₈₉%‰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&amp;{[( _ )]}*,.:;-/|¦\!?@^~†‡§•·¶®©™ªº¿¡«»‹›…– —“”‘’‚„ℓ℮#"'°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¬+&lt;=&gt;≠≤≥±÷−× ⁄ ∞</a:t>
            </a:r>
            <a:r>
              <a:rPr lang="el-GR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Σ√◊</a:t>
            </a:r>
            <a:r>
              <a:rPr lang="el-GR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Ππ</a:t>
            </a:r>
            <a:r>
              <a:rPr lang="el-GR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∫∂</a:t>
            </a:r>
            <a:r>
              <a:rPr lang="el-GR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Δ≈μΩ</a:t>
            </a:r>
            <a:endParaRPr lang="el-GR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f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f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f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if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f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if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flflßæoeøđðþſƒĸŋ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ÆOEØĐÞĦĲ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ÀÁÂÃÄÅ ĂĄÇĆĆĈĊČĎÈÉÊËĒĔĖĘĚĜĞĠĢĤÌÍÎ Ï Ĩ Ī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ĬİĮļĴĶĹĻĽĿŁ</a:t>
            </a:r>
            <a:endParaRPr lang="lv-LV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ÑŃŅŇŊÒÓÔÕÖŌŎŐŔŖŘŚŜŞŠȘŢŤŦÙÚÛÜŨŪŬŮŰŲŴÝŶŹŻŽ</a:t>
            </a: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àáâãäåāăąçćĉċčďèéêëēĕėęěĝğġģĥħìíî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ï ĩ ī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ĭįıĳ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ȷ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ĵķľŀ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łñńņňŉ</a:t>
            </a:r>
            <a:endParaRPr lang="lv-LV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òóôõöōŏőŕŗřśŝşșšţťŧùúûüũūŭůűųŵ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ẁ ẃ ẅ ŷ ỳ ý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ÿźżžʼ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ˇˉ˘˙˚˛˝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½⅓¼⅔⅛¾⅜⅝⅞⅕⅖⅗⅘⅙⅚1/7 1/9 </a:t>
            </a:r>
            <a:endParaRPr lang="en-US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5420538" y="3233060"/>
            <a:ext cx="418494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ء ا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ىا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ب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ببب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ت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تتت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ث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ثثث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ج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ججج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ح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ححح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خ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خخخ</a:t>
            </a:r>
            <a:endParaRPr lang="ar-SA" sz="750" kern="0" dirty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د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ىد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ذ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ىذ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ر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ىر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ز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ىز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س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سسس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ش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ششش</a:t>
            </a:r>
            <a:endParaRPr lang="ar-SA" sz="750" kern="0" dirty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ص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صصص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ض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ضضض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ط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ططط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ظ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ظظظ</a:t>
            </a:r>
            <a:endParaRPr lang="ar-SA" sz="750" kern="0" dirty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ع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ععع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غ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غغغ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ف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ففف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ق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ققق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ك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ككك</a:t>
            </a:r>
            <a:endParaRPr lang="ar-SA" sz="750" kern="0" dirty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ل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للل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م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ممم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ن ننن »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ههه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و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ىو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ي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ييي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ىلا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لا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پ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پپپ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ٹ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ٹٹٹ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چ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چچچ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ڈ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ىڈ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ژ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ىژ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ڑ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ىڑ</a:t>
            </a:r>
            <a:endParaRPr lang="ar-SA" sz="750" kern="0" dirty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ڤ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ڤڤڤ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ككك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ک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ککک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گ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گگگ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ں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ىں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50" kern="0" dirty="0">
                <a:solidFill>
                  <a:schemeClr val="bg1"/>
                </a:solidFill>
                <a:latin typeface="+mj-lt"/>
              </a:rPr>
              <a:t>Ú</a:t>
            </a:r>
          </a:p>
          <a:p>
            <a:pPr algn="r" rtl="1"/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لا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ئئئ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ہ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ہہہ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ۃ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ىہ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ۂ ھ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ھھھ</a:t>
            </a:r>
            <a:endParaRPr lang="ar-SA" sz="750" kern="0" dirty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٬ ۔ ؛ ٭ ؟ ﴿ ﴾ ی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ییی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ے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ىے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ۓ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ىۓ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٪ ٫ @ صلى الله عليه وسلم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% &amp; ' ( ) * ٩ ٨ ٧ ٦ ٥ ٤ ٣ ٢ ١ ٠</a:t>
            </a:r>
            <a:endParaRPr lang="en-US" sz="75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5420538" y="4887722"/>
            <a:ext cx="418494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ء ا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ىا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ب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ببب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ت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تتت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ث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ثثث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ج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ججج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ح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ححح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خ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خخخ</a:t>
            </a:r>
            <a:endParaRPr lang="ar-SA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د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ىد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ذ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ىذ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ر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ىر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ز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ىز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س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سسس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ش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ششش</a:t>
            </a:r>
            <a:endParaRPr lang="ar-SA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ص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صصص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ض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ضضض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ط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ططط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ظ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ظظظ</a:t>
            </a:r>
            <a:endParaRPr lang="ar-SA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ع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ععع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غ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غغغ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ف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ففف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ق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ققق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ك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ككك</a:t>
            </a:r>
            <a:endParaRPr lang="ar-SA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للل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م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ممم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ن ننن »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ههه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و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ىو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ي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ييي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ىلا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لا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پ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پپپ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ٹ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ٹٹٹ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چ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چچچ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ڈ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ىڈ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ژ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ىژ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ڑ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ىڑ</a:t>
            </a:r>
            <a:endParaRPr lang="ar-SA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ڤ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ڤڤڤ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ككك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ک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ککک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گ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گگگ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ں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ىں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en-US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Ú</a:t>
            </a:r>
          </a:p>
          <a:p>
            <a:pPr algn="r" rtl="1"/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لا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ئئئ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ہ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ہہہ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ۃ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ىہ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ۂ ھ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ھھھ</a:t>
            </a:r>
            <a:endParaRPr lang="ar-SA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٬ ۔ ؛ ٭ ؟ ﴿ ﴾ ی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ییی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ے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ىے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ۓ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ىۓ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٪ ٫ @ صلى الله عليه وسلم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% &amp; ' ( ) * ٩ ٨ ٧ ٦ ٥ ٤ ٣ ٢ ١ ٠</a:t>
            </a:r>
            <a:endParaRPr lang="en-US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5420538" y="6542384"/>
            <a:ext cx="418494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ء ا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ىا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ب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ببب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ت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تتت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ث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ثثث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ج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ججج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ح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ححح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خ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خخخ</a:t>
            </a:r>
            <a:endParaRPr lang="ar-SA" sz="750" kern="0" dirty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د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ىد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ذ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ىذ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ر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ىر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ز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ىز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س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سسس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ش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ششش</a:t>
            </a:r>
            <a:endParaRPr lang="ar-SA" sz="750" kern="0" dirty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ص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صصص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ض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ضضض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ط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ططط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ظ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ظظظ</a:t>
            </a:r>
            <a:endParaRPr lang="ar-SA" sz="750" kern="0" dirty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ع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ععع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غ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غغغ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ف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ففف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ق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ققق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ك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ككك</a:t>
            </a:r>
            <a:endParaRPr lang="ar-SA" sz="750" kern="0" dirty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ل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للل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م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ممم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ن ننن »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ههه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و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ىو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ي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ييي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ىلا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لا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پ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پپپ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ٹ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ٹٹٹ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چ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چچچ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ڈ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ىڈ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ژ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ىژ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ڑ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ىڑ</a:t>
            </a:r>
            <a:endParaRPr lang="ar-SA" sz="750" kern="0" dirty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ڤ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ڤڤڤ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ككك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ک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ککک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گ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گگگ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ں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ىں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750" kern="0" dirty="0">
                <a:solidFill>
                  <a:schemeClr val="bg1"/>
                </a:solidFill>
                <a:latin typeface="+mn-lt"/>
              </a:rPr>
              <a:t>Ú</a:t>
            </a:r>
          </a:p>
          <a:p>
            <a:pPr algn="r" rtl="1"/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لا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ئئئ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ہ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ہہہ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ۃ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ىہ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ۂ ھ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ھھھ</a:t>
            </a:r>
            <a:endParaRPr lang="ar-SA" sz="750" kern="0" dirty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٬ ۔ ؛ ٭ ؟ ﴿ ﴾ ی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ییی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ے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ىے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ۓ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ىۓ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٪ ٫ @ صلى الله عليه وسلم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% &amp; ' ( ) * ٩ ٨ ٧ ٦ ٥ ٤ ٣ ٢ ١ ٠</a:t>
            </a:r>
            <a:endParaRPr lang="en-US" sz="75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5420538" y="8197046"/>
            <a:ext cx="418494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ء ا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ىا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ب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ببب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ت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تتت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ث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ثثث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ج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ججج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ح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ححح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خ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خخخ</a:t>
            </a:r>
            <a:endParaRPr lang="ar-SA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د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ىد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ذ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ىذ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ر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ىر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ز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ىز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س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سسس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ش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ششش</a:t>
            </a:r>
            <a:endParaRPr lang="ar-SA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ص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صصص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ض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ضضض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ط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ططط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ظ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ظظظ</a:t>
            </a:r>
            <a:endParaRPr lang="ar-SA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ع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ععع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غ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غغغ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ف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ففف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ق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ققق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ك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ككك</a:t>
            </a:r>
            <a:endParaRPr lang="ar-SA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للل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م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ممم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ن ننن »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ههه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و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ىو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ي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ييي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ىلا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لا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پ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پپپ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ٹ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ٹٹٹ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چ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چچچ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ڈ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ىڈ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ژ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ىژ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ڑ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ىڑ</a:t>
            </a:r>
            <a:endParaRPr lang="ar-SA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ڤ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ڤڤڤ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ككك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ک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ککک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گ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گگگ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ں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ىں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en-US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Ú</a:t>
            </a:r>
          </a:p>
          <a:p>
            <a:pPr algn="r" rtl="1"/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لا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ئئئ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ہ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ہہہ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ۃ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ىہ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ۂ ھ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ھھھ</a:t>
            </a:r>
            <a:endParaRPr lang="ar-SA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٬ ۔ ؛ ٭ ؟ ﴿ ﴾ ی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ییی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ے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ىے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ۓ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ىۓ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٪ ٫ @ صلى الله عليه وسلم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% &amp; ' ( ) * ٩ ٨ ٧ ٦ ٥ ٤ ٣ ٢ ١ ٠</a:t>
            </a:r>
            <a:endParaRPr lang="en-US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13215495" y="3233059"/>
            <a:ext cx="41849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АБВГДЕЖЗИК ЛМНОПРСТ 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абвгдежзик лмнопрс туфхцчшщъыьэюя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ӶҖҚҢҬҲҶҴӋҘҪҾӅӍӉҌҒҞҰӨѢҜҸҎ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ӷҗқңҭ ҳҷҵӌҙҫҿӆӎӊҍғҟұөѣҝҹҏ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ҠҤӃӇҔҦҡҥӄӈҕҧ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№―₴₮₸􀏖</a:t>
            </a:r>
            <a:endParaRPr lang="en-US" sz="75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13215495" y="4887722"/>
            <a:ext cx="41849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АБВГДЕЖЗИК ЛМНОПРСТ 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абвгдежзиклмнопрстуфхцчшщъыьэюя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ӶҖҚҢҬҲҶҴӋҘҪҾӅӍӉҌҒҞҰӨѢҜҸҎ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ӷҗқңҭҳҷҵӌҙҫҿӆӎӊҍғҟұөѣҝҹҏ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ҠҤӃӇҔҦҡҥӄӈҕҧ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№―₴₮₸􀏖</a:t>
            </a:r>
            <a:endParaRPr lang="en-US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13215495" y="6542384"/>
            <a:ext cx="41849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АБВГДЕЖЗИК ЛМНОПРСТ 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абвгдежзик лмнопрс т 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Ӷ ҖҚҢҬ ҲҶҴӋҘҪҾӅӍӉҌ Ғ Ҟ 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ӷ җқңҭ ҳҷҵӌҙҫҿӆӎӊҍ ғ ҟ 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ҠҤӃӇҔҦҡҥӄӈҕҧ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№― ₴₮₸􀏖</a:t>
            </a:r>
            <a:endParaRPr lang="en-US" sz="75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 bwMode="auto">
          <a:xfrm>
            <a:off x="13215495" y="8197046"/>
            <a:ext cx="41849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АБВГДЕЖЗИК ЛМНОПРСТ 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абвгдежзик лмнопрст 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ӶҖҚҢҬҲҶҴӋҘҪҾӅӍӉҌ Ғ Ҟ 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ӷ җқңҭҳҷҵӌҙҫҿӆӎӊҍ ғ ҟ 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ҠҤӃӇҔҦҡҥӄӈҕҧ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№― ₴₮₸􀏖</a:t>
            </a:r>
            <a:endParaRPr lang="en-US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 bwMode="auto">
          <a:xfrm>
            <a:off x="735272" y="1985385"/>
            <a:ext cx="4215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kern="0" dirty="0">
                <a:solidFill>
                  <a:schemeClr val="accent6"/>
                </a:solidFill>
              </a:rPr>
              <a:t>Don’t use this slide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674915" y="2601684"/>
            <a:ext cx="16725530" cy="68649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5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065" y="306155"/>
            <a:ext cx="5459790" cy="2293556"/>
          </a:xfrm>
          <a:prstGeom prst="rect">
            <a:avLst/>
          </a:prstGeom>
        </p:spPr>
      </p:pic>
      <p:sp>
        <p:nvSpPr>
          <p:cNvPr id="22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1091865" y="4953597"/>
            <a:ext cx="8888019" cy="271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800" cap="all" baseline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715" cap="all" baseline="0">
                <a:solidFill>
                  <a:schemeClr val="tx1"/>
                </a:solidFill>
              </a:defRPr>
            </a:lvl2pPr>
            <a:lvl3pPr>
              <a:defRPr sz="1715" cap="all" baseline="0">
                <a:solidFill>
                  <a:schemeClr val="tx1"/>
                </a:solidFill>
              </a:defRPr>
            </a:lvl3pPr>
            <a:lvl4pPr>
              <a:defRPr sz="1715" cap="all" baseline="0">
                <a:solidFill>
                  <a:schemeClr val="tx1"/>
                </a:solidFill>
              </a:defRPr>
            </a:lvl4pPr>
            <a:lvl5pPr>
              <a:defRPr sz="1715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Short Subhead all caps (12pt regular) optional</a:t>
            </a:r>
            <a:endParaRPr lang="ar-SA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1091867" y="6493083"/>
            <a:ext cx="8888018" cy="257595"/>
          </a:xfrm>
        </p:spPr>
        <p:txBody>
          <a:bodyPr/>
          <a:lstStyle>
            <a:lvl1pPr marL="0" marR="0" indent="0" algn="l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5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Confidential marks all caps (10pt light)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91643" y="5805887"/>
            <a:ext cx="8888243" cy="670193"/>
          </a:xfrm>
        </p:spPr>
        <p:txBody>
          <a:bodyPr vert="horz" wrap="square" lIns="0" tIns="0" rIns="0" bIns="0" rtlCol="0">
            <a:noAutofit/>
          </a:bodyPr>
          <a:lstStyle>
            <a:lvl1pPr algn="l" rtl="0">
              <a:defRPr lang="en-US" sz="1500" dirty="0">
                <a:solidFill>
                  <a:schemeClr val="tx1"/>
                </a:solidFill>
                <a:latin typeface="+mn-lt"/>
                <a:cs typeface="SABIC Typeface Text Light" panose="020B0303060202020204" pitchFamily="34" charset="0"/>
              </a:defRPr>
            </a:lvl1pPr>
          </a:lstStyle>
          <a:p>
            <a:pPr lvl="0"/>
            <a:r>
              <a:rPr lang="en-US" dirty="0"/>
              <a:t>Author’s Name (10pt light)</a:t>
            </a:r>
            <a:br>
              <a:rPr lang="en-US" dirty="0"/>
            </a:br>
            <a:r>
              <a:rPr lang="en-US" dirty="0"/>
              <a:t>Event, City, Country, Month XX, Year (10pt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3180890"/>
            <a:ext cx="13441680" cy="1645920"/>
          </a:xfrm>
        </p:spPr>
        <p:txBody>
          <a:bodyPr/>
          <a:lstStyle>
            <a:lvl1pPr rtl="0">
              <a:defRPr sz="5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headline all caps (36pt light) 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1085850" y="9657927"/>
            <a:ext cx="16116300" cy="41148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10000">
                <a:srgbClr val="FFA3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85850" y="2624300"/>
            <a:ext cx="16116300" cy="46370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90000">
                <a:srgbClr val="0047B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1097281" y="1037435"/>
            <a:ext cx="259686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700" kern="0" dirty="0">
                <a:solidFill>
                  <a:schemeClr val="tx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A SABIC Affiliate</a:t>
            </a:r>
          </a:p>
        </p:txBody>
      </p:sp>
    </p:spTree>
    <p:extLst>
      <p:ext uri="{BB962C8B-B14F-4D97-AF65-F5344CB8AC3E}">
        <p14:creationId xmlns:p14="http://schemas.microsoft.com/office/powerpoint/2010/main" val="8364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in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1091865" y="5780711"/>
            <a:ext cx="8888019" cy="271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800" cap="all" baseline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715" cap="all" baseline="0">
                <a:solidFill>
                  <a:schemeClr val="tx1"/>
                </a:solidFill>
              </a:defRPr>
            </a:lvl2pPr>
            <a:lvl3pPr>
              <a:defRPr sz="1715" cap="all" baseline="0">
                <a:solidFill>
                  <a:schemeClr val="tx1"/>
                </a:solidFill>
              </a:defRPr>
            </a:lvl3pPr>
            <a:lvl4pPr>
              <a:defRPr sz="1715" cap="all" baseline="0">
                <a:solidFill>
                  <a:schemeClr val="tx1"/>
                </a:solidFill>
              </a:defRPr>
            </a:lvl4pPr>
            <a:lvl5pPr>
              <a:defRPr sz="1715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Short Subhead all caps (12pt regular) optional</a:t>
            </a:r>
            <a:endParaRPr lang="ar-SA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1091867" y="7320197"/>
            <a:ext cx="8888018" cy="257595"/>
          </a:xfrm>
        </p:spPr>
        <p:txBody>
          <a:bodyPr/>
          <a:lstStyle>
            <a:lvl1pPr marL="0" marR="0" indent="0" algn="l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5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Confidential marks all caps (10pt light)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91643" y="6633001"/>
            <a:ext cx="8888243" cy="670193"/>
          </a:xfrm>
        </p:spPr>
        <p:txBody>
          <a:bodyPr vert="horz" wrap="square" lIns="0" tIns="0" rIns="0" bIns="0" rtlCol="0">
            <a:noAutofit/>
          </a:bodyPr>
          <a:lstStyle>
            <a:lvl1pPr algn="l" rtl="0">
              <a:defRPr lang="en-US" sz="1500" dirty="0">
                <a:solidFill>
                  <a:schemeClr val="tx1"/>
                </a:solidFill>
                <a:latin typeface="+mn-lt"/>
                <a:cs typeface="SABIC Typeface Text Light" panose="020B0303060202020204" pitchFamily="34" charset="0"/>
              </a:defRPr>
            </a:lvl1pPr>
          </a:lstStyle>
          <a:p>
            <a:pPr lvl="0"/>
            <a:r>
              <a:rPr lang="en-US" dirty="0"/>
              <a:t>Author’s Name (10pt light)</a:t>
            </a:r>
            <a:br>
              <a:rPr lang="en-US" dirty="0"/>
            </a:br>
            <a:r>
              <a:rPr lang="en-US" dirty="0"/>
              <a:t>Event, City, Country, Month XX, Year (10pt light)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1085850" y="9657927"/>
            <a:ext cx="16116300" cy="41148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10000">
                <a:srgbClr val="FFA3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85850" y="2624300"/>
            <a:ext cx="16116300" cy="46370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90000">
                <a:srgbClr val="0047B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91865" y="3180890"/>
            <a:ext cx="13441680" cy="2471745"/>
          </a:xfrm>
        </p:spPr>
        <p:txBody>
          <a:bodyPr/>
          <a:lstStyle>
            <a:lvl1pPr>
              <a:defRPr lang="en-US" sz="5400" b="0" cap="all" baseline="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Document headline</a:t>
            </a:r>
            <a:br>
              <a:rPr lang="en-US" dirty="0"/>
            </a:br>
            <a:r>
              <a:rPr lang="en-US" dirty="0"/>
              <a:t>all caps (36pt light) </a:t>
            </a:r>
            <a:br>
              <a:rPr lang="en-US" dirty="0"/>
            </a:br>
            <a:r>
              <a:rPr lang="en-US" dirty="0"/>
              <a:t>three lines maximum</a:t>
            </a:r>
          </a:p>
        </p:txBody>
      </p:sp>
      <p:sp>
        <p:nvSpPr>
          <p:cNvPr id="15" name="TextBox 14"/>
          <p:cNvSpPr txBox="1"/>
          <p:nvPr userDrawn="1"/>
        </p:nvSpPr>
        <p:spPr bwMode="auto">
          <a:xfrm>
            <a:off x="1097281" y="1037435"/>
            <a:ext cx="259686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700" kern="0" dirty="0">
                <a:solidFill>
                  <a:schemeClr val="tx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A SABIC Affiliate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065" y="306155"/>
            <a:ext cx="5459790" cy="22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0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s Cover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8377772" y="5381298"/>
            <a:ext cx="8846588" cy="328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r" defTabSz="17413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800" b="0" cap="all" baseline="0" dirty="0" smtClean="0"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715" cap="all" baseline="0">
                <a:solidFill>
                  <a:schemeClr val="tx1"/>
                </a:solidFill>
              </a:defRPr>
            </a:lvl2pPr>
            <a:lvl3pPr>
              <a:defRPr sz="1715" cap="all" baseline="0">
                <a:solidFill>
                  <a:schemeClr val="tx1"/>
                </a:solidFill>
              </a:defRPr>
            </a:lvl3pPr>
            <a:lvl4pPr>
              <a:defRPr sz="1715" cap="all" baseline="0">
                <a:solidFill>
                  <a:schemeClr val="tx1"/>
                </a:solidFill>
              </a:defRPr>
            </a:lvl4pPr>
            <a:lvl5pPr>
              <a:defRPr sz="1715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ar-SA" dirty="0"/>
              <a:t>عنوان فرعي مختصر، اختياري، حجم الخط 12عادي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 hasCustomPrompt="1"/>
          </p:nvPr>
        </p:nvSpPr>
        <p:spPr>
          <a:xfrm>
            <a:off x="8377772" y="6889748"/>
            <a:ext cx="8846588" cy="246888"/>
          </a:xfrm>
        </p:spPr>
        <p:txBody>
          <a:bodyPr/>
          <a:lstStyle>
            <a:lvl1pPr algn="r" rtl="1">
              <a:defRPr sz="1500" baseline="0">
                <a:solidFill>
                  <a:schemeClr val="accent4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تعليمات السرّية، حجم الخط 10خفيف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377772" y="6203816"/>
            <a:ext cx="8845196" cy="670193"/>
          </a:xfrm>
        </p:spPr>
        <p:txBody>
          <a:bodyPr vert="horz" wrap="square" lIns="0" tIns="0" rIns="0" bIns="0" rtlCol="0">
            <a:noAutofit/>
          </a:bodyPr>
          <a:lstStyle>
            <a:lvl1pPr marL="0" marR="0" indent="0" algn="r" defTabSz="17413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500" baseline="0">
                <a:solidFill>
                  <a:schemeClr val="tx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اسم المؤلف، حجم الخط 10خفيف</a:t>
            </a:r>
            <a:br>
              <a:rPr lang="ar-SA" dirty="0"/>
            </a:br>
            <a:r>
              <a:rPr lang="ar-SA" dirty="0"/>
              <a:t>اسم المناسبة، المدينة، الدولة، الشهر، السنة، حجم الخط 10خفيف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7328" y="3180890"/>
            <a:ext cx="13455639" cy="1975578"/>
          </a:xfrm>
        </p:spPr>
        <p:txBody>
          <a:bodyPr/>
          <a:lstStyle>
            <a:lvl1pPr algn="r" rtl="1">
              <a:lnSpc>
                <a:spcPct val="120000"/>
              </a:lnSpc>
              <a:defRPr lang="en-US" sz="5400" b="0" cap="all" baseline="0" dirty="0">
                <a:solidFill>
                  <a:schemeClr val="accent5"/>
                </a:solidFill>
                <a:latin typeface="SABIC Typeface Headline Light" panose="020B0303060202020204" pitchFamily="34" charset="0"/>
                <a:ea typeface="+mn-ea"/>
                <a:cs typeface="+mj-cs"/>
              </a:defRPr>
            </a:lvl1pPr>
          </a:lstStyle>
          <a:p>
            <a:pPr lvl="0"/>
            <a:r>
              <a:rPr lang="ar-SA" dirty="0"/>
              <a:t>العنوان الرئيس، سطرين كحد أقصى، </a:t>
            </a:r>
            <a:br>
              <a:rPr lang="ar-SA" dirty="0"/>
            </a:br>
            <a:r>
              <a:rPr lang="ar-SA" dirty="0"/>
              <a:t>حجم الخط 36خفيف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1085850" y="9657927"/>
            <a:ext cx="16116300" cy="41148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10000">
                <a:srgbClr val="FFA3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85850" y="2624300"/>
            <a:ext cx="16116300" cy="46370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90000">
                <a:srgbClr val="0047B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1097280" y="1037435"/>
            <a:ext cx="195566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ar-SA" sz="2700" kern="0" dirty="0">
                <a:solidFill>
                  <a:schemeClr val="tx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شركة تابعة لسابك</a:t>
            </a:r>
            <a:endParaRPr lang="en-US" sz="2700" kern="0" dirty="0">
              <a:solidFill>
                <a:schemeClr val="tx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065" y="306155"/>
            <a:ext cx="5459790" cy="22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6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ines Cover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8377772" y="6373160"/>
            <a:ext cx="8846588" cy="328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r" defTabSz="17413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800" cap="all" baseline="0" dirty="0" smtClean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715" cap="all" baseline="0">
                <a:solidFill>
                  <a:schemeClr val="tx1"/>
                </a:solidFill>
              </a:defRPr>
            </a:lvl2pPr>
            <a:lvl3pPr>
              <a:defRPr sz="1715" cap="all" baseline="0">
                <a:solidFill>
                  <a:schemeClr val="tx1"/>
                </a:solidFill>
              </a:defRPr>
            </a:lvl3pPr>
            <a:lvl4pPr>
              <a:defRPr sz="1715" cap="all" baseline="0">
                <a:solidFill>
                  <a:schemeClr val="tx1"/>
                </a:solidFill>
              </a:defRPr>
            </a:lvl4pPr>
            <a:lvl5pPr>
              <a:defRPr sz="1715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ar-SA" dirty="0"/>
              <a:t>عنوان فرعي مختصر، اختياري، حجم الخط 12عادي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 hasCustomPrompt="1"/>
          </p:nvPr>
        </p:nvSpPr>
        <p:spPr>
          <a:xfrm>
            <a:off x="8377772" y="7881609"/>
            <a:ext cx="8846588" cy="246888"/>
          </a:xfrm>
        </p:spPr>
        <p:txBody>
          <a:bodyPr/>
          <a:lstStyle>
            <a:lvl1pPr algn="r" rtl="1">
              <a:defRPr sz="1500" baseline="0">
                <a:solidFill>
                  <a:schemeClr val="accent4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تعليمات السرّية، حجم الخط 10خفيف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377772" y="7195678"/>
            <a:ext cx="8845196" cy="670193"/>
          </a:xfrm>
        </p:spPr>
        <p:txBody>
          <a:bodyPr vert="horz" wrap="square" lIns="0" tIns="0" rIns="0" bIns="0" rtlCol="0">
            <a:noAutofit/>
          </a:bodyPr>
          <a:lstStyle>
            <a:lvl1pPr marL="0" marR="0" indent="0" algn="r" defTabSz="17413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500" baseline="0">
                <a:solidFill>
                  <a:schemeClr val="tx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اسم المؤلف، حجم الخط 10خفيف</a:t>
            </a:r>
            <a:br>
              <a:rPr lang="ar-SA" dirty="0"/>
            </a:br>
            <a:r>
              <a:rPr lang="ar-SA" dirty="0"/>
              <a:t>اسم المناسبة، المدينة، الدولة، الشهر، السنة، حجم الخط 10خفيف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7329" y="3179659"/>
            <a:ext cx="13455638" cy="2968673"/>
          </a:xfrm>
        </p:spPr>
        <p:txBody>
          <a:bodyPr/>
          <a:lstStyle>
            <a:lvl1pPr algn="r" rtl="1">
              <a:lnSpc>
                <a:spcPct val="120000"/>
              </a:lnSpc>
              <a:defRPr lang="en-US" sz="5400" b="0" cap="all" baseline="0" dirty="0">
                <a:solidFill>
                  <a:schemeClr val="accent5"/>
                </a:solidFill>
                <a:latin typeface="SABIC Typeface Headline Light" panose="020B0303060202020204" pitchFamily="34" charset="0"/>
                <a:ea typeface="+mn-ea"/>
                <a:cs typeface="+mj-cs"/>
              </a:defRPr>
            </a:lvl1pPr>
          </a:lstStyle>
          <a:p>
            <a:pPr lvl="0"/>
            <a:r>
              <a:rPr lang="ar-SA" dirty="0"/>
              <a:t>العنوان الرئيس، </a:t>
            </a:r>
            <a:br>
              <a:rPr lang="ar-SA" dirty="0"/>
            </a:br>
            <a:r>
              <a:rPr lang="ar-SA" dirty="0"/>
              <a:t>ثلاثة أسطر كحد أقصى، </a:t>
            </a:r>
            <a:br>
              <a:rPr lang="ar-SA" dirty="0"/>
            </a:br>
            <a:r>
              <a:rPr lang="ar-SA" dirty="0"/>
              <a:t>حجم الخط 36خفيف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1085850" y="9657927"/>
            <a:ext cx="16116300" cy="41148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10000">
                <a:srgbClr val="FFA3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85850" y="2624300"/>
            <a:ext cx="16116300" cy="46370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90000">
                <a:srgbClr val="0047B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1097280" y="1037435"/>
            <a:ext cx="195566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ar-SA" sz="2700" kern="0" dirty="0">
                <a:solidFill>
                  <a:schemeClr val="tx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شركة تابعة لسابك</a:t>
            </a:r>
            <a:endParaRPr lang="en-US" sz="2700" kern="0" dirty="0">
              <a:solidFill>
                <a:schemeClr val="tx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065" y="306155"/>
            <a:ext cx="5459790" cy="22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88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Divider">
    <p:bg>
      <p:bgPr>
        <a:gradFill flip="none" rotWithShape="1">
          <a:gsLst>
            <a:gs pos="10000">
              <a:srgbClr val="0047BB"/>
            </a:gs>
            <a:gs pos="9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35269" y="609600"/>
            <a:ext cx="14913983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rtl="0">
              <a:lnSpc>
                <a:spcPct val="100000"/>
              </a:lnSpc>
              <a:defRPr sz="3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FontTx/>
            </a:pPr>
            <a:r>
              <a:rPr lang="en-US" dirty="0"/>
              <a:t>Section divider subtitle (20PT light)</a:t>
            </a:r>
            <a:endParaRPr lang="en-GB" kern="0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35270" y="2190602"/>
            <a:ext cx="15654090" cy="2468880"/>
          </a:xfrm>
        </p:spPr>
        <p:txBody>
          <a:bodyPr anchor="t"/>
          <a:lstStyle>
            <a:lvl1pPr>
              <a:lnSpc>
                <a:spcPct val="120000"/>
              </a:lnSpc>
              <a:defRPr sz="6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kern="0" dirty="0"/>
              <a:t>Section divider</a:t>
            </a:r>
            <a:br>
              <a:rPr lang="en-US" kern="0" dirty="0"/>
            </a:br>
            <a:r>
              <a:rPr lang="en-US" kern="0" dirty="0"/>
              <a:t>Headline 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5269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75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invGray">
          <a:xfrm>
            <a:off x="16389362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296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Numbering">
    <p:bg>
      <p:bgPr>
        <a:gradFill flip="none" rotWithShape="1">
          <a:gsLst>
            <a:gs pos="10000">
              <a:srgbClr val="0047BB"/>
            </a:gs>
            <a:gs pos="9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35269" y="2190602"/>
            <a:ext cx="15654092" cy="2468880"/>
          </a:xfrm>
        </p:spPr>
        <p:txBody>
          <a:bodyPr anchor="t"/>
          <a:lstStyle>
            <a:lvl1pPr>
              <a:lnSpc>
                <a:spcPct val="120000"/>
              </a:lnSpc>
              <a:defRPr sz="6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numbering </a:t>
            </a:r>
            <a:br>
              <a:rPr lang="en-US" dirty="0"/>
            </a:br>
            <a:r>
              <a:rPr lang="en-US" dirty="0"/>
              <a:t>system </a:t>
            </a:r>
            <a:r>
              <a:rPr lang="en-US" kern="0" dirty="0"/>
              <a:t>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35269" y="609600"/>
            <a:ext cx="14913983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000" b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8379" b="0">
                <a:solidFill>
                  <a:schemeClr val="bg1"/>
                </a:solidFill>
              </a:defRPr>
            </a:lvl2pPr>
            <a:lvl3pPr>
              <a:defRPr sz="8379" b="0">
                <a:solidFill>
                  <a:schemeClr val="bg1"/>
                </a:solidFill>
              </a:defRPr>
            </a:lvl3pPr>
            <a:lvl4pPr>
              <a:defRPr sz="8379" b="0">
                <a:solidFill>
                  <a:schemeClr val="bg1"/>
                </a:solidFill>
              </a:defRPr>
            </a:lvl4pPr>
            <a:lvl5pPr>
              <a:defRPr sz="8379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divider subtitle (20PT light)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795717" y="4817923"/>
            <a:ext cx="8804405" cy="5539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33000" b="0">
                <a:solidFill>
                  <a:schemeClr val="bg1"/>
                </a:solidFill>
              </a:defRPr>
            </a:lvl1pPr>
            <a:lvl2pPr algn="r">
              <a:defRPr sz="45705">
                <a:solidFill>
                  <a:schemeClr val="bg1"/>
                </a:solidFill>
              </a:defRPr>
            </a:lvl2pPr>
            <a:lvl3pPr algn="r">
              <a:defRPr sz="45705">
                <a:solidFill>
                  <a:schemeClr val="bg1"/>
                </a:solidFill>
              </a:defRPr>
            </a:lvl3pPr>
            <a:lvl4pPr algn="r">
              <a:defRPr sz="45705">
                <a:solidFill>
                  <a:schemeClr val="bg1"/>
                </a:solidFill>
              </a:defRPr>
            </a:lvl4pPr>
            <a:lvl5pPr algn="r">
              <a:defRPr sz="4570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invGray">
          <a:xfrm>
            <a:off x="16389362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2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5269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75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4079980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AR">
    <p:bg>
      <p:bgPr>
        <a:gradFill flip="none" rotWithShape="1">
          <a:gsLst>
            <a:gs pos="90000">
              <a:srgbClr val="0047BB"/>
            </a:gs>
            <a:gs pos="1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662937" y="609602"/>
            <a:ext cx="14913980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 rtl="1">
              <a:lnSpc>
                <a:spcPct val="100000"/>
              </a:lnSpc>
              <a:defRPr sz="3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dirty="0"/>
              <a:t>عنوان فرعي للفاصل، حجم الخط 20خفيف</a:t>
            </a:r>
            <a:endParaRPr lang="en-US" kern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24687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1275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invGray">
          <a:xfrm>
            <a:off x="728573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1616" y="2190602"/>
            <a:ext cx="15675300" cy="2468880"/>
          </a:xfrm>
        </p:spPr>
        <p:txBody>
          <a:bodyPr anchor="t"/>
          <a:lstStyle>
            <a:lvl1pPr algn="r" rtl="1">
              <a:lnSpc>
                <a:spcPct val="12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ar-SA" kern="0" dirty="0"/>
              <a:t>عنوان رئيس للفاصل</a:t>
            </a:r>
            <a:br>
              <a:rPr lang="ar-SA" kern="0" dirty="0"/>
            </a:br>
            <a:r>
              <a:rPr lang="ar-SA" kern="0" dirty="0"/>
              <a:t>حجم الخط 44</a:t>
            </a:r>
            <a:r>
              <a:rPr lang="ar-SA" dirty="0"/>
              <a:t>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97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Numbering AR">
    <p:bg>
      <p:bgPr>
        <a:gradFill flip="none" rotWithShape="1">
          <a:gsLst>
            <a:gs pos="90000">
              <a:srgbClr val="0047BB"/>
            </a:gs>
            <a:gs pos="1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901815" y="2190602"/>
            <a:ext cx="15660593" cy="2468879"/>
          </a:xfrm>
        </p:spPr>
        <p:txBody>
          <a:bodyPr anchor="t"/>
          <a:lstStyle>
            <a:lvl1pPr algn="r" rtl="1">
              <a:lnSpc>
                <a:spcPct val="120000"/>
              </a:lnSpc>
              <a:defRPr sz="660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dirty="0"/>
              <a:t>عنوان رئيس لفاصل مرقم</a:t>
            </a:r>
            <a:br>
              <a:rPr lang="ar-SA" dirty="0"/>
            </a:br>
            <a:r>
              <a:rPr lang="ar-SA" dirty="0"/>
              <a:t>حجم الخط 44خفيف</a:t>
            </a:r>
            <a:endParaRPr lang="en-US" kern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62939" y="609602"/>
            <a:ext cx="14899469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r" defTabSz="13716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3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  <a:lvl2pPr>
              <a:defRPr sz="8379" b="0">
                <a:solidFill>
                  <a:schemeClr val="bg1"/>
                </a:solidFill>
              </a:defRPr>
            </a:lvl2pPr>
            <a:lvl3pPr>
              <a:defRPr sz="8379" b="0">
                <a:solidFill>
                  <a:schemeClr val="bg1"/>
                </a:solidFill>
              </a:defRPr>
            </a:lvl3pPr>
            <a:lvl4pPr>
              <a:defRPr sz="8379" b="0">
                <a:solidFill>
                  <a:schemeClr val="bg1"/>
                </a:solidFill>
              </a:defRPr>
            </a:lvl4pPr>
            <a:lvl5pPr>
              <a:defRPr sz="8379" b="0">
                <a:solidFill>
                  <a:schemeClr val="bg1"/>
                </a:solidFill>
              </a:defRPr>
            </a:lvl5pPr>
          </a:lstStyle>
          <a:p>
            <a:pPr marL="0" marR="0" lvl="0" indent="0" algn="r" defTabSz="13716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/>
              <a:t>عنوان فرعي لفاصل مرقم، حجم الخط 20خفيف</a:t>
            </a:r>
            <a:endParaRPr lang="en-US" kern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35271" y="4817923"/>
            <a:ext cx="8804405" cy="5539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3000" b="0">
                <a:solidFill>
                  <a:schemeClr val="bg1"/>
                </a:solidFill>
                <a:cs typeface="+mn-cs"/>
              </a:defRPr>
            </a:lvl1pPr>
            <a:lvl2pPr algn="r">
              <a:defRPr sz="45705">
                <a:solidFill>
                  <a:schemeClr val="bg1"/>
                </a:solidFill>
              </a:defRPr>
            </a:lvl2pPr>
            <a:lvl3pPr algn="r">
              <a:defRPr sz="45705">
                <a:solidFill>
                  <a:schemeClr val="bg1"/>
                </a:solidFill>
              </a:defRPr>
            </a:lvl3pPr>
            <a:lvl4pPr algn="r">
              <a:defRPr sz="45705">
                <a:solidFill>
                  <a:schemeClr val="bg1"/>
                </a:solidFill>
              </a:defRPr>
            </a:lvl4pPr>
            <a:lvl5pPr algn="r">
              <a:defRPr sz="4570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invGray">
          <a:xfrm>
            <a:off x="728771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0174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1275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57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bg>
      <p:bgPr>
        <a:gradFill flip="none" rotWithShape="1">
          <a:gsLst>
            <a:gs pos="10000">
              <a:srgbClr val="FFA300"/>
            </a:gs>
            <a:gs pos="9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35270" y="2190602"/>
            <a:ext cx="15654090" cy="2468880"/>
          </a:xfrm>
        </p:spPr>
        <p:txBody>
          <a:bodyPr anchor="t"/>
          <a:lstStyle>
            <a:lvl1pPr>
              <a:lnSpc>
                <a:spcPct val="120000"/>
              </a:lnSpc>
              <a:defRPr sz="6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kern="0" dirty="0"/>
              <a:t>Section divider</a:t>
            </a:r>
            <a:br>
              <a:rPr lang="en-US" kern="0" dirty="0"/>
            </a:br>
            <a:r>
              <a:rPr lang="en-US" kern="0" dirty="0"/>
              <a:t>Headline 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35269" y="609602"/>
            <a:ext cx="14913983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FontTx/>
            </a:pPr>
            <a:r>
              <a:rPr lang="en-US" dirty="0"/>
              <a:t>Section divider subtitle (20PT light)</a:t>
            </a:r>
            <a:endParaRPr lang="en-GB" kern="0" dirty="0"/>
          </a:p>
        </p:txBody>
      </p:sp>
      <p:sp>
        <p:nvSpPr>
          <p:cNvPr id="5" name="Rectangle 4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invGray">
          <a:xfrm>
            <a:off x="16389362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5269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75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1136642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 Numbering">
    <p:bg>
      <p:bgPr>
        <a:gradFill flip="none" rotWithShape="1">
          <a:gsLst>
            <a:gs pos="10000">
              <a:srgbClr val="FFA300"/>
            </a:gs>
            <a:gs pos="9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269" y="2190602"/>
            <a:ext cx="15654092" cy="2468880"/>
          </a:xfrm>
        </p:spPr>
        <p:txBody>
          <a:bodyPr anchor="t"/>
          <a:lstStyle>
            <a:lvl1pPr>
              <a:lnSpc>
                <a:spcPct val="12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numbering </a:t>
            </a:r>
            <a:br>
              <a:rPr lang="en-US" dirty="0"/>
            </a:br>
            <a:r>
              <a:rPr lang="en-US" dirty="0"/>
              <a:t>system </a:t>
            </a:r>
            <a:r>
              <a:rPr lang="en-US" kern="0" dirty="0"/>
              <a:t>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35269" y="609602"/>
            <a:ext cx="14913983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000" b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8379" b="0">
                <a:solidFill>
                  <a:schemeClr val="bg1"/>
                </a:solidFill>
              </a:defRPr>
            </a:lvl2pPr>
            <a:lvl3pPr>
              <a:defRPr sz="8379" b="0">
                <a:solidFill>
                  <a:schemeClr val="bg1"/>
                </a:solidFill>
              </a:defRPr>
            </a:lvl3pPr>
            <a:lvl4pPr>
              <a:defRPr sz="8379" b="0">
                <a:solidFill>
                  <a:schemeClr val="bg1"/>
                </a:solidFill>
              </a:defRPr>
            </a:lvl4pPr>
            <a:lvl5pPr>
              <a:defRPr sz="8379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divider subtitle (20PT light)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865374" y="4817923"/>
            <a:ext cx="8734748" cy="5539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33000" b="0">
                <a:solidFill>
                  <a:schemeClr val="bg1"/>
                </a:solidFill>
              </a:defRPr>
            </a:lvl1pPr>
            <a:lvl2pPr algn="r">
              <a:defRPr sz="45705">
                <a:solidFill>
                  <a:schemeClr val="bg1"/>
                </a:solidFill>
              </a:defRPr>
            </a:lvl2pPr>
            <a:lvl3pPr algn="r">
              <a:defRPr sz="45705">
                <a:solidFill>
                  <a:schemeClr val="bg1"/>
                </a:solidFill>
              </a:defRPr>
            </a:lvl3pPr>
            <a:lvl4pPr algn="r">
              <a:defRPr sz="45705">
                <a:solidFill>
                  <a:schemeClr val="bg1"/>
                </a:solidFill>
              </a:defRPr>
            </a:lvl4pPr>
            <a:lvl5pPr algn="r">
              <a:defRPr sz="4570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invGray">
          <a:xfrm>
            <a:off x="16389362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5269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75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33582348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Divider AR">
    <p:bg>
      <p:bgPr>
        <a:gradFill flip="none" rotWithShape="1">
          <a:gsLst>
            <a:gs pos="90000">
              <a:srgbClr val="FFA300"/>
            </a:gs>
            <a:gs pos="1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662937" y="609602"/>
            <a:ext cx="14913980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 rtl="1">
              <a:lnSpc>
                <a:spcPct val="100000"/>
              </a:lnSpc>
              <a:defRPr sz="3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dirty="0"/>
              <a:t>عنوان فرعي للفاصل، حجم الخط 20خفيف</a:t>
            </a:r>
            <a:endParaRPr lang="en-US" kern="0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901616" y="2190603"/>
            <a:ext cx="15675303" cy="2468880"/>
          </a:xfrm>
        </p:spPr>
        <p:txBody>
          <a:bodyPr anchor="t"/>
          <a:lstStyle>
            <a:lvl1pPr algn="r" rtl="1">
              <a:lnSpc>
                <a:spcPct val="120000"/>
              </a:lnSpc>
              <a:defRPr sz="660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kern="0" dirty="0"/>
              <a:t>عنوان رئيس للفاصل</a:t>
            </a:r>
            <a:br>
              <a:rPr lang="ar-SA" kern="0" dirty="0"/>
            </a:br>
            <a:r>
              <a:rPr lang="ar-SA" kern="0" dirty="0"/>
              <a:t>حجم الخط 44</a:t>
            </a:r>
            <a:r>
              <a:rPr lang="ar-SA" dirty="0"/>
              <a:t>خفيف</a:t>
            </a:r>
            <a:endParaRPr lang="en-US" kern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24687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1275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invGray">
          <a:xfrm>
            <a:off x="728573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316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 Numbering AR">
    <p:bg>
      <p:bgPr>
        <a:gradFill flip="none" rotWithShape="1">
          <a:gsLst>
            <a:gs pos="90000">
              <a:srgbClr val="FFA300"/>
            </a:gs>
            <a:gs pos="1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25" y="609602"/>
            <a:ext cx="14913981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r" defTabSz="13716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3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  <a:lvl2pPr>
              <a:defRPr sz="8379" b="0">
                <a:solidFill>
                  <a:schemeClr val="bg1"/>
                </a:solidFill>
              </a:defRPr>
            </a:lvl2pPr>
            <a:lvl3pPr>
              <a:defRPr sz="8379" b="0">
                <a:solidFill>
                  <a:schemeClr val="bg1"/>
                </a:solidFill>
              </a:defRPr>
            </a:lvl3pPr>
            <a:lvl4pPr>
              <a:defRPr sz="8379" b="0">
                <a:solidFill>
                  <a:schemeClr val="bg1"/>
                </a:solidFill>
              </a:defRPr>
            </a:lvl4pPr>
            <a:lvl5pPr>
              <a:defRPr sz="8379" b="0">
                <a:solidFill>
                  <a:schemeClr val="bg1"/>
                </a:solidFill>
              </a:defRPr>
            </a:lvl5pPr>
          </a:lstStyle>
          <a:p>
            <a:pPr marL="0" marR="0" lvl="0" indent="0" algn="r" defTabSz="13716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/>
              <a:t>عنوان فرعي لفاصل مرقم، حجم الخط 20خفيف</a:t>
            </a:r>
            <a:endParaRPr lang="en-US" kern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35271" y="4817923"/>
            <a:ext cx="8804405" cy="5539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3000" b="0">
                <a:solidFill>
                  <a:schemeClr val="bg1"/>
                </a:solidFill>
              </a:defRPr>
            </a:lvl1pPr>
            <a:lvl2pPr algn="r">
              <a:defRPr sz="45705">
                <a:solidFill>
                  <a:schemeClr val="bg1"/>
                </a:solidFill>
              </a:defRPr>
            </a:lvl2pPr>
            <a:lvl3pPr algn="r">
              <a:defRPr sz="45705">
                <a:solidFill>
                  <a:schemeClr val="bg1"/>
                </a:solidFill>
              </a:defRPr>
            </a:lvl3pPr>
            <a:lvl4pPr algn="r">
              <a:defRPr sz="45705">
                <a:solidFill>
                  <a:schemeClr val="bg1"/>
                </a:solidFill>
              </a:defRPr>
            </a:lvl4pPr>
            <a:lvl5pPr algn="r">
              <a:defRPr sz="4570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invGray">
          <a:xfrm>
            <a:off x="728771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2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0174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1275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1815" y="2190602"/>
            <a:ext cx="15683963" cy="2468879"/>
          </a:xfrm>
        </p:spPr>
        <p:txBody>
          <a:bodyPr anchor="t"/>
          <a:lstStyle>
            <a:lvl1pPr algn="r" rtl="1">
              <a:lnSpc>
                <a:spcPct val="120000"/>
              </a:lnSpc>
              <a:defRPr sz="6600">
                <a:solidFill>
                  <a:schemeClr val="bg1"/>
                </a:solidFill>
                <a:cs typeface="+mj-cs"/>
              </a:defRPr>
            </a:lvl1pPr>
          </a:lstStyle>
          <a:p>
            <a:r>
              <a:rPr lang="ar-SA" dirty="0"/>
              <a:t>عنوان رئيس لفاصل مرقم</a:t>
            </a:r>
            <a:br>
              <a:rPr lang="ar-SA" dirty="0"/>
            </a:br>
            <a:r>
              <a:rPr lang="ar-SA" dirty="0"/>
              <a:t>حجم الخط 44خفيف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6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bg>
      <p:bgPr>
        <a:gradFill flip="none" rotWithShape="1">
          <a:gsLst>
            <a:gs pos="10000">
              <a:srgbClr val="939598"/>
            </a:gs>
            <a:gs pos="90000">
              <a:srgbClr val="B8B8B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269" y="2190602"/>
            <a:ext cx="15654092" cy="2468880"/>
          </a:xfrm>
        </p:spPr>
        <p:txBody>
          <a:bodyPr anchor="t"/>
          <a:lstStyle>
            <a:lvl1pPr>
              <a:lnSpc>
                <a:spcPct val="12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kern="0" dirty="0"/>
              <a:t>gray dividers for</a:t>
            </a:r>
            <a:br>
              <a:rPr lang="en-US" kern="0" dirty="0"/>
            </a:br>
            <a:r>
              <a:rPr lang="en-US" kern="0" dirty="0"/>
              <a:t>appendix only 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35269" y="609602"/>
            <a:ext cx="14913983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FontTx/>
            </a:pPr>
            <a:r>
              <a:rPr lang="en-US" dirty="0"/>
              <a:t>Appendix divider subtitle (20PT light)</a:t>
            </a:r>
            <a:endParaRPr lang="en-GB" kern="0" dirty="0"/>
          </a:p>
        </p:txBody>
      </p:sp>
      <p:sp>
        <p:nvSpPr>
          <p:cNvPr id="5" name="Rectangle 4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invGray">
          <a:xfrm>
            <a:off x="16389362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5269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75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24682427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 AR">
    <p:bg>
      <p:bgPr>
        <a:gradFill flip="none" rotWithShape="1">
          <a:gsLst>
            <a:gs pos="90000">
              <a:srgbClr val="939598"/>
            </a:gs>
            <a:gs pos="10000">
              <a:srgbClr val="B8B8B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2569" y="2190602"/>
            <a:ext cx="15683207" cy="2468880"/>
          </a:xfrm>
        </p:spPr>
        <p:txBody>
          <a:bodyPr anchor="t"/>
          <a:lstStyle>
            <a:lvl1pPr algn="r" rtl="1">
              <a:lnSpc>
                <a:spcPct val="120000"/>
              </a:lnSpc>
              <a:defRPr sz="6600">
                <a:solidFill>
                  <a:schemeClr val="bg1"/>
                </a:solidFill>
                <a:cs typeface="+mj-cs"/>
              </a:defRPr>
            </a:lvl1pPr>
          </a:lstStyle>
          <a:p>
            <a:r>
              <a:rPr lang="ar-SA" kern="0" dirty="0"/>
              <a:t>فاصل رمادي للملحق فقط</a:t>
            </a:r>
            <a:br>
              <a:rPr lang="ar-SA" kern="0" dirty="0"/>
            </a:br>
            <a:r>
              <a:rPr lang="ar-SA" dirty="0"/>
              <a:t>حجم الخط 44خفيف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662937" y="609602"/>
            <a:ext cx="14909309" cy="8667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r" defTabSz="13716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3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 marL="0" marR="0" lvl="0" indent="0" algn="r" defTabSz="13716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ar-SA" dirty="0"/>
              <a:t>عنوان فرعي لفاصل الملحق، حجم الخط 20خفيف</a:t>
            </a:r>
            <a:endParaRPr lang="en-US" kern="0" dirty="0"/>
          </a:p>
        </p:txBody>
      </p:sp>
      <p:sp>
        <p:nvSpPr>
          <p:cNvPr id="5" name="Rectangle 4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invGray">
          <a:xfrm>
            <a:off x="729525" y="9791120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33546" y="9783503"/>
            <a:ext cx="15252231" cy="1962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1275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629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621" y="1921527"/>
            <a:ext cx="16792260" cy="753967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82296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123444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790968" y="9783503"/>
            <a:ext cx="4914269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1275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423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6527647" y="9783503"/>
            <a:ext cx="1114514" cy="2153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20" tIns="137120" rIns="137120" bIns="1371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304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621" y="1921527"/>
            <a:ext cx="16792260" cy="7539678"/>
          </a:xfrm>
          <a:prstGeom prst="rect">
            <a:avLst/>
          </a:prstGeom>
        </p:spPr>
        <p:txBody>
          <a:bodyPr/>
          <a:lstStyle>
            <a:lvl1pPr marL="0" indent="0" algn="r" rt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dirty="0" smtClean="0">
                <a:latin typeface="SABIC Typeface Text Light" panose="020B0303060202020204" pitchFamily="34" charset="0"/>
                <a:cs typeface="+mn-cs"/>
              </a:defRPr>
            </a:lvl1pPr>
            <a:lvl2pPr marL="522416" indent="-522416" algn="r" rt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ar-SA" dirty="0" smtClean="0"/>
            </a:lvl2pPr>
            <a:lvl3pPr marL="686276" marR="0" indent="0" algn="r" defTabSz="1741383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US" dirty="0" smtClean="0"/>
            </a:lvl3pPr>
            <a:lvl4pPr marL="1188131" marR="0" indent="0" algn="r" defTabSz="1741383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US" dirty="0" smtClean="0"/>
            </a:lvl4pPr>
            <a:lvl5pPr marL="1729290" marR="0" indent="0" algn="r" defTabSz="1741383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GB" dirty="0"/>
            </a:lvl5pPr>
          </a:lstStyle>
          <a:p>
            <a:pPr lvl="0"/>
            <a:r>
              <a:rPr lang="ar-SA" dirty="0"/>
              <a:t>أنقر لإضافة نص هنا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604494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r" defTabSz="13716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75" b="0" cap="none" baseline="0">
                <a:latin typeface="SABIC Typeface Text Light" panose="020B0303060202020204" pitchFamily="34" charset="0"/>
                <a:cs typeface="+mn-cs"/>
              </a:defRPr>
            </a:lvl1pPr>
          </a:lstStyle>
          <a:p>
            <a:pPr marL="0" marR="0" lvl="0" indent="0" algn="r" defTabSz="13716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/>
              <a:t>هامش: مصدر المعلومات، الملاحظات، توضيح حقوق العلامة التجارية، حجم الخط 8.5خفيف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invGray">
          <a:xfrm>
            <a:off x="728620" y="9796891"/>
            <a:ext cx="1173044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1275" smtClean="0">
                <a:solidFill>
                  <a:schemeClr val="tx1"/>
                </a:solidFill>
                <a:latin typeface="+mn-lt"/>
                <a:cs typeface="+mn-cs"/>
              </a:rPr>
              <a:pPr algn="l" eaLnBrk="0" hangingPunct="0">
                <a:buFontTx/>
                <a:buNone/>
              </a:pPr>
              <a:t>‹#›</a:t>
            </a:fld>
            <a:endParaRPr lang="en-GB" sz="1275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42443" y="9783503"/>
            <a:ext cx="4914269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13716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75" b="0" cap="all" baseline="0">
                <a:solidFill>
                  <a:schemeClr val="accent4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marL="0" marR="0" lvl="0" indent="0" algn="l" defTabSz="13716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/>
              <a:t>تعليمات السرّية، حجم الخط 8.5خفيف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ar-SA" dirty="0"/>
              <a:t>العنوان الرئيسي، حجم الخط 20خفيف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65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623" y="609600"/>
            <a:ext cx="14908679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8619" y="2814638"/>
            <a:ext cx="8278113" cy="5414964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400" b="0">
                <a:solidFill>
                  <a:schemeClr val="tx1"/>
                </a:solidFill>
                <a:latin typeface="+mn-lt"/>
              </a:defRPr>
            </a:lvl3pPr>
            <a:lvl4pPr>
              <a:defRPr sz="2400" b="0">
                <a:solidFill>
                  <a:schemeClr val="tx1"/>
                </a:solidFill>
                <a:latin typeface="+mn-lt"/>
              </a:defRPr>
            </a:lvl4pPr>
            <a:lvl5pPr>
              <a:defRPr sz="2400" b="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5222" y="2814638"/>
            <a:ext cx="8278113" cy="5414964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400" b="0">
                <a:solidFill>
                  <a:schemeClr val="tx1"/>
                </a:solidFill>
                <a:latin typeface="+mn-lt"/>
              </a:defRPr>
            </a:lvl3pPr>
            <a:lvl4pPr>
              <a:defRPr sz="2400" b="0">
                <a:solidFill>
                  <a:schemeClr val="tx1"/>
                </a:solidFill>
                <a:latin typeface="+mn-lt"/>
              </a:defRPr>
            </a:lvl4pPr>
            <a:lvl5pPr>
              <a:defRPr sz="2400" b="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728619" y="2171705"/>
            <a:ext cx="8278113" cy="36952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9275222" y="2171705"/>
            <a:ext cx="8278113" cy="36952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308381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272" y="3058670"/>
            <a:ext cx="5388489" cy="645442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125" y="3058670"/>
            <a:ext cx="5388494" cy="645442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2182985" y="3058670"/>
            <a:ext cx="5388492" cy="645442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735272" y="2180849"/>
            <a:ext cx="5388494" cy="739049"/>
          </a:xfrm>
        </p:spPr>
        <p:txBody>
          <a:bodyPr wrap="square">
            <a:noAutofit/>
          </a:bodyPr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459125" y="2180849"/>
            <a:ext cx="5388494" cy="739049"/>
          </a:xfrm>
        </p:spPr>
        <p:txBody>
          <a:bodyPr wrap="square">
            <a:noAutofit/>
          </a:bodyPr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82987" y="2180849"/>
            <a:ext cx="5388494" cy="739049"/>
          </a:xfrm>
        </p:spPr>
        <p:txBody>
          <a:bodyPr wrap="square">
            <a:noAutofit/>
          </a:bodyPr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5271" y="609600"/>
            <a:ext cx="14963177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20930294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272" y="2814638"/>
            <a:ext cx="4063643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2446" y="2814638"/>
            <a:ext cx="4063644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249623" y="2814638"/>
            <a:ext cx="4063644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13507833" y="2814638"/>
            <a:ext cx="4063644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735272" y="2180844"/>
            <a:ext cx="4063643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992446" y="2180844"/>
            <a:ext cx="4063644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9249623" y="2180844"/>
            <a:ext cx="4063644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13507833" y="2180844"/>
            <a:ext cx="4063644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5271" y="609600"/>
            <a:ext cx="14963177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3783765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387" y="2814638"/>
            <a:ext cx="3131244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2952" y="2814638"/>
            <a:ext cx="3131246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593657" y="2814638"/>
            <a:ext cx="3131246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11027872" y="2814638"/>
            <a:ext cx="3131246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14433120" y="2814638"/>
            <a:ext cx="3131244" cy="64698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35272" y="2180844"/>
            <a:ext cx="3131244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147837" y="2180844"/>
            <a:ext cx="3131246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7593657" y="2180844"/>
            <a:ext cx="3131246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11027872" y="2180844"/>
            <a:ext cx="3131246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14433120" y="2180844"/>
            <a:ext cx="3131244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35271" y="609600"/>
            <a:ext cx="14963177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26138476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5271" y="609600"/>
            <a:ext cx="14963177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735269" y="2814638"/>
            <a:ext cx="8105966" cy="22407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9447370" y="2814638"/>
            <a:ext cx="8105969" cy="22407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735269" y="6000750"/>
            <a:ext cx="8105966" cy="22407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735269" y="2180849"/>
            <a:ext cx="8105966" cy="628652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3"/>
          </p:nvPr>
        </p:nvSpPr>
        <p:spPr>
          <a:xfrm>
            <a:off x="9447370" y="2180849"/>
            <a:ext cx="8105969" cy="628652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4"/>
          </p:nvPr>
        </p:nvSpPr>
        <p:spPr>
          <a:xfrm>
            <a:off x="735269" y="5372105"/>
            <a:ext cx="8105966" cy="628652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9447368" y="6000750"/>
            <a:ext cx="8105966" cy="22407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0"/>
          </p:nvPr>
        </p:nvSpPr>
        <p:spPr>
          <a:xfrm>
            <a:off x="9447368" y="5372105"/>
            <a:ext cx="8105966" cy="628652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6509128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272" y="2814638"/>
            <a:ext cx="5296836" cy="224076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4953" y="2814638"/>
            <a:ext cx="5296838" cy="224076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2274640" y="2814638"/>
            <a:ext cx="5296838" cy="224076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735272" y="6000749"/>
            <a:ext cx="5296836" cy="224076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6504953" y="6000749"/>
            <a:ext cx="5296838" cy="224076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12274640" y="6000749"/>
            <a:ext cx="5296838" cy="224076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35272" y="2180844"/>
            <a:ext cx="5296836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6504953" y="2180844"/>
            <a:ext cx="5296838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12274640" y="2180844"/>
            <a:ext cx="5296838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 b="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735272" y="5372100"/>
            <a:ext cx="5296836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6504953" y="5372100"/>
            <a:ext cx="5296838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9"/>
          </p:nvPr>
        </p:nvSpPr>
        <p:spPr>
          <a:xfrm>
            <a:off x="12274640" y="5372100"/>
            <a:ext cx="5296838" cy="628650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3050" b="0">
                <a:solidFill>
                  <a:schemeClr val="tx1"/>
                </a:solidFill>
              </a:defRPr>
            </a:lvl2pPr>
            <a:lvl3pPr>
              <a:defRPr sz="3050">
                <a:solidFill>
                  <a:schemeClr val="tx1"/>
                </a:solidFill>
              </a:defRPr>
            </a:lvl3pPr>
            <a:lvl4pPr>
              <a:defRPr sz="3050">
                <a:solidFill>
                  <a:schemeClr val="tx1"/>
                </a:solidFill>
              </a:defRPr>
            </a:lvl4pPr>
            <a:lvl5pPr>
              <a:defRPr sz="3050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35271" y="609600"/>
            <a:ext cx="14963177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30506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272" y="2814638"/>
            <a:ext cx="4020998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903" y="2814638"/>
            <a:ext cx="4020999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272537" y="2814638"/>
            <a:ext cx="4020999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13530746" y="2814638"/>
            <a:ext cx="4020999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735272" y="6000749"/>
            <a:ext cx="4020998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5003903" y="6000749"/>
            <a:ext cx="4020999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9272537" y="6000749"/>
            <a:ext cx="4020999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13530746" y="6000749"/>
            <a:ext cx="4020999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735272" y="2180844"/>
            <a:ext cx="4020998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7"/>
          </p:nvPr>
        </p:nvSpPr>
        <p:spPr>
          <a:xfrm>
            <a:off x="5003903" y="2180844"/>
            <a:ext cx="4020999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9272537" y="2180844"/>
            <a:ext cx="4020999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9"/>
          </p:nvPr>
        </p:nvSpPr>
        <p:spPr>
          <a:xfrm>
            <a:off x="13530746" y="2180844"/>
            <a:ext cx="4020999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735272" y="5372100"/>
            <a:ext cx="4020998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5003903" y="5372100"/>
            <a:ext cx="4020999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9272537" y="5372100"/>
            <a:ext cx="4020999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3"/>
          </p:nvPr>
        </p:nvSpPr>
        <p:spPr>
          <a:xfrm>
            <a:off x="13530746" y="5372100"/>
            <a:ext cx="4020999" cy="63817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666">
                <a:solidFill>
                  <a:schemeClr val="tx1"/>
                </a:solidFill>
              </a:defRPr>
            </a:lvl2pPr>
            <a:lvl3pPr>
              <a:defRPr sz="2666">
                <a:solidFill>
                  <a:schemeClr val="tx1"/>
                </a:solidFill>
              </a:defRPr>
            </a:lvl3pPr>
            <a:lvl4pPr>
              <a:defRPr sz="2666">
                <a:solidFill>
                  <a:schemeClr val="tx1"/>
                </a:solidFill>
              </a:defRPr>
            </a:lvl4pPr>
            <a:lvl5pPr>
              <a:defRPr sz="266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35270" y="609600"/>
            <a:ext cx="14886837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26526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272" y="2814638"/>
            <a:ext cx="3070302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500" y="2814638"/>
            <a:ext cx="3070304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618220" y="2814638"/>
            <a:ext cx="3070304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11043028" y="2814636"/>
            <a:ext cx="3070304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14501175" y="2814638"/>
            <a:ext cx="3070302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35272" y="6000749"/>
            <a:ext cx="3070302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170500" y="6000749"/>
            <a:ext cx="3070304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7618220" y="6000749"/>
            <a:ext cx="3070304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11043028" y="6000747"/>
            <a:ext cx="3070304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14501175" y="6000749"/>
            <a:ext cx="3070302" cy="224076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  <a:lvl2pPr>
              <a:defRPr sz="2100">
                <a:solidFill>
                  <a:schemeClr val="tx1"/>
                </a:solidFill>
                <a:latin typeface="+mn-lt"/>
              </a:defRPr>
            </a:lvl2pPr>
            <a:lvl3pPr>
              <a:defRPr sz="2100">
                <a:solidFill>
                  <a:schemeClr val="tx1"/>
                </a:solidFill>
                <a:latin typeface="+mn-lt"/>
              </a:defRPr>
            </a:lvl3pPr>
            <a:lvl4pPr>
              <a:defRPr sz="2100">
                <a:solidFill>
                  <a:schemeClr val="tx1"/>
                </a:solidFill>
                <a:latin typeface="+mn-lt"/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735272" y="2180846"/>
            <a:ext cx="3070302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9"/>
          </p:nvPr>
        </p:nvSpPr>
        <p:spPr>
          <a:xfrm>
            <a:off x="4170500" y="2180846"/>
            <a:ext cx="3070304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0"/>
          </p:nvPr>
        </p:nvSpPr>
        <p:spPr>
          <a:xfrm>
            <a:off x="7618220" y="2180846"/>
            <a:ext cx="3070304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11043028" y="2180844"/>
            <a:ext cx="3070304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22"/>
          </p:nvPr>
        </p:nvSpPr>
        <p:spPr>
          <a:xfrm>
            <a:off x="14501175" y="2180846"/>
            <a:ext cx="3070302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3"/>
          </p:nvPr>
        </p:nvSpPr>
        <p:spPr>
          <a:xfrm>
            <a:off x="735272" y="5372100"/>
            <a:ext cx="3070302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4"/>
          </p:nvPr>
        </p:nvSpPr>
        <p:spPr>
          <a:xfrm>
            <a:off x="4170500" y="5372100"/>
            <a:ext cx="3070304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5"/>
          </p:nvPr>
        </p:nvSpPr>
        <p:spPr>
          <a:xfrm>
            <a:off x="7618220" y="5372100"/>
            <a:ext cx="3070304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11043028" y="5372099"/>
            <a:ext cx="3070304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7"/>
          </p:nvPr>
        </p:nvSpPr>
        <p:spPr>
          <a:xfrm>
            <a:off x="14501175" y="5372100"/>
            <a:ext cx="3070302" cy="628650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286">
                <a:solidFill>
                  <a:schemeClr val="tx1"/>
                </a:solidFill>
              </a:defRPr>
            </a:lvl2pPr>
            <a:lvl3pPr>
              <a:defRPr sz="2286">
                <a:solidFill>
                  <a:schemeClr val="tx1"/>
                </a:solidFill>
              </a:defRPr>
            </a:lvl3pPr>
            <a:lvl4pPr>
              <a:defRPr sz="2286">
                <a:solidFill>
                  <a:schemeClr val="tx1"/>
                </a:solidFill>
              </a:defRPr>
            </a:lvl4pPr>
            <a:lvl5pPr>
              <a:defRPr sz="2286">
                <a:solidFill>
                  <a:schemeClr val="tx1"/>
                </a:solidFill>
              </a:defRPr>
            </a:lvl5pPr>
            <a:lvl6pPr>
              <a:defRPr sz="3428"/>
            </a:lvl6pPr>
            <a:lvl7pPr>
              <a:defRPr sz="3428"/>
            </a:lvl7pPr>
            <a:lvl8pPr>
              <a:defRPr sz="3428"/>
            </a:lvl8pPr>
            <a:lvl9pPr>
              <a:defRPr sz="34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35270" y="609600"/>
            <a:ext cx="14886837" cy="86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16800003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441550" y="3776663"/>
            <a:ext cx="16087280" cy="5038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sz="quarter" idx="11"/>
          </p:nvPr>
        </p:nvSpPr>
        <p:spPr>
          <a:xfrm>
            <a:off x="743165" y="3776663"/>
            <a:ext cx="698384" cy="5038725"/>
          </a:xfrm>
        </p:spPr>
        <p:txBody>
          <a:bodyPr vert="vert270" anchor="b"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35272" y="8904296"/>
            <a:ext cx="16793558" cy="56912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5272" y="2183612"/>
            <a:ext cx="16793559" cy="13168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2510135" y="6519862"/>
            <a:ext cx="5018694" cy="1593057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241859" indent="0">
              <a:buFontTx/>
              <a:buNone/>
              <a:defRPr sz="1800">
                <a:solidFill>
                  <a:schemeClr val="tx1"/>
                </a:solidFill>
              </a:defRPr>
            </a:lvl2pPr>
            <a:lvl3pPr marL="686277" indent="0">
              <a:buFontTx/>
              <a:buNone/>
              <a:defRPr sz="1905"/>
            </a:lvl3pPr>
            <a:lvl4pPr marL="1188131" indent="0">
              <a:buFontTx/>
              <a:buNone/>
              <a:defRPr sz="1905"/>
            </a:lvl4pPr>
            <a:lvl5pPr marL="1729290" indent="0">
              <a:buFontTx/>
              <a:buNone/>
              <a:defRPr sz="190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18387921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44536" y="1908140"/>
            <a:ext cx="16794117" cy="75786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15030112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681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Blue">
    <p:bg>
      <p:bgPr>
        <a:gradFill>
          <a:gsLst>
            <a:gs pos="10000">
              <a:srgbClr val="0047BB"/>
            </a:gs>
            <a:gs pos="90000">
              <a:srgbClr val="009FD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35266" y="2743201"/>
            <a:ext cx="16839389" cy="24929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81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Thank You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38122960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range">
    <p:bg>
      <p:bgPr>
        <a:gradFill flip="none" rotWithShape="1">
          <a:gsLst>
            <a:gs pos="10000">
              <a:srgbClr val="FFA300"/>
            </a:gs>
            <a:gs pos="9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35266" y="2743201"/>
            <a:ext cx="16839389" cy="24929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81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Thank You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28050164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67287" y="4390781"/>
            <a:ext cx="9158319" cy="124649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ctr">
              <a:defRPr sz="81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369137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85850" y="3180890"/>
            <a:ext cx="13453110" cy="1645920"/>
          </a:xfrm>
        </p:spPr>
        <p:txBody>
          <a:bodyPr/>
          <a:lstStyle>
            <a:lvl1pPr rtl="0">
              <a:defRPr sz="5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dirty="0"/>
              <a:t>headline all caps (36pt light) </a:t>
            </a:r>
            <a:br>
              <a:rPr lang="en-US" noProof="0" dirty="0"/>
            </a:br>
            <a:r>
              <a:rPr lang="en-US" noProof="0" dirty="0"/>
              <a:t>two lines maximum</a:t>
            </a:r>
            <a:endParaRPr lang="en-GB" noProof="0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1097280" y="4965954"/>
            <a:ext cx="8882604" cy="259509"/>
          </a:xfrm>
        </p:spPr>
        <p:txBody>
          <a:bodyPr anchor="ctr"/>
          <a:lstStyle>
            <a:lvl1pPr rtl="0">
              <a:defRPr sz="1800" cap="all" baseline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pPr lvl="0"/>
            <a:r>
              <a:rPr lang="en-US" noProof="0" dirty="0"/>
              <a:t>Short Subhead all caps (12pt regular) optional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1085850" y="9657927"/>
            <a:ext cx="16116300" cy="41148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10000">
                <a:srgbClr val="FFA3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85850" y="2624300"/>
            <a:ext cx="16116300" cy="46370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90000">
                <a:srgbClr val="0047B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1097281" y="1037435"/>
            <a:ext cx="259686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700" kern="0" dirty="0">
                <a:solidFill>
                  <a:schemeClr val="tx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A SABIC Affiliate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065" y="306155"/>
            <a:ext cx="5459790" cy="22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44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5785">
          <p15:clr>
            <a:srgbClr val="FBAE40"/>
          </p15:clr>
        </p15:guide>
        <p15:guide id="4" pos="529">
          <p15:clr>
            <a:srgbClr val="FBAE40"/>
          </p15:clr>
        </p15:guide>
        <p15:guide id="5" orient="horz" pos="3864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Divider - EN">
    <p:bg>
      <p:bgPr>
        <a:gradFill flip="none" rotWithShape="1">
          <a:gsLst>
            <a:gs pos="10000">
              <a:srgbClr val="0047BB"/>
            </a:gs>
            <a:gs pos="9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575" y="2190599"/>
            <a:ext cx="15660785" cy="2553308"/>
          </a:xfrm>
        </p:spPr>
        <p:txBody>
          <a:bodyPr anchor="t"/>
          <a:lstStyle>
            <a:lvl1pPr algn="l">
              <a:defRPr sz="66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DIVIDER 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8573" y="609602"/>
            <a:ext cx="14920680" cy="866775"/>
          </a:xfrm>
        </p:spPr>
        <p:txBody>
          <a:bodyPr anchor="b"/>
          <a:lstStyle>
            <a:lvl1pPr marL="0" indent="0">
              <a:buNone/>
              <a:defRPr sz="300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 dirty="0"/>
              <a:t>CLICK TO EDIT PRESENTATION RUNNING HEAD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206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range Divider - EN">
    <p:bg>
      <p:bgPr>
        <a:gradFill flip="none" rotWithShape="1">
          <a:gsLst>
            <a:gs pos="10000">
              <a:srgbClr val="FFA300"/>
            </a:gs>
            <a:gs pos="9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573" y="2190599"/>
            <a:ext cx="15660786" cy="2553308"/>
          </a:xfrm>
        </p:spPr>
        <p:txBody>
          <a:bodyPr anchor="t"/>
          <a:lstStyle>
            <a:lvl1pPr algn="l">
              <a:defRPr sz="66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DIVIDER 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8573" y="617621"/>
            <a:ext cx="14920680" cy="858756"/>
          </a:xfrm>
        </p:spPr>
        <p:txBody>
          <a:bodyPr anchor="b"/>
          <a:lstStyle>
            <a:lvl1pPr marL="0" indent="0">
              <a:buNone/>
              <a:defRPr sz="300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 dirty="0"/>
              <a:t>CLICK TO EDIT PRESENTATION RUNNING HEAD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728771" y="9657927"/>
            <a:ext cx="16857006" cy="411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8573" y="1684504"/>
            <a:ext cx="16848345" cy="463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66758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use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735273" y="3233058"/>
            <a:ext cx="4184949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lv-LV" sz="750" kern="0" dirty="0">
                <a:solidFill>
                  <a:schemeClr val="bg1"/>
                </a:solidFill>
                <a:latin typeface="+mj-lt"/>
              </a:rPr>
              <a:t>ABCDEFGHIJKLMNOPQRSTUVWXYZ</a:t>
            </a:r>
          </a:p>
          <a:p>
            <a:pPr algn="l"/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abcdefghijklmnopqrstuvwxyz</a:t>
            </a:r>
            <a:endParaRPr lang="lv-LV" sz="750" kern="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lv-LV" sz="750" kern="0" dirty="0">
                <a:solidFill>
                  <a:schemeClr val="bg1"/>
                </a:solidFill>
                <a:latin typeface="+mj-lt"/>
              </a:rPr>
              <a:t>0123456789 $ ¥¢ƒ£€ ⁰ ¹²³⁴⁵⁶⁷⁸⁹₀₁₂₃₄₅₆₇₈₉%‰</a:t>
            </a:r>
          </a:p>
          <a:p>
            <a:pPr algn="l"/>
            <a:r>
              <a:rPr lang="lv-LV" sz="750" kern="0" dirty="0">
                <a:solidFill>
                  <a:schemeClr val="bg1"/>
                </a:solidFill>
                <a:latin typeface="+mj-lt"/>
              </a:rPr>
              <a:t>&amp;{[(_)]}*,.:;-/|¦\!?@^~†‡§•·¶®©™ªº¿¡«»‹›…– —“”‘’‚„ℓ℮#"'°</a:t>
            </a:r>
          </a:p>
          <a:p>
            <a:pPr algn="l"/>
            <a:r>
              <a:rPr lang="lv-LV" sz="750" kern="0" dirty="0">
                <a:solidFill>
                  <a:schemeClr val="bg1"/>
                </a:solidFill>
                <a:latin typeface="+mj-lt"/>
              </a:rPr>
              <a:t>¬+&lt;=&gt;≠≤≥±÷−× ⁄ ∞</a:t>
            </a:r>
            <a:r>
              <a:rPr lang="el-GR" sz="750" kern="0" dirty="0">
                <a:solidFill>
                  <a:schemeClr val="bg1"/>
                </a:solidFill>
                <a:latin typeface="+mj-lt"/>
              </a:rPr>
              <a:t>Σ√◊</a:t>
            </a:r>
            <a:r>
              <a:rPr lang="el-GR" sz="750" kern="0" dirty="0" err="1">
                <a:solidFill>
                  <a:schemeClr val="bg1"/>
                </a:solidFill>
                <a:latin typeface="+mj-lt"/>
              </a:rPr>
              <a:t>Ππ</a:t>
            </a:r>
            <a:r>
              <a:rPr lang="el-GR" sz="750" kern="0" dirty="0">
                <a:solidFill>
                  <a:schemeClr val="bg1"/>
                </a:solidFill>
                <a:latin typeface="+mj-lt"/>
              </a:rPr>
              <a:t>∫∂</a:t>
            </a:r>
            <a:r>
              <a:rPr lang="el-GR" sz="750" kern="0" dirty="0" err="1">
                <a:solidFill>
                  <a:schemeClr val="bg1"/>
                </a:solidFill>
                <a:latin typeface="+mj-lt"/>
              </a:rPr>
              <a:t>Δ≈μΩ</a:t>
            </a:r>
            <a:endParaRPr lang="el-GR" sz="750" kern="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fff</a:t>
            </a:r>
            <a:r>
              <a:rPr lang="lv-LV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iff</a:t>
            </a:r>
            <a:r>
              <a:rPr lang="lv-LV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ifflflßæoeøđðþſƒĸŋ</a:t>
            </a:r>
            <a:r>
              <a:rPr lang="lv-LV" sz="750" kern="0" dirty="0">
                <a:solidFill>
                  <a:schemeClr val="bg1"/>
                </a:solidFill>
                <a:latin typeface="+mj-lt"/>
              </a:rPr>
              <a:t> ÆOEØĐÞĦĲ</a:t>
            </a:r>
          </a:p>
          <a:p>
            <a:pPr algn="l"/>
            <a:r>
              <a:rPr lang="lv-LV" sz="750" kern="0" dirty="0">
                <a:solidFill>
                  <a:schemeClr val="bg1"/>
                </a:solidFill>
                <a:latin typeface="+mj-lt"/>
              </a:rPr>
              <a:t>ÀÁÂÃÄÅ ĂĄÇĆĆĈĊČĎÈÉÊËĒĔĖĘĚĜĞĠĢĤÌÍÎ Ï Ĩ Ī </a:t>
            </a:r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ĬİĮļĴĶĹĻĽĿŁ</a:t>
            </a:r>
            <a:endParaRPr lang="lv-LV" sz="750" kern="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lv-LV" sz="750" kern="0" dirty="0">
                <a:solidFill>
                  <a:schemeClr val="bg1"/>
                </a:solidFill>
                <a:latin typeface="+mj-lt"/>
              </a:rPr>
              <a:t>ÑŃŅŇŊÒÓÔÕÖŌŎŐŔŖŘŚŜŞŠȘŢŤŦÙÚÛÜŨŪŬŮŰŲŴÝŶŹŻŽ</a:t>
            </a:r>
          </a:p>
          <a:p>
            <a:pPr algn="l"/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àáâãäåāăąçćĉċčďèéêëēĕėęěĝğġģĥħìíî</a:t>
            </a:r>
            <a:r>
              <a:rPr lang="lv-LV" sz="750" kern="0" dirty="0">
                <a:solidFill>
                  <a:schemeClr val="bg1"/>
                </a:solidFill>
                <a:latin typeface="+mj-lt"/>
              </a:rPr>
              <a:t> ï ĩ ī </a:t>
            </a:r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ĭįıĳ</a:t>
            </a:r>
            <a:r>
              <a:rPr lang="lv-LV" sz="750" kern="0" dirty="0">
                <a:solidFill>
                  <a:schemeClr val="bg1"/>
                </a:solidFill>
                <a:latin typeface="+mj-lt"/>
              </a:rPr>
              <a:t> ȷ </a:t>
            </a:r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ĵķľŀłñńņňŉ</a:t>
            </a:r>
            <a:endParaRPr lang="lv-LV" sz="750" kern="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lv-LV" sz="750" kern="0" dirty="0" err="1">
                <a:solidFill>
                  <a:schemeClr val="bg1"/>
                </a:solidFill>
                <a:latin typeface="+mj-lt"/>
              </a:rPr>
              <a:t>òóôõöōŏőŕŗřśŝşșšţťŧùúûüũūŭůűųŵẁẃẅŷỳýÿźżžʼ</a:t>
            </a:r>
            <a:r>
              <a:rPr lang="lv-LV" sz="750" kern="0" dirty="0">
                <a:solidFill>
                  <a:schemeClr val="bg1"/>
                </a:solidFill>
                <a:latin typeface="+mj-lt"/>
              </a:rPr>
              <a:t>ˇˉ˘˙˚˛˝</a:t>
            </a:r>
          </a:p>
          <a:p>
            <a:pPr algn="l"/>
            <a:r>
              <a:rPr lang="lv-LV" sz="750" kern="0" dirty="0">
                <a:solidFill>
                  <a:schemeClr val="bg1"/>
                </a:solidFill>
                <a:latin typeface="+mj-lt"/>
              </a:rPr>
              <a:t>½⅓¼⅔⅛¾⅜⅝⅞⅕⅖⅗⅘⅙⅚1/71/9</a:t>
            </a:r>
            <a:endParaRPr lang="en-US" sz="75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735273" y="4887720"/>
            <a:ext cx="4184949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ABCDEFGHIJKLMNOPQRSTUVWXYZ</a:t>
            </a: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abcdefghijklmnopqrstuvwxyz</a:t>
            </a:r>
            <a:endParaRPr lang="lv-LV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0123456789 $¥¢ƒ£€ ⁰¹²³⁴⁵⁶⁷⁸⁹₀₁₂₃₄₅₆₇₈₉%‰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&amp;{[( _ )]}*,.:;-/|¦\!?@^~†‡§•·¶®©™ªº¿¡«»‹›…– —“”‘’‚„ℓ℮#"'°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¬+&lt;=&gt;≠≤≥±÷−× ⁄ ∞</a:t>
            </a:r>
            <a:r>
              <a:rPr lang="el-GR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Σ√◊</a:t>
            </a:r>
            <a:r>
              <a:rPr lang="el-GR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Ππ</a:t>
            </a:r>
            <a:r>
              <a:rPr lang="el-GR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∫∂</a:t>
            </a:r>
            <a:r>
              <a:rPr lang="el-GR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Δ≈μΩ</a:t>
            </a:r>
            <a:endParaRPr lang="el-GR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fffiffifflflßæoeøđðþſƒĸŋ</a:t>
            </a:r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Æ OEØĐÞĦĲ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ÀÁÂÃÄÅ ĂĄÇĆĆĈĊČĎÈÉÊËĒĔĖĘĚĜĞĠĢĤÌÍÎ Ï Ĩ Ī </a:t>
            </a:r>
            <a:r>
              <a:rPr lang="lv-LV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ĬİĮļĴĶĹĻĽĿŁ</a:t>
            </a:r>
            <a:endParaRPr lang="lv-LV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ÑŃŅŇŊÒÓÔÕÖŌŎŐŔŖŘŚŜŞŠȘŢŤŦÙÚÛÜŨŪŬŮŰŲŴÝŶŹŻŽ</a:t>
            </a: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àáâãäåāăąçćĉċčďèéêëēĕėęěĝğġģĥħìíî</a:t>
            </a:r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ï ĩ ī </a:t>
            </a:r>
            <a:r>
              <a:rPr lang="lv-LV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ĭįıĳ</a:t>
            </a:r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ȷ </a:t>
            </a:r>
            <a:r>
              <a:rPr lang="lv-LV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ĵķľŀłñńņňŉ</a:t>
            </a:r>
            <a:endParaRPr lang="lv-LV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òóôõöōŏőŕŗřśŝşșšţťŧùúûüũūŭůűųŵẁẃẅŷỳýÿźżžʼ</a:t>
            </a:r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ˇˉ˘˙˚˛˝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½⅓¼⅔⅛¾⅜⅝⅞⅕⅖⅗⅘⅙⅚1/71/9</a:t>
            </a:r>
            <a:endParaRPr lang="en-US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735273" y="6542382"/>
            <a:ext cx="4184949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ABCDEFGHIJKLMNOPQRSTUVWXYZ</a:t>
            </a: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abcdefghijklmnopqrstuvwxyz</a:t>
            </a:r>
            <a:endParaRPr lang="lv-LV" sz="750" kern="0" dirty="0">
              <a:solidFill>
                <a:schemeClr val="bg1"/>
              </a:solidFill>
              <a:latin typeface="+mn-lt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0123456789 $ ¥¢ƒ£€ ⁰ ¹²³⁴⁵⁶⁷⁸⁹₀₁₂₃₄₅₆₇₈₉%‰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&amp;{[(_)]}*,.:;-/|¦\!?@^~† ‡§•·¶®©™ªº¿¡«»‹›…– —“”‘’‚„ℓ℮#"'°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¬+&lt;=&gt;≠≤≥±÷−× ⁄ ∞</a:t>
            </a:r>
            <a:r>
              <a:rPr lang="el-GR" sz="750" kern="0" dirty="0">
                <a:solidFill>
                  <a:schemeClr val="bg1"/>
                </a:solidFill>
                <a:latin typeface="+mn-lt"/>
              </a:rPr>
              <a:t>Σ√◊</a:t>
            </a:r>
            <a:r>
              <a:rPr lang="el-GR" sz="750" kern="0" dirty="0" err="1">
                <a:solidFill>
                  <a:schemeClr val="bg1"/>
                </a:solidFill>
                <a:latin typeface="+mn-lt"/>
              </a:rPr>
              <a:t>Ππ</a:t>
            </a:r>
            <a:r>
              <a:rPr lang="el-GR" sz="750" kern="0" dirty="0">
                <a:solidFill>
                  <a:schemeClr val="bg1"/>
                </a:solidFill>
                <a:latin typeface="+mn-lt"/>
              </a:rPr>
              <a:t>∫∂</a:t>
            </a:r>
            <a:r>
              <a:rPr lang="el-GR" sz="750" kern="0" dirty="0" err="1">
                <a:solidFill>
                  <a:schemeClr val="bg1"/>
                </a:solidFill>
                <a:latin typeface="+mn-lt"/>
              </a:rPr>
              <a:t>Δ≈μΩ</a:t>
            </a:r>
            <a:endParaRPr lang="el-GR" sz="750" kern="0" dirty="0">
              <a:solidFill>
                <a:schemeClr val="bg1"/>
              </a:solidFill>
              <a:latin typeface="+mn-lt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f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if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f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if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f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lf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lßæoeøđðþſƒĸŋ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ÆOEØĐÞĦĲ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ÀÁÂÃÄÅ ĂĄÇĆĆĈĊČĎÈÉÊËĒĔĖĘĚĜĞĠĢĤÌÍÎ Ï Ĩ Ī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ĬİĮļĴĶĹĻĽĿŁ</a:t>
            </a:r>
            <a:endParaRPr lang="lv-LV" sz="750" kern="0" dirty="0">
              <a:solidFill>
                <a:schemeClr val="bg1"/>
              </a:solidFill>
              <a:latin typeface="+mn-lt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ÑŃŅŇŊÒÓÔÕÖŌŎŐŔŖŘŚŜŞŠȘŢŤŦÙÚÛÜŨŪŬŮŰŲŴ Ý ŶŹŻŽ</a:t>
            </a: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àáâãäåāăąçćĉċčďèéêëēĕėęěĝğġģĥħìíî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ï ĩ ī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ĭįıĳ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ȷ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ĵķľŀłñńņňŉ</a:t>
            </a:r>
            <a:endParaRPr lang="lv-LV" sz="750" kern="0" dirty="0">
              <a:solidFill>
                <a:schemeClr val="bg1"/>
              </a:solidFill>
              <a:latin typeface="+mn-lt"/>
            </a:endParaRP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òóôõöōŏőŕŗřśŝşșšţ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ť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ŧùúûüũūŭůűųŵ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 ẁ ẃ ẅ ŷ ỳ ý ÿ </a:t>
            </a:r>
            <a:r>
              <a:rPr lang="lv-LV" sz="750" kern="0" dirty="0" err="1">
                <a:solidFill>
                  <a:schemeClr val="bg1"/>
                </a:solidFill>
                <a:latin typeface="+mn-lt"/>
              </a:rPr>
              <a:t>źżžʼ</a:t>
            </a:r>
            <a:r>
              <a:rPr lang="lv-LV" sz="750" kern="0" dirty="0">
                <a:solidFill>
                  <a:schemeClr val="bg1"/>
                </a:solidFill>
                <a:latin typeface="+mn-lt"/>
              </a:rPr>
              <a:t>ˇˉ˘˙˚˛˝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+mn-lt"/>
              </a:rPr>
              <a:t>½⅓¼⅔⅛¾⅜⅝⅞⅕⅖⅗⅘⅙⅚1/7 1/9 </a:t>
            </a:r>
            <a:endParaRPr lang="en-US" sz="75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735273" y="8197044"/>
            <a:ext cx="4184949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ABCDEFGHIJKLMNOPQRSTUVWXYZ</a:t>
            </a: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abcdefghijklmnopqrstuvwxyz</a:t>
            </a:r>
            <a:endParaRPr lang="lv-LV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0123456789 $¥¢ƒ£€ ⁰¹²³⁴⁵⁶⁷⁸⁹₀₁₂₃₄₅₆₇₈₉%‰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&amp;{[( _ )]}*,.:;-/|¦\!?@^~†‡§•·¶®©™ªº¿¡«»‹›…– —“”‘’‚„ℓ℮#"'°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¬+&lt;=&gt;≠≤≥±÷−× ⁄ ∞</a:t>
            </a:r>
            <a:r>
              <a:rPr lang="el-GR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Σ√◊</a:t>
            </a:r>
            <a:r>
              <a:rPr lang="el-GR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Ππ</a:t>
            </a:r>
            <a:r>
              <a:rPr lang="el-GR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∫∂</a:t>
            </a:r>
            <a:r>
              <a:rPr lang="el-GR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Δ≈μΩ</a:t>
            </a:r>
            <a:endParaRPr lang="el-GR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f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f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f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if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f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if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flflßæoeøđðþſƒĸŋ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ÆOEØĐÞĦĲ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ÀÁÂÃÄÅ ĂĄÇĆĆĈĊČĎÈÉÊËĒĔĖĘĚĜĞĠĢĤÌÍÎ Ï Ĩ Ī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ĬİĮļĴĶĹĻĽĿŁ</a:t>
            </a:r>
            <a:endParaRPr lang="lv-LV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ÑŃŅŇŊÒÓÔÕÖŌŎŐŔŖŘŚŜŞŠȘŢŤŦÙÚÛÜŨŪŬŮŰŲŴÝŶŹŻŽ</a:t>
            </a: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àáâãäåāăąçćĉċčďèéêëēĕėęěĝğġģĥħìíî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ï ĩ ī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ĭįıĳ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ȷ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ĵķľŀ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łñńņňŉ</a:t>
            </a:r>
            <a:endParaRPr lang="lv-LV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l" rtl="0"/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òóôõöōŏőŕŗřśŝşșšţťŧùúûüũūŭůűųŵ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ẁ ẃ ẅ ŷ ỳ ý </a:t>
            </a:r>
            <a:r>
              <a:rPr lang="lv-LV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ÿźżžʼ</a:t>
            </a:r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ˇˉ˘˙˚˛˝</a:t>
            </a:r>
          </a:p>
          <a:p>
            <a:pPr algn="l" rtl="0"/>
            <a:r>
              <a:rPr lang="lv-LV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½⅓¼⅔⅛¾⅜⅝⅞⅕⅖⅗⅘⅙⅚1/7 1/9 </a:t>
            </a:r>
            <a:endParaRPr lang="en-US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5420538" y="3233060"/>
            <a:ext cx="418494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ء ا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ىا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ب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ببب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ت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تتت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ث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ثثث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ج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ججج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ح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ححح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خ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خخخ</a:t>
            </a:r>
            <a:endParaRPr lang="ar-SA" sz="750" kern="0" dirty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د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ىد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ذ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ىذ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ر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ىر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ز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ىز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س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سسس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ش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ششش</a:t>
            </a:r>
            <a:endParaRPr lang="ar-SA" sz="750" kern="0" dirty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ص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صصص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ض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ضضض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ط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ططط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ظ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ظظظ</a:t>
            </a:r>
            <a:endParaRPr lang="ar-SA" sz="750" kern="0" dirty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ع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ععع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غ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غغغ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ف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ففف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ق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ققق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ك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ككك</a:t>
            </a:r>
            <a:endParaRPr lang="ar-SA" sz="750" kern="0" dirty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ل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للل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م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ممم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ن ننن »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ههه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و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ىو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ي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ييي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ىلا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لا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پ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پپپ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ٹ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ٹٹٹ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چ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چچچ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ڈ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ىڈ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ژ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ىژ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ڑ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ىڑ</a:t>
            </a:r>
            <a:endParaRPr lang="ar-SA" sz="750" kern="0" dirty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ڤ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ڤڤڤ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ككك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ک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ککک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گ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گگگ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ں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ىں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50" kern="0" dirty="0">
                <a:solidFill>
                  <a:schemeClr val="bg1"/>
                </a:solidFill>
                <a:latin typeface="+mj-lt"/>
              </a:rPr>
              <a:t>Ú</a:t>
            </a:r>
          </a:p>
          <a:p>
            <a:pPr algn="r" rtl="1"/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لا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ئئئ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ہ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ہہہ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ۃ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ىہ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ۂ ھ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ھھھ</a:t>
            </a:r>
            <a:endParaRPr lang="ar-SA" sz="750" kern="0" dirty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٬ ۔ ؛ ٭ ؟ ﴿ ﴾ ی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ییی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ے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ىے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ۓ </a:t>
            </a:r>
            <a:r>
              <a:rPr lang="ar-SA" sz="750" kern="0" dirty="0" err="1">
                <a:solidFill>
                  <a:schemeClr val="bg1"/>
                </a:solidFill>
                <a:latin typeface="+mj-lt"/>
              </a:rPr>
              <a:t>ىۓ</a:t>
            </a:r>
            <a:r>
              <a:rPr lang="ar-SA" sz="750" kern="0" dirty="0">
                <a:solidFill>
                  <a:schemeClr val="bg1"/>
                </a:solidFill>
                <a:latin typeface="+mj-lt"/>
              </a:rPr>
              <a:t> ٪ ٫ @ صلى الله عليه وسلم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j-lt"/>
              </a:rPr>
              <a:t>% &amp; ' ( ) * ٩ ٨ ٧ ٦ ٥ ٤ ٣ ٢ ١ ٠</a:t>
            </a:r>
            <a:endParaRPr lang="en-US" sz="75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5420538" y="4887722"/>
            <a:ext cx="418494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ء ا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ىا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ب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ببب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ت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تتت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ث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ثثث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ج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ججج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ح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ححح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خ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خخخ</a:t>
            </a:r>
            <a:endParaRPr lang="ar-SA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د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ىد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ذ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ىذ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ر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ىر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ز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ىز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س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سسس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ش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ششش</a:t>
            </a:r>
            <a:endParaRPr lang="ar-SA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ص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صصص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ض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ضضض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ط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ططط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ظ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ظظظ</a:t>
            </a:r>
            <a:endParaRPr lang="ar-SA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ع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ععع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غ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غغغ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ف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ففف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ق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ققق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ك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ككك</a:t>
            </a:r>
            <a:endParaRPr lang="ar-SA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للل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م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ممم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ن ننن »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ههه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و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ىو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ي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ييي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ىلا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لا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پ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پپپ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ٹ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ٹٹٹ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چ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چچچ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ڈ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ىڈ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ژ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ىژ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ڑ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ىڑ</a:t>
            </a:r>
            <a:endParaRPr lang="ar-SA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ڤ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ڤڤڤ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ككك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ک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ککک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گ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گگگ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ں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ىں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en-US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Ú</a:t>
            </a:r>
          </a:p>
          <a:p>
            <a:pPr algn="r" rtl="1"/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لا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ئئئ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ہ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ہہہ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ۃ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ىہ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ۂ ھ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ھھھ</a:t>
            </a:r>
            <a:endParaRPr lang="ar-SA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٬ ۔ ؛ ٭ ؟ ﴿ ﴾ ی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ییی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ے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ىے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ۓ </a:t>
            </a:r>
            <a:r>
              <a:rPr lang="ar-SA" sz="750" kern="0" dirty="0" err="1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ىۓ</a:t>
            </a:r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٪ ٫ @ صلى الله عليه وسلم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% &amp; ' ( ) * ٩ ٨ ٧ ٦ ٥ ٤ ٣ ٢ ١ ٠</a:t>
            </a:r>
            <a:endParaRPr lang="en-US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5420538" y="6542384"/>
            <a:ext cx="418494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ء ا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ىا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ب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ببب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ت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تتت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ث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ثثث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ج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ججج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ح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ححح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خ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خخخ</a:t>
            </a:r>
            <a:endParaRPr lang="ar-SA" sz="750" kern="0" dirty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د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ىد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ذ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ىذ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ر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ىر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ز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ىز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س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سسس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ش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ششش</a:t>
            </a:r>
            <a:endParaRPr lang="ar-SA" sz="750" kern="0" dirty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ص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صصص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ض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ضضض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ط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ططط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ظ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ظظظ</a:t>
            </a:r>
            <a:endParaRPr lang="ar-SA" sz="750" kern="0" dirty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ع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ععع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غ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غغغ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ف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ففف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ق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ققق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ك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ككك</a:t>
            </a:r>
            <a:endParaRPr lang="ar-SA" sz="750" kern="0" dirty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ل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للل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م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ممم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ن ننن »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ههه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و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ىو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ي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ييي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ىلا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لا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پ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پپپ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ٹ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ٹٹٹ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چ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چچچ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ڈ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ىڈ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ژ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ىژ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ڑ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ىڑ</a:t>
            </a:r>
            <a:endParaRPr lang="ar-SA" sz="750" kern="0" dirty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ڤ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ڤڤڤ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ككك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ک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ککک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گ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گگگ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ں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ىں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750" kern="0" dirty="0">
                <a:solidFill>
                  <a:schemeClr val="bg1"/>
                </a:solidFill>
                <a:latin typeface="+mn-lt"/>
              </a:rPr>
              <a:t>Ú</a:t>
            </a:r>
          </a:p>
          <a:p>
            <a:pPr algn="r" rtl="1"/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لا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ئئئ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ہ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ہہہ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ۃ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ىہ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ۂ ھ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ھھھ</a:t>
            </a:r>
            <a:endParaRPr lang="ar-SA" sz="750" kern="0" dirty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٬ ۔ ؛ ٭ ؟ ﴿ ﴾ ی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ییی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ے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ىے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ۓ </a:t>
            </a:r>
            <a:r>
              <a:rPr lang="ar-SA" sz="750" kern="0" dirty="0" err="1">
                <a:solidFill>
                  <a:schemeClr val="bg1"/>
                </a:solidFill>
                <a:latin typeface="+mn-lt"/>
              </a:rPr>
              <a:t>ىۓ</a:t>
            </a:r>
            <a:r>
              <a:rPr lang="ar-SA" sz="750" kern="0" dirty="0">
                <a:solidFill>
                  <a:schemeClr val="bg1"/>
                </a:solidFill>
                <a:latin typeface="+mn-lt"/>
              </a:rPr>
              <a:t> ٪ ٫ @ صلى الله عليه وسلم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+mn-lt"/>
              </a:rPr>
              <a:t>% &amp; ' ( ) * ٩ ٨ ٧ ٦ ٥ ٤ ٣ ٢ ١ ٠</a:t>
            </a:r>
            <a:endParaRPr lang="en-US" sz="75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5420538" y="8197046"/>
            <a:ext cx="418494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ء ا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ىا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ب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ببب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ت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تتت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ث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ثثث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ج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ججج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ح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ححح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خ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خخخ</a:t>
            </a:r>
            <a:endParaRPr lang="ar-SA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د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ىد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ذ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ىذ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ر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ىر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ز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ىز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س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سسس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ش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ششش</a:t>
            </a:r>
            <a:endParaRPr lang="ar-SA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ص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صصص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ض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ضضض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ط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ططط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ظ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ظظظ</a:t>
            </a:r>
            <a:endParaRPr lang="ar-SA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ع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ععع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غ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غغغ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ف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ففف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ق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ققق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ك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ككك</a:t>
            </a:r>
            <a:endParaRPr lang="ar-SA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للل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م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ممم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ن ننن »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ههه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و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ىو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ي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ييي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ىلا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لا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پ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پپپ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ٹ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ٹٹٹ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چ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چچچ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ڈ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ىڈ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ژ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ىژ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ڑ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ىڑ</a:t>
            </a:r>
            <a:endParaRPr lang="ar-SA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ڤ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ڤڤڤ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ككك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ک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ککک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گ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گگگ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ں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ىں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en-US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Ú</a:t>
            </a:r>
          </a:p>
          <a:p>
            <a:pPr algn="r" rtl="1"/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لآ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لأ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لإ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لا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ئئئ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ہ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ہہہ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ۃ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ىہ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ۂ ھ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ھھھ</a:t>
            </a:r>
            <a:endParaRPr lang="ar-SA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٬ ۔ ؛ ٭ ؟ ﴿ ﴾ ی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ییی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ے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ىے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ۓ </a:t>
            </a:r>
            <a:r>
              <a:rPr lang="ar-SA" sz="750" kern="0" dirty="0" err="1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ىۓ</a:t>
            </a:r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٪ ٫ @ صلى الله عليه وسلم</a:t>
            </a:r>
          </a:p>
          <a:p>
            <a:pPr algn="r" rtl="1"/>
            <a:r>
              <a:rPr lang="ar-SA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% &amp; ' ( ) * ٩ ٨ ٧ ٦ ٥ ٤ ٣ ٢ ١ ٠</a:t>
            </a:r>
            <a:endParaRPr lang="en-US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13215495" y="3233059"/>
            <a:ext cx="41849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АБВГДЕЖЗИК ЛМНОПРСТ 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абвгдежзик лмнопрс туфхцчшщъыьэюя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ӶҖҚҢҬҲҶҴӋҘҪҾӅӍӉҌҒҞҰӨѢҜҸҎ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ӷҗқңҭ ҳҷҵӌҙҫҿӆӎӊҍғҟұөѣҝҹҏ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ҠҤӃӇҔҦҡҥӄӈҕҧ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j-lt"/>
              </a:rPr>
              <a:t>№―₴₮₸􀏖</a:t>
            </a:r>
            <a:endParaRPr lang="en-US" sz="75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13215495" y="4887722"/>
            <a:ext cx="41849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АБВГДЕЖЗИК ЛМНОПРСТ 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абвгдежзиклмнопрстуфхцчшщъыьэюя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ӶҖҚҢҬҲҶҴӋҘҪҾӅӍӉҌҒҞҰӨѢҜҸҎ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ӷҗқңҭҳҷҵӌҙҫҿӆӎӊҍғҟұөѣҝҹҏ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ҠҤӃӇҔҦҡҥӄӈҕҧ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№―₴₮₸􀏖</a:t>
            </a:r>
            <a:endParaRPr lang="en-US" sz="750" kern="0" dirty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13215495" y="6542384"/>
            <a:ext cx="41849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АБВГДЕЖЗИК ЛМНОПРСТ 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абвгдежзик лмнопрс т 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Ӷ ҖҚҢҬ ҲҶҴӋҘҪҾӅӍӉҌ Ғ Ҟ 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ӷ җқңҭ ҳҷҵӌҙҫҿӆӎӊҍ ғ ҟ 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ҠҤӃӇҔҦҡҥӄӈҕҧ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+mn-lt"/>
              </a:rPr>
              <a:t>№― ₴₮₸􀏖</a:t>
            </a:r>
            <a:endParaRPr lang="en-US" sz="75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 bwMode="auto">
          <a:xfrm>
            <a:off x="13215495" y="8197046"/>
            <a:ext cx="41849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АБВГДЕЖЗИК ЛМНОПРСТ 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абвгдежзик лмнопрст уфхцчшщъыьэюя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ӕєәһіӏјѕӡљњћђџґҽҩү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ӶҖҚҢҬҲҶҴӋҘҪҾӅӍӉҌ Ғ Ҟ 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ӷ җқңҭҳҷҵӌҙҫҿӆӎӊҍ ғ ҟ ұөѣҝҹҏ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ҠҤӃӇҔҦҡҥӄӈҕҧ</a:t>
            </a:r>
          </a:p>
          <a:p>
            <a:pPr algn="l" rtl="0"/>
            <a:r>
              <a:rPr lang="az-Cyrl-AZ" sz="750" kern="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№― ₴₮₸􀏖</a:t>
            </a:r>
            <a:endParaRPr lang="en-US" sz="750" kern="0" dirty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 bwMode="auto">
          <a:xfrm>
            <a:off x="735272" y="1985385"/>
            <a:ext cx="4215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kern="0" dirty="0">
                <a:solidFill>
                  <a:schemeClr val="accent6"/>
                </a:solidFill>
              </a:rPr>
              <a:t>Don’t use this slide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674915" y="2601684"/>
            <a:ext cx="16725530" cy="68649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4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image" Target="../media/image10.png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IPCMContentMarking" descr="{&quot;HashCode&quot;:1951441951,&quot;Placement&quot;:&quot;Header&quot;,&quot;Top&quot;:0.0,&quot;Left&quot;:0.0,&quot;SlideWidth&quot;:1440,&quot;SlideHeight&quot;:810}"/>
          <p:cNvSpPr txBox="1"/>
          <p:nvPr userDrawn="1"/>
        </p:nvSpPr>
        <p:spPr>
          <a:xfrm>
            <a:off x="0" y="0"/>
            <a:ext cx="1838494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9FDF"/>
                </a:solidFill>
                <a:latin typeface="SABIC Typeface Headline Light" panose="020B0303060202020204" pitchFamily="34" charset="0"/>
              </a:rPr>
              <a:t>Classification: Internal 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8573" y="1921526"/>
            <a:ext cx="16810031" cy="7539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5270" y="609600"/>
            <a:ext cx="14913981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GB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invGray">
          <a:xfrm>
            <a:off x="16389362" y="9791123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tx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10000">
                <a:srgbClr val="FFA3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90000">
                <a:srgbClr val="0047B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190041" y="1777695"/>
            <a:ext cx="8358" cy="411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20" tIns="137120" rIns="137120" bIns="1371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304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6069" y="503609"/>
            <a:ext cx="1338533" cy="687671"/>
          </a:xfrm>
          <a:prstGeom prst="rect">
            <a:avLst/>
          </a:prstGeom>
        </p:spPr>
      </p:pic>
      <p:sp>
        <p:nvSpPr>
          <p:cNvPr id="3" name="MSIPCM6e644eda8028cb388e3d0003" descr="{&quot;HashCode&quot;:1951441951,&quot;Placement&quot;:&quot;Header&quot;,&quot;Top&quot;:0.0,&quot;Left&quot;:0.0,&quot;SlideWidth&quot;:960,&quot;SlideHeight&quot;:540}"/>
          <p:cNvSpPr txBox="1"/>
          <p:nvPr userDrawn="1"/>
        </p:nvSpPr>
        <p:spPr bwMode="auto">
          <a:xfrm>
            <a:off x="0" y="60321"/>
            <a:ext cx="275774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500" kern="0">
                <a:solidFill>
                  <a:srgbClr val="009FDF"/>
                </a:solidFill>
                <a:latin typeface="SABIC Typeface Headline Light" panose="020B0303060202020204" pitchFamily="34" charset="0"/>
              </a:rPr>
              <a:t>Classification: Internal Use</a:t>
            </a:r>
            <a:endParaRPr lang="en-US" sz="1500" kern="0" dirty="0">
              <a:solidFill>
                <a:srgbClr val="009FDF"/>
              </a:solidFill>
              <a:latin typeface="SABIC Typeface Headline Light" panose="020B030306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7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5pPr>
      <a:lvl6pPr marL="87069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6pPr>
      <a:lvl7pPr marL="174138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7pPr>
      <a:lvl8pPr marL="2612078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8pPr>
      <a:lvl9pPr marL="348276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Font typeface="Arial" pitchFamily="34" charset="0"/>
        <a:buNone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41148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822960" indent="-41148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234440" indent="-41148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1645920" indent="-41148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962772" indent="-36278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6pPr>
      <a:lvl7pPr marL="3833465" indent="-36278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7pPr>
      <a:lvl8pPr marL="4704156" indent="-36278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8pPr>
      <a:lvl9pPr marL="5574849" indent="-36278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9pPr>
    </p:bodyStyle>
    <p:otherStyle>
      <a:defPPr>
        <a:defRPr lang="en-US"/>
      </a:defPPr>
      <a:lvl1pPr marL="0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1pPr>
      <a:lvl2pPr marL="870692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2pPr>
      <a:lvl3pPr marL="1741386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3pPr>
      <a:lvl4pPr marL="2612078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4pPr>
      <a:lvl5pPr marL="3482766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5pPr>
      <a:lvl6pPr marL="4353461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6pPr>
      <a:lvl7pPr marL="5224152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7pPr>
      <a:lvl8pPr marL="6094845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8pPr>
      <a:lvl9pPr marL="6965537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768">
          <p15:clr>
            <a:srgbClr val="F26B43"/>
          </p15:clr>
        </p15:guide>
        <p15:guide id="1" pos="305">
          <p15:clr>
            <a:srgbClr val="F26B43"/>
          </p15:clr>
        </p15:guide>
        <p15:guide id="2" pos="7375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912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8573" y="1921526"/>
            <a:ext cx="16810031" cy="7539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5270" y="609600"/>
            <a:ext cx="14913981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GB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invGray">
          <a:xfrm>
            <a:off x="16389362" y="9791123"/>
            <a:ext cx="117304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1350" smtClean="0">
                <a:solidFill>
                  <a:schemeClr val="tx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13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728771" y="9657927"/>
            <a:ext cx="16857006" cy="41148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10000">
                <a:srgbClr val="FFA3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715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8573" y="1684504"/>
            <a:ext cx="16848345" cy="46370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90000">
                <a:srgbClr val="0047B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2286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190041" y="1777695"/>
            <a:ext cx="8358" cy="411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20" tIns="137120" rIns="137120" bIns="1371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7413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304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156" y="282709"/>
            <a:ext cx="2694267" cy="1131812"/>
          </a:xfrm>
          <a:prstGeom prst="rect">
            <a:avLst/>
          </a:prstGeom>
        </p:spPr>
      </p:pic>
      <p:sp>
        <p:nvSpPr>
          <p:cNvPr id="13" name="MSIPCM0e984f3097125489fe87e8cb" descr="{&quot;HashCode&quot;:1951441951,&quot;Placement&quot;:&quot;Header&quot;,&quot;Top&quot;:0.0,&quot;Left&quot;:0.0,&quot;SlideWidth&quot;:960,&quot;SlideHeight&quot;:540}"/>
          <p:cNvSpPr txBox="1"/>
          <p:nvPr userDrawn="1"/>
        </p:nvSpPr>
        <p:spPr bwMode="auto">
          <a:xfrm>
            <a:off x="0" y="60321"/>
            <a:ext cx="275774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500" kern="0">
                <a:solidFill>
                  <a:srgbClr val="009FDF"/>
                </a:solidFill>
                <a:latin typeface="SABIC Typeface Headline Light" panose="020B0303060202020204" pitchFamily="34" charset="0"/>
              </a:rPr>
              <a:t>Classification: Internal Use</a:t>
            </a:r>
            <a:endParaRPr lang="en-US" sz="1500" kern="0" dirty="0">
              <a:solidFill>
                <a:srgbClr val="009FDF"/>
              </a:solidFill>
              <a:latin typeface="SABIC Typeface Headline Light" panose="020B030306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5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5pPr>
      <a:lvl6pPr marL="87069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6pPr>
      <a:lvl7pPr marL="174138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7pPr>
      <a:lvl8pPr marL="2612078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8pPr>
      <a:lvl9pPr marL="348276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809">
          <a:solidFill>
            <a:srgbClr val="808080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Font typeface="Arial" pitchFamily="34" charset="0"/>
        <a:buNone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41148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822960" indent="-41148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234440" indent="-41148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1645920" indent="-41148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962772" indent="-36278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6pPr>
      <a:lvl7pPr marL="3833465" indent="-36278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7pPr>
      <a:lvl8pPr marL="4704156" indent="-36278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8pPr>
      <a:lvl9pPr marL="5574849" indent="-36278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9pPr>
    </p:bodyStyle>
    <p:otherStyle>
      <a:defPPr>
        <a:defRPr lang="en-US"/>
      </a:defPPr>
      <a:lvl1pPr marL="0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1pPr>
      <a:lvl2pPr marL="870692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2pPr>
      <a:lvl3pPr marL="1741386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3pPr>
      <a:lvl4pPr marL="2612078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4pPr>
      <a:lvl5pPr marL="3482766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5pPr>
      <a:lvl6pPr marL="4353461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6pPr>
      <a:lvl7pPr marL="5224152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7pPr>
      <a:lvl8pPr marL="6094845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8pPr>
      <a:lvl9pPr marL="6965537" algn="l" defTabSz="1741386" rtl="0" eaLnBrk="1" latinLnBrk="0" hangingPunct="1">
        <a:defRPr sz="3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768">
          <p15:clr>
            <a:srgbClr val="F26B43"/>
          </p15:clr>
        </p15:guide>
        <p15:guide id="1" pos="305">
          <p15:clr>
            <a:srgbClr val="F26B43"/>
          </p15:clr>
        </p15:guide>
        <p15:guide id="2" pos="7375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84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svg"/><Relationship Id="rId7" Type="http://schemas.openxmlformats.org/officeDocument/2006/relationships/image" Target="../media/image42.svg"/><Relationship Id="rId12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5.svg"/><Relationship Id="rId5" Type="http://schemas.openxmlformats.org/officeDocument/2006/relationships/image" Target="../media/image40.svg"/><Relationship Id="rId10" Type="http://schemas.openxmlformats.org/officeDocument/2006/relationships/image" Target="../media/image14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jpe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22956" y="6564251"/>
            <a:ext cx="9021244" cy="63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76"/>
              </a:lnSpc>
            </a:pP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Preheaters Erosion Case Study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22956" y="7292088"/>
            <a:ext cx="7725844" cy="698405"/>
            <a:chOff x="0" y="0"/>
            <a:chExt cx="1342999" cy="135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2999" cy="135928"/>
            </a:xfrm>
            <a:custGeom>
              <a:avLst/>
              <a:gdLst/>
              <a:ahLst/>
              <a:cxnLst/>
              <a:rect l="l" t="t" r="r" b="b"/>
              <a:pathLst>
                <a:path w="1342999" h="135928">
                  <a:moveTo>
                    <a:pt x="20195" y="0"/>
                  </a:moveTo>
                  <a:lnTo>
                    <a:pt x="1322804" y="0"/>
                  </a:lnTo>
                  <a:cubicBezTo>
                    <a:pt x="1333957" y="0"/>
                    <a:pt x="1342999" y="9042"/>
                    <a:pt x="1342999" y="20195"/>
                  </a:cubicBezTo>
                  <a:lnTo>
                    <a:pt x="1342999" y="115733"/>
                  </a:lnTo>
                  <a:cubicBezTo>
                    <a:pt x="1342999" y="126887"/>
                    <a:pt x="1333957" y="135928"/>
                    <a:pt x="1322804" y="135928"/>
                  </a:cubicBezTo>
                  <a:lnTo>
                    <a:pt x="20195" y="135928"/>
                  </a:lnTo>
                  <a:cubicBezTo>
                    <a:pt x="9042" y="135928"/>
                    <a:pt x="0" y="126887"/>
                    <a:pt x="0" y="115733"/>
                  </a:cubicBezTo>
                  <a:lnTo>
                    <a:pt x="0" y="20195"/>
                  </a:lnTo>
                  <a:cubicBezTo>
                    <a:pt x="0" y="9042"/>
                    <a:pt x="9042" y="0"/>
                    <a:pt x="2019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342999" cy="154978"/>
            </a:xfrm>
            <a:prstGeom prst="rect">
              <a:avLst/>
            </a:prstGeom>
          </p:spPr>
          <p:txBody>
            <a:bodyPr lIns="68744" tIns="68744" rIns="68744" bIns="68744" rtlCol="0" anchor="ctr"/>
            <a:lstStyle/>
            <a:p>
              <a:pPr algn="r">
                <a:lnSpc>
                  <a:spcPts val="2730"/>
                </a:lnSpc>
              </a:pPr>
              <a:r>
                <a:rPr lang="en-US" sz="2100" spc="119" dirty="0">
                  <a:solidFill>
                    <a:srgbClr val="E28126"/>
                  </a:solidFill>
                  <a:latin typeface="Canva Sans"/>
                </a:rPr>
                <a:t>Troubleshooting, Analysis and Recommendations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857742" y="7412516"/>
            <a:ext cx="457550" cy="457550"/>
          </a:xfrm>
          <a:custGeom>
            <a:avLst/>
            <a:gdLst/>
            <a:ahLst/>
            <a:cxnLst/>
            <a:rect l="l" t="t" r="r" b="b"/>
            <a:pathLst>
              <a:path w="457550" h="457550">
                <a:moveTo>
                  <a:pt x="0" y="0"/>
                </a:moveTo>
                <a:lnTo>
                  <a:pt x="457550" y="0"/>
                </a:lnTo>
                <a:lnTo>
                  <a:pt x="457550" y="457550"/>
                </a:lnTo>
                <a:lnTo>
                  <a:pt x="0" y="4575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777643" y="6226555"/>
            <a:ext cx="4481657" cy="1363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"/>
              </a:rPr>
              <a:t>Presented By: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 Kareem Khalil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22956" y="2652012"/>
            <a:ext cx="7861286" cy="2612151"/>
            <a:chOff x="0" y="0"/>
            <a:chExt cx="10481714" cy="3482868"/>
          </a:xfrm>
        </p:grpSpPr>
        <p:sp>
          <p:nvSpPr>
            <p:cNvPr id="14" name="TextBox 14"/>
            <p:cNvSpPr txBox="1"/>
            <p:nvPr/>
          </p:nvSpPr>
          <p:spPr>
            <a:xfrm>
              <a:off x="54198" y="-466725"/>
              <a:ext cx="9004452" cy="291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7"/>
                </a:lnSpc>
              </a:pPr>
              <a:r>
                <a:rPr lang="en-US" sz="12076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198" y="2005202"/>
              <a:ext cx="10427516" cy="891503"/>
              <a:chOff x="0" y="0"/>
              <a:chExt cx="1782556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8501551" y="916541"/>
              <a:ext cx="2681013" cy="1279313"/>
              <a:chOff x="0" y="0"/>
              <a:chExt cx="458312" cy="2186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2055964"/>
              <a:ext cx="9058650" cy="84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8"/>
                </a:lnSpc>
              </a:pPr>
              <a:r>
                <a:rPr lang="en-US" sz="3499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8666000" y="894224"/>
              <a:ext cx="2561608" cy="13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8"/>
                </a:lnSpc>
              </a:pPr>
              <a:r>
                <a:rPr lang="en-US" sz="5570" spc="172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1" y="2958141"/>
              <a:ext cx="10445513" cy="52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3"/>
                </a:lnSpc>
                <a:spcBef>
                  <a:spcPct val="0"/>
                </a:spcBef>
              </a:pPr>
              <a:r>
                <a:rPr lang="en-US" sz="2373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CECB853-94F9-6087-EB8F-29B4998412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06177" y="861334"/>
            <a:ext cx="3029373" cy="1629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9207C-4A46-F77F-6B1E-DE786D30E1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2743-3A48-D283-C7BE-FBEF7DDEE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522C76-81E3-74CC-1709-9C85A151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(Erosion observed at shell side)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95F642-C6A6-C432-94B7-C9FE7E442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454" y="1866900"/>
            <a:ext cx="15299092" cy="7703712"/>
          </a:xfrm>
        </p:spPr>
      </p:pic>
      <p:pic>
        <p:nvPicPr>
          <p:cNvPr id="10" name="Picture 9" descr="Yansab Logo.jpg">
            <a:extLst>
              <a:ext uri="{FF2B5EF4-FFF2-40B4-BE49-F238E27FC236}">
                <a16:creationId xmlns:a16="http://schemas.microsoft.com/office/drawing/2014/main" id="{419DCFE9-DC41-D678-D853-DCB7CBF76B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10" y="460256"/>
            <a:ext cx="1981200" cy="109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176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9207C-4A46-F77F-6B1E-DE786D30E1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2743-3A48-D283-C7BE-FBEF7DDEE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522C76-81E3-74CC-1709-9C85A151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(Erosion observed at shell side)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4E2E7C-5A69-E747-A73F-2AEC0A9D5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269" y="1866900"/>
            <a:ext cx="16466686" cy="6781800"/>
          </a:xfrm>
        </p:spPr>
      </p:pic>
      <p:pic>
        <p:nvPicPr>
          <p:cNvPr id="10" name="Picture 9" descr="Yansab Logo.jpg">
            <a:extLst>
              <a:ext uri="{FF2B5EF4-FFF2-40B4-BE49-F238E27FC236}">
                <a16:creationId xmlns:a16="http://schemas.microsoft.com/office/drawing/2014/main" id="{1C4B53D2-8BE7-E949-9F27-89201A656A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10" y="460256"/>
            <a:ext cx="1981200" cy="109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00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9207C-4A46-F77F-6B1E-DE786D30E1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2743-3A48-D283-C7BE-FBEF7DDEE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522C76-81E3-74CC-1709-9C85A151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(Erosion observed at shell side)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E42C06-C9A5-C1FD-E3AF-D50AD5E6A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422" y="2019300"/>
            <a:ext cx="16825471" cy="7391400"/>
          </a:xfrm>
        </p:spPr>
      </p:pic>
      <p:pic>
        <p:nvPicPr>
          <p:cNvPr id="10" name="Picture 9" descr="Yansab Logo.jpg">
            <a:extLst>
              <a:ext uri="{FF2B5EF4-FFF2-40B4-BE49-F238E27FC236}">
                <a16:creationId xmlns:a16="http://schemas.microsoft.com/office/drawing/2014/main" id="{19C5535B-7061-293D-FB61-98596DE421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10" y="460256"/>
            <a:ext cx="1981200" cy="109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85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4" b="27543"/>
          <a:stretch/>
        </p:blipFill>
        <p:spPr>
          <a:xfrm>
            <a:off x="735270" y="2398626"/>
            <a:ext cx="7876298" cy="32004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HTRI </a:t>
            </a:r>
            <a:r>
              <a:rPr lang="en-US"/>
              <a:t>Load Comparison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b="33885"/>
          <a:stretch/>
        </p:blipFill>
        <p:spPr>
          <a:xfrm>
            <a:off x="735270" y="6035196"/>
            <a:ext cx="7956225" cy="3642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703" y="6210300"/>
            <a:ext cx="7725174" cy="3968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76" y="2398626"/>
            <a:ext cx="7790282" cy="3811674"/>
          </a:xfrm>
          <a:prstGeom prst="rect">
            <a:avLst/>
          </a:prstGeom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52460BF2-791F-26C5-CFD8-DEDFDFCDE931}"/>
              </a:ext>
            </a:extLst>
          </p:cNvPr>
          <p:cNvSpPr txBox="1">
            <a:spLocks/>
          </p:cNvSpPr>
          <p:nvPr/>
        </p:nvSpPr>
        <p:spPr bwMode="auto">
          <a:xfrm>
            <a:off x="735270" y="1567569"/>
            <a:ext cx="16867187" cy="11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r" rtl="1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2400" b="0" dirty="0" smtClean="0">
                <a:solidFill>
                  <a:schemeClr val="tx1"/>
                </a:solidFill>
                <a:latin typeface="SABIC Typeface Text Light" panose="020B0303060202020204" pitchFamily="34" charset="0"/>
                <a:ea typeface="+mn-ea"/>
                <a:cs typeface="+mn-cs"/>
              </a:defRPr>
            </a:lvl1pPr>
            <a:lvl2pPr marL="522416" indent="-522416" algn="r" rtl="1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ar-SA" sz="2400" dirty="0" smtClean="0">
                <a:solidFill>
                  <a:schemeClr val="tx1"/>
                </a:solidFill>
                <a:latin typeface="+mn-lt"/>
              </a:defRPr>
            </a:lvl2pPr>
            <a:lvl3pPr marL="686276" marR="0" indent="0" algn="r" defTabSz="1741383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US" sz="2400" dirty="0" smtClean="0">
                <a:solidFill>
                  <a:schemeClr val="tx1"/>
                </a:solidFill>
                <a:latin typeface="+mn-lt"/>
              </a:defRPr>
            </a:lvl3pPr>
            <a:lvl4pPr marL="1188131" marR="0" indent="0" algn="r" defTabSz="1741383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US" sz="2400" dirty="0" smtClean="0">
                <a:solidFill>
                  <a:schemeClr val="tx1"/>
                </a:solidFill>
                <a:latin typeface="+mn-lt"/>
              </a:defRPr>
            </a:lvl4pPr>
            <a:lvl5pPr marL="1729290" marR="0" indent="0" algn="r" defTabSz="1741383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GB" sz="2400" dirty="0">
                <a:solidFill>
                  <a:schemeClr val="tx1"/>
                </a:solidFill>
                <a:latin typeface="+mn-lt"/>
              </a:defRPr>
            </a:lvl5pPr>
            <a:lvl6pPr marL="2962772" indent="-36278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3833465" indent="-36278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4704156" indent="-36278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5574849" indent="-36278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algn="r" rtl="0"/>
            <a:endParaRPr lang="en-US" sz="1200" kern="0" dirty="0">
              <a:solidFill>
                <a:srgbClr val="0047BB"/>
              </a:solidFill>
            </a:endParaRPr>
          </a:p>
          <a:p>
            <a:pPr algn="l" rtl="0"/>
            <a:r>
              <a:rPr lang="en-US" sz="1800" kern="0" dirty="0">
                <a:solidFill>
                  <a:srgbClr val="0047BB"/>
                </a:solidFill>
              </a:rPr>
              <a:t>Simulation by HTRI done in-house. Warning message: Shell entrance velocity exceeds critical velocity, indicating a probability of fluid elastic instability.</a:t>
            </a:r>
          </a:p>
          <a:p>
            <a:pPr algn="l" rtl="0"/>
            <a:r>
              <a:rPr lang="en-US" sz="1800" kern="0" dirty="0">
                <a:solidFill>
                  <a:srgbClr val="0047BB"/>
                </a:solidFill>
              </a:rPr>
              <a:t>Calculations show that the exchanger is designed to a maximum of </a:t>
            </a:r>
            <a:r>
              <a:rPr lang="en-US" sz="1800" kern="0" dirty="0">
                <a:solidFill>
                  <a:srgbClr val="FF0000"/>
                </a:solidFill>
              </a:rPr>
              <a:t>85% </a:t>
            </a:r>
            <a:r>
              <a:rPr lang="en-US" sz="1800" kern="0" dirty="0">
                <a:solidFill>
                  <a:srgbClr val="0047BB"/>
                </a:solidFill>
              </a:rPr>
              <a:t>of plant capacity.</a:t>
            </a:r>
          </a:p>
          <a:p>
            <a:pPr algn="l" rtl="0"/>
            <a:endParaRPr lang="en-US" sz="1800" kern="0" dirty="0">
              <a:solidFill>
                <a:srgbClr val="004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1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Recommendations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5D68801-DBA3-4E65-D0DB-1808EB405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5316" lvl="1" indent="-342900" algn="l" rtl="0"/>
            <a:r>
              <a:rPr lang="en-US" dirty="0"/>
              <a:t>Change the material for both exchangers shell inlet and outlet nozzles for (E-2520A&amp;B) from carbon steel (SA516-70) to stainless steel (SA304).</a:t>
            </a:r>
          </a:p>
          <a:p>
            <a:pPr marL="865316" lvl="1" indent="-342900" algn="l" rtl="0"/>
            <a:endParaRPr lang="en-US" dirty="0"/>
          </a:p>
          <a:p>
            <a:pPr marL="865316" lvl="1" indent="-342900" algn="l" rtl="0"/>
            <a:r>
              <a:rPr lang="en-US" dirty="0"/>
              <a:t>Remove the current impingement plate for both exchangers.</a:t>
            </a:r>
          </a:p>
          <a:p>
            <a:pPr marL="865316" lvl="1" indent="-342900" algn="l" rtl="0"/>
            <a:endParaRPr lang="en-US" dirty="0"/>
          </a:p>
          <a:p>
            <a:pPr marL="865316" lvl="1" indent="-342900" algn="l" rtl="0"/>
            <a:r>
              <a:rPr lang="en-US" dirty="0"/>
              <a:t>Make the top first three (3) rows of the tubes for each exchanger as impingement rods.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39C148-AFA5-4A44-6A65-1DCF10AFA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390" y="4664154"/>
            <a:ext cx="6795739" cy="478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91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New datasheet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86823EF-D6BD-0C88-68B4-844E4AFBB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3404" y="1808274"/>
            <a:ext cx="6537475" cy="7540625"/>
          </a:xfrm>
        </p:spPr>
      </p:pic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FC6CBB12-3B34-E391-B903-E0DA2D7CF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737686"/>
              </p:ext>
            </p:extLst>
          </p:nvPr>
        </p:nvGraphicFramePr>
        <p:xfrm>
          <a:off x="735270" y="1886131"/>
          <a:ext cx="8736722" cy="680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361">
                  <a:extLst>
                    <a:ext uri="{9D8B030D-6E8A-4147-A177-3AD203B41FA5}">
                      <a16:colId xmlns:a16="http://schemas.microsoft.com/office/drawing/2014/main" val="906816882"/>
                    </a:ext>
                  </a:extLst>
                </a:gridCol>
                <a:gridCol w="4368361">
                  <a:extLst>
                    <a:ext uri="{9D8B030D-6E8A-4147-A177-3AD203B41FA5}">
                      <a16:colId xmlns:a16="http://schemas.microsoft.com/office/drawing/2014/main" val="2954692070"/>
                    </a:ext>
                  </a:extLst>
                </a:gridCol>
              </a:tblGrid>
              <a:tr h="971917">
                <a:tc>
                  <a:txBody>
                    <a:bodyPr/>
                    <a:lstStyle/>
                    <a:p>
                      <a:r>
                        <a:rPr lang="en-US" sz="3200" dirty="0"/>
                        <a:t>Item (Shell 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21900"/>
                  </a:ext>
                </a:extLst>
              </a:tr>
              <a:tr h="971917">
                <a:tc>
                  <a:txBody>
                    <a:bodyPr/>
                    <a:lstStyle/>
                    <a:p>
                      <a:r>
                        <a:rPr lang="en-US" sz="320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Condensate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746385"/>
                  </a:ext>
                </a:extLst>
              </a:tr>
              <a:tr h="971917">
                <a:tc>
                  <a:txBody>
                    <a:bodyPr/>
                    <a:lstStyle/>
                    <a:p>
                      <a:r>
                        <a:rPr lang="en-US" sz="3200" dirty="0"/>
                        <a:t>Inlet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392 kPa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216206"/>
                  </a:ext>
                </a:extLst>
              </a:tr>
              <a:tr h="971917">
                <a:tc>
                  <a:txBody>
                    <a:bodyPr/>
                    <a:lstStyle/>
                    <a:p>
                      <a:r>
                        <a:rPr lang="en-US" sz="3200" dirty="0"/>
                        <a:t>Inlet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120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03576"/>
                  </a:ext>
                </a:extLst>
              </a:tr>
              <a:tr h="971917">
                <a:tc>
                  <a:txBody>
                    <a:bodyPr/>
                    <a:lstStyle/>
                    <a:p>
                      <a:r>
                        <a:rPr lang="en-US" sz="3200" dirty="0"/>
                        <a:t>Inlet Nozzle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highlight>
                            <a:srgbClr val="FFFF00"/>
                          </a:highlight>
                        </a:rPr>
                        <a:t>18” 300#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919216"/>
                  </a:ext>
                </a:extLst>
              </a:tr>
              <a:tr h="971917">
                <a:tc>
                  <a:txBody>
                    <a:bodyPr/>
                    <a:lstStyle/>
                    <a:p>
                      <a:r>
                        <a:rPr lang="en-US" sz="3200" dirty="0"/>
                        <a:t>Shell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highlight>
                            <a:srgbClr val="FFFF00"/>
                          </a:highlight>
                        </a:rPr>
                        <a:t>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00556"/>
                  </a:ext>
                </a:extLst>
              </a:tr>
              <a:tr h="971917">
                <a:tc>
                  <a:txBody>
                    <a:bodyPr/>
                    <a:lstStyle/>
                    <a:p>
                      <a:r>
                        <a:rPr lang="en-US" sz="3200" dirty="0"/>
                        <a:t>Corrosion Allowance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highlight>
                            <a:srgbClr val="FFFF00"/>
                          </a:highlight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565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529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05573" y="5872081"/>
            <a:ext cx="6676854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2"/>
              </a:lnSpc>
            </a:pPr>
            <a:r>
              <a:rPr lang="en-US" sz="3593" spc="125">
                <a:solidFill>
                  <a:srgbClr val="E28126"/>
                </a:solidFill>
                <a:latin typeface="Codec Pro ExtraBold"/>
              </a:rPr>
              <a:t>Reach out.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5573" y="3952990"/>
            <a:ext cx="6676854" cy="133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0"/>
              </a:lnSpc>
            </a:pPr>
            <a:r>
              <a:rPr lang="en-US" sz="8781" spc="184">
                <a:solidFill>
                  <a:srgbClr val="0C3E5B"/>
                </a:solidFill>
                <a:latin typeface="Codec Pro Extra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738733" y="7866608"/>
            <a:ext cx="3743694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>
                <a:solidFill>
                  <a:srgbClr val="E28126"/>
                </a:solidFill>
                <a:latin typeface="Canva Sans"/>
              </a:rPr>
              <a:t>email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60775" y="7866295"/>
            <a:ext cx="2744896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>
                <a:solidFill>
                  <a:srgbClr val="E28126"/>
                </a:solidFill>
                <a:latin typeface="Canva Sans"/>
              </a:rPr>
              <a:t>phone</a:t>
            </a:r>
          </a:p>
        </p:txBody>
      </p:sp>
      <p:sp>
        <p:nvSpPr>
          <p:cNvPr id="8" name="Freeform 8"/>
          <p:cNvSpPr/>
          <p:nvPr/>
        </p:nvSpPr>
        <p:spPr>
          <a:xfrm>
            <a:off x="6583817" y="7129381"/>
            <a:ext cx="698813" cy="698813"/>
          </a:xfrm>
          <a:custGeom>
            <a:avLst/>
            <a:gdLst/>
            <a:ahLst/>
            <a:cxnLst/>
            <a:rect l="l" t="t" r="r" b="b"/>
            <a:pathLst>
              <a:path w="698813" h="698813">
                <a:moveTo>
                  <a:pt x="0" y="0"/>
                </a:moveTo>
                <a:lnTo>
                  <a:pt x="698813" y="0"/>
                </a:lnTo>
                <a:lnTo>
                  <a:pt x="698813" y="698814"/>
                </a:lnTo>
                <a:lnTo>
                  <a:pt x="0" y="698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61017" y="7129381"/>
            <a:ext cx="699127" cy="699127"/>
          </a:xfrm>
          <a:custGeom>
            <a:avLst/>
            <a:gdLst/>
            <a:ahLst/>
            <a:cxnLst/>
            <a:rect l="l" t="t" r="r" b="b"/>
            <a:pathLst>
              <a:path w="699127" h="699127">
                <a:moveTo>
                  <a:pt x="0" y="0"/>
                </a:moveTo>
                <a:lnTo>
                  <a:pt x="699126" y="0"/>
                </a:lnTo>
                <a:lnTo>
                  <a:pt x="699126" y="699127"/>
                </a:lnTo>
                <a:lnTo>
                  <a:pt x="0" y="699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3606480" y="7586669"/>
            <a:ext cx="3606480" cy="81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2"/>
              </a:lnSpc>
            </a:pPr>
            <a:r>
              <a:rPr lang="en-US" sz="2394">
                <a:solidFill>
                  <a:srgbClr val="E28126"/>
                </a:solidFill>
                <a:latin typeface="Canva Sans"/>
              </a:rPr>
              <a:t>Calle Cualquiera 123, Cualquier Lugar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805573" y="741422"/>
            <a:ext cx="6676854" cy="2218588"/>
            <a:chOff x="0" y="0"/>
            <a:chExt cx="8902472" cy="2958117"/>
          </a:xfrm>
        </p:grpSpPr>
        <p:sp>
          <p:nvSpPr>
            <p:cNvPr id="12" name="TextBox 12"/>
            <p:cNvSpPr txBox="1"/>
            <p:nvPr/>
          </p:nvSpPr>
          <p:spPr>
            <a:xfrm>
              <a:off x="46032" y="-390525"/>
              <a:ext cx="7647784" cy="246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60"/>
                </a:lnSpc>
              </a:pPr>
              <a:r>
                <a:rPr lang="en-US" sz="10257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6032" y="1703085"/>
              <a:ext cx="8856440" cy="757183"/>
              <a:chOff x="0" y="0"/>
              <a:chExt cx="1782556" cy="152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7220653" y="778449"/>
              <a:ext cx="2277074" cy="1086564"/>
              <a:chOff x="0" y="0"/>
              <a:chExt cx="458312" cy="2186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1745158"/>
              <a:ext cx="7693816" cy="71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2972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7366586" y="753233"/>
              <a:ext cx="2175660" cy="113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23"/>
                </a:lnSpc>
              </a:pPr>
              <a:r>
                <a:rPr lang="en-US" sz="4731" spc="146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747" y="2522888"/>
              <a:ext cx="8871725" cy="43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  <a:spcBef>
                  <a:spcPct val="0"/>
                </a:spcBef>
              </a:pPr>
              <a:r>
                <a:rPr lang="en-US" sz="2016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5813171" y="1325694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4" y="0"/>
                </a:lnTo>
                <a:lnTo>
                  <a:pt x="482144" y="467032"/>
                </a:lnTo>
                <a:lnTo>
                  <a:pt x="0" y="467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5" name="Picture 24" descr="Yansab Logo.jpg">
            <a:extLst>
              <a:ext uri="{FF2B5EF4-FFF2-40B4-BE49-F238E27FC236}">
                <a16:creationId xmlns:a16="http://schemas.microsoft.com/office/drawing/2014/main" id="{3D30E917-5C1E-A7A8-D23E-FB799D1DAB73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10" y="460256"/>
            <a:ext cx="1981200" cy="109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 bwMode="auto">
          <a:xfrm>
            <a:off x="735270" y="1882709"/>
            <a:ext cx="16792260" cy="536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accent6"/>
                </a:solidFill>
              </a:rPr>
              <a:t>Process Description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250" dirty="0">
              <a:solidFill>
                <a:schemeClr val="accent6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accent6"/>
                </a:solidFill>
              </a:rPr>
              <a:t>Equipment Design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250" dirty="0">
              <a:solidFill>
                <a:schemeClr val="accent6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accent6"/>
                </a:solidFill>
              </a:rPr>
              <a:t>2018 DBN Changes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250" dirty="0">
              <a:solidFill>
                <a:schemeClr val="accent6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accent6"/>
                </a:solidFill>
              </a:rPr>
              <a:t>Findings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250" dirty="0">
              <a:solidFill>
                <a:schemeClr val="accent6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accent6"/>
                </a:solidFill>
              </a:rPr>
              <a:t>Short Term Solution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250" dirty="0">
              <a:solidFill>
                <a:schemeClr val="accent6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accent6"/>
                </a:solidFill>
              </a:rPr>
              <a:t>HTRI Analysis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250" dirty="0">
              <a:solidFill>
                <a:schemeClr val="accent6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accent6"/>
                </a:solidFill>
              </a:rPr>
              <a:t>Long Term Recommendations</a:t>
            </a:r>
          </a:p>
        </p:txBody>
      </p:sp>
      <p:pic>
        <p:nvPicPr>
          <p:cNvPr id="9" name="Picture 8" descr="Yansab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10" y="460256"/>
            <a:ext cx="1981200" cy="109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A8A379-B998-4CEC-B42B-4135EFE2E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893100"/>
            <a:ext cx="12288398" cy="59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description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 bwMode="auto">
          <a:xfrm>
            <a:off x="735270" y="1882709"/>
            <a:ext cx="3379530" cy="785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50" dirty="0">
                <a:solidFill>
                  <a:schemeClr val="accent6"/>
                </a:solidFill>
              </a:rPr>
              <a:t>Prior to entering the glycol reactor, the EO-water solution goes through four (4) pre-heaters in order to reach the desired temperature (90 C) of the reaction to convert all the EO to glycol. In the first stage pre-heater (E-2520A/B), the process goes through the tube side and gets heated by the hot condensate in the shell side coming from the sixth effect re-boiler condensate drum (V-2536) through the evaporator condensate pump (P-2535A/B).</a:t>
            </a:r>
          </a:p>
        </p:txBody>
      </p:sp>
      <p:pic>
        <p:nvPicPr>
          <p:cNvPr id="9" name="Picture 8" descr="Yansab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10" y="460256"/>
            <a:ext cx="1981200" cy="109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9CD6DC-846B-62FE-243B-D56F12BA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235" y="2648259"/>
            <a:ext cx="14020559" cy="6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9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Exchanger datasheet</a:t>
            </a:r>
          </a:p>
        </p:txBody>
      </p:sp>
      <p:pic>
        <p:nvPicPr>
          <p:cNvPr id="9" name="Picture 8" descr="Yansab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10" y="460256"/>
            <a:ext cx="1981200" cy="109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65E81F-A42F-3A56-BBE3-608442AA4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0" y="1787765"/>
            <a:ext cx="7859222" cy="8030696"/>
          </a:xfrm>
          <a:prstGeom prst="rect">
            <a:avLst/>
          </a:prstGeom>
        </p:spPr>
      </p:pic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A68A070E-5CFC-D15C-4B47-514A93269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147033"/>
              </p:ext>
            </p:extLst>
          </p:nvPr>
        </p:nvGraphicFramePr>
        <p:xfrm>
          <a:off x="718705" y="2401403"/>
          <a:ext cx="8736722" cy="680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361">
                  <a:extLst>
                    <a:ext uri="{9D8B030D-6E8A-4147-A177-3AD203B41FA5}">
                      <a16:colId xmlns:a16="http://schemas.microsoft.com/office/drawing/2014/main" val="906816882"/>
                    </a:ext>
                  </a:extLst>
                </a:gridCol>
                <a:gridCol w="4368361">
                  <a:extLst>
                    <a:ext uri="{9D8B030D-6E8A-4147-A177-3AD203B41FA5}">
                      <a16:colId xmlns:a16="http://schemas.microsoft.com/office/drawing/2014/main" val="2954692070"/>
                    </a:ext>
                  </a:extLst>
                </a:gridCol>
              </a:tblGrid>
              <a:tr h="971917">
                <a:tc>
                  <a:txBody>
                    <a:bodyPr/>
                    <a:lstStyle/>
                    <a:p>
                      <a:r>
                        <a:rPr lang="en-US" sz="3200" dirty="0"/>
                        <a:t>Item (Shell 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21900"/>
                  </a:ext>
                </a:extLst>
              </a:tr>
              <a:tr h="971917">
                <a:tc>
                  <a:txBody>
                    <a:bodyPr/>
                    <a:lstStyle/>
                    <a:p>
                      <a:r>
                        <a:rPr lang="en-US" sz="320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Condensate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746385"/>
                  </a:ext>
                </a:extLst>
              </a:tr>
              <a:tr h="971917">
                <a:tc>
                  <a:txBody>
                    <a:bodyPr/>
                    <a:lstStyle/>
                    <a:p>
                      <a:r>
                        <a:rPr lang="en-US" sz="3200" dirty="0"/>
                        <a:t>Inlet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392 kPa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216206"/>
                  </a:ext>
                </a:extLst>
              </a:tr>
              <a:tr h="971917">
                <a:tc>
                  <a:txBody>
                    <a:bodyPr/>
                    <a:lstStyle/>
                    <a:p>
                      <a:r>
                        <a:rPr lang="en-US" sz="3200" dirty="0"/>
                        <a:t>Inlet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120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03576"/>
                  </a:ext>
                </a:extLst>
              </a:tr>
              <a:tr h="971917">
                <a:tc>
                  <a:txBody>
                    <a:bodyPr/>
                    <a:lstStyle/>
                    <a:p>
                      <a:r>
                        <a:rPr lang="en-US" sz="3200" dirty="0"/>
                        <a:t>Inlet Nozzle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16 “ 300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919216"/>
                  </a:ext>
                </a:extLst>
              </a:tr>
              <a:tr h="971917">
                <a:tc>
                  <a:txBody>
                    <a:bodyPr/>
                    <a:lstStyle/>
                    <a:p>
                      <a:r>
                        <a:rPr lang="en-US" sz="3200" dirty="0"/>
                        <a:t>Shell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00556"/>
                  </a:ext>
                </a:extLst>
              </a:tr>
              <a:tr h="971917">
                <a:tc>
                  <a:txBody>
                    <a:bodyPr/>
                    <a:lstStyle/>
                    <a:p>
                      <a:r>
                        <a:rPr lang="en-US" sz="3200" dirty="0"/>
                        <a:t>Corrosion Allowance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6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565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19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details</a:t>
            </a:r>
          </a:p>
        </p:txBody>
      </p:sp>
      <p:pic>
        <p:nvPicPr>
          <p:cNvPr id="9" name="Picture 8" descr="Yansab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10" y="460256"/>
            <a:ext cx="1981200" cy="109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2DAF6E-73A2-9FAA-70E4-A40AA4F02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790700"/>
            <a:ext cx="9780330" cy="770604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E729F4E-6542-7F28-066A-42A6B8573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012795"/>
              </p:ext>
            </p:extLst>
          </p:nvPr>
        </p:nvGraphicFramePr>
        <p:xfrm>
          <a:off x="735270" y="2671920"/>
          <a:ext cx="696093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465">
                  <a:extLst>
                    <a:ext uri="{9D8B030D-6E8A-4147-A177-3AD203B41FA5}">
                      <a16:colId xmlns:a16="http://schemas.microsoft.com/office/drawing/2014/main" val="4253269472"/>
                    </a:ext>
                  </a:extLst>
                </a:gridCol>
                <a:gridCol w="3480465">
                  <a:extLst>
                    <a:ext uri="{9D8B030D-6E8A-4147-A177-3AD203B41FA5}">
                      <a16:colId xmlns:a16="http://schemas.microsoft.com/office/drawing/2014/main" val="1461336716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r>
                        <a:rPr lang="en-US" sz="24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98026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400" dirty="0"/>
                        <a:t>Shell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SA-516 Gr 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09473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400" dirty="0"/>
                        <a:t>Shell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7429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400" dirty="0"/>
                        <a:t>Nozzle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SA-105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9138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400" dirty="0"/>
                        <a:t>Nozzle Neck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SA-106 Gr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7415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400" dirty="0"/>
                        <a:t>Nozzle Neck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32567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400" dirty="0"/>
                        <a:t>Design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27 </a:t>
                      </a:r>
                      <a:r>
                        <a:rPr lang="en-US" sz="2400" dirty="0" err="1"/>
                        <a:t>barg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44958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400" dirty="0"/>
                        <a:t>Design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166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1827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400" dirty="0"/>
                        <a:t>Joint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48115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400" dirty="0"/>
                        <a:t>Insulation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82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22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DBN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 bwMode="auto">
          <a:xfrm>
            <a:off x="735270" y="1882709"/>
            <a:ext cx="8256330" cy="791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6"/>
                </a:solidFill>
              </a:rPr>
              <a:t>Observations of the changes before and after the DBN: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accent6"/>
                </a:solidFill>
              </a:rPr>
              <a:t>The pump design pressure was increased from 506.0 to 667.4 </a:t>
            </a:r>
            <a:r>
              <a:rPr lang="en-US" sz="2250" dirty="0" err="1">
                <a:solidFill>
                  <a:schemeClr val="accent6"/>
                </a:solidFill>
              </a:rPr>
              <a:t>Kpa</a:t>
            </a:r>
            <a:r>
              <a:rPr lang="en-US" sz="2250" dirty="0">
                <a:solidFill>
                  <a:schemeClr val="accent6"/>
                </a:solidFill>
              </a:rPr>
              <a:t>(g) which represents 32% increase in the discharge pressure.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accent6"/>
                </a:solidFill>
              </a:rPr>
              <a:t>The pump capacity increased from 775 </a:t>
            </a:r>
            <a:r>
              <a:rPr lang="en-US" sz="2250" dirty="0"/>
              <a:t>M</a:t>
            </a:r>
            <a:r>
              <a:rPr lang="en-US" sz="2250" baseline="30000" dirty="0"/>
              <a:t>3</a:t>
            </a:r>
            <a:r>
              <a:rPr lang="en-US" sz="2250" dirty="0">
                <a:solidFill>
                  <a:schemeClr val="accent6"/>
                </a:solidFill>
              </a:rPr>
              <a:t>/</a:t>
            </a:r>
            <a:r>
              <a:rPr lang="en-US" sz="2250" dirty="0" err="1">
                <a:solidFill>
                  <a:schemeClr val="accent6"/>
                </a:solidFill>
              </a:rPr>
              <a:t>hr</a:t>
            </a:r>
            <a:r>
              <a:rPr lang="en-US" sz="2250" dirty="0">
                <a:solidFill>
                  <a:schemeClr val="accent6"/>
                </a:solidFill>
              </a:rPr>
              <a:t> to 951.5 </a:t>
            </a:r>
            <a:r>
              <a:rPr lang="en-US" sz="2250" dirty="0"/>
              <a:t>M</a:t>
            </a:r>
            <a:r>
              <a:rPr lang="en-US" sz="2250" baseline="30000" dirty="0"/>
              <a:t>3</a:t>
            </a:r>
            <a:r>
              <a:rPr lang="en-US" sz="2250" dirty="0">
                <a:solidFill>
                  <a:schemeClr val="accent6"/>
                </a:solidFill>
              </a:rPr>
              <a:t>/</a:t>
            </a:r>
            <a:r>
              <a:rPr lang="en-US" sz="2250" dirty="0" err="1">
                <a:solidFill>
                  <a:schemeClr val="accent6"/>
                </a:solidFill>
              </a:rPr>
              <a:t>hr</a:t>
            </a:r>
            <a:r>
              <a:rPr lang="en-US" sz="2250" dirty="0">
                <a:solidFill>
                  <a:schemeClr val="accent6"/>
                </a:solidFill>
              </a:rPr>
              <a:t> which represents 22% increase in the discharge pressure.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accent6"/>
                </a:solidFill>
              </a:rPr>
              <a:t>Pump actual discharge flow increased by 75 T/</a:t>
            </a:r>
            <a:r>
              <a:rPr lang="en-US" sz="2250" dirty="0" err="1">
                <a:solidFill>
                  <a:schemeClr val="accent6"/>
                </a:solidFill>
              </a:rPr>
              <a:t>hr</a:t>
            </a:r>
            <a:r>
              <a:rPr lang="en-US" sz="2250" dirty="0">
                <a:solidFill>
                  <a:schemeClr val="accent6"/>
                </a:solidFill>
              </a:rPr>
              <a:t> which is 11.1% higher, comparing 125% and 140% plant load.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accent6"/>
                </a:solidFill>
              </a:rPr>
              <a:t>Pump actual discharge pressure increased from 480 </a:t>
            </a:r>
            <a:r>
              <a:rPr lang="en-US" sz="2250" dirty="0" err="1">
                <a:solidFill>
                  <a:schemeClr val="accent6"/>
                </a:solidFill>
              </a:rPr>
              <a:t>kpa</a:t>
            </a:r>
            <a:r>
              <a:rPr lang="en-US" sz="2250" dirty="0">
                <a:solidFill>
                  <a:schemeClr val="accent6"/>
                </a:solidFill>
              </a:rPr>
              <a:t>(g) to 790 </a:t>
            </a:r>
            <a:r>
              <a:rPr lang="en-US" sz="2250" dirty="0" err="1">
                <a:solidFill>
                  <a:schemeClr val="accent6"/>
                </a:solidFill>
              </a:rPr>
              <a:t>Kpa</a:t>
            </a:r>
            <a:r>
              <a:rPr lang="en-US" sz="2250" dirty="0">
                <a:solidFill>
                  <a:schemeClr val="accent6"/>
                </a:solidFill>
              </a:rPr>
              <a:t>(g) which is %65 higher, comparing 125% and 140% plant load.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accent6"/>
                </a:solidFill>
              </a:rPr>
              <a:t>No noticeable difference observed in the operating temperature.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250" dirty="0">
              <a:solidFill>
                <a:schemeClr val="accent6"/>
              </a:solidFill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Preliminary findings: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accent6"/>
                </a:solidFill>
              </a:rPr>
              <a:t>Higher flow (+11.1%) and higher pressure (+65%) in E-2520 shell side after the DBN are the major findings that could have increased E-2520 A/B erosion rate.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250" dirty="0">
              <a:solidFill>
                <a:schemeClr val="accent6"/>
              </a:solidFill>
            </a:endParaRPr>
          </a:p>
        </p:txBody>
      </p:sp>
      <p:pic>
        <p:nvPicPr>
          <p:cNvPr id="9" name="Picture 8" descr="Yansab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10" y="460256"/>
            <a:ext cx="1981200" cy="10927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BC49BB5-A514-7355-42D3-637BFA0B09A9}"/>
              </a:ext>
            </a:extLst>
          </p:cNvPr>
          <p:cNvSpPr txBox="1">
            <a:spLocks/>
          </p:cNvSpPr>
          <p:nvPr/>
        </p:nvSpPr>
        <p:spPr>
          <a:xfrm>
            <a:off x="9537384" y="1857860"/>
            <a:ext cx="7760016" cy="76290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41148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822960" indent="-41148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34440" indent="-41148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1645920" indent="-41148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962772" indent="-36278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3833465" indent="-36278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4704156" indent="-36278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5574849" indent="-36278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b="1" kern="0"/>
              <a:t>Before the DBN: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kern="0"/>
          </a:p>
          <a:p>
            <a:pPr marL="285750" indent="-285750">
              <a:buFont typeface="Arial" pitchFamily="34" charset="0"/>
              <a:buChar char="•"/>
            </a:pPr>
            <a:endParaRPr lang="en-US" kern="0"/>
          </a:p>
          <a:p>
            <a:pPr marL="285750" indent="-285750">
              <a:buFont typeface="Arial" pitchFamily="34" charset="0"/>
              <a:buChar char="•"/>
            </a:pPr>
            <a:endParaRPr lang="en-US" kern="0"/>
          </a:p>
          <a:p>
            <a:pPr marL="285750" indent="-285750">
              <a:buFont typeface="Arial" pitchFamily="34" charset="0"/>
              <a:buChar char="•"/>
            </a:pPr>
            <a:endParaRPr lang="en-US" kern="0"/>
          </a:p>
          <a:p>
            <a:pPr marL="285750" indent="-285750">
              <a:buFont typeface="Arial" pitchFamily="34" charset="0"/>
              <a:buChar char="•"/>
            </a:pPr>
            <a:endParaRPr lang="en-US" kern="0"/>
          </a:p>
          <a:p>
            <a:pPr marL="285750" indent="-285750">
              <a:buFont typeface="Arial" pitchFamily="34" charset="0"/>
              <a:buChar char="•"/>
            </a:pPr>
            <a:endParaRPr lang="en-US" ker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kern="0"/>
              <a:t>After the DBN: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E3BBC-4BCC-0265-6063-A3C9DF9BE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383" y="2324100"/>
            <a:ext cx="7893617" cy="236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BE6863-27D6-71A0-5051-AF2FCEFC0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383" y="5619242"/>
            <a:ext cx="8312740" cy="26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5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70" y="609600"/>
            <a:ext cx="14913981" cy="866775"/>
          </a:xfrm>
        </p:spPr>
        <p:txBody>
          <a:bodyPr/>
          <a:lstStyle/>
          <a:p>
            <a:r>
              <a:rPr lang="en-US" dirty="0"/>
              <a:t>Trends (E-2520 Operating Parameters before and after </a:t>
            </a:r>
            <a:r>
              <a:rPr lang="en-US" dirty="0" err="1"/>
              <a:t>dbn</a:t>
            </a:r>
            <a:r>
              <a:rPr lang="en-US" dirty="0"/>
              <a:t>).</a:t>
            </a:r>
            <a:endParaRPr lang="en-GB" dirty="0"/>
          </a:p>
        </p:txBody>
      </p:sp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735269" y="1749256"/>
          <a:ext cx="16784981" cy="421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1156951" y="5721928"/>
          <a:ext cx="15941615" cy="406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Picture 22" descr="Yansab 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10" y="460256"/>
            <a:ext cx="1981200" cy="109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15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9207C-4A46-F77F-6B1E-DE786D30E1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2743-3A48-D283-C7BE-FBEF7DDEE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522C76-81E3-74CC-1709-9C85A151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(Erosion observed at shell side)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929C1A-5DDF-3586-DC9E-94C5C523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372" y="1920875"/>
            <a:ext cx="13205157" cy="7540625"/>
          </a:xfrm>
          <a:prstGeom prst="rect">
            <a:avLst/>
          </a:prstGeom>
        </p:spPr>
      </p:pic>
      <p:pic>
        <p:nvPicPr>
          <p:cNvPr id="7" name="Picture 6" descr="Yansab Logo.jpg">
            <a:extLst>
              <a:ext uri="{FF2B5EF4-FFF2-40B4-BE49-F238E27FC236}">
                <a16:creationId xmlns:a16="http://schemas.microsoft.com/office/drawing/2014/main" id="{0B000F4E-8161-410E-B93E-AE8F7E4574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10" y="460256"/>
            <a:ext cx="1981200" cy="109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98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9207C-4A46-F77F-6B1E-DE786D30E1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2743-3A48-D283-C7BE-FBEF7DDEE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522C76-81E3-74CC-1709-9C85A151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(Erosion observed at shell side)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664CC1-5942-732A-10E3-80632C006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66900"/>
            <a:ext cx="16978746" cy="6553200"/>
          </a:xfrm>
        </p:spPr>
      </p:pic>
      <p:pic>
        <p:nvPicPr>
          <p:cNvPr id="10" name="Picture 9" descr="Yansab Logo.jpg">
            <a:extLst>
              <a:ext uri="{FF2B5EF4-FFF2-40B4-BE49-F238E27FC236}">
                <a16:creationId xmlns:a16="http://schemas.microsoft.com/office/drawing/2014/main" id="{9B6E6F0C-2447-DFC4-1E01-A1C338E9F0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10" y="460256"/>
            <a:ext cx="1981200" cy="109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341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BIC Theme">
  <a:themeElements>
    <a:clrScheme name="SABIC COLORS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009FDF"/>
      </a:accent1>
      <a:accent2>
        <a:srgbClr val="FFCD00"/>
      </a:accent2>
      <a:accent3>
        <a:srgbClr val="041E42"/>
      </a:accent3>
      <a:accent4>
        <a:srgbClr val="E35205"/>
      </a:accent4>
      <a:accent5>
        <a:srgbClr val="939598"/>
      </a:accent5>
      <a:accent6>
        <a:srgbClr val="4D4D4D"/>
      </a:accent6>
      <a:hlink>
        <a:srgbClr val="009FDF"/>
      </a:hlink>
      <a:folHlink>
        <a:srgbClr val="041E42"/>
      </a:folHlink>
    </a:clrScheme>
    <a:fontScheme name="SABIC Typeface">
      <a:majorFont>
        <a:latin typeface="SABIC Typeface Headline Light"/>
        <a:ea typeface=""/>
        <a:cs typeface="SABIC Typeface Text Light"/>
      </a:majorFont>
      <a:minorFont>
        <a:latin typeface="SABIC Typeface Text Light"/>
        <a:ea typeface=""/>
        <a:cs typeface="SABIC Typeface Text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algn="l">
          <a:defRPr sz="1600" kern="0" dirty="0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BIC PPT Template EN 16-9 (SABIC Typeface) V.4.04.pptx" id="{3CCC6BF0-D67E-4914-B11A-C61D201B2ACB}" vid="{046EF1A0-F5C9-41B5-BE1B-05ED5842F3DE}"/>
    </a:ext>
  </a:extLst>
</a:theme>
</file>

<file path=ppt/theme/theme3.xml><?xml version="1.0" encoding="utf-8"?>
<a:theme xmlns:a="http://schemas.openxmlformats.org/drawingml/2006/main" name="1_SABIC Theme">
  <a:themeElements>
    <a:clrScheme name="SABIC COLORS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009FDF"/>
      </a:accent1>
      <a:accent2>
        <a:srgbClr val="FFCD00"/>
      </a:accent2>
      <a:accent3>
        <a:srgbClr val="041E42"/>
      </a:accent3>
      <a:accent4>
        <a:srgbClr val="E35205"/>
      </a:accent4>
      <a:accent5>
        <a:srgbClr val="939598"/>
      </a:accent5>
      <a:accent6>
        <a:srgbClr val="4D4D4D"/>
      </a:accent6>
      <a:hlink>
        <a:srgbClr val="009FDF"/>
      </a:hlink>
      <a:folHlink>
        <a:srgbClr val="041E42"/>
      </a:folHlink>
    </a:clrScheme>
    <a:fontScheme name="SABIC Typeface">
      <a:majorFont>
        <a:latin typeface="SABIC Typeface Headline Light"/>
        <a:ea typeface=""/>
        <a:cs typeface="SABIC Typeface Text Light"/>
      </a:majorFont>
      <a:minorFont>
        <a:latin typeface="SABIC Typeface Text Light"/>
        <a:ea typeface=""/>
        <a:cs typeface="SABIC Typeface Text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algn="l">
          <a:defRPr sz="1600" kern="0" dirty="0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BIC PPT Template EN 16-9 (SABIC Typeface) V.4.02.pptx" id="{BC346AC3-20D0-4385-BA18-09F16534BE00}" vid="{77923834-99A4-4394-9940-1AAA66FD661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608</Words>
  <Application>Microsoft Office PowerPoint</Application>
  <PresentationFormat>Custom</PresentationFormat>
  <Paragraphs>126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Glacial Indifference Bold</vt:lpstr>
      <vt:lpstr>Wingdings</vt:lpstr>
      <vt:lpstr>Canva Sans Bold</vt:lpstr>
      <vt:lpstr>SABIC Typeface Text Light</vt:lpstr>
      <vt:lpstr>Calibri</vt:lpstr>
      <vt:lpstr>Tabarra Sans</vt:lpstr>
      <vt:lpstr>Codec Pro ExtraBold</vt:lpstr>
      <vt:lpstr>SABIC Typeface Text</vt:lpstr>
      <vt:lpstr>Tabarra Sans Heavy</vt:lpstr>
      <vt:lpstr>Arial</vt:lpstr>
      <vt:lpstr>Canva Sans</vt:lpstr>
      <vt:lpstr>SABIC Typeface Headline</vt:lpstr>
      <vt:lpstr>SABIC Typeface Headline Light</vt:lpstr>
      <vt:lpstr>Office Theme</vt:lpstr>
      <vt:lpstr>SABIC Theme</vt:lpstr>
      <vt:lpstr>1_SABIC Theme</vt:lpstr>
      <vt:lpstr>PowerPoint Presentation</vt:lpstr>
      <vt:lpstr>Outline</vt:lpstr>
      <vt:lpstr>Process description</vt:lpstr>
      <vt:lpstr>Exchanger datasheet</vt:lpstr>
      <vt:lpstr>Design details</vt:lpstr>
      <vt:lpstr>2018 DBN</vt:lpstr>
      <vt:lpstr>Trends (E-2520 Operating Parameters before and after dbn).</vt:lpstr>
      <vt:lpstr>Findings (Erosion observed at shell side)</vt:lpstr>
      <vt:lpstr>Findings (Erosion observed at shell side)</vt:lpstr>
      <vt:lpstr>Findings (Erosion observed at shell side)</vt:lpstr>
      <vt:lpstr>Findings (Erosion observed at shell side)</vt:lpstr>
      <vt:lpstr>Findings (Erosion observed at shell side)</vt:lpstr>
      <vt:lpstr>HTRI Load Comparison</vt:lpstr>
      <vt:lpstr>Recommendations</vt:lpstr>
      <vt:lpstr>New datasheet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JUBCOR 2024 Presentation Template</dc:title>
  <dc:creator>Khalil, Kareem Ahmed.</dc:creator>
  <cp:lastModifiedBy>Khalil, Kareem Ahmed.</cp:lastModifiedBy>
  <cp:revision>13</cp:revision>
  <dcterms:created xsi:type="dcterms:W3CDTF">2006-08-16T00:00:00Z</dcterms:created>
  <dcterms:modified xsi:type="dcterms:W3CDTF">2024-07-03T08:24:28Z</dcterms:modified>
  <dc:identifier>DAGG3nLRPf8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d50848-5462-4933-a6ae-3f5aa423884b_Enabled">
    <vt:lpwstr>true</vt:lpwstr>
  </property>
  <property fmtid="{D5CDD505-2E9C-101B-9397-08002B2CF9AE}" pid="3" name="MSIP_Label_a7d50848-5462-4933-a6ae-3f5aa423884b_SetDate">
    <vt:lpwstr>2024-06-09T05:25:07Z</vt:lpwstr>
  </property>
  <property fmtid="{D5CDD505-2E9C-101B-9397-08002B2CF9AE}" pid="4" name="MSIP_Label_a7d50848-5462-4933-a6ae-3f5aa423884b_Method">
    <vt:lpwstr>Privileged</vt:lpwstr>
  </property>
  <property fmtid="{D5CDD505-2E9C-101B-9397-08002B2CF9AE}" pid="5" name="MSIP_Label_a7d50848-5462-4933-a6ae-3f5aa423884b_Name">
    <vt:lpwstr>a7d50848-5462-4933-a6ae-3f5aa423884b</vt:lpwstr>
  </property>
  <property fmtid="{D5CDD505-2E9C-101B-9397-08002B2CF9AE}" pid="6" name="MSIP_Label_a7d50848-5462-4933-a6ae-3f5aa423884b_SiteId">
    <vt:lpwstr>a77c517c-e95e-435b-bbb4-cb17e462491f</vt:lpwstr>
  </property>
  <property fmtid="{D5CDD505-2E9C-101B-9397-08002B2CF9AE}" pid="7" name="MSIP_Label_a7d50848-5462-4933-a6ae-3f5aa423884b_ActionId">
    <vt:lpwstr>e791f343-11a3-489a-b68f-45f45dba6a78</vt:lpwstr>
  </property>
  <property fmtid="{D5CDD505-2E9C-101B-9397-08002B2CF9AE}" pid="8" name="MSIP_Label_a7d50848-5462-4933-a6ae-3f5aa423884b_ContentBits">
    <vt:lpwstr>1</vt:lpwstr>
  </property>
</Properties>
</file>