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4116" r:id="rId3"/>
    <p:sldId id="257" r:id="rId4"/>
    <p:sldId id="4142" r:id="rId5"/>
    <p:sldId id="4140" r:id="rId6"/>
    <p:sldId id="4117" r:id="rId7"/>
    <p:sldId id="4118" r:id="rId8"/>
    <p:sldId id="4150" r:id="rId9"/>
    <p:sldId id="4151" r:id="rId10"/>
    <p:sldId id="4148" r:id="rId11"/>
    <p:sldId id="4149" r:id="rId12"/>
    <p:sldId id="4119" r:id="rId13"/>
    <p:sldId id="4141" r:id="rId14"/>
    <p:sldId id="4139" r:id="rId15"/>
    <p:sldId id="4091" r:id="rId16"/>
    <p:sldId id="4086" r:id="rId17"/>
    <p:sldId id="4113" r:id="rId18"/>
    <p:sldId id="4143" r:id="rId19"/>
    <p:sldId id="4120" r:id="rId20"/>
    <p:sldId id="4152" r:id="rId21"/>
    <p:sldId id="4122" r:id="rId22"/>
    <p:sldId id="4153" r:id="rId23"/>
    <p:sldId id="4123" r:id="rId24"/>
    <p:sldId id="4144" r:id="rId25"/>
    <p:sldId id="258" r:id="rId26"/>
  </p:sldIdLst>
  <p:sldSz cx="18288000" cy="10287000"/>
  <p:notesSz cx="6858000" cy="9144000"/>
  <p:embeddedFontLst>
    <p:embeddedFont>
      <p:font typeface="Canva Sans" panose="020B0604020202020204" charset="0"/>
      <p:regular r:id="rId28"/>
    </p:embeddedFont>
    <p:embeddedFont>
      <p:font typeface="Canva Sans Bold" panose="020B0604020202020204" charset="0"/>
      <p:regular r:id="rId29"/>
    </p:embeddedFont>
    <p:embeddedFont>
      <p:font typeface="Codec Pro ExtraBold" panose="020B0604020202020204" charset="0"/>
      <p:regular r:id="rId30"/>
    </p:embeddedFont>
    <p:embeddedFont>
      <p:font typeface="Corbel" panose="020B0503020204020204" pitchFamily="34" charset="0"/>
      <p:regular r:id="rId31"/>
      <p:bold r:id="rId32"/>
      <p:italic r:id="rId33"/>
      <p:boldItalic r:id="rId34"/>
    </p:embeddedFont>
    <p:embeddedFont>
      <p:font typeface="Glacial Indifference Bold" panose="020B0604020202020204" charset="0"/>
      <p:regular r:id="rId35"/>
    </p:embeddedFont>
    <p:embeddedFont>
      <p:font typeface="Tabarra Sans" panose="020B0604020202020204" charset="0"/>
      <p:regular r:id="rId36"/>
    </p:embeddedFont>
    <p:embeddedFont>
      <p:font typeface="Tabarra Sans Heavy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22" autoAdjust="0"/>
  </p:normalViewPr>
  <p:slideViewPr>
    <p:cSldViewPr>
      <p:cViewPr>
        <p:scale>
          <a:sx n="50" d="100"/>
          <a:sy n="50" d="100"/>
        </p:scale>
        <p:origin x="324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6AACE3-C1C4-45C9-B735-CB07A82ADFA9}" type="doc">
      <dgm:prSet loTypeId="urn:microsoft.com/office/officeart/2005/8/layout/process2" loCatId="process" qsTypeId="urn:microsoft.com/office/officeart/2005/8/quickstyle/3d2" qsCatId="3D" csTypeId="urn:microsoft.com/office/officeart/2005/8/colors/accent6_1" csCatId="accent6" phldr="1"/>
      <dgm:spPr/>
    </dgm:pt>
    <dgm:pt modelId="{8FB8CAFF-FF30-4A2F-B752-195F2005A814}">
      <dgm:prSet phldrT="[Text]" custT="1"/>
      <dgm:spPr/>
      <dgm:t>
        <a:bodyPr/>
        <a:lstStyle/>
        <a:p>
          <a:pPr algn="ctr"/>
          <a:r>
            <a:rPr lang="en-US" sz="2800" b="1"/>
            <a:t>OMAN</a:t>
          </a:r>
        </a:p>
      </dgm:t>
    </dgm:pt>
    <dgm:pt modelId="{04B26189-8696-47AF-A59A-CF2D5B51B834}" type="parTrans" cxnId="{A6700673-8F70-4E88-B419-BBC6087B4432}">
      <dgm:prSet/>
      <dgm:spPr/>
      <dgm:t>
        <a:bodyPr/>
        <a:lstStyle/>
        <a:p>
          <a:pPr algn="l"/>
          <a:endParaRPr lang="en-US" sz="2800"/>
        </a:p>
      </dgm:t>
    </dgm:pt>
    <dgm:pt modelId="{01526EE0-F975-43B1-9E04-18407C3BC1F4}" type="sibTrans" cxnId="{A6700673-8F70-4E88-B419-BBC6087B4432}">
      <dgm:prSet custT="1"/>
      <dgm:spPr/>
      <dgm:t>
        <a:bodyPr/>
        <a:lstStyle/>
        <a:p>
          <a:pPr algn="l"/>
          <a:endParaRPr lang="en-US" sz="2800"/>
        </a:p>
      </dgm:t>
    </dgm:pt>
    <dgm:pt modelId="{FE3609BC-E15A-4971-96C9-4C027119100A}">
      <dgm:prSet phldrT="[Text]" custT="1"/>
      <dgm:spPr/>
      <dgm:t>
        <a:bodyPr/>
        <a:lstStyle/>
        <a:p>
          <a:pPr algn="ctr"/>
          <a:r>
            <a:rPr lang="en-US" sz="2800" b="1"/>
            <a:t>UAE</a:t>
          </a:r>
        </a:p>
      </dgm:t>
    </dgm:pt>
    <dgm:pt modelId="{42147B49-C4F3-4F09-9EB2-13EDB1CAFE81}" type="parTrans" cxnId="{9A9D3DB4-EAE8-452F-BB5C-13A99A87BFE3}">
      <dgm:prSet/>
      <dgm:spPr/>
      <dgm:t>
        <a:bodyPr/>
        <a:lstStyle/>
        <a:p>
          <a:pPr algn="l"/>
          <a:endParaRPr lang="en-US" sz="2800"/>
        </a:p>
      </dgm:t>
    </dgm:pt>
    <dgm:pt modelId="{1EBAEB18-4F8C-496B-8A13-C25872D4FBA9}" type="sibTrans" cxnId="{9A9D3DB4-EAE8-452F-BB5C-13A99A87BFE3}">
      <dgm:prSet custT="1"/>
      <dgm:spPr/>
      <dgm:t>
        <a:bodyPr/>
        <a:lstStyle/>
        <a:p>
          <a:pPr algn="l"/>
          <a:endParaRPr lang="en-US" sz="2800"/>
        </a:p>
      </dgm:t>
    </dgm:pt>
    <dgm:pt modelId="{16150ACA-E087-4930-95A6-CAA8DF0C09DC}">
      <dgm:prSet phldrT="[Text]" custT="1"/>
      <dgm:spPr/>
      <dgm:t>
        <a:bodyPr/>
        <a:lstStyle/>
        <a:p>
          <a:pPr algn="ctr"/>
          <a:r>
            <a:rPr lang="en-US" sz="2800" b="1"/>
            <a:t>BAHRAIN</a:t>
          </a:r>
        </a:p>
      </dgm:t>
    </dgm:pt>
    <dgm:pt modelId="{C32A1FAD-4722-4DB5-BEEF-BA67319C1B48}" type="parTrans" cxnId="{7170653C-246D-4157-B495-89E8F0E0F9A6}">
      <dgm:prSet/>
      <dgm:spPr/>
      <dgm:t>
        <a:bodyPr/>
        <a:lstStyle/>
        <a:p>
          <a:pPr algn="l"/>
          <a:endParaRPr lang="en-US" sz="2800"/>
        </a:p>
      </dgm:t>
    </dgm:pt>
    <dgm:pt modelId="{AEB25B5B-404F-4645-90B4-A9DEF77B0672}" type="sibTrans" cxnId="{7170653C-246D-4157-B495-89E8F0E0F9A6}">
      <dgm:prSet custT="1"/>
      <dgm:spPr/>
      <dgm:t>
        <a:bodyPr/>
        <a:lstStyle/>
        <a:p>
          <a:pPr algn="l"/>
          <a:endParaRPr lang="en-US" sz="2800"/>
        </a:p>
      </dgm:t>
    </dgm:pt>
    <dgm:pt modelId="{55AC00A8-F490-4743-BD5D-E6FD45DAB8C2}">
      <dgm:prSet phldrT="[Text]" custT="1"/>
      <dgm:spPr/>
      <dgm:t>
        <a:bodyPr/>
        <a:lstStyle/>
        <a:p>
          <a:pPr algn="ctr"/>
          <a:r>
            <a:rPr lang="en-US" sz="2800" b="1"/>
            <a:t>KUWAIT</a:t>
          </a:r>
        </a:p>
      </dgm:t>
    </dgm:pt>
    <dgm:pt modelId="{2D237B12-FF91-4165-BFB8-68BA335D913F}" type="parTrans" cxnId="{F3A13B2A-74F6-483B-A25E-136BC604CD40}">
      <dgm:prSet/>
      <dgm:spPr/>
      <dgm:t>
        <a:bodyPr/>
        <a:lstStyle/>
        <a:p>
          <a:pPr algn="l"/>
          <a:endParaRPr lang="en-US" sz="2800"/>
        </a:p>
      </dgm:t>
    </dgm:pt>
    <dgm:pt modelId="{64368598-F89B-4767-AE4F-C94727BB4FFB}" type="sibTrans" cxnId="{F3A13B2A-74F6-483B-A25E-136BC604CD40}">
      <dgm:prSet custT="1"/>
      <dgm:spPr/>
      <dgm:t>
        <a:bodyPr/>
        <a:lstStyle/>
        <a:p>
          <a:pPr algn="l"/>
          <a:endParaRPr lang="en-US" sz="2800"/>
        </a:p>
      </dgm:t>
    </dgm:pt>
    <dgm:pt modelId="{44219C4E-3384-47A3-BBDA-503E8AE70715}">
      <dgm:prSet phldrT="[Text]" custT="1"/>
      <dgm:spPr/>
      <dgm:t>
        <a:bodyPr/>
        <a:lstStyle/>
        <a:p>
          <a:pPr algn="ctr"/>
          <a:r>
            <a:rPr lang="en-US" sz="2800" b="1"/>
            <a:t>SAUDI ARABIA</a:t>
          </a:r>
        </a:p>
      </dgm:t>
    </dgm:pt>
    <dgm:pt modelId="{A0F07C3C-7426-4340-9F5D-89CE61890528}" type="parTrans" cxnId="{01E58A44-1881-44F3-AD01-167D6540DE3F}">
      <dgm:prSet/>
      <dgm:spPr/>
      <dgm:t>
        <a:bodyPr/>
        <a:lstStyle/>
        <a:p>
          <a:pPr algn="l"/>
          <a:endParaRPr lang="en-US" sz="2800"/>
        </a:p>
      </dgm:t>
    </dgm:pt>
    <dgm:pt modelId="{A0AAB7AC-BCC2-45C8-85C9-4695AD03F354}" type="sibTrans" cxnId="{01E58A44-1881-44F3-AD01-167D6540DE3F}">
      <dgm:prSet custT="1"/>
      <dgm:spPr/>
      <dgm:t>
        <a:bodyPr/>
        <a:lstStyle/>
        <a:p>
          <a:pPr algn="l"/>
          <a:endParaRPr lang="en-US" sz="2800"/>
        </a:p>
      </dgm:t>
    </dgm:pt>
    <dgm:pt modelId="{A62D7F0A-AC04-4E70-B615-E21DBF155C1E}">
      <dgm:prSet phldrT="[Text]" custT="1"/>
      <dgm:spPr/>
      <dgm:t>
        <a:bodyPr/>
        <a:lstStyle/>
        <a:p>
          <a:pPr algn="ctr"/>
          <a:r>
            <a:rPr lang="en-US" sz="2800" b="1"/>
            <a:t>NORTH AFRICA</a:t>
          </a:r>
        </a:p>
      </dgm:t>
    </dgm:pt>
    <dgm:pt modelId="{A8C20B12-DE84-4E40-9F33-1A6CD56B8CE8}" type="parTrans" cxnId="{D5FCAA24-B464-4A5D-83E2-96D4F20AB67A}">
      <dgm:prSet/>
      <dgm:spPr/>
      <dgm:t>
        <a:bodyPr/>
        <a:lstStyle/>
        <a:p>
          <a:pPr algn="l"/>
          <a:endParaRPr lang="en-US" sz="2800"/>
        </a:p>
      </dgm:t>
    </dgm:pt>
    <dgm:pt modelId="{71C23FAD-BB09-44E0-BCD5-B74AFC24A16C}" type="sibTrans" cxnId="{D5FCAA24-B464-4A5D-83E2-96D4F20AB67A}">
      <dgm:prSet/>
      <dgm:spPr/>
      <dgm:t>
        <a:bodyPr/>
        <a:lstStyle/>
        <a:p>
          <a:pPr algn="l"/>
          <a:endParaRPr lang="en-US" sz="2800"/>
        </a:p>
      </dgm:t>
    </dgm:pt>
    <dgm:pt modelId="{E7074B95-C830-40D8-AEB4-EE8A100F32B6}">
      <dgm:prSet phldrT="[Text]" custT="1"/>
      <dgm:spPr/>
      <dgm:t>
        <a:bodyPr/>
        <a:lstStyle/>
        <a:p>
          <a:pPr algn="ctr"/>
          <a:r>
            <a:rPr lang="en-US" sz="2800" b="1"/>
            <a:t>QATAR</a:t>
          </a:r>
        </a:p>
      </dgm:t>
    </dgm:pt>
    <dgm:pt modelId="{A1BF093F-6CE0-482E-B46D-27D37DB17F06}" type="parTrans" cxnId="{4F22796C-9B8E-42CF-B1A8-718C0DC239AF}">
      <dgm:prSet/>
      <dgm:spPr/>
      <dgm:t>
        <a:bodyPr/>
        <a:lstStyle/>
        <a:p>
          <a:endParaRPr lang="en-US" sz="2800"/>
        </a:p>
      </dgm:t>
    </dgm:pt>
    <dgm:pt modelId="{6D1763C0-6A57-45A8-8B35-85328927C62D}" type="sibTrans" cxnId="{4F22796C-9B8E-42CF-B1A8-718C0DC239AF}">
      <dgm:prSet custT="1"/>
      <dgm:spPr/>
      <dgm:t>
        <a:bodyPr/>
        <a:lstStyle/>
        <a:p>
          <a:endParaRPr lang="en-US" sz="2800"/>
        </a:p>
      </dgm:t>
    </dgm:pt>
    <dgm:pt modelId="{4E5FD295-2259-4B1A-8E2F-A636BEA9BD89}" type="pres">
      <dgm:prSet presAssocID="{216AACE3-C1C4-45C9-B735-CB07A82ADFA9}" presName="linearFlow" presStyleCnt="0">
        <dgm:presLayoutVars>
          <dgm:resizeHandles val="exact"/>
        </dgm:presLayoutVars>
      </dgm:prSet>
      <dgm:spPr/>
    </dgm:pt>
    <dgm:pt modelId="{30E6860A-807C-40E8-9D93-70F6AD98699A}" type="pres">
      <dgm:prSet presAssocID="{44219C4E-3384-47A3-BBDA-503E8AE70715}" presName="node" presStyleLbl="node1" presStyleIdx="0" presStyleCnt="7" custLinFactNeighborX="-223" custLinFactNeighborY="-11696">
        <dgm:presLayoutVars>
          <dgm:bulletEnabled val="1"/>
        </dgm:presLayoutVars>
      </dgm:prSet>
      <dgm:spPr/>
    </dgm:pt>
    <dgm:pt modelId="{8A03655C-8E27-47DC-8EC4-A362731216A1}" type="pres">
      <dgm:prSet presAssocID="{A0AAB7AC-BCC2-45C8-85C9-4695AD03F354}" presName="sibTrans" presStyleLbl="sibTrans2D1" presStyleIdx="0" presStyleCnt="6"/>
      <dgm:spPr/>
    </dgm:pt>
    <dgm:pt modelId="{8735B49C-A83C-47A4-962A-81F6E64C712A}" type="pres">
      <dgm:prSet presAssocID="{A0AAB7AC-BCC2-45C8-85C9-4695AD03F354}" presName="connectorText" presStyleLbl="sibTrans2D1" presStyleIdx="0" presStyleCnt="6"/>
      <dgm:spPr/>
    </dgm:pt>
    <dgm:pt modelId="{CA7FAFC0-26F1-42D4-B80A-9FEB2472DF1D}" type="pres">
      <dgm:prSet presAssocID="{8FB8CAFF-FF30-4A2F-B752-195F2005A814}" presName="node" presStyleLbl="node1" presStyleIdx="1" presStyleCnt="7">
        <dgm:presLayoutVars>
          <dgm:bulletEnabled val="1"/>
        </dgm:presLayoutVars>
      </dgm:prSet>
      <dgm:spPr/>
    </dgm:pt>
    <dgm:pt modelId="{DDD43AEA-EDC9-4509-A436-5A235224726D}" type="pres">
      <dgm:prSet presAssocID="{01526EE0-F975-43B1-9E04-18407C3BC1F4}" presName="sibTrans" presStyleLbl="sibTrans2D1" presStyleIdx="1" presStyleCnt="6"/>
      <dgm:spPr/>
    </dgm:pt>
    <dgm:pt modelId="{EB92132B-9924-41E9-A9EB-B9E6E08BEF10}" type="pres">
      <dgm:prSet presAssocID="{01526EE0-F975-43B1-9E04-18407C3BC1F4}" presName="connectorText" presStyleLbl="sibTrans2D1" presStyleIdx="1" presStyleCnt="6"/>
      <dgm:spPr/>
    </dgm:pt>
    <dgm:pt modelId="{19793D55-8A10-4F89-9F04-AAA857BA2492}" type="pres">
      <dgm:prSet presAssocID="{55AC00A8-F490-4743-BD5D-E6FD45DAB8C2}" presName="node" presStyleLbl="node1" presStyleIdx="2" presStyleCnt="7">
        <dgm:presLayoutVars>
          <dgm:bulletEnabled val="1"/>
        </dgm:presLayoutVars>
      </dgm:prSet>
      <dgm:spPr/>
    </dgm:pt>
    <dgm:pt modelId="{10871EC4-2A70-4462-A3F6-B81EC072DE8B}" type="pres">
      <dgm:prSet presAssocID="{64368598-F89B-4767-AE4F-C94727BB4FFB}" presName="sibTrans" presStyleLbl="sibTrans2D1" presStyleIdx="2" presStyleCnt="6"/>
      <dgm:spPr/>
    </dgm:pt>
    <dgm:pt modelId="{7537ABE2-38B2-491B-B255-D3749514FF13}" type="pres">
      <dgm:prSet presAssocID="{64368598-F89B-4767-AE4F-C94727BB4FFB}" presName="connectorText" presStyleLbl="sibTrans2D1" presStyleIdx="2" presStyleCnt="6"/>
      <dgm:spPr/>
    </dgm:pt>
    <dgm:pt modelId="{BFF1507F-DAD6-4A55-9461-5DA46D165194}" type="pres">
      <dgm:prSet presAssocID="{FE3609BC-E15A-4971-96C9-4C027119100A}" presName="node" presStyleLbl="node1" presStyleIdx="3" presStyleCnt="7">
        <dgm:presLayoutVars>
          <dgm:bulletEnabled val="1"/>
        </dgm:presLayoutVars>
      </dgm:prSet>
      <dgm:spPr/>
    </dgm:pt>
    <dgm:pt modelId="{6B07EE52-76C6-42EE-937B-4D8BA6B61206}" type="pres">
      <dgm:prSet presAssocID="{1EBAEB18-4F8C-496B-8A13-C25872D4FBA9}" presName="sibTrans" presStyleLbl="sibTrans2D1" presStyleIdx="3" presStyleCnt="6"/>
      <dgm:spPr/>
    </dgm:pt>
    <dgm:pt modelId="{EE812307-1247-40C2-BE82-207F095842B4}" type="pres">
      <dgm:prSet presAssocID="{1EBAEB18-4F8C-496B-8A13-C25872D4FBA9}" presName="connectorText" presStyleLbl="sibTrans2D1" presStyleIdx="3" presStyleCnt="6"/>
      <dgm:spPr/>
    </dgm:pt>
    <dgm:pt modelId="{F9436E63-36FE-4E53-8E03-8B8DF6F0A91A}" type="pres">
      <dgm:prSet presAssocID="{16150ACA-E087-4930-95A6-CAA8DF0C09DC}" presName="node" presStyleLbl="node1" presStyleIdx="4" presStyleCnt="7">
        <dgm:presLayoutVars>
          <dgm:bulletEnabled val="1"/>
        </dgm:presLayoutVars>
      </dgm:prSet>
      <dgm:spPr/>
    </dgm:pt>
    <dgm:pt modelId="{8EE6E473-814D-4FAC-92C0-F627E4E8D51E}" type="pres">
      <dgm:prSet presAssocID="{AEB25B5B-404F-4645-90B4-A9DEF77B0672}" presName="sibTrans" presStyleLbl="sibTrans2D1" presStyleIdx="4" presStyleCnt="6"/>
      <dgm:spPr/>
    </dgm:pt>
    <dgm:pt modelId="{D4368021-3BAE-4C9F-A191-1E282DE6460A}" type="pres">
      <dgm:prSet presAssocID="{AEB25B5B-404F-4645-90B4-A9DEF77B0672}" presName="connectorText" presStyleLbl="sibTrans2D1" presStyleIdx="4" presStyleCnt="6"/>
      <dgm:spPr/>
    </dgm:pt>
    <dgm:pt modelId="{032A51A9-B8A3-43D2-9ABF-65BA9E1AA292}" type="pres">
      <dgm:prSet presAssocID="{E7074B95-C830-40D8-AEB4-EE8A100F32B6}" presName="node" presStyleLbl="node1" presStyleIdx="5" presStyleCnt="7">
        <dgm:presLayoutVars>
          <dgm:bulletEnabled val="1"/>
        </dgm:presLayoutVars>
      </dgm:prSet>
      <dgm:spPr/>
    </dgm:pt>
    <dgm:pt modelId="{D5043709-C6CE-495E-A91F-30D09FB90BFD}" type="pres">
      <dgm:prSet presAssocID="{6D1763C0-6A57-45A8-8B35-85328927C62D}" presName="sibTrans" presStyleLbl="sibTrans2D1" presStyleIdx="5" presStyleCnt="6"/>
      <dgm:spPr/>
    </dgm:pt>
    <dgm:pt modelId="{175413F3-9941-469E-8BA3-75A9B3ACF2B6}" type="pres">
      <dgm:prSet presAssocID="{6D1763C0-6A57-45A8-8B35-85328927C62D}" presName="connectorText" presStyleLbl="sibTrans2D1" presStyleIdx="5" presStyleCnt="6"/>
      <dgm:spPr/>
    </dgm:pt>
    <dgm:pt modelId="{07450F44-B452-4391-9E70-1BF84DF32D71}" type="pres">
      <dgm:prSet presAssocID="{A62D7F0A-AC04-4E70-B615-E21DBF155C1E}" presName="node" presStyleLbl="node1" presStyleIdx="6" presStyleCnt="7">
        <dgm:presLayoutVars>
          <dgm:bulletEnabled val="1"/>
        </dgm:presLayoutVars>
      </dgm:prSet>
      <dgm:spPr/>
    </dgm:pt>
  </dgm:ptLst>
  <dgm:cxnLst>
    <dgm:cxn modelId="{FA4CE100-ECA7-4598-A84C-BC08B2A60B06}" type="presOf" srcId="{A0AAB7AC-BCC2-45C8-85C9-4695AD03F354}" destId="{8A03655C-8E27-47DC-8EC4-A362731216A1}" srcOrd="0" destOrd="0" presId="urn:microsoft.com/office/officeart/2005/8/layout/process2"/>
    <dgm:cxn modelId="{79EA1305-A90A-440F-A2E7-BABDDB561026}" type="presOf" srcId="{64368598-F89B-4767-AE4F-C94727BB4FFB}" destId="{7537ABE2-38B2-491B-B255-D3749514FF13}" srcOrd="1" destOrd="0" presId="urn:microsoft.com/office/officeart/2005/8/layout/process2"/>
    <dgm:cxn modelId="{7CA47B10-302F-409C-92F2-A686DD1C109E}" type="presOf" srcId="{8FB8CAFF-FF30-4A2F-B752-195F2005A814}" destId="{CA7FAFC0-26F1-42D4-B80A-9FEB2472DF1D}" srcOrd="0" destOrd="0" presId="urn:microsoft.com/office/officeart/2005/8/layout/process2"/>
    <dgm:cxn modelId="{B313C711-0484-4DD1-86CD-45B73022BA47}" type="presOf" srcId="{AEB25B5B-404F-4645-90B4-A9DEF77B0672}" destId="{8EE6E473-814D-4FAC-92C0-F627E4E8D51E}" srcOrd="0" destOrd="0" presId="urn:microsoft.com/office/officeart/2005/8/layout/process2"/>
    <dgm:cxn modelId="{FD98F21A-3BFC-4AC8-AFBF-0046C45E5CE6}" type="presOf" srcId="{1EBAEB18-4F8C-496B-8A13-C25872D4FBA9}" destId="{EE812307-1247-40C2-BE82-207F095842B4}" srcOrd="1" destOrd="0" presId="urn:microsoft.com/office/officeart/2005/8/layout/process2"/>
    <dgm:cxn modelId="{EFFD261D-E810-4CD6-87B9-F2E5334B2031}" type="presOf" srcId="{1EBAEB18-4F8C-496B-8A13-C25872D4FBA9}" destId="{6B07EE52-76C6-42EE-937B-4D8BA6B61206}" srcOrd="0" destOrd="0" presId="urn:microsoft.com/office/officeart/2005/8/layout/process2"/>
    <dgm:cxn modelId="{D5FCAA24-B464-4A5D-83E2-96D4F20AB67A}" srcId="{216AACE3-C1C4-45C9-B735-CB07A82ADFA9}" destId="{A62D7F0A-AC04-4E70-B615-E21DBF155C1E}" srcOrd="6" destOrd="0" parTransId="{A8C20B12-DE84-4E40-9F33-1A6CD56B8CE8}" sibTransId="{71C23FAD-BB09-44E0-BCD5-B74AFC24A16C}"/>
    <dgm:cxn modelId="{F3A13B2A-74F6-483B-A25E-136BC604CD40}" srcId="{216AACE3-C1C4-45C9-B735-CB07A82ADFA9}" destId="{55AC00A8-F490-4743-BD5D-E6FD45DAB8C2}" srcOrd="2" destOrd="0" parTransId="{2D237B12-FF91-4165-BFB8-68BA335D913F}" sibTransId="{64368598-F89B-4767-AE4F-C94727BB4FFB}"/>
    <dgm:cxn modelId="{D6AC4F39-36E9-4430-B634-09C97FE435E2}" type="presOf" srcId="{16150ACA-E087-4930-95A6-CAA8DF0C09DC}" destId="{F9436E63-36FE-4E53-8E03-8B8DF6F0A91A}" srcOrd="0" destOrd="0" presId="urn:microsoft.com/office/officeart/2005/8/layout/process2"/>
    <dgm:cxn modelId="{7170653C-246D-4157-B495-89E8F0E0F9A6}" srcId="{216AACE3-C1C4-45C9-B735-CB07A82ADFA9}" destId="{16150ACA-E087-4930-95A6-CAA8DF0C09DC}" srcOrd="4" destOrd="0" parTransId="{C32A1FAD-4722-4DB5-BEEF-BA67319C1B48}" sibTransId="{AEB25B5B-404F-4645-90B4-A9DEF77B0672}"/>
    <dgm:cxn modelId="{01E58A44-1881-44F3-AD01-167D6540DE3F}" srcId="{216AACE3-C1C4-45C9-B735-CB07A82ADFA9}" destId="{44219C4E-3384-47A3-BBDA-503E8AE70715}" srcOrd="0" destOrd="0" parTransId="{A0F07C3C-7426-4340-9F5D-89CE61890528}" sibTransId="{A0AAB7AC-BCC2-45C8-85C9-4695AD03F354}"/>
    <dgm:cxn modelId="{4F22796C-9B8E-42CF-B1A8-718C0DC239AF}" srcId="{216AACE3-C1C4-45C9-B735-CB07A82ADFA9}" destId="{E7074B95-C830-40D8-AEB4-EE8A100F32B6}" srcOrd="5" destOrd="0" parTransId="{A1BF093F-6CE0-482E-B46D-27D37DB17F06}" sibTransId="{6D1763C0-6A57-45A8-8B35-85328927C62D}"/>
    <dgm:cxn modelId="{6316894D-049A-4813-998C-91EC36FFF82A}" type="presOf" srcId="{64368598-F89B-4767-AE4F-C94727BB4FFB}" destId="{10871EC4-2A70-4462-A3F6-B81EC072DE8B}" srcOrd="0" destOrd="0" presId="urn:microsoft.com/office/officeart/2005/8/layout/process2"/>
    <dgm:cxn modelId="{96F7A54F-02A7-49DC-B3E5-9997C6699ED5}" type="presOf" srcId="{01526EE0-F975-43B1-9E04-18407C3BC1F4}" destId="{DDD43AEA-EDC9-4509-A436-5A235224726D}" srcOrd="0" destOrd="0" presId="urn:microsoft.com/office/officeart/2005/8/layout/process2"/>
    <dgm:cxn modelId="{A6700673-8F70-4E88-B419-BBC6087B4432}" srcId="{216AACE3-C1C4-45C9-B735-CB07A82ADFA9}" destId="{8FB8CAFF-FF30-4A2F-B752-195F2005A814}" srcOrd="1" destOrd="0" parTransId="{04B26189-8696-47AF-A59A-CF2D5B51B834}" sibTransId="{01526EE0-F975-43B1-9E04-18407C3BC1F4}"/>
    <dgm:cxn modelId="{A9EA0A58-9ED4-4092-9F57-B9B84A34DF0F}" type="presOf" srcId="{AEB25B5B-404F-4645-90B4-A9DEF77B0672}" destId="{D4368021-3BAE-4C9F-A191-1E282DE6460A}" srcOrd="1" destOrd="0" presId="urn:microsoft.com/office/officeart/2005/8/layout/process2"/>
    <dgm:cxn modelId="{6B7B3DA2-C44A-44D7-8511-5C3FDBDE87AD}" type="presOf" srcId="{55AC00A8-F490-4743-BD5D-E6FD45DAB8C2}" destId="{19793D55-8A10-4F89-9F04-AAA857BA2492}" srcOrd="0" destOrd="0" presId="urn:microsoft.com/office/officeart/2005/8/layout/process2"/>
    <dgm:cxn modelId="{9A9D3DB4-EAE8-452F-BB5C-13A99A87BFE3}" srcId="{216AACE3-C1C4-45C9-B735-CB07A82ADFA9}" destId="{FE3609BC-E15A-4971-96C9-4C027119100A}" srcOrd="3" destOrd="0" parTransId="{42147B49-C4F3-4F09-9EB2-13EDB1CAFE81}" sibTransId="{1EBAEB18-4F8C-496B-8A13-C25872D4FBA9}"/>
    <dgm:cxn modelId="{E2F2D2B4-9BC7-48CD-AB7C-E89E7DEE09EF}" type="presOf" srcId="{01526EE0-F975-43B1-9E04-18407C3BC1F4}" destId="{EB92132B-9924-41E9-A9EB-B9E6E08BEF10}" srcOrd="1" destOrd="0" presId="urn:microsoft.com/office/officeart/2005/8/layout/process2"/>
    <dgm:cxn modelId="{655142BD-8863-4D4E-AA82-F6147D9A34E0}" type="presOf" srcId="{216AACE3-C1C4-45C9-B735-CB07A82ADFA9}" destId="{4E5FD295-2259-4B1A-8E2F-A636BEA9BD89}" srcOrd="0" destOrd="0" presId="urn:microsoft.com/office/officeart/2005/8/layout/process2"/>
    <dgm:cxn modelId="{9F414EC9-2054-441D-A403-0D80430510B9}" type="presOf" srcId="{A0AAB7AC-BCC2-45C8-85C9-4695AD03F354}" destId="{8735B49C-A83C-47A4-962A-81F6E64C712A}" srcOrd="1" destOrd="0" presId="urn:microsoft.com/office/officeart/2005/8/layout/process2"/>
    <dgm:cxn modelId="{BDE860D0-58DE-44CC-AFA5-484B6AFAB122}" type="presOf" srcId="{A62D7F0A-AC04-4E70-B615-E21DBF155C1E}" destId="{07450F44-B452-4391-9E70-1BF84DF32D71}" srcOrd="0" destOrd="0" presId="urn:microsoft.com/office/officeart/2005/8/layout/process2"/>
    <dgm:cxn modelId="{BA52B5DB-9743-4097-88D7-9E915DA0A1A8}" type="presOf" srcId="{6D1763C0-6A57-45A8-8B35-85328927C62D}" destId="{D5043709-C6CE-495E-A91F-30D09FB90BFD}" srcOrd="0" destOrd="0" presId="urn:microsoft.com/office/officeart/2005/8/layout/process2"/>
    <dgm:cxn modelId="{95A2AEE9-F0C2-4F5F-AF09-A3B9A40D16EC}" type="presOf" srcId="{FE3609BC-E15A-4971-96C9-4C027119100A}" destId="{BFF1507F-DAD6-4A55-9461-5DA46D165194}" srcOrd="0" destOrd="0" presId="urn:microsoft.com/office/officeart/2005/8/layout/process2"/>
    <dgm:cxn modelId="{C0D20DEA-B36C-4CFF-AE0C-CF6F7833722F}" type="presOf" srcId="{6D1763C0-6A57-45A8-8B35-85328927C62D}" destId="{175413F3-9941-469E-8BA3-75A9B3ACF2B6}" srcOrd="1" destOrd="0" presId="urn:microsoft.com/office/officeart/2005/8/layout/process2"/>
    <dgm:cxn modelId="{7E2F1EEA-A8C0-4B58-8363-AF1B3662486A}" type="presOf" srcId="{44219C4E-3384-47A3-BBDA-503E8AE70715}" destId="{30E6860A-807C-40E8-9D93-70F6AD98699A}" srcOrd="0" destOrd="0" presId="urn:microsoft.com/office/officeart/2005/8/layout/process2"/>
    <dgm:cxn modelId="{20D51CF9-6ED6-4996-92C3-425418EF8ED5}" type="presOf" srcId="{E7074B95-C830-40D8-AEB4-EE8A100F32B6}" destId="{032A51A9-B8A3-43D2-9ABF-65BA9E1AA292}" srcOrd="0" destOrd="0" presId="urn:microsoft.com/office/officeart/2005/8/layout/process2"/>
    <dgm:cxn modelId="{7250D308-B049-4B14-9BC8-11F330FBC450}" type="presParOf" srcId="{4E5FD295-2259-4B1A-8E2F-A636BEA9BD89}" destId="{30E6860A-807C-40E8-9D93-70F6AD98699A}" srcOrd="0" destOrd="0" presId="urn:microsoft.com/office/officeart/2005/8/layout/process2"/>
    <dgm:cxn modelId="{D4922EB3-8455-4CC5-ACE6-112DBBD057E5}" type="presParOf" srcId="{4E5FD295-2259-4B1A-8E2F-A636BEA9BD89}" destId="{8A03655C-8E27-47DC-8EC4-A362731216A1}" srcOrd="1" destOrd="0" presId="urn:microsoft.com/office/officeart/2005/8/layout/process2"/>
    <dgm:cxn modelId="{6C5262D9-52CE-40E0-962C-4501EA2BD049}" type="presParOf" srcId="{8A03655C-8E27-47DC-8EC4-A362731216A1}" destId="{8735B49C-A83C-47A4-962A-81F6E64C712A}" srcOrd="0" destOrd="0" presId="urn:microsoft.com/office/officeart/2005/8/layout/process2"/>
    <dgm:cxn modelId="{5973EC42-3264-46FA-BBC4-9F58DD8D0CFF}" type="presParOf" srcId="{4E5FD295-2259-4B1A-8E2F-A636BEA9BD89}" destId="{CA7FAFC0-26F1-42D4-B80A-9FEB2472DF1D}" srcOrd="2" destOrd="0" presId="urn:microsoft.com/office/officeart/2005/8/layout/process2"/>
    <dgm:cxn modelId="{04784D86-A6C3-4810-A381-89673C88894B}" type="presParOf" srcId="{4E5FD295-2259-4B1A-8E2F-A636BEA9BD89}" destId="{DDD43AEA-EDC9-4509-A436-5A235224726D}" srcOrd="3" destOrd="0" presId="urn:microsoft.com/office/officeart/2005/8/layout/process2"/>
    <dgm:cxn modelId="{620A64FF-C4EC-4FF0-B953-2091DC55366D}" type="presParOf" srcId="{DDD43AEA-EDC9-4509-A436-5A235224726D}" destId="{EB92132B-9924-41E9-A9EB-B9E6E08BEF10}" srcOrd="0" destOrd="0" presId="urn:microsoft.com/office/officeart/2005/8/layout/process2"/>
    <dgm:cxn modelId="{B406BA45-D1A1-4079-88CA-FE8B56BBEC5B}" type="presParOf" srcId="{4E5FD295-2259-4B1A-8E2F-A636BEA9BD89}" destId="{19793D55-8A10-4F89-9F04-AAA857BA2492}" srcOrd="4" destOrd="0" presId="urn:microsoft.com/office/officeart/2005/8/layout/process2"/>
    <dgm:cxn modelId="{75DBDDE7-314F-44E8-96BC-F150C38DE2E5}" type="presParOf" srcId="{4E5FD295-2259-4B1A-8E2F-A636BEA9BD89}" destId="{10871EC4-2A70-4462-A3F6-B81EC072DE8B}" srcOrd="5" destOrd="0" presId="urn:microsoft.com/office/officeart/2005/8/layout/process2"/>
    <dgm:cxn modelId="{58823639-51DC-4E55-9CE6-AD222728EEAA}" type="presParOf" srcId="{10871EC4-2A70-4462-A3F6-B81EC072DE8B}" destId="{7537ABE2-38B2-491B-B255-D3749514FF13}" srcOrd="0" destOrd="0" presId="urn:microsoft.com/office/officeart/2005/8/layout/process2"/>
    <dgm:cxn modelId="{5A18B4CC-23C3-438F-9082-C3D66842BBF7}" type="presParOf" srcId="{4E5FD295-2259-4B1A-8E2F-A636BEA9BD89}" destId="{BFF1507F-DAD6-4A55-9461-5DA46D165194}" srcOrd="6" destOrd="0" presId="urn:microsoft.com/office/officeart/2005/8/layout/process2"/>
    <dgm:cxn modelId="{68A156FC-8EDD-46DB-9BB6-C2F0B4A54C37}" type="presParOf" srcId="{4E5FD295-2259-4B1A-8E2F-A636BEA9BD89}" destId="{6B07EE52-76C6-42EE-937B-4D8BA6B61206}" srcOrd="7" destOrd="0" presId="urn:microsoft.com/office/officeart/2005/8/layout/process2"/>
    <dgm:cxn modelId="{AD2107E6-4A90-47CC-8644-E824176F6FBD}" type="presParOf" srcId="{6B07EE52-76C6-42EE-937B-4D8BA6B61206}" destId="{EE812307-1247-40C2-BE82-207F095842B4}" srcOrd="0" destOrd="0" presId="urn:microsoft.com/office/officeart/2005/8/layout/process2"/>
    <dgm:cxn modelId="{399DE642-DC7F-4243-A5B7-69E1C73D482B}" type="presParOf" srcId="{4E5FD295-2259-4B1A-8E2F-A636BEA9BD89}" destId="{F9436E63-36FE-4E53-8E03-8B8DF6F0A91A}" srcOrd="8" destOrd="0" presId="urn:microsoft.com/office/officeart/2005/8/layout/process2"/>
    <dgm:cxn modelId="{8B8F9294-1638-4E1E-85AD-529DC454A780}" type="presParOf" srcId="{4E5FD295-2259-4B1A-8E2F-A636BEA9BD89}" destId="{8EE6E473-814D-4FAC-92C0-F627E4E8D51E}" srcOrd="9" destOrd="0" presId="urn:microsoft.com/office/officeart/2005/8/layout/process2"/>
    <dgm:cxn modelId="{D3BBB3B3-4F0C-465C-BBC0-9989DE915540}" type="presParOf" srcId="{8EE6E473-814D-4FAC-92C0-F627E4E8D51E}" destId="{D4368021-3BAE-4C9F-A191-1E282DE6460A}" srcOrd="0" destOrd="0" presId="urn:microsoft.com/office/officeart/2005/8/layout/process2"/>
    <dgm:cxn modelId="{F8A5A252-8EC5-4BAE-B051-91E7847D8776}" type="presParOf" srcId="{4E5FD295-2259-4B1A-8E2F-A636BEA9BD89}" destId="{032A51A9-B8A3-43D2-9ABF-65BA9E1AA292}" srcOrd="10" destOrd="0" presId="urn:microsoft.com/office/officeart/2005/8/layout/process2"/>
    <dgm:cxn modelId="{075E01EC-2FF0-46CA-8455-D21246C6C97E}" type="presParOf" srcId="{4E5FD295-2259-4B1A-8E2F-A636BEA9BD89}" destId="{D5043709-C6CE-495E-A91F-30D09FB90BFD}" srcOrd="11" destOrd="0" presId="urn:microsoft.com/office/officeart/2005/8/layout/process2"/>
    <dgm:cxn modelId="{CE7BF587-3F04-481B-B580-D79BB91BBCF7}" type="presParOf" srcId="{D5043709-C6CE-495E-A91F-30D09FB90BFD}" destId="{175413F3-9941-469E-8BA3-75A9B3ACF2B6}" srcOrd="0" destOrd="0" presId="urn:microsoft.com/office/officeart/2005/8/layout/process2"/>
    <dgm:cxn modelId="{CAB48333-F12E-4B86-8C83-10BDB2ECD9D2}" type="presParOf" srcId="{4E5FD295-2259-4B1A-8E2F-A636BEA9BD89}" destId="{07450F44-B452-4391-9E70-1BF84DF32D71}" srcOrd="1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07F1FA-EE5E-40FF-BE7F-679E5EB5A46F}" type="doc">
      <dgm:prSet loTypeId="urn:microsoft.com/office/officeart/2005/8/layout/cycle2" loCatId="cycle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E2BF76E-809E-4220-9029-6A1A3ECAB92C}">
      <dgm:prSet phldrT="[Text]"/>
      <dgm:spPr/>
      <dgm:t>
        <a:bodyPr/>
        <a:lstStyle/>
        <a:p>
          <a:r>
            <a:rPr lang="en-US" dirty="0"/>
            <a:t>Liner Raw Material</a:t>
          </a:r>
        </a:p>
      </dgm:t>
    </dgm:pt>
    <dgm:pt modelId="{25BC515E-2663-4FF4-8949-00D0521F12F5}" type="parTrans" cxnId="{5237CFAC-59FF-4F23-A3EF-FBEF9A743CF8}">
      <dgm:prSet/>
      <dgm:spPr/>
      <dgm:t>
        <a:bodyPr/>
        <a:lstStyle/>
        <a:p>
          <a:endParaRPr lang="en-US"/>
        </a:p>
      </dgm:t>
    </dgm:pt>
    <dgm:pt modelId="{C05237A3-3F17-40CA-8248-4C186AD6A17A}" type="sibTrans" cxnId="{5237CFAC-59FF-4F23-A3EF-FBEF9A743CF8}">
      <dgm:prSet/>
      <dgm:spPr/>
      <dgm:t>
        <a:bodyPr/>
        <a:lstStyle/>
        <a:p>
          <a:endParaRPr lang="en-US"/>
        </a:p>
      </dgm:t>
    </dgm:pt>
    <dgm:pt modelId="{3347013C-9417-421E-A758-70D620236220}">
      <dgm:prSet phldrT="[Text]"/>
      <dgm:spPr/>
      <dgm:t>
        <a:bodyPr/>
        <a:lstStyle/>
        <a:p>
          <a:r>
            <a:rPr lang="en-US" dirty="0"/>
            <a:t>Liner Pipe</a:t>
          </a:r>
        </a:p>
      </dgm:t>
    </dgm:pt>
    <dgm:pt modelId="{7FFA94E2-6CDB-4884-B376-27B91E311B63}" type="parTrans" cxnId="{A3D80F00-14D9-4004-96B7-2D20713525D7}">
      <dgm:prSet/>
      <dgm:spPr/>
      <dgm:t>
        <a:bodyPr/>
        <a:lstStyle/>
        <a:p>
          <a:endParaRPr lang="en-US"/>
        </a:p>
      </dgm:t>
    </dgm:pt>
    <dgm:pt modelId="{4E326BA7-59D9-42E5-ACE4-AA92EAB1F190}" type="sibTrans" cxnId="{A3D80F00-14D9-4004-96B7-2D20713525D7}">
      <dgm:prSet/>
      <dgm:spPr/>
      <dgm:t>
        <a:bodyPr/>
        <a:lstStyle/>
        <a:p>
          <a:endParaRPr lang="en-US"/>
        </a:p>
      </dgm:t>
    </dgm:pt>
    <dgm:pt modelId="{BE85BF43-E845-4B63-A09A-1143E5F8E1BA}">
      <dgm:prSet phldrT="[Text]"/>
      <dgm:spPr/>
      <dgm:t>
        <a:bodyPr/>
        <a:lstStyle/>
        <a:p>
          <a:r>
            <a:rPr lang="en-US" dirty="0"/>
            <a:t>Liner Fusion</a:t>
          </a:r>
        </a:p>
      </dgm:t>
    </dgm:pt>
    <dgm:pt modelId="{5B39156A-80A5-4F24-9485-08FF314C954A}" type="parTrans" cxnId="{7BE81882-5600-499D-9D40-F173B0D8DB78}">
      <dgm:prSet/>
      <dgm:spPr/>
      <dgm:t>
        <a:bodyPr/>
        <a:lstStyle/>
        <a:p>
          <a:endParaRPr lang="en-US"/>
        </a:p>
      </dgm:t>
    </dgm:pt>
    <dgm:pt modelId="{EB7A3678-7E8D-46A0-999E-9E4E0C726DD4}" type="sibTrans" cxnId="{7BE81882-5600-499D-9D40-F173B0D8DB78}">
      <dgm:prSet/>
      <dgm:spPr/>
      <dgm:t>
        <a:bodyPr/>
        <a:lstStyle/>
        <a:p>
          <a:endParaRPr lang="en-US"/>
        </a:p>
      </dgm:t>
    </dgm:pt>
    <dgm:pt modelId="{DE195D38-107A-4A97-8DEF-50FB512F4FD6}">
      <dgm:prSet phldrT="[Text]"/>
      <dgm:spPr/>
      <dgm:t>
        <a:bodyPr/>
        <a:lstStyle/>
        <a:p>
          <a:r>
            <a:rPr lang="en-US" dirty="0"/>
            <a:t>Roll Down</a:t>
          </a:r>
        </a:p>
      </dgm:t>
    </dgm:pt>
    <dgm:pt modelId="{CE63AD47-C5BD-4D6C-A9E4-CCB2D3B3C81A}" type="parTrans" cxnId="{146813FD-187E-4ED0-8DE3-CBDE4856EBB5}">
      <dgm:prSet/>
      <dgm:spPr/>
      <dgm:t>
        <a:bodyPr/>
        <a:lstStyle/>
        <a:p>
          <a:endParaRPr lang="en-US"/>
        </a:p>
      </dgm:t>
    </dgm:pt>
    <dgm:pt modelId="{8CC31E9A-8E4E-4FC3-8EB0-9A1668A74F39}" type="sibTrans" cxnId="{146813FD-187E-4ED0-8DE3-CBDE4856EBB5}">
      <dgm:prSet/>
      <dgm:spPr/>
      <dgm:t>
        <a:bodyPr/>
        <a:lstStyle/>
        <a:p>
          <a:endParaRPr lang="en-US"/>
        </a:p>
      </dgm:t>
    </dgm:pt>
    <dgm:pt modelId="{F1EF6B59-B791-445D-80E7-0079CBB178BB}">
      <dgm:prSet phldrT="[Text]"/>
      <dgm:spPr/>
      <dgm:t>
        <a:bodyPr/>
        <a:lstStyle/>
        <a:p>
          <a:r>
            <a:rPr lang="en-US" dirty="0"/>
            <a:t>Liner Installation</a:t>
          </a:r>
        </a:p>
      </dgm:t>
    </dgm:pt>
    <dgm:pt modelId="{898CC81D-90A8-4D83-A5FC-5989EB707486}" type="parTrans" cxnId="{CC4F9AD9-91E7-423C-A64D-AA423B4CC2E6}">
      <dgm:prSet/>
      <dgm:spPr/>
      <dgm:t>
        <a:bodyPr/>
        <a:lstStyle/>
        <a:p>
          <a:endParaRPr lang="en-US"/>
        </a:p>
      </dgm:t>
    </dgm:pt>
    <dgm:pt modelId="{9B6F3159-3194-40E0-9B67-072BBE529E70}" type="sibTrans" cxnId="{CC4F9AD9-91E7-423C-A64D-AA423B4CC2E6}">
      <dgm:prSet/>
      <dgm:spPr/>
      <dgm:t>
        <a:bodyPr/>
        <a:lstStyle/>
        <a:p>
          <a:endParaRPr lang="en-US"/>
        </a:p>
      </dgm:t>
    </dgm:pt>
    <dgm:pt modelId="{88039B00-51C9-4E89-923B-10EC85EC28F8}">
      <dgm:prSet phldrT="[Text]"/>
      <dgm:spPr/>
      <dgm:t>
        <a:bodyPr/>
        <a:lstStyle/>
        <a:p>
          <a:r>
            <a:rPr lang="en-US" dirty="0"/>
            <a:t>End Fittings </a:t>
          </a:r>
        </a:p>
      </dgm:t>
    </dgm:pt>
    <dgm:pt modelId="{F2847219-4EB7-49E5-88B3-F2911B5BE151}" type="parTrans" cxnId="{E35FBB88-7878-4448-816D-04309A9742E0}">
      <dgm:prSet/>
      <dgm:spPr/>
      <dgm:t>
        <a:bodyPr/>
        <a:lstStyle/>
        <a:p>
          <a:endParaRPr lang="en-US"/>
        </a:p>
      </dgm:t>
    </dgm:pt>
    <dgm:pt modelId="{929C2E31-C8FB-4C71-96AD-E80ACE1C1894}" type="sibTrans" cxnId="{E35FBB88-7878-4448-816D-04309A9742E0}">
      <dgm:prSet/>
      <dgm:spPr/>
      <dgm:t>
        <a:bodyPr/>
        <a:lstStyle/>
        <a:p>
          <a:endParaRPr lang="en-US"/>
        </a:p>
      </dgm:t>
    </dgm:pt>
    <dgm:pt modelId="{3472A983-8DAE-42CB-A4D0-83D4A6592F07}" type="pres">
      <dgm:prSet presAssocID="{7A07F1FA-EE5E-40FF-BE7F-679E5EB5A46F}" presName="cycle" presStyleCnt="0">
        <dgm:presLayoutVars>
          <dgm:dir/>
          <dgm:resizeHandles val="exact"/>
        </dgm:presLayoutVars>
      </dgm:prSet>
      <dgm:spPr/>
    </dgm:pt>
    <dgm:pt modelId="{8A1A1D62-DCDF-4DC1-8876-E6EDAF0811F6}" type="pres">
      <dgm:prSet presAssocID="{0E2BF76E-809E-4220-9029-6A1A3ECAB92C}" presName="node" presStyleLbl="node1" presStyleIdx="0" presStyleCnt="6">
        <dgm:presLayoutVars>
          <dgm:bulletEnabled val="1"/>
        </dgm:presLayoutVars>
      </dgm:prSet>
      <dgm:spPr/>
    </dgm:pt>
    <dgm:pt modelId="{7654F7CA-532E-4A04-AA9E-613FD560FF7C}" type="pres">
      <dgm:prSet presAssocID="{C05237A3-3F17-40CA-8248-4C186AD6A17A}" presName="sibTrans" presStyleLbl="sibTrans2D1" presStyleIdx="0" presStyleCnt="6"/>
      <dgm:spPr/>
    </dgm:pt>
    <dgm:pt modelId="{28E9A592-118A-4E28-A6F3-C2705C9D0D92}" type="pres">
      <dgm:prSet presAssocID="{C05237A3-3F17-40CA-8248-4C186AD6A17A}" presName="connectorText" presStyleLbl="sibTrans2D1" presStyleIdx="0" presStyleCnt="6"/>
      <dgm:spPr/>
    </dgm:pt>
    <dgm:pt modelId="{110CAFED-EED9-4CF2-A46B-42A0BB0E693A}" type="pres">
      <dgm:prSet presAssocID="{3347013C-9417-421E-A758-70D620236220}" presName="node" presStyleLbl="node1" presStyleIdx="1" presStyleCnt="6">
        <dgm:presLayoutVars>
          <dgm:bulletEnabled val="1"/>
        </dgm:presLayoutVars>
      </dgm:prSet>
      <dgm:spPr/>
    </dgm:pt>
    <dgm:pt modelId="{9D36A690-DFC5-4642-BF14-BAD1D062BD00}" type="pres">
      <dgm:prSet presAssocID="{4E326BA7-59D9-42E5-ACE4-AA92EAB1F190}" presName="sibTrans" presStyleLbl="sibTrans2D1" presStyleIdx="1" presStyleCnt="6"/>
      <dgm:spPr/>
    </dgm:pt>
    <dgm:pt modelId="{C2E767C6-B231-4BF0-99AD-6611036CF797}" type="pres">
      <dgm:prSet presAssocID="{4E326BA7-59D9-42E5-ACE4-AA92EAB1F190}" presName="connectorText" presStyleLbl="sibTrans2D1" presStyleIdx="1" presStyleCnt="6"/>
      <dgm:spPr/>
    </dgm:pt>
    <dgm:pt modelId="{1C948DEA-526B-410A-ABC9-42D0536C2E64}" type="pres">
      <dgm:prSet presAssocID="{BE85BF43-E845-4B63-A09A-1143E5F8E1BA}" presName="node" presStyleLbl="node1" presStyleIdx="2" presStyleCnt="6">
        <dgm:presLayoutVars>
          <dgm:bulletEnabled val="1"/>
        </dgm:presLayoutVars>
      </dgm:prSet>
      <dgm:spPr/>
    </dgm:pt>
    <dgm:pt modelId="{03635FBA-3906-48B3-A140-9CD410B04D9F}" type="pres">
      <dgm:prSet presAssocID="{EB7A3678-7E8D-46A0-999E-9E4E0C726DD4}" presName="sibTrans" presStyleLbl="sibTrans2D1" presStyleIdx="2" presStyleCnt="6"/>
      <dgm:spPr/>
    </dgm:pt>
    <dgm:pt modelId="{83904F94-7F54-4AA8-ACB1-75B94CF21F44}" type="pres">
      <dgm:prSet presAssocID="{EB7A3678-7E8D-46A0-999E-9E4E0C726DD4}" presName="connectorText" presStyleLbl="sibTrans2D1" presStyleIdx="2" presStyleCnt="6"/>
      <dgm:spPr/>
    </dgm:pt>
    <dgm:pt modelId="{4FE7FDE9-F22E-458F-9C8A-51BB9433C891}" type="pres">
      <dgm:prSet presAssocID="{DE195D38-107A-4A97-8DEF-50FB512F4FD6}" presName="node" presStyleLbl="node1" presStyleIdx="3" presStyleCnt="6">
        <dgm:presLayoutVars>
          <dgm:bulletEnabled val="1"/>
        </dgm:presLayoutVars>
      </dgm:prSet>
      <dgm:spPr/>
    </dgm:pt>
    <dgm:pt modelId="{9ACDB163-2E57-46A2-8869-08416BD0B80B}" type="pres">
      <dgm:prSet presAssocID="{8CC31E9A-8E4E-4FC3-8EB0-9A1668A74F39}" presName="sibTrans" presStyleLbl="sibTrans2D1" presStyleIdx="3" presStyleCnt="6"/>
      <dgm:spPr/>
    </dgm:pt>
    <dgm:pt modelId="{27E6952D-2B3B-4693-853C-5FA85915403A}" type="pres">
      <dgm:prSet presAssocID="{8CC31E9A-8E4E-4FC3-8EB0-9A1668A74F39}" presName="connectorText" presStyleLbl="sibTrans2D1" presStyleIdx="3" presStyleCnt="6"/>
      <dgm:spPr/>
    </dgm:pt>
    <dgm:pt modelId="{59E4B171-8215-4C98-BB6D-CF09DEC11479}" type="pres">
      <dgm:prSet presAssocID="{F1EF6B59-B791-445D-80E7-0079CBB178BB}" presName="node" presStyleLbl="node1" presStyleIdx="4" presStyleCnt="6">
        <dgm:presLayoutVars>
          <dgm:bulletEnabled val="1"/>
        </dgm:presLayoutVars>
      </dgm:prSet>
      <dgm:spPr/>
    </dgm:pt>
    <dgm:pt modelId="{7C522607-07FE-4995-A5BD-9621D9285BFC}" type="pres">
      <dgm:prSet presAssocID="{9B6F3159-3194-40E0-9B67-072BBE529E70}" presName="sibTrans" presStyleLbl="sibTrans2D1" presStyleIdx="4" presStyleCnt="6"/>
      <dgm:spPr/>
    </dgm:pt>
    <dgm:pt modelId="{ED581D47-2E93-41B0-B145-25096805D2E1}" type="pres">
      <dgm:prSet presAssocID="{9B6F3159-3194-40E0-9B67-072BBE529E70}" presName="connectorText" presStyleLbl="sibTrans2D1" presStyleIdx="4" presStyleCnt="6"/>
      <dgm:spPr/>
    </dgm:pt>
    <dgm:pt modelId="{E8EB8781-0D33-41BB-8116-61DF6FE91DCB}" type="pres">
      <dgm:prSet presAssocID="{88039B00-51C9-4E89-923B-10EC85EC28F8}" presName="node" presStyleLbl="node1" presStyleIdx="5" presStyleCnt="6">
        <dgm:presLayoutVars>
          <dgm:bulletEnabled val="1"/>
        </dgm:presLayoutVars>
      </dgm:prSet>
      <dgm:spPr/>
    </dgm:pt>
    <dgm:pt modelId="{4F8A9B60-3E79-4EDE-A51A-17C0BF3C1D10}" type="pres">
      <dgm:prSet presAssocID="{929C2E31-C8FB-4C71-96AD-E80ACE1C1894}" presName="sibTrans" presStyleLbl="sibTrans2D1" presStyleIdx="5" presStyleCnt="6"/>
      <dgm:spPr/>
    </dgm:pt>
    <dgm:pt modelId="{B4F9D9BC-D86D-452B-A18C-73E6F1B13FAC}" type="pres">
      <dgm:prSet presAssocID="{929C2E31-C8FB-4C71-96AD-E80ACE1C1894}" presName="connectorText" presStyleLbl="sibTrans2D1" presStyleIdx="5" presStyleCnt="6"/>
      <dgm:spPr/>
    </dgm:pt>
  </dgm:ptLst>
  <dgm:cxnLst>
    <dgm:cxn modelId="{A3D80F00-14D9-4004-96B7-2D20713525D7}" srcId="{7A07F1FA-EE5E-40FF-BE7F-679E5EB5A46F}" destId="{3347013C-9417-421E-A758-70D620236220}" srcOrd="1" destOrd="0" parTransId="{7FFA94E2-6CDB-4884-B376-27B91E311B63}" sibTransId="{4E326BA7-59D9-42E5-ACE4-AA92EAB1F190}"/>
    <dgm:cxn modelId="{2D9E2002-9486-4E27-B0F2-45576BA1A68E}" type="presOf" srcId="{3347013C-9417-421E-A758-70D620236220}" destId="{110CAFED-EED9-4CF2-A46B-42A0BB0E693A}" srcOrd="0" destOrd="0" presId="urn:microsoft.com/office/officeart/2005/8/layout/cycle2"/>
    <dgm:cxn modelId="{57577F0E-B0C8-4173-8AB5-1F20692EDED0}" type="presOf" srcId="{DE195D38-107A-4A97-8DEF-50FB512F4FD6}" destId="{4FE7FDE9-F22E-458F-9C8A-51BB9433C891}" srcOrd="0" destOrd="0" presId="urn:microsoft.com/office/officeart/2005/8/layout/cycle2"/>
    <dgm:cxn modelId="{D9A8B00E-9490-4AC4-A65D-7B4A652D9CB8}" type="presOf" srcId="{88039B00-51C9-4E89-923B-10EC85EC28F8}" destId="{E8EB8781-0D33-41BB-8116-61DF6FE91DCB}" srcOrd="0" destOrd="0" presId="urn:microsoft.com/office/officeart/2005/8/layout/cycle2"/>
    <dgm:cxn modelId="{B6C19D1B-A5F9-4D02-9AD3-4BE4C2E916D4}" type="presOf" srcId="{EB7A3678-7E8D-46A0-999E-9E4E0C726DD4}" destId="{83904F94-7F54-4AA8-ACB1-75B94CF21F44}" srcOrd="1" destOrd="0" presId="urn:microsoft.com/office/officeart/2005/8/layout/cycle2"/>
    <dgm:cxn modelId="{77EE5B1D-A0FC-4A71-8508-AD2AC402E2E1}" type="presOf" srcId="{4E326BA7-59D9-42E5-ACE4-AA92EAB1F190}" destId="{C2E767C6-B231-4BF0-99AD-6611036CF797}" srcOrd="1" destOrd="0" presId="urn:microsoft.com/office/officeart/2005/8/layout/cycle2"/>
    <dgm:cxn modelId="{BC820837-EDDF-48AC-97D2-50BB8EF40990}" type="presOf" srcId="{9B6F3159-3194-40E0-9B67-072BBE529E70}" destId="{ED581D47-2E93-41B0-B145-25096805D2E1}" srcOrd="1" destOrd="0" presId="urn:microsoft.com/office/officeart/2005/8/layout/cycle2"/>
    <dgm:cxn modelId="{BF26603C-7AE6-48CF-8DF2-44011DA841C2}" type="presOf" srcId="{C05237A3-3F17-40CA-8248-4C186AD6A17A}" destId="{28E9A592-118A-4E28-A6F3-C2705C9D0D92}" srcOrd="1" destOrd="0" presId="urn:microsoft.com/office/officeart/2005/8/layout/cycle2"/>
    <dgm:cxn modelId="{F1335268-7056-4EBF-9FEE-A0210FA811B9}" type="presOf" srcId="{8CC31E9A-8E4E-4FC3-8EB0-9A1668A74F39}" destId="{27E6952D-2B3B-4693-853C-5FA85915403A}" srcOrd="1" destOrd="0" presId="urn:microsoft.com/office/officeart/2005/8/layout/cycle2"/>
    <dgm:cxn modelId="{C169504A-966B-428D-AA7E-F690E0701820}" type="presOf" srcId="{9B6F3159-3194-40E0-9B67-072BBE529E70}" destId="{7C522607-07FE-4995-A5BD-9621D9285BFC}" srcOrd="0" destOrd="0" presId="urn:microsoft.com/office/officeart/2005/8/layout/cycle2"/>
    <dgm:cxn modelId="{47C1F973-94E2-446B-9BC8-17EFD1695AF1}" type="presOf" srcId="{0E2BF76E-809E-4220-9029-6A1A3ECAB92C}" destId="{8A1A1D62-DCDF-4DC1-8876-E6EDAF0811F6}" srcOrd="0" destOrd="0" presId="urn:microsoft.com/office/officeart/2005/8/layout/cycle2"/>
    <dgm:cxn modelId="{DC3EA85A-EAD1-4DDA-818F-2EAC485022D0}" type="presOf" srcId="{929C2E31-C8FB-4C71-96AD-E80ACE1C1894}" destId="{B4F9D9BC-D86D-452B-A18C-73E6F1B13FAC}" srcOrd="1" destOrd="0" presId="urn:microsoft.com/office/officeart/2005/8/layout/cycle2"/>
    <dgm:cxn modelId="{7BE81882-5600-499D-9D40-F173B0D8DB78}" srcId="{7A07F1FA-EE5E-40FF-BE7F-679E5EB5A46F}" destId="{BE85BF43-E845-4B63-A09A-1143E5F8E1BA}" srcOrd="2" destOrd="0" parTransId="{5B39156A-80A5-4F24-9485-08FF314C954A}" sibTransId="{EB7A3678-7E8D-46A0-999E-9E4E0C726DD4}"/>
    <dgm:cxn modelId="{0F223583-BB55-4652-8043-A6B75A62D003}" type="presOf" srcId="{929C2E31-C8FB-4C71-96AD-E80ACE1C1894}" destId="{4F8A9B60-3E79-4EDE-A51A-17C0BF3C1D10}" srcOrd="0" destOrd="0" presId="urn:microsoft.com/office/officeart/2005/8/layout/cycle2"/>
    <dgm:cxn modelId="{E35FBB88-7878-4448-816D-04309A9742E0}" srcId="{7A07F1FA-EE5E-40FF-BE7F-679E5EB5A46F}" destId="{88039B00-51C9-4E89-923B-10EC85EC28F8}" srcOrd="5" destOrd="0" parTransId="{F2847219-4EB7-49E5-88B3-F2911B5BE151}" sibTransId="{929C2E31-C8FB-4C71-96AD-E80ACE1C1894}"/>
    <dgm:cxn modelId="{B3DF5E9A-A67D-4450-9A6D-A5D0EF15E653}" type="presOf" srcId="{BE85BF43-E845-4B63-A09A-1143E5F8E1BA}" destId="{1C948DEA-526B-410A-ABC9-42D0536C2E64}" srcOrd="0" destOrd="0" presId="urn:microsoft.com/office/officeart/2005/8/layout/cycle2"/>
    <dgm:cxn modelId="{5237CFAC-59FF-4F23-A3EF-FBEF9A743CF8}" srcId="{7A07F1FA-EE5E-40FF-BE7F-679E5EB5A46F}" destId="{0E2BF76E-809E-4220-9029-6A1A3ECAB92C}" srcOrd="0" destOrd="0" parTransId="{25BC515E-2663-4FF4-8949-00D0521F12F5}" sibTransId="{C05237A3-3F17-40CA-8248-4C186AD6A17A}"/>
    <dgm:cxn modelId="{A70FF3B4-67BE-47B2-A6E5-6E28A29AE0E2}" type="presOf" srcId="{4E326BA7-59D9-42E5-ACE4-AA92EAB1F190}" destId="{9D36A690-DFC5-4642-BF14-BAD1D062BD00}" srcOrd="0" destOrd="0" presId="urn:microsoft.com/office/officeart/2005/8/layout/cycle2"/>
    <dgm:cxn modelId="{9F00EFC6-BEEB-4772-85CC-1C529D4FDC4B}" type="presOf" srcId="{7A07F1FA-EE5E-40FF-BE7F-679E5EB5A46F}" destId="{3472A983-8DAE-42CB-A4D0-83D4A6592F07}" srcOrd="0" destOrd="0" presId="urn:microsoft.com/office/officeart/2005/8/layout/cycle2"/>
    <dgm:cxn modelId="{F7C439C8-BE24-4633-B4E7-EE92CA6F52B3}" type="presOf" srcId="{8CC31E9A-8E4E-4FC3-8EB0-9A1668A74F39}" destId="{9ACDB163-2E57-46A2-8869-08416BD0B80B}" srcOrd="0" destOrd="0" presId="urn:microsoft.com/office/officeart/2005/8/layout/cycle2"/>
    <dgm:cxn modelId="{F8EF4BCC-A0B9-42AF-8B01-52A7DB6ABAA5}" type="presOf" srcId="{EB7A3678-7E8D-46A0-999E-9E4E0C726DD4}" destId="{03635FBA-3906-48B3-A140-9CD410B04D9F}" srcOrd="0" destOrd="0" presId="urn:microsoft.com/office/officeart/2005/8/layout/cycle2"/>
    <dgm:cxn modelId="{7BA19CD5-2984-4773-9D78-5F67838EA6DF}" type="presOf" srcId="{C05237A3-3F17-40CA-8248-4C186AD6A17A}" destId="{7654F7CA-532E-4A04-AA9E-613FD560FF7C}" srcOrd="0" destOrd="0" presId="urn:microsoft.com/office/officeart/2005/8/layout/cycle2"/>
    <dgm:cxn modelId="{CC4F9AD9-91E7-423C-A64D-AA423B4CC2E6}" srcId="{7A07F1FA-EE5E-40FF-BE7F-679E5EB5A46F}" destId="{F1EF6B59-B791-445D-80E7-0079CBB178BB}" srcOrd="4" destOrd="0" parTransId="{898CC81D-90A8-4D83-A5FC-5989EB707486}" sibTransId="{9B6F3159-3194-40E0-9B67-072BBE529E70}"/>
    <dgm:cxn modelId="{59DBCDF9-3550-4B07-AF14-5EE99D05ED46}" type="presOf" srcId="{F1EF6B59-B791-445D-80E7-0079CBB178BB}" destId="{59E4B171-8215-4C98-BB6D-CF09DEC11479}" srcOrd="0" destOrd="0" presId="urn:microsoft.com/office/officeart/2005/8/layout/cycle2"/>
    <dgm:cxn modelId="{146813FD-187E-4ED0-8DE3-CBDE4856EBB5}" srcId="{7A07F1FA-EE5E-40FF-BE7F-679E5EB5A46F}" destId="{DE195D38-107A-4A97-8DEF-50FB512F4FD6}" srcOrd="3" destOrd="0" parTransId="{CE63AD47-C5BD-4D6C-A9E4-CCB2D3B3C81A}" sibTransId="{8CC31E9A-8E4E-4FC3-8EB0-9A1668A74F39}"/>
    <dgm:cxn modelId="{FE73F9BE-130F-4E6E-BF0E-55BB083D93A7}" type="presParOf" srcId="{3472A983-8DAE-42CB-A4D0-83D4A6592F07}" destId="{8A1A1D62-DCDF-4DC1-8876-E6EDAF0811F6}" srcOrd="0" destOrd="0" presId="urn:microsoft.com/office/officeart/2005/8/layout/cycle2"/>
    <dgm:cxn modelId="{B76B717F-54F6-4ADB-9522-17F50149D661}" type="presParOf" srcId="{3472A983-8DAE-42CB-A4D0-83D4A6592F07}" destId="{7654F7CA-532E-4A04-AA9E-613FD560FF7C}" srcOrd="1" destOrd="0" presId="urn:microsoft.com/office/officeart/2005/8/layout/cycle2"/>
    <dgm:cxn modelId="{1D184EC1-A023-4294-888C-07BAE9EBE219}" type="presParOf" srcId="{7654F7CA-532E-4A04-AA9E-613FD560FF7C}" destId="{28E9A592-118A-4E28-A6F3-C2705C9D0D92}" srcOrd="0" destOrd="0" presId="urn:microsoft.com/office/officeart/2005/8/layout/cycle2"/>
    <dgm:cxn modelId="{349656B1-78B7-4209-B163-4C44A9E624B0}" type="presParOf" srcId="{3472A983-8DAE-42CB-A4D0-83D4A6592F07}" destId="{110CAFED-EED9-4CF2-A46B-42A0BB0E693A}" srcOrd="2" destOrd="0" presId="urn:microsoft.com/office/officeart/2005/8/layout/cycle2"/>
    <dgm:cxn modelId="{23FC4326-66B5-4555-92C0-830244484F46}" type="presParOf" srcId="{3472A983-8DAE-42CB-A4D0-83D4A6592F07}" destId="{9D36A690-DFC5-4642-BF14-BAD1D062BD00}" srcOrd="3" destOrd="0" presId="urn:microsoft.com/office/officeart/2005/8/layout/cycle2"/>
    <dgm:cxn modelId="{5C4966D9-0AF1-49EC-852E-1BBA52140A42}" type="presParOf" srcId="{9D36A690-DFC5-4642-BF14-BAD1D062BD00}" destId="{C2E767C6-B231-4BF0-99AD-6611036CF797}" srcOrd="0" destOrd="0" presId="urn:microsoft.com/office/officeart/2005/8/layout/cycle2"/>
    <dgm:cxn modelId="{89411145-A174-4235-AD73-707DFAB5E843}" type="presParOf" srcId="{3472A983-8DAE-42CB-A4D0-83D4A6592F07}" destId="{1C948DEA-526B-410A-ABC9-42D0536C2E64}" srcOrd="4" destOrd="0" presId="urn:microsoft.com/office/officeart/2005/8/layout/cycle2"/>
    <dgm:cxn modelId="{F134B151-448E-4BB1-8992-2CFB2E4BF6EB}" type="presParOf" srcId="{3472A983-8DAE-42CB-A4D0-83D4A6592F07}" destId="{03635FBA-3906-48B3-A140-9CD410B04D9F}" srcOrd="5" destOrd="0" presId="urn:microsoft.com/office/officeart/2005/8/layout/cycle2"/>
    <dgm:cxn modelId="{927C445F-6B92-4BE3-A017-7AF3B9B6D949}" type="presParOf" srcId="{03635FBA-3906-48B3-A140-9CD410B04D9F}" destId="{83904F94-7F54-4AA8-ACB1-75B94CF21F44}" srcOrd="0" destOrd="0" presId="urn:microsoft.com/office/officeart/2005/8/layout/cycle2"/>
    <dgm:cxn modelId="{DEF5EA5F-A342-4FA2-B8D9-CB2B626A7D52}" type="presParOf" srcId="{3472A983-8DAE-42CB-A4D0-83D4A6592F07}" destId="{4FE7FDE9-F22E-458F-9C8A-51BB9433C891}" srcOrd="6" destOrd="0" presId="urn:microsoft.com/office/officeart/2005/8/layout/cycle2"/>
    <dgm:cxn modelId="{ABDB1587-C76A-434A-B38E-52730C7ADBA2}" type="presParOf" srcId="{3472A983-8DAE-42CB-A4D0-83D4A6592F07}" destId="{9ACDB163-2E57-46A2-8869-08416BD0B80B}" srcOrd="7" destOrd="0" presId="urn:microsoft.com/office/officeart/2005/8/layout/cycle2"/>
    <dgm:cxn modelId="{9E48AD60-F4B4-47BF-9C5F-A79A36DFA01F}" type="presParOf" srcId="{9ACDB163-2E57-46A2-8869-08416BD0B80B}" destId="{27E6952D-2B3B-4693-853C-5FA85915403A}" srcOrd="0" destOrd="0" presId="urn:microsoft.com/office/officeart/2005/8/layout/cycle2"/>
    <dgm:cxn modelId="{188B5429-8575-40F1-9A60-8C7F798FA020}" type="presParOf" srcId="{3472A983-8DAE-42CB-A4D0-83D4A6592F07}" destId="{59E4B171-8215-4C98-BB6D-CF09DEC11479}" srcOrd="8" destOrd="0" presId="urn:microsoft.com/office/officeart/2005/8/layout/cycle2"/>
    <dgm:cxn modelId="{9D3A9BB7-D54C-419C-9081-53A899D3AEDA}" type="presParOf" srcId="{3472A983-8DAE-42CB-A4D0-83D4A6592F07}" destId="{7C522607-07FE-4995-A5BD-9621D9285BFC}" srcOrd="9" destOrd="0" presId="urn:microsoft.com/office/officeart/2005/8/layout/cycle2"/>
    <dgm:cxn modelId="{23BAF7BE-F7B6-4241-8803-E66A7F07E4A6}" type="presParOf" srcId="{7C522607-07FE-4995-A5BD-9621D9285BFC}" destId="{ED581D47-2E93-41B0-B145-25096805D2E1}" srcOrd="0" destOrd="0" presId="urn:microsoft.com/office/officeart/2005/8/layout/cycle2"/>
    <dgm:cxn modelId="{37ACEF4B-205F-4CC2-81F2-4E174E2D1DA8}" type="presParOf" srcId="{3472A983-8DAE-42CB-A4D0-83D4A6592F07}" destId="{E8EB8781-0D33-41BB-8116-61DF6FE91DCB}" srcOrd="10" destOrd="0" presId="urn:microsoft.com/office/officeart/2005/8/layout/cycle2"/>
    <dgm:cxn modelId="{8BA0EDDC-116A-4223-A3A9-5F6DDCF69F1A}" type="presParOf" srcId="{3472A983-8DAE-42CB-A4D0-83D4A6592F07}" destId="{4F8A9B60-3E79-4EDE-A51A-17C0BF3C1D10}" srcOrd="11" destOrd="0" presId="urn:microsoft.com/office/officeart/2005/8/layout/cycle2"/>
    <dgm:cxn modelId="{82998F97-F5C0-4E86-8D4A-2A18DF6783BD}" type="presParOf" srcId="{4F8A9B60-3E79-4EDE-A51A-17C0BF3C1D10}" destId="{B4F9D9BC-D86D-452B-A18C-73E6F1B13FA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5707160-84BD-413E-89C6-4581F2964BA5}" type="doc">
      <dgm:prSet loTypeId="urn:microsoft.com/office/officeart/2005/8/layout/equation1" loCatId="process" qsTypeId="urn:microsoft.com/office/officeart/2005/8/quickstyle/3d3" qsCatId="3D" csTypeId="urn:microsoft.com/office/officeart/2005/8/colors/colorful3" csCatId="colorful" phldr="1"/>
      <dgm:spPr/>
    </dgm:pt>
    <dgm:pt modelId="{8611B2F3-397B-4B74-8408-AE377C98B18F}">
      <dgm:prSet phldrT="[Text]" custT="1"/>
      <dgm:spPr/>
      <dgm:t>
        <a:bodyPr/>
        <a:lstStyle/>
        <a:p>
          <a:r>
            <a:rPr lang="en-US" sz="2400" dirty="0"/>
            <a:t>$</a:t>
          </a:r>
        </a:p>
      </dgm:t>
    </dgm:pt>
    <dgm:pt modelId="{C7C666AD-FD86-42F9-9B20-F4667F19721C}" type="parTrans" cxnId="{2B45D845-EDFC-4AC6-9F7D-385D4743DEFE}">
      <dgm:prSet/>
      <dgm:spPr/>
      <dgm:t>
        <a:bodyPr/>
        <a:lstStyle/>
        <a:p>
          <a:endParaRPr lang="en-US"/>
        </a:p>
      </dgm:t>
    </dgm:pt>
    <dgm:pt modelId="{33B659FB-5453-4EF7-A827-D92BAD1AE366}" type="sibTrans" cxnId="{2B45D845-EDFC-4AC6-9F7D-385D4743DEFE}">
      <dgm:prSet/>
      <dgm:spPr/>
      <dgm:t>
        <a:bodyPr/>
        <a:lstStyle/>
        <a:p>
          <a:endParaRPr lang="en-US"/>
        </a:p>
      </dgm:t>
    </dgm:pt>
    <dgm:pt modelId="{014314B4-F3D6-4EDA-85E4-1C43BAEB609E}">
      <dgm:prSet phldrT="[Text]" custT="1"/>
      <dgm:spPr/>
      <dgm:t>
        <a:bodyPr/>
        <a:lstStyle/>
        <a:p>
          <a:r>
            <a:rPr lang="en-US" sz="2400" dirty="0"/>
            <a:t>$</a:t>
          </a:r>
        </a:p>
      </dgm:t>
    </dgm:pt>
    <dgm:pt modelId="{91ADA4DA-4553-4FDF-9D8C-E6A03C747C25}" type="parTrans" cxnId="{808C78AB-6381-4974-8F5A-368F3587BF91}">
      <dgm:prSet/>
      <dgm:spPr/>
      <dgm:t>
        <a:bodyPr/>
        <a:lstStyle/>
        <a:p>
          <a:endParaRPr lang="en-US"/>
        </a:p>
      </dgm:t>
    </dgm:pt>
    <dgm:pt modelId="{DB7EF1A3-9C0D-4339-A7A8-709640584C0C}" type="sibTrans" cxnId="{808C78AB-6381-4974-8F5A-368F3587BF91}">
      <dgm:prSet/>
      <dgm:spPr/>
      <dgm:t>
        <a:bodyPr/>
        <a:lstStyle/>
        <a:p>
          <a:endParaRPr lang="en-US"/>
        </a:p>
      </dgm:t>
    </dgm:pt>
    <dgm:pt modelId="{F79E007D-F894-40FF-BB8C-391F2AACCE96}">
      <dgm:prSet phldrT="[Text]" custT="1"/>
      <dgm:spPr/>
      <dgm:t>
        <a:bodyPr/>
        <a:lstStyle/>
        <a:p>
          <a:r>
            <a:rPr lang="en-US" sz="2800" dirty="0"/>
            <a:t>100%</a:t>
          </a:r>
        </a:p>
      </dgm:t>
    </dgm:pt>
    <dgm:pt modelId="{62496371-6FB2-4FCC-B250-AF37FA8F391A}" type="parTrans" cxnId="{05D7B115-D678-42E8-A04C-83CD3FE4BCEE}">
      <dgm:prSet/>
      <dgm:spPr/>
      <dgm:t>
        <a:bodyPr/>
        <a:lstStyle/>
        <a:p>
          <a:endParaRPr lang="en-US"/>
        </a:p>
      </dgm:t>
    </dgm:pt>
    <dgm:pt modelId="{258D9BD2-F9E0-406B-959B-B805BB28F42B}" type="sibTrans" cxnId="{05D7B115-D678-42E8-A04C-83CD3FE4BCEE}">
      <dgm:prSet/>
      <dgm:spPr/>
      <dgm:t>
        <a:bodyPr/>
        <a:lstStyle/>
        <a:p>
          <a:endParaRPr lang="en-US"/>
        </a:p>
      </dgm:t>
    </dgm:pt>
    <dgm:pt modelId="{3E74CA5A-BCAE-4660-A07D-655F023FB4F5}">
      <dgm:prSet phldrT="[Text]" custT="1"/>
      <dgm:spPr/>
      <dgm:t>
        <a:bodyPr/>
        <a:lstStyle/>
        <a:p>
          <a:r>
            <a:rPr lang="en-US" sz="2400" dirty="0"/>
            <a:t>$</a:t>
          </a:r>
        </a:p>
      </dgm:t>
    </dgm:pt>
    <dgm:pt modelId="{D31BB7E9-E4C6-4962-ABCC-C1BE12BA9744}" type="parTrans" cxnId="{2BF3BD96-E500-4926-A271-7EE0388E8E90}">
      <dgm:prSet/>
      <dgm:spPr/>
      <dgm:t>
        <a:bodyPr/>
        <a:lstStyle/>
        <a:p>
          <a:endParaRPr lang="en-US"/>
        </a:p>
      </dgm:t>
    </dgm:pt>
    <dgm:pt modelId="{1259D077-9906-4BC2-8298-A4A701C10207}" type="sibTrans" cxnId="{2BF3BD96-E500-4926-A271-7EE0388E8E90}">
      <dgm:prSet/>
      <dgm:spPr/>
      <dgm:t>
        <a:bodyPr/>
        <a:lstStyle/>
        <a:p>
          <a:endParaRPr lang="en-US"/>
        </a:p>
      </dgm:t>
    </dgm:pt>
    <dgm:pt modelId="{5A73904D-6FEF-44C1-A2AF-AC45AEDE02D9}">
      <dgm:prSet phldrT="[Text]" custT="1"/>
      <dgm:spPr/>
      <dgm:t>
        <a:bodyPr/>
        <a:lstStyle/>
        <a:p>
          <a:r>
            <a:rPr lang="en-US" sz="2400" dirty="0"/>
            <a:t>$</a:t>
          </a:r>
        </a:p>
      </dgm:t>
    </dgm:pt>
    <dgm:pt modelId="{6F60C8EA-80BA-4960-B24F-515C19B3F570}" type="parTrans" cxnId="{4A96C6F6-B9E0-47B8-800A-F10965B9541E}">
      <dgm:prSet/>
      <dgm:spPr/>
      <dgm:t>
        <a:bodyPr/>
        <a:lstStyle/>
        <a:p>
          <a:endParaRPr lang="en-US"/>
        </a:p>
      </dgm:t>
    </dgm:pt>
    <dgm:pt modelId="{210E32CD-45E2-4274-9319-B7EF6397DA26}" type="sibTrans" cxnId="{4A96C6F6-B9E0-47B8-800A-F10965B9541E}">
      <dgm:prSet/>
      <dgm:spPr/>
      <dgm:t>
        <a:bodyPr/>
        <a:lstStyle/>
        <a:p>
          <a:endParaRPr lang="en-US"/>
        </a:p>
      </dgm:t>
    </dgm:pt>
    <dgm:pt modelId="{E8BC2461-358A-45FB-9BCD-5E7C6143BC0F}">
      <dgm:prSet phldrT="[Text]" custT="1"/>
      <dgm:spPr/>
      <dgm:t>
        <a:bodyPr/>
        <a:lstStyle/>
        <a:p>
          <a:r>
            <a:rPr lang="en-US" sz="2400" dirty="0"/>
            <a:t>$</a:t>
          </a:r>
        </a:p>
      </dgm:t>
    </dgm:pt>
    <dgm:pt modelId="{CBFA4986-39AB-4958-8E83-EBB6E4DE4D20}" type="parTrans" cxnId="{5F113BD4-891F-4282-9382-81DDB9C67BA0}">
      <dgm:prSet/>
      <dgm:spPr/>
      <dgm:t>
        <a:bodyPr/>
        <a:lstStyle/>
        <a:p>
          <a:endParaRPr lang="en-US"/>
        </a:p>
      </dgm:t>
    </dgm:pt>
    <dgm:pt modelId="{60A1E1DF-9942-4508-9573-7D513E3507C1}" type="sibTrans" cxnId="{5F113BD4-891F-4282-9382-81DDB9C67BA0}">
      <dgm:prSet/>
      <dgm:spPr/>
      <dgm:t>
        <a:bodyPr/>
        <a:lstStyle/>
        <a:p>
          <a:endParaRPr lang="en-US"/>
        </a:p>
      </dgm:t>
    </dgm:pt>
    <dgm:pt modelId="{7BE7AED8-D2B3-479D-930D-9B52F48A8FA2}" type="pres">
      <dgm:prSet presAssocID="{25707160-84BD-413E-89C6-4581F2964BA5}" presName="linearFlow" presStyleCnt="0">
        <dgm:presLayoutVars>
          <dgm:dir/>
          <dgm:resizeHandles val="exact"/>
        </dgm:presLayoutVars>
      </dgm:prSet>
      <dgm:spPr/>
    </dgm:pt>
    <dgm:pt modelId="{6EC11525-2A8A-4037-879A-7D54C1D1CC53}" type="pres">
      <dgm:prSet presAssocID="{8611B2F3-397B-4B74-8408-AE377C98B18F}" presName="node" presStyleLbl="node1" presStyleIdx="0" presStyleCnt="6" custLinFactNeighborX="98793" custLinFactNeighborY="-27850">
        <dgm:presLayoutVars>
          <dgm:bulletEnabled val="1"/>
        </dgm:presLayoutVars>
      </dgm:prSet>
      <dgm:spPr/>
    </dgm:pt>
    <dgm:pt modelId="{B4DE13C0-E5B6-4045-9325-AC1D8A3462C3}" type="pres">
      <dgm:prSet presAssocID="{33B659FB-5453-4EF7-A827-D92BAD1AE366}" presName="spacerL" presStyleCnt="0"/>
      <dgm:spPr/>
    </dgm:pt>
    <dgm:pt modelId="{058C1013-A17B-4513-BFAC-02D8D861514D}" type="pres">
      <dgm:prSet presAssocID="{33B659FB-5453-4EF7-A827-D92BAD1AE366}" presName="sibTrans" presStyleLbl="sibTrans2D1" presStyleIdx="0" presStyleCnt="5" custLinFactNeighborX="-8298" custLinFactNeighborY="-48372"/>
      <dgm:spPr/>
    </dgm:pt>
    <dgm:pt modelId="{C61A0A1C-D5EF-4F50-8933-68780844D5BA}" type="pres">
      <dgm:prSet presAssocID="{33B659FB-5453-4EF7-A827-D92BAD1AE366}" presName="spacerR" presStyleCnt="0"/>
      <dgm:spPr/>
    </dgm:pt>
    <dgm:pt modelId="{7C464882-4574-49F7-AE2D-22C0FAFC5576}" type="pres">
      <dgm:prSet presAssocID="{3E74CA5A-BCAE-4660-A07D-655F023FB4F5}" presName="node" presStyleLbl="node1" presStyleIdx="1" presStyleCnt="6" custLinFactNeighborX="-10305" custLinFactNeighborY="-18259">
        <dgm:presLayoutVars>
          <dgm:bulletEnabled val="1"/>
        </dgm:presLayoutVars>
      </dgm:prSet>
      <dgm:spPr/>
    </dgm:pt>
    <dgm:pt modelId="{04C75E68-114A-497E-A54B-FE9C11031743}" type="pres">
      <dgm:prSet presAssocID="{1259D077-9906-4BC2-8298-A4A701C10207}" presName="spacerL" presStyleCnt="0"/>
      <dgm:spPr/>
    </dgm:pt>
    <dgm:pt modelId="{BA048AB3-3C66-4D05-B16F-E2594A98E415}" type="pres">
      <dgm:prSet presAssocID="{1259D077-9906-4BC2-8298-A4A701C10207}" presName="sibTrans" presStyleLbl="sibTrans2D1" presStyleIdx="1" presStyleCnt="5" custLinFactNeighborX="-42185" custLinFactNeighborY="-38903"/>
      <dgm:spPr/>
    </dgm:pt>
    <dgm:pt modelId="{0C7857F7-1AC9-4641-ACEF-05984249E268}" type="pres">
      <dgm:prSet presAssocID="{1259D077-9906-4BC2-8298-A4A701C10207}" presName="spacerR" presStyleCnt="0"/>
      <dgm:spPr/>
    </dgm:pt>
    <dgm:pt modelId="{14128C51-30CF-4F74-941B-35EA4E869D91}" type="pres">
      <dgm:prSet presAssocID="{5A73904D-6FEF-44C1-A2AF-AC45AEDE02D9}" presName="node" presStyleLbl="node1" presStyleIdx="2" presStyleCnt="6" custLinFactNeighborX="-27092" custLinFactNeighborY="-17207">
        <dgm:presLayoutVars>
          <dgm:bulletEnabled val="1"/>
        </dgm:presLayoutVars>
      </dgm:prSet>
      <dgm:spPr/>
    </dgm:pt>
    <dgm:pt modelId="{9DB80F41-68C0-4647-AAB8-47F8DE451FB8}" type="pres">
      <dgm:prSet presAssocID="{210E32CD-45E2-4274-9319-B7EF6397DA26}" presName="spacerL" presStyleCnt="0"/>
      <dgm:spPr/>
    </dgm:pt>
    <dgm:pt modelId="{A8875A86-11F0-4B71-8480-387BFFC11317}" type="pres">
      <dgm:prSet presAssocID="{210E32CD-45E2-4274-9319-B7EF6397DA26}" presName="sibTrans" presStyleLbl="sibTrans2D1" presStyleIdx="2" presStyleCnt="5" custLinFactNeighborX="-86364" custLinFactNeighborY="-49637"/>
      <dgm:spPr/>
    </dgm:pt>
    <dgm:pt modelId="{E34CE386-B045-4A1D-A004-04CE47D14B53}" type="pres">
      <dgm:prSet presAssocID="{210E32CD-45E2-4274-9319-B7EF6397DA26}" presName="spacerR" presStyleCnt="0"/>
      <dgm:spPr/>
    </dgm:pt>
    <dgm:pt modelId="{75C7D345-87BF-490E-8996-AB8ADE65AA54}" type="pres">
      <dgm:prSet presAssocID="{014314B4-F3D6-4EDA-85E4-1C43BAEB609E}" presName="node" presStyleLbl="node1" presStyleIdx="3" presStyleCnt="6" custLinFactNeighborX="-78079" custLinFactNeighborY="-18259">
        <dgm:presLayoutVars>
          <dgm:bulletEnabled val="1"/>
        </dgm:presLayoutVars>
      </dgm:prSet>
      <dgm:spPr/>
    </dgm:pt>
    <dgm:pt modelId="{1E303A29-E03C-4BC0-87C9-820019FC7C69}" type="pres">
      <dgm:prSet presAssocID="{DB7EF1A3-9C0D-4339-A7A8-709640584C0C}" presName="spacerL" presStyleCnt="0"/>
      <dgm:spPr/>
    </dgm:pt>
    <dgm:pt modelId="{9497D6B1-9214-4789-B10B-B4A6075B71AB}" type="pres">
      <dgm:prSet presAssocID="{DB7EF1A3-9C0D-4339-A7A8-709640584C0C}" presName="sibTrans" presStyleLbl="sibTrans2D1" presStyleIdx="3" presStyleCnt="5" custLinFactNeighborX="-55807" custLinFactNeighborY="-48372"/>
      <dgm:spPr/>
    </dgm:pt>
    <dgm:pt modelId="{580AE1F6-9371-4B19-8781-8F2D04C8DF28}" type="pres">
      <dgm:prSet presAssocID="{DB7EF1A3-9C0D-4339-A7A8-709640584C0C}" presName="spacerR" presStyleCnt="0"/>
      <dgm:spPr/>
    </dgm:pt>
    <dgm:pt modelId="{43FECBB2-B120-4184-A457-513E2DFDDD34}" type="pres">
      <dgm:prSet presAssocID="{E8BC2461-358A-45FB-9BCD-5E7C6143BC0F}" presName="node" presStyleLbl="node1" presStyleIdx="4" presStyleCnt="6" custLinFactNeighborX="-3662" custLinFactNeighborY="-25258">
        <dgm:presLayoutVars>
          <dgm:bulletEnabled val="1"/>
        </dgm:presLayoutVars>
      </dgm:prSet>
      <dgm:spPr/>
    </dgm:pt>
    <dgm:pt modelId="{64F9EC97-27BB-4D0B-B65F-ED705D11DDB3}" type="pres">
      <dgm:prSet presAssocID="{60A1E1DF-9942-4508-9573-7D513E3507C1}" presName="spacerL" presStyleCnt="0"/>
      <dgm:spPr/>
    </dgm:pt>
    <dgm:pt modelId="{66211B2E-A016-4807-84A9-4A8AEE72739E}" type="pres">
      <dgm:prSet presAssocID="{60A1E1DF-9942-4508-9573-7D513E3507C1}" presName="sibTrans" presStyleLbl="sibTrans2D1" presStyleIdx="4" presStyleCnt="5" custLinFactNeighborX="-35543" custLinFactNeighborY="-48372"/>
      <dgm:spPr/>
    </dgm:pt>
    <dgm:pt modelId="{CCBFCAE1-7B3C-4E2D-A276-3FD0B635B943}" type="pres">
      <dgm:prSet presAssocID="{60A1E1DF-9942-4508-9573-7D513E3507C1}" presName="spacerR" presStyleCnt="0"/>
      <dgm:spPr/>
    </dgm:pt>
    <dgm:pt modelId="{E3CEF4E8-2AC6-4AFC-A3BA-F5E8D7A5AA72}" type="pres">
      <dgm:prSet presAssocID="{F79E007D-F894-40FF-BB8C-391F2AACCE96}" presName="node" presStyleLbl="node1" presStyleIdx="5" presStyleCnt="6" custLinFactNeighborX="3494" custLinFactNeighborY="-13713">
        <dgm:presLayoutVars>
          <dgm:bulletEnabled val="1"/>
        </dgm:presLayoutVars>
      </dgm:prSet>
      <dgm:spPr/>
    </dgm:pt>
  </dgm:ptLst>
  <dgm:cxnLst>
    <dgm:cxn modelId="{05D7B115-D678-42E8-A04C-83CD3FE4BCEE}" srcId="{25707160-84BD-413E-89C6-4581F2964BA5}" destId="{F79E007D-F894-40FF-BB8C-391F2AACCE96}" srcOrd="5" destOrd="0" parTransId="{62496371-6FB2-4FCC-B250-AF37FA8F391A}" sibTransId="{258D9BD2-F9E0-406B-959B-B805BB28F42B}"/>
    <dgm:cxn modelId="{1B6B6E5C-9840-4382-87A7-05791C82CFDE}" type="presOf" srcId="{3E74CA5A-BCAE-4660-A07D-655F023FB4F5}" destId="{7C464882-4574-49F7-AE2D-22C0FAFC5576}" srcOrd="0" destOrd="0" presId="urn:microsoft.com/office/officeart/2005/8/layout/equation1"/>
    <dgm:cxn modelId="{A6664761-0111-4BEA-9A60-170C75AC8D4B}" type="presOf" srcId="{25707160-84BD-413E-89C6-4581F2964BA5}" destId="{7BE7AED8-D2B3-479D-930D-9B52F48A8FA2}" srcOrd="0" destOrd="0" presId="urn:microsoft.com/office/officeart/2005/8/layout/equation1"/>
    <dgm:cxn modelId="{2B45D845-EDFC-4AC6-9F7D-385D4743DEFE}" srcId="{25707160-84BD-413E-89C6-4581F2964BA5}" destId="{8611B2F3-397B-4B74-8408-AE377C98B18F}" srcOrd="0" destOrd="0" parTransId="{C7C666AD-FD86-42F9-9B20-F4667F19721C}" sibTransId="{33B659FB-5453-4EF7-A827-D92BAD1AE366}"/>
    <dgm:cxn modelId="{F1F48367-965A-4458-8CB7-8D53D4B21B89}" type="presOf" srcId="{8611B2F3-397B-4B74-8408-AE377C98B18F}" destId="{6EC11525-2A8A-4037-879A-7D54C1D1CC53}" srcOrd="0" destOrd="0" presId="urn:microsoft.com/office/officeart/2005/8/layout/equation1"/>
    <dgm:cxn modelId="{3926FC4A-2B8C-4EF6-BE26-39155E4432A7}" type="presOf" srcId="{33B659FB-5453-4EF7-A827-D92BAD1AE366}" destId="{058C1013-A17B-4513-BFAC-02D8D861514D}" srcOrd="0" destOrd="0" presId="urn:microsoft.com/office/officeart/2005/8/layout/equation1"/>
    <dgm:cxn modelId="{603C674B-999A-46A3-BBB5-315BBD1354D8}" type="presOf" srcId="{60A1E1DF-9942-4508-9573-7D513E3507C1}" destId="{66211B2E-A016-4807-84A9-4A8AEE72739E}" srcOrd="0" destOrd="0" presId="urn:microsoft.com/office/officeart/2005/8/layout/equation1"/>
    <dgm:cxn modelId="{44D70F6C-FD00-42BC-B119-1E67337AE0E3}" type="presOf" srcId="{210E32CD-45E2-4274-9319-B7EF6397DA26}" destId="{A8875A86-11F0-4B71-8480-387BFFC11317}" srcOrd="0" destOrd="0" presId="urn:microsoft.com/office/officeart/2005/8/layout/equation1"/>
    <dgm:cxn modelId="{94C96650-27CE-4CF7-AEB6-CD2F08FB90F0}" type="presOf" srcId="{5A73904D-6FEF-44C1-A2AF-AC45AEDE02D9}" destId="{14128C51-30CF-4F74-941B-35EA4E869D91}" srcOrd="0" destOrd="0" presId="urn:microsoft.com/office/officeart/2005/8/layout/equation1"/>
    <dgm:cxn modelId="{13E2EE7C-5228-4CF9-AAC8-38E5F78F04CD}" type="presOf" srcId="{F79E007D-F894-40FF-BB8C-391F2AACCE96}" destId="{E3CEF4E8-2AC6-4AFC-A3BA-F5E8D7A5AA72}" srcOrd="0" destOrd="0" presId="urn:microsoft.com/office/officeart/2005/8/layout/equation1"/>
    <dgm:cxn modelId="{23F5667E-ED67-46CB-9D6F-2E9FB6BF7EEA}" type="presOf" srcId="{E8BC2461-358A-45FB-9BCD-5E7C6143BC0F}" destId="{43FECBB2-B120-4184-A457-513E2DFDDD34}" srcOrd="0" destOrd="0" presId="urn:microsoft.com/office/officeart/2005/8/layout/equation1"/>
    <dgm:cxn modelId="{CDC8E78B-A50F-4CC5-8760-2D74EB5918DA}" type="presOf" srcId="{014314B4-F3D6-4EDA-85E4-1C43BAEB609E}" destId="{75C7D345-87BF-490E-8996-AB8ADE65AA54}" srcOrd="0" destOrd="0" presId="urn:microsoft.com/office/officeart/2005/8/layout/equation1"/>
    <dgm:cxn modelId="{2BF3BD96-E500-4926-A271-7EE0388E8E90}" srcId="{25707160-84BD-413E-89C6-4581F2964BA5}" destId="{3E74CA5A-BCAE-4660-A07D-655F023FB4F5}" srcOrd="1" destOrd="0" parTransId="{D31BB7E9-E4C6-4962-ABCC-C1BE12BA9744}" sibTransId="{1259D077-9906-4BC2-8298-A4A701C10207}"/>
    <dgm:cxn modelId="{808C78AB-6381-4974-8F5A-368F3587BF91}" srcId="{25707160-84BD-413E-89C6-4581F2964BA5}" destId="{014314B4-F3D6-4EDA-85E4-1C43BAEB609E}" srcOrd="3" destOrd="0" parTransId="{91ADA4DA-4553-4FDF-9D8C-E6A03C747C25}" sibTransId="{DB7EF1A3-9C0D-4339-A7A8-709640584C0C}"/>
    <dgm:cxn modelId="{060438BB-6CE7-4EA8-BFE8-264940AD1F6D}" type="presOf" srcId="{1259D077-9906-4BC2-8298-A4A701C10207}" destId="{BA048AB3-3C66-4D05-B16F-E2594A98E415}" srcOrd="0" destOrd="0" presId="urn:microsoft.com/office/officeart/2005/8/layout/equation1"/>
    <dgm:cxn modelId="{5F113BD4-891F-4282-9382-81DDB9C67BA0}" srcId="{25707160-84BD-413E-89C6-4581F2964BA5}" destId="{E8BC2461-358A-45FB-9BCD-5E7C6143BC0F}" srcOrd="4" destOrd="0" parTransId="{CBFA4986-39AB-4958-8E83-EBB6E4DE4D20}" sibTransId="{60A1E1DF-9942-4508-9573-7D513E3507C1}"/>
    <dgm:cxn modelId="{4A96C6F6-B9E0-47B8-800A-F10965B9541E}" srcId="{25707160-84BD-413E-89C6-4581F2964BA5}" destId="{5A73904D-6FEF-44C1-A2AF-AC45AEDE02D9}" srcOrd="2" destOrd="0" parTransId="{6F60C8EA-80BA-4960-B24F-515C19B3F570}" sibTransId="{210E32CD-45E2-4274-9319-B7EF6397DA26}"/>
    <dgm:cxn modelId="{86B988FC-872B-49D1-8F0E-BC501BCC0841}" type="presOf" srcId="{DB7EF1A3-9C0D-4339-A7A8-709640584C0C}" destId="{9497D6B1-9214-4789-B10B-B4A6075B71AB}" srcOrd="0" destOrd="0" presId="urn:microsoft.com/office/officeart/2005/8/layout/equation1"/>
    <dgm:cxn modelId="{D67068A1-ED34-4BEA-976A-382E841D2175}" type="presParOf" srcId="{7BE7AED8-D2B3-479D-930D-9B52F48A8FA2}" destId="{6EC11525-2A8A-4037-879A-7D54C1D1CC53}" srcOrd="0" destOrd="0" presId="urn:microsoft.com/office/officeart/2005/8/layout/equation1"/>
    <dgm:cxn modelId="{059C897F-9535-4E04-911B-712E721312FF}" type="presParOf" srcId="{7BE7AED8-D2B3-479D-930D-9B52F48A8FA2}" destId="{B4DE13C0-E5B6-4045-9325-AC1D8A3462C3}" srcOrd="1" destOrd="0" presId="urn:microsoft.com/office/officeart/2005/8/layout/equation1"/>
    <dgm:cxn modelId="{26AD6068-5101-409D-B440-D071A662DFD3}" type="presParOf" srcId="{7BE7AED8-D2B3-479D-930D-9B52F48A8FA2}" destId="{058C1013-A17B-4513-BFAC-02D8D861514D}" srcOrd="2" destOrd="0" presId="urn:microsoft.com/office/officeart/2005/8/layout/equation1"/>
    <dgm:cxn modelId="{4DF6C00B-F4E8-4291-8EDC-25DFC66104C9}" type="presParOf" srcId="{7BE7AED8-D2B3-479D-930D-9B52F48A8FA2}" destId="{C61A0A1C-D5EF-4F50-8933-68780844D5BA}" srcOrd="3" destOrd="0" presId="urn:microsoft.com/office/officeart/2005/8/layout/equation1"/>
    <dgm:cxn modelId="{6C56F9F7-F696-430D-B582-A03E0F6F5C52}" type="presParOf" srcId="{7BE7AED8-D2B3-479D-930D-9B52F48A8FA2}" destId="{7C464882-4574-49F7-AE2D-22C0FAFC5576}" srcOrd="4" destOrd="0" presId="urn:microsoft.com/office/officeart/2005/8/layout/equation1"/>
    <dgm:cxn modelId="{1CD7C3E8-3A7D-47D2-AFB4-8239CA84C315}" type="presParOf" srcId="{7BE7AED8-D2B3-479D-930D-9B52F48A8FA2}" destId="{04C75E68-114A-497E-A54B-FE9C11031743}" srcOrd="5" destOrd="0" presId="urn:microsoft.com/office/officeart/2005/8/layout/equation1"/>
    <dgm:cxn modelId="{9B3E98D6-3CA1-4699-97A5-34F2A7746809}" type="presParOf" srcId="{7BE7AED8-D2B3-479D-930D-9B52F48A8FA2}" destId="{BA048AB3-3C66-4D05-B16F-E2594A98E415}" srcOrd="6" destOrd="0" presId="urn:microsoft.com/office/officeart/2005/8/layout/equation1"/>
    <dgm:cxn modelId="{698CEF80-8946-4857-B62B-81BD22060EA2}" type="presParOf" srcId="{7BE7AED8-D2B3-479D-930D-9B52F48A8FA2}" destId="{0C7857F7-1AC9-4641-ACEF-05984249E268}" srcOrd="7" destOrd="0" presId="urn:microsoft.com/office/officeart/2005/8/layout/equation1"/>
    <dgm:cxn modelId="{D9C5F226-789F-4AD2-ADAA-E68F82959525}" type="presParOf" srcId="{7BE7AED8-D2B3-479D-930D-9B52F48A8FA2}" destId="{14128C51-30CF-4F74-941B-35EA4E869D91}" srcOrd="8" destOrd="0" presId="urn:microsoft.com/office/officeart/2005/8/layout/equation1"/>
    <dgm:cxn modelId="{361326D3-7F60-49C3-B759-C75C54E0354A}" type="presParOf" srcId="{7BE7AED8-D2B3-479D-930D-9B52F48A8FA2}" destId="{9DB80F41-68C0-4647-AAB8-47F8DE451FB8}" srcOrd="9" destOrd="0" presId="urn:microsoft.com/office/officeart/2005/8/layout/equation1"/>
    <dgm:cxn modelId="{C074F8CD-93D4-45DD-91FE-9B2FD0C6414C}" type="presParOf" srcId="{7BE7AED8-D2B3-479D-930D-9B52F48A8FA2}" destId="{A8875A86-11F0-4B71-8480-387BFFC11317}" srcOrd="10" destOrd="0" presId="urn:microsoft.com/office/officeart/2005/8/layout/equation1"/>
    <dgm:cxn modelId="{51BE8075-34F4-4DEB-8824-438330C14C5A}" type="presParOf" srcId="{7BE7AED8-D2B3-479D-930D-9B52F48A8FA2}" destId="{E34CE386-B045-4A1D-A004-04CE47D14B53}" srcOrd="11" destOrd="0" presId="urn:microsoft.com/office/officeart/2005/8/layout/equation1"/>
    <dgm:cxn modelId="{7C7D1E00-A782-4FFB-AFD3-6E893D82BDF5}" type="presParOf" srcId="{7BE7AED8-D2B3-479D-930D-9B52F48A8FA2}" destId="{75C7D345-87BF-490E-8996-AB8ADE65AA54}" srcOrd="12" destOrd="0" presId="urn:microsoft.com/office/officeart/2005/8/layout/equation1"/>
    <dgm:cxn modelId="{283F752F-F886-4C8C-B369-2E6F98829587}" type="presParOf" srcId="{7BE7AED8-D2B3-479D-930D-9B52F48A8FA2}" destId="{1E303A29-E03C-4BC0-87C9-820019FC7C69}" srcOrd="13" destOrd="0" presId="urn:microsoft.com/office/officeart/2005/8/layout/equation1"/>
    <dgm:cxn modelId="{EC731A19-8B76-439A-8740-9B821958C80C}" type="presParOf" srcId="{7BE7AED8-D2B3-479D-930D-9B52F48A8FA2}" destId="{9497D6B1-9214-4789-B10B-B4A6075B71AB}" srcOrd="14" destOrd="0" presId="urn:microsoft.com/office/officeart/2005/8/layout/equation1"/>
    <dgm:cxn modelId="{527C7442-FEA1-467F-A3F9-FFFAD0CD7888}" type="presParOf" srcId="{7BE7AED8-D2B3-479D-930D-9B52F48A8FA2}" destId="{580AE1F6-9371-4B19-8781-8F2D04C8DF28}" srcOrd="15" destOrd="0" presId="urn:microsoft.com/office/officeart/2005/8/layout/equation1"/>
    <dgm:cxn modelId="{68924647-0B5A-41CA-8D67-17DAA5BFD764}" type="presParOf" srcId="{7BE7AED8-D2B3-479D-930D-9B52F48A8FA2}" destId="{43FECBB2-B120-4184-A457-513E2DFDDD34}" srcOrd="16" destOrd="0" presId="urn:microsoft.com/office/officeart/2005/8/layout/equation1"/>
    <dgm:cxn modelId="{6120E1BB-2CC1-4289-A790-7167C68A2940}" type="presParOf" srcId="{7BE7AED8-D2B3-479D-930D-9B52F48A8FA2}" destId="{64F9EC97-27BB-4D0B-B65F-ED705D11DDB3}" srcOrd="17" destOrd="0" presId="urn:microsoft.com/office/officeart/2005/8/layout/equation1"/>
    <dgm:cxn modelId="{9F1124FA-EF7A-45CF-ABAD-E74B02BFF728}" type="presParOf" srcId="{7BE7AED8-D2B3-479D-930D-9B52F48A8FA2}" destId="{66211B2E-A016-4807-84A9-4A8AEE72739E}" srcOrd="18" destOrd="0" presId="urn:microsoft.com/office/officeart/2005/8/layout/equation1"/>
    <dgm:cxn modelId="{3D9E8782-9989-41CC-ADD6-098FC4E3C31A}" type="presParOf" srcId="{7BE7AED8-D2B3-479D-930D-9B52F48A8FA2}" destId="{CCBFCAE1-7B3C-4E2D-A276-3FD0B635B943}" srcOrd="19" destOrd="0" presId="urn:microsoft.com/office/officeart/2005/8/layout/equation1"/>
    <dgm:cxn modelId="{1E7F477B-76AF-428E-8F02-4ED701C05473}" type="presParOf" srcId="{7BE7AED8-D2B3-479D-930D-9B52F48A8FA2}" destId="{E3CEF4E8-2AC6-4AFC-A3BA-F5E8D7A5AA72}" srcOrd="20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5707160-84BD-413E-89C6-4581F2964BA5}" type="doc">
      <dgm:prSet loTypeId="urn:microsoft.com/office/officeart/2005/8/layout/equation1" loCatId="process" qsTypeId="urn:microsoft.com/office/officeart/2005/8/quickstyle/3d3" qsCatId="3D" csTypeId="urn:microsoft.com/office/officeart/2005/8/colors/colorful1" csCatId="colorful" phldr="1"/>
      <dgm:spPr/>
    </dgm:pt>
    <dgm:pt modelId="{8611B2F3-397B-4B74-8408-AE377C98B18F}">
      <dgm:prSet phldrT="[Text]" custT="1"/>
      <dgm:spPr/>
      <dgm:t>
        <a:bodyPr/>
        <a:lstStyle/>
        <a:p>
          <a:r>
            <a:rPr lang="en-US" sz="2400" dirty="0"/>
            <a:t>CAPEX-1</a:t>
          </a:r>
        </a:p>
      </dgm:t>
    </dgm:pt>
    <dgm:pt modelId="{C7C666AD-FD86-42F9-9B20-F4667F19721C}" type="parTrans" cxnId="{2B45D845-EDFC-4AC6-9F7D-385D4743DEFE}">
      <dgm:prSet/>
      <dgm:spPr/>
      <dgm:t>
        <a:bodyPr/>
        <a:lstStyle/>
        <a:p>
          <a:endParaRPr lang="en-US"/>
        </a:p>
      </dgm:t>
    </dgm:pt>
    <dgm:pt modelId="{33B659FB-5453-4EF7-A827-D92BAD1AE366}" type="sibTrans" cxnId="{2B45D845-EDFC-4AC6-9F7D-385D4743DEFE}">
      <dgm:prSet/>
      <dgm:spPr/>
      <dgm:t>
        <a:bodyPr/>
        <a:lstStyle/>
        <a:p>
          <a:endParaRPr lang="en-US"/>
        </a:p>
      </dgm:t>
    </dgm:pt>
    <dgm:pt modelId="{014314B4-F3D6-4EDA-85E4-1C43BAEB609E}">
      <dgm:prSet phldrT="[Text]" custT="1"/>
      <dgm:spPr/>
      <dgm:t>
        <a:bodyPr/>
        <a:lstStyle/>
        <a:p>
          <a:r>
            <a:rPr lang="en-US" sz="2400" dirty="0"/>
            <a:t>LOST REVENUE</a:t>
          </a:r>
        </a:p>
      </dgm:t>
    </dgm:pt>
    <dgm:pt modelId="{91ADA4DA-4553-4FDF-9D8C-E6A03C747C25}" type="parTrans" cxnId="{808C78AB-6381-4974-8F5A-368F3587BF91}">
      <dgm:prSet/>
      <dgm:spPr/>
      <dgm:t>
        <a:bodyPr/>
        <a:lstStyle/>
        <a:p>
          <a:endParaRPr lang="en-US"/>
        </a:p>
      </dgm:t>
    </dgm:pt>
    <dgm:pt modelId="{DB7EF1A3-9C0D-4339-A7A8-709640584C0C}" type="sibTrans" cxnId="{808C78AB-6381-4974-8F5A-368F3587BF91}">
      <dgm:prSet/>
      <dgm:spPr/>
      <dgm:t>
        <a:bodyPr/>
        <a:lstStyle/>
        <a:p>
          <a:endParaRPr lang="en-US"/>
        </a:p>
      </dgm:t>
    </dgm:pt>
    <dgm:pt modelId="{F79E007D-F894-40FF-BB8C-391F2AACCE96}">
      <dgm:prSet phldrT="[Text]" custT="1"/>
      <dgm:spPr/>
      <dgm:t>
        <a:bodyPr/>
        <a:lstStyle/>
        <a:p>
          <a:r>
            <a:rPr lang="en-US" sz="2800" dirty="0"/>
            <a:t>LIFE CYCLE COST</a:t>
          </a:r>
        </a:p>
      </dgm:t>
    </dgm:pt>
    <dgm:pt modelId="{62496371-6FB2-4FCC-B250-AF37FA8F391A}" type="parTrans" cxnId="{05D7B115-D678-42E8-A04C-83CD3FE4BCEE}">
      <dgm:prSet/>
      <dgm:spPr/>
      <dgm:t>
        <a:bodyPr/>
        <a:lstStyle/>
        <a:p>
          <a:endParaRPr lang="en-US"/>
        </a:p>
      </dgm:t>
    </dgm:pt>
    <dgm:pt modelId="{258D9BD2-F9E0-406B-959B-B805BB28F42B}" type="sibTrans" cxnId="{05D7B115-D678-42E8-A04C-83CD3FE4BCEE}">
      <dgm:prSet/>
      <dgm:spPr/>
      <dgm:t>
        <a:bodyPr/>
        <a:lstStyle/>
        <a:p>
          <a:endParaRPr lang="en-US"/>
        </a:p>
      </dgm:t>
    </dgm:pt>
    <dgm:pt modelId="{3E74CA5A-BCAE-4660-A07D-655F023FB4F5}">
      <dgm:prSet phldrT="[Text]" custT="1"/>
      <dgm:spPr/>
      <dgm:t>
        <a:bodyPr/>
        <a:lstStyle/>
        <a:p>
          <a:r>
            <a:rPr lang="en-US" sz="2400" dirty="0"/>
            <a:t>CAPEX-2</a:t>
          </a:r>
        </a:p>
      </dgm:t>
    </dgm:pt>
    <dgm:pt modelId="{D31BB7E9-E4C6-4962-ABCC-C1BE12BA9744}" type="parTrans" cxnId="{2BF3BD96-E500-4926-A271-7EE0388E8E90}">
      <dgm:prSet/>
      <dgm:spPr/>
      <dgm:t>
        <a:bodyPr/>
        <a:lstStyle/>
        <a:p>
          <a:endParaRPr lang="en-US"/>
        </a:p>
      </dgm:t>
    </dgm:pt>
    <dgm:pt modelId="{1259D077-9906-4BC2-8298-A4A701C10207}" type="sibTrans" cxnId="{2BF3BD96-E500-4926-A271-7EE0388E8E90}">
      <dgm:prSet/>
      <dgm:spPr/>
      <dgm:t>
        <a:bodyPr/>
        <a:lstStyle/>
        <a:p>
          <a:endParaRPr lang="en-US"/>
        </a:p>
      </dgm:t>
    </dgm:pt>
    <dgm:pt modelId="{5A73904D-6FEF-44C1-A2AF-AC45AEDE02D9}">
      <dgm:prSet phldrT="[Text]" custT="1"/>
      <dgm:spPr/>
      <dgm:t>
        <a:bodyPr/>
        <a:lstStyle/>
        <a:p>
          <a:r>
            <a:rPr lang="en-US" sz="2400" dirty="0"/>
            <a:t>OPEX</a:t>
          </a:r>
        </a:p>
      </dgm:t>
    </dgm:pt>
    <dgm:pt modelId="{6F60C8EA-80BA-4960-B24F-515C19B3F570}" type="parTrans" cxnId="{4A96C6F6-B9E0-47B8-800A-F10965B9541E}">
      <dgm:prSet/>
      <dgm:spPr/>
      <dgm:t>
        <a:bodyPr/>
        <a:lstStyle/>
        <a:p>
          <a:endParaRPr lang="en-US"/>
        </a:p>
      </dgm:t>
    </dgm:pt>
    <dgm:pt modelId="{210E32CD-45E2-4274-9319-B7EF6397DA26}" type="sibTrans" cxnId="{4A96C6F6-B9E0-47B8-800A-F10965B9541E}">
      <dgm:prSet/>
      <dgm:spPr/>
      <dgm:t>
        <a:bodyPr/>
        <a:lstStyle/>
        <a:p>
          <a:endParaRPr lang="en-US"/>
        </a:p>
      </dgm:t>
    </dgm:pt>
    <dgm:pt modelId="{E8BC2461-358A-45FB-9BCD-5E7C6143BC0F}">
      <dgm:prSet phldrT="[Text]" custT="1"/>
      <dgm:spPr/>
      <dgm:t>
        <a:bodyPr/>
        <a:lstStyle/>
        <a:p>
          <a:r>
            <a:rPr lang="en-US" sz="2400" dirty="0"/>
            <a:t>ENV. COST</a:t>
          </a:r>
        </a:p>
      </dgm:t>
    </dgm:pt>
    <dgm:pt modelId="{CBFA4986-39AB-4958-8E83-EBB6E4DE4D20}" type="parTrans" cxnId="{5F113BD4-891F-4282-9382-81DDB9C67BA0}">
      <dgm:prSet/>
      <dgm:spPr/>
      <dgm:t>
        <a:bodyPr/>
        <a:lstStyle/>
        <a:p>
          <a:endParaRPr lang="en-US"/>
        </a:p>
      </dgm:t>
    </dgm:pt>
    <dgm:pt modelId="{60A1E1DF-9942-4508-9573-7D513E3507C1}" type="sibTrans" cxnId="{5F113BD4-891F-4282-9382-81DDB9C67BA0}">
      <dgm:prSet/>
      <dgm:spPr/>
      <dgm:t>
        <a:bodyPr/>
        <a:lstStyle/>
        <a:p>
          <a:endParaRPr lang="en-US"/>
        </a:p>
      </dgm:t>
    </dgm:pt>
    <dgm:pt modelId="{7BE7AED8-D2B3-479D-930D-9B52F48A8FA2}" type="pres">
      <dgm:prSet presAssocID="{25707160-84BD-413E-89C6-4581F2964BA5}" presName="linearFlow" presStyleCnt="0">
        <dgm:presLayoutVars>
          <dgm:dir/>
          <dgm:resizeHandles val="exact"/>
        </dgm:presLayoutVars>
      </dgm:prSet>
      <dgm:spPr/>
    </dgm:pt>
    <dgm:pt modelId="{6EC11525-2A8A-4037-879A-7D54C1D1CC53}" type="pres">
      <dgm:prSet presAssocID="{8611B2F3-397B-4B74-8408-AE377C98B18F}" presName="node" presStyleLbl="node1" presStyleIdx="0" presStyleCnt="6">
        <dgm:presLayoutVars>
          <dgm:bulletEnabled val="1"/>
        </dgm:presLayoutVars>
      </dgm:prSet>
      <dgm:spPr/>
    </dgm:pt>
    <dgm:pt modelId="{B4DE13C0-E5B6-4045-9325-AC1D8A3462C3}" type="pres">
      <dgm:prSet presAssocID="{33B659FB-5453-4EF7-A827-D92BAD1AE366}" presName="spacerL" presStyleCnt="0"/>
      <dgm:spPr/>
    </dgm:pt>
    <dgm:pt modelId="{058C1013-A17B-4513-BFAC-02D8D861514D}" type="pres">
      <dgm:prSet presAssocID="{33B659FB-5453-4EF7-A827-D92BAD1AE366}" presName="sibTrans" presStyleLbl="sibTrans2D1" presStyleIdx="0" presStyleCnt="5"/>
      <dgm:spPr/>
    </dgm:pt>
    <dgm:pt modelId="{C61A0A1C-D5EF-4F50-8933-68780844D5BA}" type="pres">
      <dgm:prSet presAssocID="{33B659FB-5453-4EF7-A827-D92BAD1AE366}" presName="spacerR" presStyleCnt="0"/>
      <dgm:spPr/>
    </dgm:pt>
    <dgm:pt modelId="{7C464882-4574-49F7-AE2D-22C0FAFC5576}" type="pres">
      <dgm:prSet presAssocID="{3E74CA5A-BCAE-4660-A07D-655F023FB4F5}" presName="node" presStyleLbl="node1" presStyleIdx="1" presStyleCnt="6">
        <dgm:presLayoutVars>
          <dgm:bulletEnabled val="1"/>
        </dgm:presLayoutVars>
      </dgm:prSet>
      <dgm:spPr/>
    </dgm:pt>
    <dgm:pt modelId="{04C75E68-114A-497E-A54B-FE9C11031743}" type="pres">
      <dgm:prSet presAssocID="{1259D077-9906-4BC2-8298-A4A701C10207}" presName="spacerL" presStyleCnt="0"/>
      <dgm:spPr/>
    </dgm:pt>
    <dgm:pt modelId="{BA048AB3-3C66-4D05-B16F-E2594A98E415}" type="pres">
      <dgm:prSet presAssocID="{1259D077-9906-4BC2-8298-A4A701C10207}" presName="sibTrans" presStyleLbl="sibTrans2D1" presStyleIdx="1" presStyleCnt="5"/>
      <dgm:spPr/>
    </dgm:pt>
    <dgm:pt modelId="{0C7857F7-1AC9-4641-ACEF-05984249E268}" type="pres">
      <dgm:prSet presAssocID="{1259D077-9906-4BC2-8298-A4A701C10207}" presName="spacerR" presStyleCnt="0"/>
      <dgm:spPr/>
    </dgm:pt>
    <dgm:pt modelId="{14128C51-30CF-4F74-941B-35EA4E869D91}" type="pres">
      <dgm:prSet presAssocID="{5A73904D-6FEF-44C1-A2AF-AC45AEDE02D9}" presName="node" presStyleLbl="node1" presStyleIdx="2" presStyleCnt="6">
        <dgm:presLayoutVars>
          <dgm:bulletEnabled val="1"/>
        </dgm:presLayoutVars>
      </dgm:prSet>
      <dgm:spPr/>
    </dgm:pt>
    <dgm:pt modelId="{9DB80F41-68C0-4647-AAB8-47F8DE451FB8}" type="pres">
      <dgm:prSet presAssocID="{210E32CD-45E2-4274-9319-B7EF6397DA26}" presName="spacerL" presStyleCnt="0"/>
      <dgm:spPr/>
    </dgm:pt>
    <dgm:pt modelId="{A8875A86-11F0-4B71-8480-387BFFC11317}" type="pres">
      <dgm:prSet presAssocID="{210E32CD-45E2-4274-9319-B7EF6397DA26}" presName="sibTrans" presStyleLbl="sibTrans2D1" presStyleIdx="2" presStyleCnt="5"/>
      <dgm:spPr/>
    </dgm:pt>
    <dgm:pt modelId="{E34CE386-B045-4A1D-A004-04CE47D14B53}" type="pres">
      <dgm:prSet presAssocID="{210E32CD-45E2-4274-9319-B7EF6397DA26}" presName="spacerR" presStyleCnt="0"/>
      <dgm:spPr/>
    </dgm:pt>
    <dgm:pt modelId="{75C7D345-87BF-490E-8996-AB8ADE65AA54}" type="pres">
      <dgm:prSet presAssocID="{014314B4-F3D6-4EDA-85E4-1C43BAEB609E}" presName="node" presStyleLbl="node1" presStyleIdx="3" presStyleCnt="6" custScaleX="103984">
        <dgm:presLayoutVars>
          <dgm:bulletEnabled val="1"/>
        </dgm:presLayoutVars>
      </dgm:prSet>
      <dgm:spPr/>
    </dgm:pt>
    <dgm:pt modelId="{1E303A29-E03C-4BC0-87C9-820019FC7C69}" type="pres">
      <dgm:prSet presAssocID="{DB7EF1A3-9C0D-4339-A7A8-709640584C0C}" presName="spacerL" presStyleCnt="0"/>
      <dgm:spPr/>
    </dgm:pt>
    <dgm:pt modelId="{9497D6B1-9214-4789-B10B-B4A6075B71AB}" type="pres">
      <dgm:prSet presAssocID="{DB7EF1A3-9C0D-4339-A7A8-709640584C0C}" presName="sibTrans" presStyleLbl="sibTrans2D1" presStyleIdx="3" presStyleCnt="5"/>
      <dgm:spPr/>
    </dgm:pt>
    <dgm:pt modelId="{580AE1F6-9371-4B19-8781-8F2D04C8DF28}" type="pres">
      <dgm:prSet presAssocID="{DB7EF1A3-9C0D-4339-A7A8-709640584C0C}" presName="spacerR" presStyleCnt="0"/>
      <dgm:spPr/>
    </dgm:pt>
    <dgm:pt modelId="{43FECBB2-B120-4184-A457-513E2DFDDD34}" type="pres">
      <dgm:prSet presAssocID="{E8BC2461-358A-45FB-9BCD-5E7C6143BC0F}" presName="node" presStyleLbl="node1" presStyleIdx="4" presStyleCnt="6">
        <dgm:presLayoutVars>
          <dgm:bulletEnabled val="1"/>
        </dgm:presLayoutVars>
      </dgm:prSet>
      <dgm:spPr/>
    </dgm:pt>
    <dgm:pt modelId="{64F9EC97-27BB-4D0B-B65F-ED705D11DDB3}" type="pres">
      <dgm:prSet presAssocID="{60A1E1DF-9942-4508-9573-7D513E3507C1}" presName="spacerL" presStyleCnt="0"/>
      <dgm:spPr/>
    </dgm:pt>
    <dgm:pt modelId="{66211B2E-A016-4807-84A9-4A8AEE72739E}" type="pres">
      <dgm:prSet presAssocID="{60A1E1DF-9942-4508-9573-7D513E3507C1}" presName="sibTrans" presStyleLbl="sibTrans2D1" presStyleIdx="4" presStyleCnt="5"/>
      <dgm:spPr/>
    </dgm:pt>
    <dgm:pt modelId="{CCBFCAE1-7B3C-4E2D-A276-3FD0B635B943}" type="pres">
      <dgm:prSet presAssocID="{60A1E1DF-9942-4508-9573-7D513E3507C1}" presName="spacerR" presStyleCnt="0"/>
      <dgm:spPr/>
    </dgm:pt>
    <dgm:pt modelId="{E3CEF4E8-2AC6-4AFC-A3BA-F5E8D7A5AA72}" type="pres">
      <dgm:prSet presAssocID="{F79E007D-F894-40FF-BB8C-391F2AACCE96}" presName="node" presStyleLbl="node1" presStyleIdx="5" presStyleCnt="6">
        <dgm:presLayoutVars>
          <dgm:bulletEnabled val="1"/>
        </dgm:presLayoutVars>
      </dgm:prSet>
      <dgm:spPr/>
    </dgm:pt>
  </dgm:ptLst>
  <dgm:cxnLst>
    <dgm:cxn modelId="{05D7B115-D678-42E8-A04C-83CD3FE4BCEE}" srcId="{25707160-84BD-413E-89C6-4581F2964BA5}" destId="{F79E007D-F894-40FF-BB8C-391F2AACCE96}" srcOrd="5" destOrd="0" parTransId="{62496371-6FB2-4FCC-B250-AF37FA8F391A}" sibTransId="{258D9BD2-F9E0-406B-959B-B805BB28F42B}"/>
    <dgm:cxn modelId="{1B6B6E5C-9840-4382-87A7-05791C82CFDE}" type="presOf" srcId="{3E74CA5A-BCAE-4660-A07D-655F023FB4F5}" destId="{7C464882-4574-49F7-AE2D-22C0FAFC5576}" srcOrd="0" destOrd="0" presId="urn:microsoft.com/office/officeart/2005/8/layout/equation1"/>
    <dgm:cxn modelId="{A6664761-0111-4BEA-9A60-170C75AC8D4B}" type="presOf" srcId="{25707160-84BD-413E-89C6-4581F2964BA5}" destId="{7BE7AED8-D2B3-479D-930D-9B52F48A8FA2}" srcOrd="0" destOrd="0" presId="urn:microsoft.com/office/officeart/2005/8/layout/equation1"/>
    <dgm:cxn modelId="{2B45D845-EDFC-4AC6-9F7D-385D4743DEFE}" srcId="{25707160-84BD-413E-89C6-4581F2964BA5}" destId="{8611B2F3-397B-4B74-8408-AE377C98B18F}" srcOrd="0" destOrd="0" parTransId="{C7C666AD-FD86-42F9-9B20-F4667F19721C}" sibTransId="{33B659FB-5453-4EF7-A827-D92BAD1AE366}"/>
    <dgm:cxn modelId="{F1F48367-965A-4458-8CB7-8D53D4B21B89}" type="presOf" srcId="{8611B2F3-397B-4B74-8408-AE377C98B18F}" destId="{6EC11525-2A8A-4037-879A-7D54C1D1CC53}" srcOrd="0" destOrd="0" presId="urn:microsoft.com/office/officeart/2005/8/layout/equation1"/>
    <dgm:cxn modelId="{3926FC4A-2B8C-4EF6-BE26-39155E4432A7}" type="presOf" srcId="{33B659FB-5453-4EF7-A827-D92BAD1AE366}" destId="{058C1013-A17B-4513-BFAC-02D8D861514D}" srcOrd="0" destOrd="0" presId="urn:microsoft.com/office/officeart/2005/8/layout/equation1"/>
    <dgm:cxn modelId="{603C674B-999A-46A3-BBB5-315BBD1354D8}" type="presOf" srcId="{60A1E1DF-9942-4508-9573-7D513E3507C1}" destId="{66211B2E-A016-4807-84A9-4A8AEE72739E}" srcOrd="0" destOrd="0" presId="urn:microsoft.com/office/officeart/2005/8/layout/equation1"/>
    <dgm:cxn modelId="{44D70F6C-FD00-42BC-B119-1E67337AE0E3}" type="presOf" srcId="{210E32CD-45E2-4274-9319-B7EF6397DA26}" destId="{A8875A86-11F0-4B71-8480-387BFFC11317}" srcOrd="0" destOrd="0" presId="urn:microsoft.com/office/officeart/2005/8/layout/equation1"/>
    <dgm:cxn modelId="{94C96650-27CE-4CF7-AEB6-CD2F08FB90F0}" type="presOf" srcId="{5A73904D-6FEF-44C1-A2AF-AC45AEDE02D9}" destId="{14128C51-30CF-4F74-941B-35EA4E869D91}" srcOrd="0" destOrd="0" presId="urn:microsoft.com/office/officeart/2005/8/layout/equation1"/>
    <dgm:cxn modelId="{13E2EE7C-5228-4CF9-AAC8-38E5F78F04CD}" type="presOf" srcId="{F79E007D-F894-40FF-BB8C-391F2AACCE96}" destId="{E3CEF4E8-2AC6-4AFC-A3BA-F5E8D7A5AA72}" srcOrd="0" destOrd="0" presId="urn:microsoft.com/office/officeart/2005/8/layout/equation1"/>
    <dgm:cxn modelId="{23F5667E-ED67-46CB-9D6F-2E9FB6BF7EEA}" type="presOf" srcId="{E8BC2461-358A-45FB-9BCD-5E7C6143BC0F}" destId="{43FECBB2-B120-4184-A457-513E2DFDDD34}" srcOrd="0" destOrd="0" presId="urn:microsoft.com/office/officeart/2005/8/layout/equation1"/>
    <dgm:cxn modelId="{CDC8E78B-A50F-4CC5-8760-2D74EB5918DA}" type="presOf" srcId="{014314B4-F3D6-4EDA-85E4-1C43BAEB609E}" destId="{75C7D345-87BF-490E-8996-AB8ADE65AA54}" srcOrd="0" destOrd="0" presId="urn:microsoft.com/office/officeart/2005/8/layout/equation1"/>
    <dgm:cxn modelId="{2BF3BD96-E500-4926-A271-7EE0388E8E90}" srcId="{25707160-84BD-413E-89C6-4581F2964BA5}" destId="{3E74CA5A-BCAE-4660-A07D-655F023FB4F5}" srcOrd="1" destOrd="0" parTransId="{D31BB7E9-E4C6-4962-ABCC-C1BE12BA9744}" sibTransId="{1259D077-9906-4BC2-8298-A4A701C10207}"/>
    <dgm:cxn modelId="{808C78AB-6381-4974-8F5A-368F3587BF91}" srcId="{25707160-84BD-413E-89C6-4581F2964BA5}" destId="{014314B4-F3D6-4EDA-85E4-1C43BAEB609E}" srcOrd="3" destOrd="0" parTransId="{91ADA4DA-4553-4FDF-9D8C-E6A03C747C25}" sibTransId="{DB7EF1A3-9C0D-4339-A7A8-709640584C0C}"/>
    <dgm:cxn modelId="{060438BB-6CE7-4EA8-BFE8-264940AD1F6D}" type="presOf" srcId="{1259D077-9906-4BC2-8298-A4A701C10207}" destId="{BA048AB3-3C66-4D05-B16F-E2594A98E415}" srcOrd="0" destOrd="0" presId="urn:microsoft.com/office/officeart/2005/8/layout/equation1"/>
    <dgm:cxn modelId="{5F113BD4-891F-4282-9382-81DDB9C67BA0}" srcId="{25707160-84BD-413E-89C6-4581F2964BA5}" destId="{E8BC2461-358A-45FB-9BCD-5E7C6143BC0F}" srcOrd="4" destOrd="0" parTransId="{CBFA4986-39AB-4958-8E83-EBB6E4DE4D20}" sibTransId="{60A1E1DF-9942-4508-9573-7D513E3507C1}"/>
    <dgm:cxn modelId="{4A96C6F6-B9E0-47B8-800A-F10965B9541E}" srcId="{25707160-84BD-413E-89C6-4581F2964BA5}" destId="{5A73904D-6FEF-44C1-A2AF-AC45AEDE02D9}" srcOrd="2" destOrd="0" parTransId="{6F60C8EA-80BA-4960-B24F-515C19B3F570}" sibTransId="{210E32CD-45E2-4274-9319-B7EF6397DA26}"/>
    <dgm:cxn modelId="{86B988FC-872B-49D1-8F0E-BC501BCC0841}" type="presOf" srcId="{DB7EF1A3-9C0D-4339-A7A8-709640584C0C}" destId="{9497D6B1-9214-4789-B10B-B4A6075B71AB}" srcOrd="0" destOrd="0" presId="urn:microsoft.com/office/officeart/2005/8/layout/equation1"/>
    <dgm:cxn modelId="{D67068A1-ED34-4BEA-976A-382E841D2175}" type="presParOf" srcId="{7BE7AED8-D2B3-479D-930D-9B52F48A8FA2}" destId="{6EC11525-2A8A-4037-879A-7D54C1D1CC53}" srcOrd="0" destOrd="0" presId="urn:microsoft.com/office/officeart/2005/8/layout/equation1"/>
    <dgm:cxn modelId="{059C897F-9535-4E04-911B-712E721312FF}" type="presParOf" srcId="{7BE7AED8-D2B3-479D-930D-9B52F48A8FA2}" destId="{B4DE13C0-E5B6-4045-9325-AC1D8A3462C3}" srcOrd="1" destOrd="0" presId="urn:microsoft.com/office/officeart/2005/8/layout/equation1"/>
    <dgm:cxn modelId="{26AD6068-5101-409D-B440-D071A662DFD3}" type="presParOf" srcId="{7BE7AED8-D2B3-479D-930D-9B52F48A8FA2}" destId="{058C1013-A17B-4513-BFAC-02D8D861514D}" srcOrd="2" destOrd="0" presId="urn:microsoft.com/office/officeart/2005/8/layout/equation1"/>
    <dgm:cxn modelId="{4DF6C00B-F4E8-4291-8EDC-25DFC66104C9}" type="presParOf" srcId="{7BE7AED8-D2B3-479D-930D-9B52F48A8FA2}" destId="{C61A0A1C-D5EF-4F50-8933-68780844D5BA}" srcOrd="3" destOrd="0" presId="urn:microsoft.com/office/officeart/2005/8/layout/equation1"/>
    <dgm:cxn modelId="{6C56F9F7-F696-430D-B582-A03E0F6F5C52}" type="presParOf" srcId="{7BE7AED8-D2B3-479D-930D-9B52F48A8FA2}" destId="{7C464882-4574-49F7-AE2D-22C0FAFC5576}" srcOrd="4" destOrd="0" presId="urn:microsoft.com/office/officeart/2005/8/layout/equation1"/>
    <dgm:cxn modelId="{1CD7C3E8-3A7D-47D2-AFB4-8239CA84C315}" type="presParOf" srcId="{7BE7AED8-D2B3-479D-930D-9B52F48A8FA2}" destId="{04C75E68-114A-497E-A54B-FE9C11031743}" srcOrd="5" destOrd="0" presId="urn:microsoft.com/office/officeart/2005/8/layout/equation1"/>
    <dgm:cxn modelId="{9B3E98D6-3CA1-4699-97A5-34F2A7746809}" type="presParOf" srcId="{7BE7AED8-D2B3-479D-930D-9B52F48A8FA2}" destId="{BA048AB3-3C66-4D05-B16F-E2594A98E415}" srcOrd="6" destOrd="0" presId="urn:microsoft.com/office/officeart/2005/8/layout/equation1"/>
    <dgm:cxn modelId="{698CEF80-8946-4857-B62B-81BD22060EA2}" type="presParOf" srcId="{7BE7AED8-D2B3-479D-930D-9B52F48A8FA2}" destId="{0C7857F7-1AC9-4641-ACEF-05984249E268}" srcOrd="7" destOrd="0" presId="urn:microsoft.com/office/officeart/2005/8/layout/equation1"/>
    <dgm:cxn modelId="{D9C5F226-789F-4AD2-ADAA-E68F82959525}" type="presParOf" srcId="{7BE7AED8-D2B3-479D-930D-9B52F48A8FA2}" destId="{14128C51-30CF-4F74-941B-35EA4E869D91}" srcOrd="8" destOrd="0" presId="urn:microsoft.com/office/officeart/2005/8/layout/equation1"/>
    <dgm:cxn modelId="{361326D3-7F60-49C3-B759-C75C54E0354A}" type="presParOf" srcId="{7BE7AED8-D2B3-479D-930D-9B52F48A8FA2}" destId="{9DB80F41-68C0-4647-AAB8-47F8DE451FB8}" srcOrd="9" destOrd="0" presId="urn:microsoft.com/office/officeart/2005/8/layout/equation1"/>
    <dgm:cxn modelId="{C074F8CD-93D4-45DD-91FE-9B2FD0C6414C}" type="presParOf" srcId="{7BE7AED8-D2B3-479D-930D-9B52F48A8FA2}" destId="{A8875A86-11F0-4B71-8480-387BFFC11317}" srcOrd="10" destOrd="0" presId="urn:microsoft.com/office/officeart/2005/8/layout/equation1"/>
    <dgm:cxn modelId="{51BE8075-34F4-4DEB-8824-438330C14C5A}" type="presParOf" srcId="{7BE7AED8-D2B3-479D-930D-9B52F48A8FA2}" destId="{E34CE386-B045-4A1D-A004-04CE47D14B53}" srcOrd="11" destOrd="0" presId="urn:microsoft.com/office/officeart/2005/8/layout/equation1"/>
    <dgm:cxn modelId="{7C7D1E00-A782-4FFB-AFD3-6E893D82BDF5}" type="presParOf" srcId="{7BE7AED8-D2B3-479D-930D-9B52F48A8FA2}" destId="{75C7D345-87BF-490E-8996-AB8ADE65AA54}" srcOrd="12" destOrd="0" presId="urn:microsoft.com/office/officeart/2005/8/layout/equation1"/>
    <dgm:cxn modelId="{283F752F-F886-4C8C-B369-2E6F98829587}" type="presParOf" srcId="{7BE7AED8-D2B3-479D-930D-9B52F48A8FA2}" destId="{1E303A29-E03C-4BC0-87C9-820019FC7C69}" srcOrd="13" destOrd="0" presId="urn:microsoft.com/office/officeart/2005/8/layout/equation1"/>
    <dgm:cxn modelId="{EC731A19-8B76-439A-8740-9B821958C80C}" type="presParOf" srcId="{7BE7AED8-D2B3-479D-930D-9B52F48A8FA2}" destId="{9497D6B1-9214-4789-B10B-B4A6075B71AB}" srcOrd="14" destOrd="0" presId="urn:microsoft.com/office/officeart/2005/8/layout/equation1"/>
    <dgm:cxn modelId="{527C7442-FEA1-467F-A3F9-FFFAD0CD7888}" type="presParOf" srcId="{7BE7AED8-D2B3-479D-930D-9B52F48A8FA2}" destId="{580AE1F6-9371-4B19-8781-8F2D04C8DF28}" srcOrd="15" destOrd="0" presId="urn:microsoft.com/office/officeart/2005/8/layout/equation1"/>
    <dgm:cxn modelId="{68924647-0B5A-41CA-8D67-17DAA5BFD764}" type="presParOf" srcId="{7BE7AED8-D2B3-479D-930D-9B52F48A8FA2}" destId="{43FECBB2-B120-4184-A457-513E2DFDDD34}" srcOrd="16" destOrd="0" presId="urn:microsoft.com/office/officeart/2005/8/layout/equation1"/>
    <dgm:cxn modelId="{6120E1BB-2CC1-4289-A790-7167C68A2940}" type="presParOf" srcId="{7BE7AED8-D2B3-479D-930D-9B52F48A8FA2}" destId="{64F9EC97-27BB-4D0B-B65F-ED705D11DDB3}" srcOrd="17" destOrd="0" presId="urn:microsoft.com/office/officeart/2005/8/layout/equation1"/>
    <dgm:cxn modelId="{9F1124FA-EF7A-45CF-ABAD-E74B02BFF728}" type="presParOf" srcId="{7BE7AED8-D2B3-479D-930D-9B52F48A8FA2}" destId="{66211B2E-A016-4807-84A9-4A8AEE72739E}" srcOrd="18" destOrd="0" presId="urn:microsoft.com/office/officeart/2005/8/layout/equation1"/>
    <dgm:cxn modelId="{3D9E8782-9989-41CC-ADD6-098FC4E3C31A}" type="presParOf" srcId="{7BE7AED8-D2B3-479D-930D-9B52F48A8FA2}" destId="{CCBFCAE1-7B3C-4E2D-A276-3FD0B635B943}" srcOrd="19" destOrd="0" presId="urn:microsoft.com/office/officeart/2005/8/layout/equation1"/>
    <dgm:cxn modelId="{1E7F477B-76AF-428E-8F02-4ED701C05473}" type="presParOf" srcId="{7BE7AED8-D2B3-479D-930D-9B52F48A8FA2}" destId="{E3CEF4E8-2AC6-4AFC-A3BA-F5E8D7A5AA72}" srcOrd="20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5707160-84BD-413E-89C6-4581F2964BA5}" type="doc">
      <dgm:prSet loTypeId="urn:microsoft.com/office/officeart/2005/8/layout/equation1" loCatId="process" qsTypeId="urn:microsoft.com/office/officeart/2005/8/quickstyle/3d3" qsCatId="3D" csTypeId="urn:microsoft.com/office/officeart/2005/8/colors/colorful5" csCatId="colorful" phldr="1"/>
      <dgm:spPr/>
    </dgm:pt>
    <dgm:pt modelId="{8611B2F3-397B-4B74-8408-AE377C98B18F}">
      <dgm:prSet phldrT="[Text]" custT="1"/>
      <dgm:spPr/>
      <dgm:t>
        <a:bodyPr/>
        <a:lstStyle/>
        <a:p>
          <a:r>
            <a:rPr lang="en-US" sz="2800" dirty="0"/>
            <a:t>$</a:t>
          </a:r>
        </a:p>
      </dgm:t>
    </dgm:pt>
    <dgm:pt modelId="{C7C666AD-FD86-42F9-9B20-F4667F19721C}" type="parTrans" cxnId="{2B45D845-EDFC-4AC6-9F7D-385D4743DEFE}">
      <dgm:prSet/>
      <dgm:spPr/>
      <dgm:t>
        <a:bodyPr/>
        <a:lstStyle/>
        <a:p>
          <a:endParaRPr lang="en-US"/>
        </a:p>
      </dgm:t>
    </dgm:pt>
    <dgm:pt modelId="{33B659FB-5453-4EF7-A827-D92BAD1AE366}" type="sibTrans" cxnId="{2B45D845-EDFC-4AC6-9F7D-385D4743DEFE}">
      <dgm:prSet/>
      <dgm:spPr/>
      <dgm:t>
        <a:bodyPr/>
        <a:lstStyle/>
        <a:p>
          <a:endParaRPr lang="en-US"/>
        </a:p>
      </dgm:t>
    </dgm:pt>
    <dgm:pt modelId="{014314B4-F3D6-4EDA-85E4-1C43BAEB609E}">
      <dgm:prSet phldrT="[Text]" custT="1"/>
      <dgm:spPr/>
      <dgm:t>
        <a:bodyPr/>
        <a:lstStyle/>
        <a:p>
          <a:r>
            <a:rPr lang="en-US" sz="2400" dirty="0"/>
            <a:t>0</a:t>
          </a:r>
        </a:p>
      </dgm:t>
    </dgm:pt>
    <dgm:pt modelId="{91ADA4DA-4553-4FDF-9D8C-E6A03C747C25}" type="parTrans" cxnId="{808C78AB-6381-4974-8F5A-368F3587BF91}">
      <dgm:prSet/>
      <dgm:spPr/>
      <dgm:t>
        <a:bodyPr/>
        <a:lstStyle/>
        <a:p>
          <a:endParaRPr lang="en-US"/>
        </a:p>
      </dgm:t>
    </dgm:pt>
    <dgm:pt modelId="{DB7EF1A3-9C0D-4339-A7A8-709640584C0C}" type="sibTrans" cxnId="{808C78AB-6381-4974-8F5A-368F3587BF91}">
      <dgm:prSet/>
      <dgm:spPr/>
      <dgm:t>
        <a:bodyPr/>
        <a:lstStyle/>
        <a:p>
          <a:endParaRPr lang="en-US"/>
        </a:p>
      </dgm:t>
    </dgm:pt>
    <dgm:pt modelId="{F79E007D-F894-40FF-BB8C-391F2AACCE96}">
      <dgm:prSet phldrT="[Text]" custT="1"/>
      <dgm:spPr/>
      <dgm:t>
        <a:bodyPr/>
        <a:lstStyle/>
        <a:p>
          <a:r>
            <a:rPr lang="en-US" sz="2800" dirty="0"/>
            <a:t>60%</a:t>
          </a:r>
        </a:p>
      </dgm:t>
    </dgm:pt>
    <dgm:pt modelId="{62496371-6FB2-4FCC-B250-AF37FA8F391A}" type="parTrans" cxnId="{05D7B115-D678-42E8-A04C-83CD3FE4BCEE}">
      <dgm:prSet/>
      <dgm:spPr/>
      <dgm:t>
        <a:bodyPr/>
        <a:lstStyle/>
        <a:p>
          <a:endParaRPr lang="en-US"/>
        </a:p>
      </dgm:t>
    </dgm:pt>
    <dgm:pt modelId="{258D9BD2-F9E0-406B-959B-B805BB28F42B}" type="sibTrans" cxnId="{05D7B115-D678-42E8-A04C-83CD3FE4BCEE}">
      <dgm:prSet/>
      <dgm:spPr/>
      <dgm:t>
        <a:bodyPr/>
        <a:lstStyle/>
        <a:p>
          <a:endParaRPr lang="en-US"/>
        </a:p>
      </dgm:t>
    </dgm:pt>
    <dgm:pt modelId="{3E74CA5A-BCAE-4660-A07D-655F023FB4F5}">
      <dgm:prSet phldrT="[Text]" custT="1"/>
      <dgm:spPr/>
      <dgm:t>
        <a:bodyPr/>
        <a:lstStyle/>
        <a:p>
          <a:r>
            <a:rPr lang="en-US" sz="2400" dirty="0"/>
            <a:t>0</a:t>
          </a:r>
        </a:p>
      </dgm:t>
    </dgm:pt>
    <dgm:pt modelId="{D31BB7E9-E4C6-4962-ABCC-C1BE12BA9744}" type="parTrans" cxnId="{2BF3BD96-E500-4926-A271-7EE0388E8E90}">
      <dgm:prSet/>
      <dgm:spPr/>
      <dgm:t>
        <a:bodyPr/>
        <a:lstStyle/>
        <a:p>
          <a:endParaRPr lang="en-US"/>
        </a:p>
      </dgm:t>
    </dgm:pt>
    <dgm:pt modelId="{1259D077-9906-4BC2-8298-A4A701C10207}" type="sibTrans" cxnId="{2BF3BD96-E500-4926-A271-7EE0388E8E90}">
      <dgm:prSet/>
      <dgm:spPr/>
      <dgm:t>
        <a:bodyPr/>
        <a:lstStyle/>
        <a:p>
          <a:endParaRPr lang="en-US"/>
        </a:p>
      </dgm:t>
    </dgm:pt>
    <dgm:pt modelId="{5A73904D-6FEF-44C1-A2AF-AC45AEDE02D9}">
      <dgm:prSet phldrT="[Text]" custT="1"/>
      <dgm:spPr/>
      <dgm:t>
        <a:bodyPr/>
        <a:lstStyle/>
        <a:p>
          <a:r>
            <a:rPr lang="en-US" sz="2800" b="0" i="0" dirty="0"/>
            <a:t>¢</a:t>
          </a:r>
          <a:endParaRPr lang="en-US" sz="2800" dirty="0"/>
        </a:p>
      </dgm:t>
    </dgm:pt>
    <dgm:pt modelId="{6F60C8EA-80BA-4960-B24F-515C19B3F570}" type="parTrans" cxnId="{4A96C6F6-B9E0-47B8-800A-F10965B9541E}">
      <dgm:prSet/>
      <dgm:spPr/>
      <dgm:t>
        <a:bodyPr/>
        <a:lstStyle/>
        <a:p>
          <a:endParaRPr lang="en-US"/>
        </a:p>
      </dgm:t>
    </dgm:pt>
    <dgm:pt modelId="{210E32CD-45E2-4274-9319-B7EF6397DA26}" type="sibTrans" cxnId="{4A96C6F6-B9E0-47B8-800A-F10965B9541E}">
      <dgm:prSet/>
      <dgm:spPr/>
      <dgm:t>
        <a:bodyPr/>
        <a:lstStyle/>
        <a:p>
          <a:endParaRPr lang="en-US"/>
        </a:p>
      </dgm:t>
    </dgm:pt>
    <dgm:pt modelId="{E8BC2461-358A-45FB-9BCD-5E7C6143BC0F}">
      <dgm:prSet phldrT="[Text]" custT="1"/>
      <dgm:spPr/>
      <dgm:t>
        <a:bodyPr/>
        <a:lstStyle/>
        <a:p>
          <a:r>
            <a:rPr lang="en-US" sz="2400" dirty="0"/>
            <a:t>$</a:t>
          </a:r>
        </a:p>
      </dgm:t>
    </dgm:pt>
    <dgm:pt modelId="{CBFA4986-39AB-4958-8E83-EBB6E4DE4D20}" type="parTrans" cxnId="{5F113BD4-891F-4282-9382-81DDB9C67BA0}">
      <dgm:prSet/>
      <dgm:spPr/>
      <dgm:t>
        <a:bodyPr/>
        <a:lstStyle/>
        <a:p>
          <a:endParaRPr lang="en-US"/>
        </a:p>
      </dgm:t>
    </dgm:pt>
    <dgm:pt modelId="{60A1E1DF-9942-4508-9573-7D513E3507C1}" type="sibTrans" cxnId="{5F113BD4-891F-4282-9382-81DDB9C67BA0}">
      <dgm:prSet/>
      <dgm:spPr/>
      <dgm:t>
        <a:bodyPr/>
        <a:lstStyle/>
        <a:p>
          <a:endParaRPr lang="en-US"/>
        </a:p>
      </dgm:t>
    </dgm:pt>
    <dgm:pt modelId="{7BE7AED8-D2B3-479D-930D-9B52F48A8FA2}" type="pres">
      <dgm:prSet presAssocID="{25707160-84BD-413E-89C6-4581F2964BA5}" presName="linearFlow" presStyleCnt="0">
        <dgm:presLayoutVars>
          <dgm:dir/>
          <dgm:resizeHandles val="exact"/>
        </dgm:presLayoutVars>
      </dgm:prSet>
      <dgm:spPr/>
    </dgm:pt>
    <dgm:pt modelId="{6EC11525-2A8A-4037-879A-7D54C1D1CC53}" type="pres">
      <dgm:prSet presAssocID="{8611B2F3-397B-4B74-8408-AE377C98B18F}" presName="node" presStyleLbl="node1" presStyleIdx="0" presStyleCnt="6">
        <dgm:presLayoutVars>
          <dgm:bulletEnabled val="1"/>
        </dgm:presLayoutVars>
      </dgm:prSet>
      <dgm:spPr/>
    </dgm:pt>
    <dgm:pt modelId="{B4DE13C0-E5B6-4045-9325-AC1D8A3462C3}" type="pres">
      <dgm:prSet presAssocID="{33B659FB-5453-4EF7-A827-D92BAD1AE366}" presName="spacerL" presStyleCnt="0"/>
      <dgm:spPr/>
    </dgm:pt>
    <dgm:pt modelId="{058C1013-A17B-4513-BFAC-02D8D861514D}" type="pres">
      <dgm:prSet presAssocID="{33B659FB-5453-4EF7-A827-D92BAD1AE366}" presName="sibTrans" presStyleLbl="sibTrans2D1" presStyleIdx="0" presStyleCnt="5"/>
      <dgm:spPr/>
    </dgm:pt>
    <dgm:pt modelId="{C61A0A1C-D5EF-4F50-8933-68780844D5BA}" type="pres">
      <dgm:prSet presAssocID="{33B659FB-5453-4EF7-A827-D92BAD1AE366}" presName="spacerR" presStyleCnt="0"/>
      <dgm:spPr/>
    </dgm:pt>
    <dgm:pt modelId="{7C464882-4574-49F7-AE2D-22C0FAFC5576}" type="pres">
      <dgm:prSet presAssocID="{3E74CA5A-BCAE-4660-A07D-655F023FB4F5}" presName="node" presStyleLbl="node1" presStyleIdx="1" presStyleCnt="6">
        <dgm:presLayoutVars>
          <dgm:bulletEnabled val="1"/>
        </dgm:presLayoutVars>
      </dgm:prSet>
      <dgm:spPr/>
    </dgm:pt>
    <dgm:pt modelId="{04C75E68-114A-497E-A54B-FE9C11031743}" type="pres">
      <dgm:prSet presAssocID="{1259D077-9906-4BC2-8298-A4A701C10207}" presName="spacerL" presStyleCnt="0"/>
      <dgm:spPr/>
    </dgm:pt>
    <dgm:pt modelId="{BA048AB3-3C66-4D05-B16F-E2594A98E415}" type="pres">
      <dgm:prSet presAssocID="{1259D077-9906-4BC2-8298-A4A701C10207}" presName="sibTrans" presStyleLbl="sibTrans2D1" presStyleIdx="1" presStyleCnt="5"/>
      <dgm:spPr/>
    </dgm:pt>
    <dgm:pt modelId="{0C7857F7-1AC9-4641-ACEF-05984249E268}" type="pres">
      <dgm:prSet presAssocID="{1259D077-9906-4BC2-8298-A4A701C10207}" presName="spacerR" presStyleCnt="0"/>
      <dgm:spPr/>
    </dgm:pt>
    <dgm:pt modelId="{14128C51-30CF-4F74-941B-35EA4E869D91}" type="pres">
      <dgm:prSet presAssocID="{5A73904D-6FEF-44C1-A2AF-AC45AEDE02D9}" presName="node" presStyleLbl="node1" presStyleIdx="2" presStyleCnt="6">
        <dgm:presLayoutVars>
          <dgm:bulletEnabled val="1"/>
        </dgm:presLayoutVars>
      </dgm:prSet>
      <dgm:spPr/>
    </dgm:pt>
    <dgm:pt modelId="{9DB80F41-68C0-4647-AAB8-47F8DE451FB8}" type="pres">
      <dgm:prSet presAssocID="{210E32CD-45E2-4274-9319-B7EF6397DA26}" presName="spacerL" presStyleCnt="0"/>
      <dgm:spPr/>
    </dgm:pt>
    <dgm:pt modelId="{A8875A86-11F0-4B71-8480-387BFFC11317}" type="pres">
      <dgm:prSet presAssocID="{210E32CD-45E2-4274-9319-B7EF6397DA26}" presName="sibTrans" presStyleLbl="sibTrans2D1" presStyleIdx="2" presStyleCnt="5"/>
      <dgm:spPr/>
    </dgm:pt>
    <dgm:pt modelId="{E34CE386-B045-4A1D-A004-04CE47D14B53}" type="pres">
      <dgm:prSet presAssocID="{210E32CD-45E2-4274-9319-B7EF6397DA26}" presName="spacerR" presStyleCnt="0"/>
      <dgm:spPr/>
    </dgm:pt>
    <dgm:pt modelId="{75C7D345-87BF-490E-8996-AB8ADE65AA54}" type="pres">
      <dgm:prSet presAssocID="{014314B4-F3D6-4EDA-85E4-1C43BAEB609E}" presName="node" presStyleLbl="node1" presStyleIdx="3" presStyleCnt="6" custLinFactNeighborX="6119" custLinFactNeighborY="1979">
        <dgm:presLayoutVars>
          <dgm:bulletEnabled val="1"/>
        </dgm:presLayoutVars>
      </dgm:prSet>
      <dgm:spPr/>
    </dgm:pt>
    <dgm:pt modelId="{1E303A29-E03C-4BC0-87C9-820019FC7C69}" type="pres">
      <dgm:prSet presAssocID="{DB7EF1A3-9C0D-4339-A7A8-709640584C0C}" presName="spacerL" presStyleCnt="0"/>
      <dgm:spPr/>
    </dgm:pt>
    <dgm:pt modelId="{9497D6B1-9214-4789-B10B-B4A6075B71AB}" type="pres">
      <dgm:prSet presAssocID="{DB7EF1A3-9C0D-4339-A7A8-709640584C0C}" presName="sibTrans" presStyleLbl="sibTrans2D1" presStyleIdx="3" presStyleCnt="5"/>
      <dgm:spPr/>
    </dgm:pt>
    <dgm:pt modelId="{580AE1F6-9371-4B19-8781-8F2D04C8DF28}" type="pres">
      <dgm:prSet presAssocID="{DB7EF1A3-9C0D-4339-A7A8-709640584C0C}" presName="spacerR" presStyleCnt="0"/>
      <dgm:spPr/>
    </dgm:pt>
    <dgm:pt modelId="{43FECBB2-B120-4184-A457-513E2DFDDD34}" type="pres">
      <dgm:prSet presAssocID="{E8BC2461-358A-45FB-9BCD-5E7C6143BC0F}" presName="node" presStyleLbl="node1" presStyleIdx="4" presStyleCnt="6">
        <dgm:presLayoutVars>
          <dgm:bulletEnabled val="1"/>
        </dgm:presLayoutVars>
      </dgm:prSet>
      <dgm:spPr/>
    </dgm:pt>
    <dgm:pt modelId="{64F9EC97-27BB-4D0B-B65F-ED705D11DDB3}" type="pres">
      <dgm:prSet presAssocID="{60A1E1DF-9942-4508-9573-7D513E3507C1}" presName="spacerL" presStyleCnt="0"/>
      <dgm:spPr/>
    </dgm:pt>
    <dgm:pt modelId="{66211B2E-A016-4807-84A9-4A8AEE72739E}" type="pres">
      <dgm:prSet presAssocID="{60A1E1DF-9942-4508-9573-7D513E3507C1}" presName="sibTrans" presStyleLbl="sibTrans2D1" presStyleIdx="4" presStyleCnt="5"/>
      <dgm:spPr/>
    </dgm:pt>
    <dgm:pt modelId="{CCBFCAE1-7B3C-4E2D-A276-3FD0B635B943}" type="pres">
      <dgm:prSet presAssocID="{60A1E1DF-9942-4508-9573-7D513E3507C1}" presName="spacerR" presStyleCnt="0"/>
      <dgm:spPr/>
    </dgm:pt>
    <dgm:pt modelId="{E3CEF4E8-2AC6-4AFC-A3BA-F5E8D7A5AA72}" type="pres">
      <dgm:prSet presAssocID="{F79E007D-F894-40FF-BB8C-391F2AACCE96}" presName="node" presStyleLbl="node1" presStyleIdx="5" presStyleCnt="6" custLinFactNeighborX="-13605" custLinFactNeighborY="8432">
        <dgm:presLayoutVars>
          <dgm:bulletEnabled val="1"/>
        </dgm:presLayoutVars>
      </dgm:prSet>
      <dgm:spPr/>
    </dgm:pt>
  </dgm:ptLst>
  <dgm:cxnLst>
    <dgm:cxn modelId="{05D7B115-D678-42E8-A04C-83CD3FE4BCEE}" srcId="{25707160-84BD-413E-89C6-4581F2964BA5}" destId="{F79E007D-F894-40FF-BB8C-391F2AACCE96}" srcOrd="5" destOrd="0" parTransId="{62496371-6FB2-4FCC-B250-AF37FA8F391A}" sibTransId="{258D9BD2-F9E0-406B-959B-B805BB28F42B}"/>
    <dgm:cxn modelId="{1B6B6E5C-9840-4382-87A7-05791C82CFDE}" type="presOf" srcId="{3E74CA5A-BCAE-4660-A07D-655F023FB4F5}" destId="{7C464882-4574-49F7-AE2D-22C0FAFC5576}" srcOrd="0" destOrd="0" presId="urn:microsoft.com/office/officeart/2005/8/layout/equation1"/>
    <dgm:cxn modelId="{A6664761-0111-4BEA-9A60-170C75AC8D4B}" type="presOf" srcId="{25707160-84BD-413E-89C6-4581F2964BA5}" destId="{7BE7AED8-D2B3-479D-930D-9B52F48A8FA2}" srcOrd="0" destOrd="0" presId="urn:microsoft.com/office/officeart/2005/8/layout/equation1"/>
    <dgm:cxn modelId="{2B45D845-EDFC-4AC6-9F7D-385D4743DEFE}" srcId="{25707160-84BD-413E-89C6-4581F2964BA5}" destId="{8611B2F3-397B-4B74-8408-AE377C98B18F}" srcOrd="0" destOrd="0" parTransId="{C7C666AD-FD86-42F9-9B20-F4667F19721C}" sibTransId="{33B659FB-5453-4EF7-A827-D92BAD1AE366}"/>
    <dgm:cxn modelId="{F1F48367-965A-4458-8CB7-8D53D4B21B89}" type="presOf" srcId="{8611B2F3-397B-4B74-8408-AE377C98B18F}" destId="{6EC11525-2A8A-4037-879A-7D54C1D1CC53}" srcOrd="0" destOrd="0" presId="urn:microsoft.com/office/officeart/2005/8/layout/equation1"/>
    <dgm:cxn modelId="{3926FC4A-2B8C-4EF6-BE26-39155E4432A7}" type="presOf" srcId="{33B659FB-5453-4EF7-A827-D92BAD1AE366}" destId="{058C1013-A17B-4513-BFAC-02D8D861514D}" srcOrd="0" destOrd="0" presId="urn:microsoft.com/office/officeart/2005/8/layout/equation1"/>
    <dgm:cxn modelId="{603C674B-999A-46A3-BBB5-315BBD1354D8}" type="presOf" srcId="{60A1E1DF-9942-4508-9573-7D513E3507C1}" destId="{66211B2E-A016-4807-84A9-4A8AEE72739E}" srcOrd="0" destOrd="0" presId="urn:microsoft.com/office/officeart/2005/8/layout/equation1"/>
    <dgm:cxn modelId="{44D70F6C-FD00-42BC-B119-1E67337AE0E3}" type="presOf" srcId="{210E32CD-45E2-4274-9319-B7EF6397DA26}" destId="{A8875A86-11F0-4B71-8480-387BFFC11317}" srcOrd="0" destOrd="0" presId="urn:microsoft.com/office/officeart/2005/8/layout/equation1"/>
    <dgm:cxn modelId="{94C96650-27CE-4CF7-AEB6-CD2F08FB90F0}" type="presOf" srcId="{5A73904D-6FEF-44C1-A2AF-AC45AEDE02D9}" destId="{14128C51-30CF-4F74-941B-35EA4E869D91}" srcOrd="0" destOrd="0" presId="urn:microsoft.com/office/officeart/2005/8/layout/equation1"/>
    <dgm:cxn modelId="{13E2EE7C-5228-4CF9-AAC8-38E5F78F04CD}" type="presOf" srcId="{F79E007D-F894-40FF-BB8C-391F2AACCE96}" destId="{E3CEF4E8-2AC6-4AFC-A3BA-F5E8D7A5AA72}" srcOrd="0" destOrd="0" presId="urn:microsoft.com/office/officeart/2005/8/layout/equation1"/>
    <dgm:cxn modelId="{23F5667E-ED67-46CB-9D6F-2E9FB6BF7EEA}" type="presOf" srcId="{E8BC2461-358A-45FB-9BCD-5E7C6143BC0F}" destId="{43FECBB2-B120-4184-A457-513E2DFDDD34}" srcOrd="0" destOrd="0" presId="urn:microsoft.com/office/officeart/2005/8/layout/equation1"/>
    <dgm:cxn modelId="{CDC8E78B-A50F-4CC5-8760-2D74EB5918DA}" type="presOf" srcId="{014314B4-F3D6-4EDA-85E4-1C43BAEB609E}" destId="{75C7D345-87BF-490E-8996-AB8ADE65AA54}" srcOrd="0" destOrd="0" presId="urn:microsoft.com/office/officeart/2005/8/layout/equation1"/>
    <dgm:cxn modelId="{2BF3BD96-E500-4926-A271-7EE0388E8E90}" srcId="{25707160-84BD-413E-89C6-4581F2964BA5}" destId="{3E74CA5A-BCAE-4660-A07D-655F023FB4F5}" srcOrd="1" destOrd="0" parTransId="{D31BB7E9-E4C6-4962-ABCC-C1BE12BA9744}" sibTransId="{1259D077-9906-4BC2-8298-A4A701C10207}"/>
    <dgm:cxn modelId="{808C78AB-6381-4974-8F5A-368F3587BF91}" srcId="{25707160-84BD-413E-89C6-4581F2964BA5}" destId="{014314B4-F3D6-4EDA-85E4-1C43BAEB609E}" srcOrd="3" destOrd="0" parTransId="{91ADA4DA-4553-4FDF-9D8C-E6A03C747C25}" sibTransId="{DB7EF1A3-9C0D-4339-A7A8-709640584C0C}"/>
    <dgm:cxn modelId="{060438BB-6CE7-4EA8-BFE8-264940AD1F6D}" type="presOf" srcId="{1259D077-9906-4BC2-8298-A4A701C10207}" destId="{BA048AB3-3C66-4D05-B16F-E2594A98E415}" srcOrd="0" destOrd="0" presId="urn:microsoft.com/office/officeart/2005/8/layout/equation1"/>
    <dgm:cxn modelId="{5F113BD4-891F-4282-9382-81DDB9C67BA0}" srcId="{25707160-84BD-413E-89C6-4581F2964BA5}" destId="{E8BC2461-358A-45FB-9BCD-5E7C6143BC0F}" srcOrd="4" destOrd="0" parTransId="{CBFA4986-39AB-4958-8E83-EBB6E4DE4D20}" sibTransId="{60A1E1DF-9942-4508-9573-7D513E3507C1}"/>
    <dgm:cxn modelId="{4A96C6F6-B9E0-47B8-800A-F10965B9541E}" srcId="{25707160-84BD-413E-89C6-4581F2964BA5}" destId="{5A73904D-6FEF-44C1-A2AF-AC45AEDE02D9}" srcOrd="2" destOrd="0" parTransId="{6F60C8EA-80BA-4960-B24F-515C19B3F570}" sibTransId="{210E32CD-45E2-4274-9319-B7EF6397DA26}"/>
    <dgm:cxn modelId="{86B988FC-872B-49D1-8F0E-BC501BCC0841}" type="presOf" srcId="{DB7EF1A3-9C0D-4339-A7A8-709640584C0C}" destId="{9497D6B1-9214-4789-B10B-B4A6075B71AB}" srcOrd="0" destOrd="0" presId="urn:microsoft.com/office/officeart/2005/8/layout/equation1"/>
    <dgm:cxn modelId="{D67068A1-ED34-4BEA-976A-382E841D2175}" type="presParOf" srcId="{7BE7AED8-D2B3-479D-930D-9B52F48A8FA2}" destId="{6EC11525-2A8A-4037-879A-7D54C1D1CC53}" srcOrd="0" destOrd="0" presId="urn:microsoft.com/office/officeart/2005/8/layout/equation1"/>
    <dgm:cxn modelId="{059C897F-9535-4E04-911B-712E721312FF}" type="presParOf" srcId="{7BE7AED8-D2B3-479D-930D-9B52F48A8FA2}" destId="{B4DE13C0-E5B6-4045-9325-AC1D8A3462C3}" srcOrd="1" destOrd="0" presId="urn:microsoft.com/office/officeart/2005/8/layout/equation1"/>
    <dgm:cxn modelId="{26AD6068-5101-409D-B440-D071A662DFD3}" type="presParOf" srcId="{7BE7AED8-D2B3-479D-930D-9B52F48A8FA2}" destId="{058C1013-A17B-4513-BFAC-02D8D861514D}" srcOrd="2" destOrd="0" presId="urn:microsoft.com/office/officeart/2005/8/layout/equation1"/>
    <dgm:cxn modelId="{4DF6C00B-F4E8-4291-8EDC-25DFC66104C9}" type="presParOf" srcId="{7BE7AED8-D2B3-479D-930D-9B52F48A8FA2}" destId="{C61A0A1C-D5EF-4F50-8933-68780844D5BA}" srcOrd="3" destOrd="0" presId="urn:microsoft.com/office/officeart/2005/8/layout/equation1"/>
    <dgm:cxn modelId="{6C56F9F7-F696-430D-B582-A03E0F6F5C52}" type="presParOf" srcId="{7BE7AED8-D2B3-479D-930D-9B52F48A8FA2}" destId="{7C464882-4574-49F7-AE2D-22C0FAFC5576}" srcOrd="4" destOrd="0" presId="urn:microsoft.com/office/officeart/2005/8/layout/equation1"/>
    <dgm:cxn modelId="{1CD7C3E8-3A7D-47D2-AFB4-8239CA84C315}" type="presParOf" srcId="{7BE7AED8-D2B3-479D-930D-9B52F48A8FA2}" destId="{04C75E68-114A-497E-A54B-FE9C11031743}" srcOrd="5" destOrd="0" presId="urn:microsoft.com/office/officeart/2005/8/layout/equation1"/>
    <dgm:cxn modelId="{9B3E98D6-3CA1-4699-97A5-34F2A7746809}" type="presParOf" srcId="{7BE7AED8-D2B3-479D-930D-9B52F48A8FA2}" destId="{BA048AB3-3C66-4D05-B16F-E2594A98E415}" srcOrd="6" destOrd="0" presId="urn:microsoft.com/office/officeart/2005/8/layout/equation1"/>
    <dgm:cxn modelId="{698CEF80-8946-4857-B62B-81BD22060EA2}" type="presParOf" srcId="{7BE7AED8-D2B3-479D-930D-9B52F48A8FA2}" destId="{0C7857F7-1AC9-4641-ACEF-05984249E268}" srcOrd="7" destOrd="0" presId="urn:microsoft.com/office/officeart/2005/8/layout/equation1"/>
    <dgm:cxn modelId="{D9C5F226-789F-4AD2-ADAA-E68F82959525}" type="presParOf" srcId="{7BE7AED8-D2B3-479D-930D-9B52F48A8FA2}" destId="{14128C51-30CF-4F74-941B-35EA4E869D91}" srcOrd="8" destOrd="0" presId="urn:microsoft.com/office/officeart/2005/8/layout/equation1"/>
    <dgm:cxn modelId="{361326D3-7F60-49C3-B759-C75C54E0354A}" type="presParOf" srcId="{7BE7AED8-D2B3-479D-930D-9B52F48A8FA2}" destId="{9DB80F41-68C0-4647-AAB8-47F8DE451FB8}" srcOrd="9" destOrd="0" presId="urn:microsoft.com/office/officeart/2005/8/layout/equation1"/>
    <dgm:cxn modelId="{C074F8CD-93D4-45DD-91FE-9B2FD0C6414C}" type="presParOf" srcId="{7BE7AED8-D2B3-479D-930D-9B52F48A8FA2}" destId="{A8875A86-11F0-4B71-8480-387BFFC11317}" srcOrd="10" destOrd="0" presId="urn:microsoft.com/office/officeart/2005/8/layout/equation1"/>
    <dgm:cxn modelId="{51BE8075-34F4-4DEB-8824-438330C14C5A}" type="presParOf" srcId="{7BE7AED8-D2B3-479D-930D-9B52F48A8FA2}" destId="{E34CE386-B045-4A1D-A004-04CE47D14B53}" srcOrd="11" destOrd="0" presId="urn:microsoft.com/office/officeart/2005/8/layout/equation1"/>
    <dgm:cxn modelId="{7C7D1E00-A782-4FFB-AFD3-6E893D82BDF5}" type="presParOf" srcId="{7BE7AED8-D2B3-479D-930D-9B52F48A8FA2}" destId="{75C7D345-87BF-490E-8996-AB8ADE65AA54}" srcOrd="12" destOrd="0" presId="urn:microsoft.com/office/officeart/2005/8/layout/equation1"/>
    <dgm:cxn modelId="{283F752F-F886-4C8C-B369-2E6F98829587}" type="presParOf" srcId="{7BE7AED8-D2B3-479D-930D-9B52F48A8FA2}" destId="{1E303A29-E03C-4BC0-87C9-820019FC7C69}" srcOrd="13" destOrd="0" presId="urn:microsoft.com/office/officeart/2005/8/layout/equation1"/>
    <dgm:cxn modelId="{EC731A19-8B76-439A-8740-9B821958C80C}" type="presParOf" srcId="{7BE7AED8-D2B3-479D-930D-9B52F48A8FA2}" destId="{9497D6B1-9214-4789-B10B-B4A6075B71AB}" srcOrd="14" destOrd="0" presId="urn:microsoft.com/office/officeart/2005/8/layout/equation1"/>
    <dgm:cxn modelId="{527C7442-FEA1-467F-A3F9-FFFAD0CD7888}" type="presParOf" srcId="{7BE7AED8-D2B3-479D-930D-9B52F48A8FA2}" destId="{580AE1F6-9371-4B19-8781-8F2D04C8DF28}" srcOrd="15" destOrd="0" presId="urn:microsoft.com/office/officeart/2005/8/layout/equation1"/>
    <dgm:cxn modelId="{68924647-0B5A-41CA-8D67-17DAA5BFD764}" type="presParOf" srcId="{7BE7AED8-D2B3-479D-930D-9B52F48A8FA2}" destId="{43FECBB2-B120-4184-A457-513E2DFDDD34}" srcOrd="16" destOrd="0" presId="urn:microsoft.com/office/officeart/2005/8/layout/equation1"/>
    <dgm:cxn modelId="{6120E1BB-2CC1-4289-A790-7167C68A2940}" type="presParOf" srcId="{7BE7AED8-D2B3-479D-930D-9B52F48A8FA2}" destId="{64F9EC97-27BB-4D0B-B65F-ED705D11DDB3}" srcOrd="17" destOrd="0" presId="urn:microsoft.com/office/officeart/2005/8/layout/equation1"/>
    <dgm:cxn modelId="{9F1124FA-EF7A-45CF-ABAD-E74B02BFF728}" type="presParOf" srcId="{7BE7AED8-D2B3-479D-930D-9B52F48A8FA2}" destId="{66211B2E-A016-4807-84A9-4A8AEE72739E}" srcOrd="18" destOrd="0" presId="urn:microsoft.com/office/officeart/2005/8/layout/equation1"/>
    <dgm:cxn modelId="{3D9E8782-9989-41CC-ADD6-098FC4E3C31A}" type="presParOf" srcId="{7BE7AED8-D2B3-479D-930D-9B52F48A8FA2}" destId="{CCBFCAE1-7B3C-4E2D-A276-3FD0B635B943}" srcOrd="19" destOrd="0" presId="urn:microsoft.com/office/officeart/2005/8/layout/equation1"/>
    <dgm:cxn modelId="{1E7F477B-76AF-428E-8F02-4ED701C05473}" type="presParOf" srcId="{7BE7AED8-D2B3-479D-930D-9B52F48A8FA2}" destId="{E3CEF4E8-2AC6-4AFC-A3BA-F5E8D7A5AA72}" srcOrd="20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E6860A-807C-40E8-9D93-70F6AD98699A}">
      <dsp:nvSpPr>
        <dsp:cNvPr id="0" name=""/>
        <dsp:cNvSpPr/>
      </dsp:nvSpPr>
      <dsp:spPr>
        <a:xfrm>
          <a:off x="978026" y="0"/>
          <a:ext cx="2471503" cy="617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SAUDI ARABIA</a:t>
          </a:r>
        </a:p>
      </dsp:txBody>
      <dsp:txXfrm>
        <a:off x="996123" y="18097"/>
        <a:ext cx="2435309" cy="581681"/>
      </dsp:txXfrm>
    </dsp:sp>
    <dsp:sp modelId="{8A03655C-8E27-47DC-8EC4-A362731216A1}">
      <dsp:nvSpPr>
        <dsp:cNvPr id="0" name=""/>
        <dsp:cNvSpPr/>
      </dsp:nvSpPr>
      <dsp:spPr>
        <a:xfrm rot="5379640">
          <a:off x="2099264" y="635210"/>
          <a:ext cx="234538" cy="2780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 rot="-5400000">
        <a:off x="2132912" y="656963"/>
        <a:ext cx="166826" cy="164177"/>
      </dsp:txXfrm>
    </dsp:sp>
    <dsp:sp modelId="{CA7FAFC0-26F1-42D4-B80A-9FEB2472DF1D}">
      <dsp:nvSpPr>
        <dsp:cNvPr id="0" name=""/>
        <dsp:cNvSpPr/>
      </dsp:nvSpPr>
      <dsp:spPr>
        <a:xfrm>
          <a:off x="983538" y="930588"/>
          <a:ext cx="2471503" cy="617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OMAN</a:t>
          </a:r>
        </a:p>
      </dsp:txBody>
      <dsp:txXfrm>
        <a:off x="1001635" y="948685"/>
        <a:ext cx="2435309" cy="581681"/>
      </dsp:txXfrm>
    </dsp:sp>
    <dsp:sp modelId="{DDD43AEA-EDC9-4509-A436-5A235224726D}">
      <dsp:nvSpPr>
        <dsp:cNvPr id="0" name=""/>
        <dsp:cNvSpPr/>
      </dsp:nvSpPr>
      <dsp:spPr>
        <a:xfrm rot="5400000">
          <a:off x="2103438" y="1563911"/>
          <a:ext cx="231703" cy="2780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 rot="-5400000">
        <a:off x="2135877" y="1587082"/>
        <a:ext cx="166826" cy="162192"/>
      </dsp:txXfrm>
    </dsp:sp>
    <dsp:sp modelId="{19793D55-8A10-4F89-9F04-AAA857BA2492}">
      <dsp:nvSpPr>
        <dsp:cNvPr id="0" name=""/>
        <dsp:cNvSpPr/>
      </dsp:nvSpPr>
      <dsp:spPr>
        <a:xfrm>
          <a:off x="983538" y="1857402"/>
          <a:ext cx="2471503" cy="617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KUWAIT</a:t>
          </a:r>
        </a:p>
      </dsp:txBody>
      <dsp:txXfrm>
        <a:off x="1001635" y="1875499"/>
        <a:ext cx="2435309" cy="581681"/>
      </dsp:txXfrm>
    </dsp:sp>
    <dsp:sp modelId="{10871EC4-2A70-4462-A3F6-B81EC072DE8B}">
      <dsp:nvSpPr>
        <dsp:cNvPr id="0" name=""/>
        <dsp:cNvSpPr/>
      </dsp:nvSpPr>
      <dsp:spPr>
        <a:xfrm rot="5400000">
          <a:off x="2103438" y="2490725"/>
          <a:ext cx="231703" cy="2780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 rot="-5400000">
        <a:off x="2135877" y="2513896"/>
        <a:ext cx="166826" cy="162192"/>
      </dsp:txXfrm>
    </dsp:sp>
    <dsp:sp modelId="{BFF1507F-DAD6-4A55-9461-5DA46D165194}">
      <dsp:nvSpPr>
        <dsp:cNvPr id="0" name=""/>
        <dsp:cNvSpPr/>
      </dsp:nvSpPr>
      <dsp:spPr>
        <a:xfrm>
          <a:off x="983538" y="2784216"/>
          <a:ext cx="2471503" cy="617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UAE</a:t>
          </a:r>
        </a:p>
      </dsp:txBody>
      <dsp:txXfrm>
        <a:off x="1001635" y="2802313"/>
        <a:ext cx="2435309" cy="581681"/>
      </dsp:txXfrm>
    </dsp:sp>
    <dsp:sp modelId="{6B07EE52-76C6-42EE-937B-4D8BA6B61206}">
      <dsp:nvSpPr>
        <dsp:cNvPr id="0" name=""/>
        <dsp:cNvSpPr/>
      </dsp:nvSpPr>
      <dsp:spPr>
        <a:xfrm rot="5400000">
          <a:off x="2103438" y="3417539"/>
          <a:ext cx="231703" cy="2780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 rot="-5400000">
        <a:off x="2135877" y="3440710"/>
        <a:ext cx="166826" cy="162192"/>
      </dsp:txXfrm>
    </dsp:sp>
    <dsp:sp modelId="{F9436E63-36FE-4E53-8E03-8B8DF6F0A91A}">
      <dsp:nvSpPr>
        <dsp:cNvPr id="0" name=""/>
        <dsp:cNvSpPr/>
      </dsp:nvSpPr>
      <dsp:spPr>
        <a:xfrm>
          <a:off x="983538" y="3711030"/>
          <a:ext cx="2471503" cy="617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BAHRAIN</a:t>
          </a:r>
        </a:p>
      </dsp:txBody>
      <dsp:txXfrm>
        <a:off x="1001635" y="3729127"/>
        <a:ext cx="2435309" cy="581681"/>
      </dsp:txXfrm>
    </dsp:sp>
    <dsp:sp modelId="{8EE6E473-814D-4FAC-92C0-F627E4E8D51E}">
      <dsp:nvSpPr>
        <dsp:cNvPr id="0" name=""/>
        <dsp:cNvSpPr/>
      </dsp:nvSpPr>
      <dsp:spPr>
        <a:xfrm rot="5400000">
          <a:off x="2103438" y="4344353"/>
          <a:ext cx="231703" cy="2780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 rot="-5400000">
        <a:off x="2135877" y="4367524"/>
        <a:ext cx="166826" cy="162192"/>
      </dsp:txXfrm>
    </dsp:sp>
    <dsp:sp modelId="{032A51A9-B8A3-43D2-9ABF-65BA9E1AA292}">
      <dsp:nvSpPr>
        <dsp:cNvPr id="0" name=""/>
        <dsp:cNvSpPr/>
      </dsp:nvSpPr>
      <dsp:spPr>
        <a:xfrm>
          <a:off x="983538" y="4637844"/>
          <a:ext cx="2471503" cy="617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QATAR</a:t>
          </a:r>
        </a:p>
      </dsp:txBody>
      <dsp:txXfrm>
        <a:off x="1001635" y="4655941"/>
        <a:ext cx="2435309" cy="581681"/>
      </dsp:txXfrm>
    </dsp:sp>
    <dsp:sp modelId="{D5043709-C6CE-495E-A91F-30D09FB90BFD}">
      <dsp:nvSpPr>
        <dsp:cNvPr id="0" name=""/>
        <dsp:cNvSpPr/>
      </dsp:nvSpPr>
      <dsp:spPr>
        <a:xfrm rot="5400000">
          <a:off x="2103438" y="5271166"/>
          <a:ext cx="231703" cy="2780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 rot="-5400000">
        <a:off x="2135877" y="5294337"/>
        <a:ext cx="166826" cy="162192"/>
      </dsp:txXfrm>
    </dsp:sp>
    <dsp:sp modelId="{07450F44-B452-4391-9E70-1BF84DF32D71}">
      <dsp:nvSpPr>
        <dsp:cNvPr id="0" name=""/>
        <dsp:cNvSpPr/>
      </dsp:nvSpPr>
      <dsp:spPr>
        <a:xfrm>
          <a:off x="983538" y="5564658"/>
          <a:ext cx="2471503" cy="617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NORTH AFRICA</a:t>
          </a:r>
        </a:p>
      </dsp:txBody>
      <dsp:txXfrm>
        <a:off x="1001635" y="5582755"/>
        <a:ext cx="2435309" cy="5816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1A1D62-DCDF-4DC1-8876-E6EDAF0811F6}">
      <dsp:nvSpPr>
        <dsp:cNvPr id="0" name=""/>
        <dsp:cNvSpPr/>
      </dsp:nvSpPr>
      <dsp:spPr>
        <a:xfrm>
          <a:off x="4417446" y="1970"/>
          <a:ext cx="1852561" cy="1852561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Liner Raw Material</a:t>
          </a:r>
        </a:p>
      </dsp:txBody>
      <dsp:txXfrm>
        <a:off x="4688747" y="273271"/>
        <a:ext cx="1309959" cy="1309959"/>
      </dsp:txXfrm>
    </dsp:sp>
    <dsp:sp modelId="{7654F7CA-532E-4A04-AA9E-613FD560FF7C}">
      <dsp:nvSpPr>
        <dsp:cNvPr id="0" name=""/>
        <dsp:cNvSpPr/>
      </dsp:nvSpPr>
      <dsp:spPr>
        <a:xfrm rot="1800000">
          <a:off x="6289583" y="1303519"/>
          <a:ext cx="491200" cy="62523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6299454" y="1391727"/>
        <a:ext cx="343840" cy="375143"/>
      </dsp:txXfrm>
    </dsp:sp>
    <dsp:sp modelId="{110CAFED-EED9-4CF2-A46B-42A0BB0E693A}">
      <dsp:nvSpPr>
        <dsp:cNvPr id="0" name=""/>
        <dsp:cNvSpPr/>
      </dsp:nvSpPr>
      <dsp:spPr>
        <a:xfrm>
          <a:off x="6824438" y="1391647"/>
          <a:ext cx="1852561" cy="1852561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Liner Pipe</a:t>
          </a:r>
        </a:p>
      </dsp:txBody>
      <dsp:txXfrm>
        <a:off x="7095739" y="1662948"/>
        <a:ext cx="1309959" cy="1309959"/>
      </dsp:txXfrm>
    </dsp:sp>
    <dsp:sp modelId="{9D36A690-DFC5-4642-BF14-BAD1D062BD00}">
      <dsp:nvSpPr>
        <dsp:cNvPr id="0" name=""/>
        <dsp:cNvSpPr/>
      </dsp:nvSpPr>
      <dsp:spPr>
        <a:xfrm rot="5400000">
          <a:off x="7505119" y="3381084"/>
          <a:ext cx="491200" cy="62523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7578799" y="3432452"/>
        <a:ext cx="343840" cy="375143"/>
      </dsp:txXfrm>
    </dsp:sp>
    <dsp:sp modelId="{1C948DEA-526B-410A-ABC9-42D0536C2E64}">
      <dsp:nvSpPr>
        <dsp:cNvPr id="0" name=""/>
        <dsp:cNvSpPr/>
      </dsp:nvSpPr>
      <dsp:spPr>
        <a:xfrm>
          <a:off x="6824438" y="4171003"/>
          <a:ext cx="1852561" cy="1852561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Liner Fusion</a:t>
          </a:r>
        </a:p>
      </dsp:txBody>
      <dsp:txXfrm>
        <a:off x="7095739" y="4442304"/>
        <a:ext cx="1309959" cy="1309959"/>
      </dsp:txXfrm>
    </dsp:sp>
    <dsp:sp modelId="{03635FBA-3906-48B3-A140-9CD410B04D9F}">
      <dsp:nvSpPr>
        <dsp:cNvPr id="0" name=""/>
        <dsp:cNvSpPr/>
      </dsp:nvSpPr>
      <dsp:spPr>
        <a:xfrm rot="9000000">
          <a:off x="6313662" y="5472552"/>
          <a:ext cx="491200" cy="62523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 rot="10800000">
        <a:off x="6451151" y="5560760"/>
        <a:ext cx="343840" cy="375143"/>
      </dsp:txXfrm>
    </dsp:sp>
    <dsp:sp modelId="{4FE7FDE9-F22E-458F-9C8A-51BB9433C891}">
      <dsp:nvSpPr>
        <dsp:cNvPr id="0" name=""/>
        <dsp:cNvSpPr/>
      </dsp:nvSpPr>
      <dsp:spPr>
        <a:xfrm>
          <a:off x="4417446" y="5560681"/>
          <a:ext cx="1852561" cy="1852561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Roll Down</a:t>
          </a:r>
        </a:p>
      </dsp:txBody>
      <dsp:txXfrm>
        <a:off x="4688747" y="5831982"/>
        <a:ext cx="1309959" cy="1309959"/>
      </dsp:txXfrm>
    </dsp:sp>
    <dsp:sp modelId="{9ACDB163-2E57-46A2-8869-08416BD0B80B}">
      <dsp:nvSpPr>
        <dsp:cNvPr id="0" name=""/>
        <dsp:cNvSpPr/>
      </dsp:nvSpPr>
      <dsp:spPr>
        <a:xfrm rot="12600000">
          <a:off x="3906670" y="5486454"/>
          <a:ext cx="491200" cy="62523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 rot="10800000">
        <a:off x="4044159" y="5648342"/>
        <a:ext cx="343840" cy="375143"/>
      </dsp:txXfrm>
    </dsp:sp>
    <dsp:sp modelId="{59E4B171-8215-4C98-BB6D-CF09DEC11479}">
      <dsp:nvSpPr>
        <dsp:cNvPr id="0" name=""/>
        <dsp:cNvSpPr/>
      </dsp:nvSpPr>
      <dsp:spPr>
        <a:xfrm>
          <a:off x="2010454" y="4171003"/>
          <a:ext cx="1852561" cy="1852561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Liner Installation</a:t>
          </a:r>
        </a:p>
      </dsp:txBody>
      <dsp:txXfrm>
        <a:off x="2281755" y="4442304"/>
        <a:ext cx="1309959" cy="1309959"/>
      </dsp:txXfrm>
    </dsp:sp>
    <dsp:sp modelId="{7C522607-07FE-4995-A5BD-9621D9285BFC}">
      <dsp:nvSpPr>
        <dsp:cNvPr id="0" name=""/>
        <dsp:cNvSpPr/>
      </dsp:nvSpPr>
      <dsp:spPr>
        <a:xfrm rot="16200000">
          <a:off x="2691134" y="3408888"/>
          <a:ext cx="491200" cy="62523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2764814" y="3607616"/>
        <a:ext cx="343840" cy="375143"/>
      </dsp:txXfrm>
    </dsp:sp>
    <dsp:sp modelId="{E8EB8781-0D33-41BB-8116-61DF6FE91DCB}">
      <dsp:nvSpPr>
        <dsp:cNvPr id="0" name=""/>
        <dsp:cNvSpPr/>
      </dsp:nvSpPr>
      <dsp:spPr>
        <a:xfrm>
          <a:off x="2010454" y="1391647"/>
          <a:ext cx="1852561" cy="1852561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End Fittings </a:t>
          </a:r>
        </a:p>
      </dsp:txBody>
      <dsp:txXfrm>
        <a:off x="2281755" y="1662948"/>
        <a:ext cx="1309959" cy="1309959"/>
      </dsp:txXfrm>
    </dsp:sp>
    <dsp:sp modelId="{4F8A9B60-3E79-4EDE-A51A-17C0BF3C1D10}">
      <dsp:nvSpPr>
        <dsp:cNvPr id="0" name=""/>
        <dsp:cNvSpPr/>
      </dsp:nvSpPr>
      <dsp:spPr>
        <a:xfrm rot="19800000">
          <a:off x="3882591" y="1317421"/>
          <a:ext cx="491200" cy="62523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3892462" y="1479309"/>
        <a:ext cx="343840" cy="3751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C11525-2A8A-4037-879A-7D54C1D1CC53}">
      <dsp:nvSpPr>
        <dsp:cNvPr id="0" name=""/>
        <dsp:cNvSpPr/>
      </dsp:nvSpPr>
      <dsp:spPr>
        <a:xfrm>
          <a:off x="145174" y="1475340"/>
          <a:ext cx="1747884" cy="174788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$</a:t>
          </a:r>
        </a:p>
      </dsp:txBody>
      <dsp:txXfrm>
        <a:off x="401146" y="1731312"/>
        <a:ext cx="1235940" cy="1235940"/>
      </dsp:txXfrm>
    </dsp:sp>
    <dsp:sp modelId="{058C1013-A17B-4513-BFAC-02D8D861514D}">
      <dsp:nvSpPr>
        <dsp:cNvPr id="0" name=""/>
        <dsp:cNvSpPr/>
      </dsp:nvSpPr>
      <dsp:spPr>
        <a:xfrm>
          <a:off x="1882995" y="1838800"/>
          <a:ext cx="1013773" cy="1013773"/>
        </a:xfrm>
        <a:prstGeom prst="mathPlus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2017371" y="2226467"/>
        <a:ext cx="745021" cy="238439"/>
      </dsp:txXfrm>
    </dsp:sp>
    <dsp:sp modelId="{7C464882-4574-49F7-AE2D-22C0FAFC5576}">
      <dsp:nvSpPr>
        <dsp:cNvPr id="0" name=""/>
        <dsp:cNvSpPr/>
      </dsp:nvSpPr>
      <dsp:spPr>
        <a:xfrm>
          <a:off x="3035848" y="1642980"/>
          <a:ext cx="1747884" cy="1747884"/>
        </a:xfrm>
        <a:prstGeom prst="ellipse">
          <a:avLst/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$</a:t>
          </a:r>
        </a:p>
      </dsp:txBody>
      <dsp:txXfrm>
        <a:off x="3291820" y="1898952"/>
        <a:ext cx="1235940" cy="1235940"/>
      </dsp:txXfrm>
    </dsp:sp>
    <dsp:sp modelId="{BA048AB3-3C66-4D05-B16F-E2594A98E415}">
      <dsp:nvSpPr>
        <dsp:cNvPr id="0" name=""/>
        <dsp:cNvSpPr/>
      </dsp:nvSpPr>
      <dsp:spPr>
        <a:xfrm>
          <a:off x="4880414" y="1934794"/>
          <a:ext cx="1013773" cy="1013773"/>
        </a:xfrm>
        <a:prstGeom prst="mathPlus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5014790" y="2322461"/>
        <a:ext cx="745021" cy="238439"/>
      </dsp:txXfrm>
    </dsp:sp>
    <dsp:sp modelId="{14128C51-30CF-4F74-941B-35EA4E869D91}">
      <dsp:nvSpPr>
        <dsp:cNvPr id="0" name=""/>
        <dsp:cNvSpPr/>
      </dsp:nvSpPr>
      <dsp:spPr>
        <a:xfrm>
          <a:off x="6057537" y="1661368"/>
          <a:ext cx="1747884" cy="1747884"/>
        </a:xfrm>
        <a:prstGeom prst="ellipse">
          <a:avLst/>
        </a:prstGeom>
        <a:solidFill>
          <a:schemeClr val="accent3">
            <a:hueOff val="4500106"/>
            <a:satOff val="-6752"/>
            <a:lumOff val="-109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$</a:t>
          </a:r>
        </a:p>
      </dsp:txBody>
      <dsp:txXfrm>
        <a:off x="6313509" y="1917340"/>
        <a:ext cx="1235940" cy="1235940"/>
      </dsp:txXfrm>
    </dsp:sp>
    <dsp:sp modelId="{A8875A86-11F0-4B71-8480-387BFFC11317}">
      <dsp:nvSpPr>
        <dsp:cNvPr id="0" name=""/>
        <dsp:cNvSpPr/>
      </dsp:nvSpPr>
      <dsp:spPr>
        <a:xfrm>
          <a:off x="7863226" y="1825975"/>
          <a:ext cx="1013773" cy="1013773"/>
        </a:xfrm>
        <a:prstGeom prst="mathPlus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7997602" y="2213642"/>
        <a:ext cx="745021" cy="238439"/>
      </dsp:txXfrm>
    </dsp:sp>
    <dsp:sp modelId="{75C7D345-87BF-490E-8996-AB8ADE65AA54}">
      <dsp:nvSpPr>
        <dsp:cNvPr id="0" name=""/>
        <dsp:cNvSpPr/>
      </dsp:nvSpPr>
      <dsp:spPr>
        <a:xfrm>
          <a:off x="9030686" y="1642980"/>
          <a:ext cx="1747884" cy="1747884"/>
        </a:xfrm>
        <a:prstGeom prst="ellipse">
          <a:avLst/>
        </a:prstGeom>
        <a:solidFill>
          <a:schemeClr val="accent3">
            <a:hueOff val="6750158"/>
            <a:satOff val="-10128"/>
            <a:lumOff val="-164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$</a:t>
          </a:r>
        </a:p>
      </dsp:txBody>
      <dsp:txXfrm>
        <a:off x="9286658" y="1898952"/>
        <a:ext cx="1235940" cy="1235940"/>
      </dsp:txXfrm>
    </dsp:sp>
    <dsp:sp modelId="{9497D6B1-9214-4789-B10B-B4A6075B71AB}">
      <dsp:nvSpPr>
        <dsp:cNvPr id="0" name=""/>
        <dsp:cNvSpPr/>
      </dsp:nvSpPr>
      <dsp:spPr>
        <a:xfrm>
          <a:off x="10952109" y="1838800"/>
          <a:ext cx="1013773" cy="1013773"/>
        </a:xfrm>
        <a:prstGeom prst="mathPlus">
          <a:avLst/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11086485" y="2226467"/>
        <a:ext cx="745021" cy="238439"/>
      </dsp:txXfrm>
    </dsp:sp>
    <dsp:sp modelId="{43FECBB2-B120-4184-A457-513E2DFDDD34}">
      <dsp:nvSpPr>
        <dsp:cNvPr id="0" name=""/>
        <dsp:cNvSpPr/>
      </dsp:nvSpPr>
      <dsp:spPr>
        <a:xfrm>
          <a:off x="12181819" y="1520645"/>
          <a:ext cx="1747884" cy="1747884"/>
        </a:xfrm>
        <a:prstGeom prst="ellipse">
          <a:avLst/>
        </a:prstGeom>
        <a:solidFill>
          <a:schemeClr val="accent3">
            <a:hueOff val="9000211"/>
            <a:satOff val="-13504"/>
            <a:lumOff val="-219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$</a:t>
          </a:r>
        </a:p>
      </dsp:txBody>
      <dsp:txXfrm>
        <a:off x="12437791" y="1776617"/>
        <a:ext cx="1235940" cy="1235940"/>
      </dsp:txXfrm>
    </dsp:sp>
    <dsp:sp modelId="{66211B2E-A016-4807-84A9-4A8AEE72739E}">
      <dsp:nvSpPr>
        <dsp:cNvPr id="0" name=""/>
        <dsp:cNvSpPr/>
      </dsp:nvSpPr>
      <dsp:spPr>
        <a:xfrm>
          <a:off x="14026384" y="1838800"/>
          <a:ext cx="1013773" cy="1013773"/>
        </a:xfrm>
        <a:prstGeom prst="mathEqual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200" kern="1200"/>
        </a:p>
      </dsp:txBody>
      <dsp:txXfrm>
        <a:off x="14160760" y="2047637"/>
        <a:ext cx="745021" cy="596099"/>
      </dsp:txXfrm>
    </dsp:sp>
    <dsp:sp modelId="{E3CEF4E8-2AC6-4AFC-A3BA-F5E8D7A5AA72}">
      <dsp:nvSpPr>
        <dsp:cNvPr id="0" name=""/>
        <dsp:cNvSpPr/>
      </dsp:nvSpPr>
      <dsp:spPr>
        <a:xfrm>
          <a:off x="15237490" y="1722439"/>
          <a:ext cx="1747884" cy="1747884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100%</a:t>
          </a:r>
        </a:p>
      </dsp:txBody>
      <dsp:txXfrm>
        <a:off x="15493462" y="1978411"/>
        <a:ext cx="1235940" cy="12359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C11525-2A8A-4037-879A-7D54C1D1CC53}">
      <dsp:nvSpPr>
        <dsp:cNvPr id="0" name=""/>
        <dsp:cNvSpPr/>
      </dsp:nvSpPr>
      <dsp:spPr>
        <a:xfrm>
          <a:off x="467" y="432010"/>
          <a:ext cx="1726778" cy="172677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CAPEX-1</a:t>
          </a:r>
        </a:p>
      </dsp:txBody>
      <dsp:txXfrm>
        <a:off x="253348" y="684891"/>
        <a:ext cx="1221016" cy="1221016"/>
      </dsp:txXfrm>
    </dsp:sp>
    <dsp:sp modelId="{058C1013-A17B-4513-BFAC-02D8D861514D}">
      <dsp:nvSpPr>
        <dsp:cNvPr id="0" name=""/>
        <dsp:cNvSpPr/>
      </dsp:nvSpPr>
      <dsp:spPr>
        <a:xfrm>
          <a:off x="1867459" y="794634"/>
          <a:ext cx="1001531" cy="1001531"/>
        </a:xfrm>
        <a:prstGeom prst="mathPlus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000212" y="1177619"/>
        <a:ext cx="736025" cy="235561"/>
      </dsp:txXfrm>
    </dsp:sp>
    <dsp:sp modelId="{7C464882-4574-49F7-AE2D-22C0FAFC5576}">
      <dsp:nvSpPr>
        <dsp:cNvPr id="0" name=""/>
        <dsp:cNvSpPr/>
      </dsp:nvSpPr>
      <dsp:spPr>
        <a:xfrm>
          <a:off x="3009205" y="432010"/>
          <a:ext cx="1726778" cy="172677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CAPEX-2</a:t>
          </a:r>
        </a:p>
      </dsp:txBody>
      <dsp:txXfrm>
        <a:off x="3262086" y="684891"/>
        <a:ext cx="1221016" cy="1221016"/>
      </dsp:txXfrm>
    </dsp:sp>
    <dsp:sp modelId="{BA048AB3-3C66-4D05-B16F-E2594A98E415}">
      <dsp:nvSpPr>
        <dsp:cNvPr id="0" name=""/>
        <dsp:cNvSpPr/>
      </dsp:nvSpPr>
      <dsp:spPr>
        <a:xfrm>
          <a:off x="4876198" y="794634"/>
          <a:ext cx="1001531" cy="1001531"/>
        </a:xfrm>
        <a:prstGeom prst="mathPlus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5008951" y="1177619"/>
        <a:ext cx="736025" cy="235561"/>
      </dsp:txXfrm>
    </dsp:sp>
    <dsp:sp modelId="{14128C51-30CF-4F74-941B-35EA4E869D91}">
      <dsp:nvSpPr>
        <dsp:cNvPr id="0" name=""/>
        <dsp:cNvSpPr/>
      </dsp:nvSpPr>
      <dsp:spPr>
        <a:xfrm>
          <a:off x="6017944" y="432010"/>
          <a:ext cx="1726778" cy="172677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OPEX</a:t>
          </a:r>
        </a:p>
      </dsp:txBody>
      <dsp:txXfrm>
        <a:off x="6270825" y="684891"/>
        <a:ext cx="1221016" cy="1221016"/>
      </dsp:txXfrm>
    </dsp:sp>
    <dsp:sp modelId="{A8875A86-11F0-4B71-8480-387BFFC11317}">
      <dsp:nvSpPr>
        <dsp:cNvPr id="0" name=""/>
        <dsp:cNvSpPr/>
      </dsp:nvSpPr>
      <dsp:spPr>
        <a:xfrm>
          <a:off x="7884937" y="794634"/>
          <a:ext cx="1001531" cy="1001531"/>
        </a:xfrm>
        <a:prstGeom prst="mathPlus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8017690" y="1177619"/>
        <a:ext cx="736025" cy="235561"/>
      </dsp:txXfrm>
    </dsp:sp>
    <dsp:sp modelId="{75C7D345-87BF-490E-8996-AB8ADE65AA54}">
      <dsp:nvSpPr>
        <dsp:cNvPr id="0" name=""/>
        <dsp:cNvSpPr/>
      </dsp:nvSpPr>
      <dsp:spPr>
        <a:xfrm>
          <a:off x="9026683" y="432010"/>
          <a:ext cx="1795573" cy="172677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LOST REVENUE</a:t>
          </a:r>
        </a:p>
      </dsp:txBody>
      <dsp:txXfrm>
        <a:off x="9289639" y="684891"/>
        <a:ext cx="1269661" cy="1221016"/>
      </dsp:txXfrm>
    </dsp:sp>
    <dsp:sp modelId="{9497D6B1-9214-4789-B10B-B4A6075B71AB}">
      <dsp:nvSpPr>
        <dsp:cNvPr id="0" name=""/>
        <dsp:cNvSpPr/>
      </dsp:nvSpPr>
      <dsp:spPr>
        <a:xfrm>
          <a:off x="10962471" y="794634"/>
          <a:ext cx="1001531" cy="1001531"/>
        </a:xfrm>
        <a:prstGeom prst="mathPlus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11095224" y="1177619"/>
        <a:ext cx="736025" cy="235561"/>
      </dsp:txXfrm>
    </dsp:sp>
    <dsp:sp modelId="{43FECBB2-B120-4184-A457-513E2DFDDD34}">
      <dsp:nvSpPr>
        <dsp:cNvPr id="0" name=""/>
        <dsp:cNvSpPr/>
      </dsp:nvSpPr>
      <dsp:spPr>
        <a:xfrm>
          <a:off x="12104217" y="432010"/>
          <a:ext cx="1726778" cy="172677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ENV. COST</a:t>
          </a:r>
        </a:p>
      </dsp:txBody>
      <dsp:txXfrm>
        <a:off x="12357098" y="684891"/>
        <a:ext cx="1221016" cy="1221016"/>
      </dsp:txXfrm>
    </dsp:sp>
    <dsp:sp modelId="{66211B2E-A016-4807-84A9-4A8AEE72739E}">
      <dsp:nvSpPr>
        <dsp:cNvPr id="0" name=""/>
        <dsp:cNvSpPr/>
      </dsp:nvSpPr>
      <dsp:spPr>
        <a:xfrm>
          <a:off x="13971210" y="794634"/>
          <a:ext cx="1001531" cy="1001531"/>
        </a:xfrm>
        <a:prstGeom prst="mathEqual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200" kern="1200"/>
        </a:p>
      </dsp:txBody>
      <dsp:txXfrm>
        <a:off x="14103963" y="1000949"/>
        <a:ext cx="736025" cy="588901"/>
      </dsp:txXfrm>
    </dsp:sp>
    <dsp:sp modelId="{E3CEF4E8-2AC6-4AFC-A3BA-F5E8D7A5AA72}">
      <dsp:nvSpPr>
        <dsp:cNvPr id="0" name=""/>
        <dsp:cNvSpPr/>
      </dsp:nvSpPr>
      <dsp:spPr>
        <a:xfrm>
          <a:off x="15112956" y="432010"/>
          <a:ext cx="1726778" cy="172677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LIFE CYCLE COST</a:t>
          </a:r>
        </a:p>
      </dsp:txBody>
      <dsp:txXfrm>
        <a:off x="15365837" y="684891"/>
        <a:ext cx="1221016" cy="12210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C11525-2A8A-4037-879A-7D54C1D1CC53}">
      <dsp:nvSpPr>
        <dsp:cNvPr id="0" name=""/>
        <dsp:cNvSpPr/>
      </dsp:nvSpPr>
      <dsp:spPr>
        <a:xfrm>
          <a:off x="4917" y="1024239"/>
          <a:ext cx="1732945" cy="173294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$</a:t>
          </a:r>
        </a:p>
      </dsp:txBody>
      <dsp:txXfrm>
        <a:off x="258701" y="1278023"/>
        <a:ext cx="1225377" cy="1225377"/>
      </dsp:txXfrm>
    </dsp:sp>
    <dsp:sp modelId="{058C1013-A17B-4513-BFAC-02D8D861514D}">
      <dsp:nvSpPr>
        <dsp:cNvPr id="0" name=""/>
        <dsp:cNvSpPr/>
      </dsp:nvSpPr>
      <dsp:spPr>
        <a:xfrm>
          <a:off x="1878577" y="1388158"/>
          <a:ext cx="1005108" cy="1005108"/>
        </a:xfrm>
        <a:prstGeom prst="mathPlus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011804" y="1772511"/>
        <a:ext cx="738654" cy="236402"/>
      </dsp:txXfrm>
    </dsp:sp>
    <dsp:sp modelId="{7C464882-4574-49F7-AE2D-22C0FAFC5576}">
      <dsp:nvSpPr>
        <dsp:cNvPr id="0" name=""/>
        <dsp:cNvSpPr/>
      </dsp:nvSpPr>
      <dsp:spPr>
        <a:xfrm>
          <a:off x="3024401" y="1024239"/>
          <a:ext cx="1732945" cy="1732945"/>
        </a:xfrm>
        <a:prstGeom prst="ellipse">
          <a:avLst/>
        </a:prstGeom>
        <a:solidFill>
          <a:schemeClr val="accent5">
            <a:hueOff val="-1986775"/>
            <a:satOff val="7962"/>
            <a:lumOff val="172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0</a:t>
          </a:r>
        </a:p>
      </dsp:txBody>
      <dsp:txXfrm>
        <a:off x="3278185" y="1278023"/>
        <a:ext cx="1225377" cy="1225377"/>
      </dsp:txXfrm>
    </dsp:sp>
    <dsp:sp modelId="{BA048AB3-3C66-4D05-B16F-E2594A98E415}">
      <dsp:nvSpPr>
        <dsp:cNvPr id="0" name=""/>
        <dsp:cNvSpPr/>
      </dsp:nvSpPr>
      <dsp:spPr>
        <a:xfrm>
          <a:off x="4898062" y="1388158"/>
          <a:ext cx="1005108" cy="1005108"/>
        </a:xfrm>
        <a:prstGeom prst="mathPlus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5031289" y="1772511"/>
        <a:ext cx="738654" cy="236402"/>
      </dsp:txXfrm>
    </dsp:sp>
    <dsp:sp modelId="{14128C51-30CF-4F74-941B-35EA4E869D91}">
      <dsp:nvSpPr>
        <dsp:cNvPr id="0" name=""/>
        <dsp:cNvSpPr/>
      </dsp:nvSpPr>
      <dsp:spPr>
        <a:xfrm>
          <a:off x="6043886" y="1024239"/>
          <a:ext cx="1732945" cy="1732945"/>
        </a:xfrm>
        <a:prstGeom prst="ellipse">
          <a:avLst/>
        </a:prstGeom>
        <a:solidFill>
          <a:schemeClr val="accent5">
            <a:hueOff val="-3973551"/>
            <a:satOff val="15924"/>
            <a:lumOff val="345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/>
            <a:t>¢</a:t>
          </a:r>
          <a:endParaRPr lang="en-US" sz="2800" kern="1200" dirty="0"/>
        </a:p>
      </dsp:txBody>
      <dsp:txXfrm>
        <a:off x="6297670" y="1278023"/>
        <a:ext cx="1225377" cy="1225377"/>
      </dsp:txXfrm>
    </dsp:sp>
    <dsp:sp modelId="{A8875A86-11F0-4B71-8480-387BFFC11317}">
      <dsp:nvSpPr>
        <dsp:cNvPr id="0" name=""/>
        <dsp:cNvSpPr/>
      </dsp:nvSpPr>
      <dsp:spPr>
        <a:xfrm>
          <a:off x="7917546" y="1388158"/>
          <a:ext cx="1005108" cy="1005108"/>
        </a:xfrm>
        <a:prstGeom prst="mathPlus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8050773" y="1772511"/>
        <a:ext cx="738654" cy="236402"/>
      </dsp:txXfrm>
    </dsp:sp>
    <dsp:sp modelId="{75C7D345-87BF-490E-8996-AB8ADE65AA54}">
      <dsp:nvSpPr>
        <dsp:cNvPr id="0" name=""/>
        <dsp:cNvSpPr/>
      </dsp:nvSpPr>
      <dsp:spPr>
        <a:xfrm>
          <a:off x="9071980" y="1058534"/>
          <a:ext cx="1732945" cy="1732945"/>
        </a:xfrm>
        <a:prstGeom prst="ellipse">
          <a:avLst/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0</a:t>
          </a:r>
        </a:p>
      </dsp:txBody>
      <dsp:txXfrm>
        <a:off x="9325764" y="1312318"/>
        <a:ext cx="1225377" cy="1225377"/>
      </dsp:txXfrm>
    </dsp:sp>
    <dsp:sp modelId="{9497D6B1-9214-4789-B10B-B4A6075B71AB}">
      <dsp:nvSpPr>
        <dsp:cNvPr id="0" name=""/>
        <dsp:cNvSpPr/>
      </dsp:nvSpPr>
      <dsp:spPr>
        <a:xfrm>
          <a:off x="10937031" y="1388158"/>
          <a:ext cx="1005108" cy="1005108"/>
        </a:xfrm>
        <a:prstGeom prst="mathPlus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11070258" y="1772511"/>
        <a:ext cx="738654" cy="236402"/>
      </dsp:txXfrm>
    </dsp:sp>
    <dsp:sp modelId="{43FECBB2-B120-4184-A457-513E2DFDDD34}">
      <dsp:nvSpPr>
        <dsp:cNvPr id="0" name=""/>
        <dsp:cNvSpPr/>
      </dsp:nvSpPr>
      <dsp:spPr>
        <a:xfrm>
          <a:off x="12082854" y="1024239"/>
          <a:ext cx="1732945" cy="1732945"/>
        </a:xfrm>
        <a:prstGeom prst="ellipse">
          <a:avLst/>
        </a:prstGeom>
        <a:solidFill>
          <a:schemeClr val="accent5">
            <a:hueOff val="-7947101"/>
            <a:satOff val="31849"/>
            <a:lumOff val="690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$</a:t>
          </a:r>
        </a:p>
      </dsp:txBody>
      <dsp:txXfrm>
        <a:off x="12336638" y="1278023"/>
        <a:ext cx="1225377" cy="1225377"/>
      </dsp:txXfrm>
    </dsp:sp>
    <dsp:sp modelId="{66211B2E-A016-4807-84A9-4A8AEE72739E}">
      <dsp:nvSpPr>
        <dsp:cNvPr id="0" name=""/>
        <dsp:cNvSpPr/>
      </dsp:nvSpPr>
      <dsp:spPr>
        <a:xfrm>
          <a:off x="13956515" y="1388158"/>
          <a:ext cx="1005108" cy="1005108"/>
        </a:xfrm>
        <a:prstGeom prst="mathEqual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200" kern="1200"/>
        </a:p>
      </dsp:txBody>
      <dsp:txXfrm>
        <a:off x="14089742" y="1595210"/>
        <a:ext cx="738654" cy="591004"/>
      </dsp:txXfrm>
    </dsp:sp>
    <dsp:sp modelId="{E3CEF4E8-2AC6-4AFC-A3BA-F5E8D7A5AA72}">
      <dsp:nvSpPr>
        <dsp:cNvPr id="0" name=""/>
        <dsp:cNvSpPr/>
      </dsp:nvSpPr>
      <dsp:spPr>
        <a:xfrm>
          <a:off x="15083194" y="1170361"/>
          <a:ext cx="1732945" cy="1732945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60%</a:t>
          </a:r>
        </a:p>
      </dsp:txBody>
      <dsp:txXfrm>
        <a:off x="15336978" y="1424145"/>
        <a:ext cx="1225377" cy="12253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17B680-C21A-42F1-905F-804DF9A843BA}" type="datetimeFigureOut">
              <a:rPr lang="en-US" smtClean="0"/>
              <a:t>14/08/2024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425CE6-7A98-463D-B4A6-0A2B8B09E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228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25CE6-7A98-463D-B4A6-0A2B8B09E8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609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14/08/2024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40.png"/><Relationship Id="rId17" Type="http://schemas.openxmlformats.org/officeDocument/2006/relationships/image" Target="../media/image9.svg"/><Relationship Id="rId2" Type="http://schemas.openxmlformats.org/officeDocument/2006/relationships/image" Target="../media/image35.jpe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9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37.png"/><Relationship Id="rId1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7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4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diagramQuickStyle" Target="../diagrams/quickStyle4.xml"/><Relationship Id="rId18" Type="http://schemas.openxmlformats.org/officeDocument/2006/relationships/diagramQuickStyle" Target="../diagrams/quickStyle5.xml"/><Relationship Id="rId3" Type="http://schemas.openxmlformats.org/officeDocument/2006/relationships/image" Target="../media/image8.png"/><Relationship Id="rId7" Type="http://schemas.openxmlformats.org/officeDocument/2006/relationships/diagramLayout" Target="../diagrams/layout3.xml"/><Relationship Id="rId12" Type="http://schemas.openxmlformats.org/officeDocument/2006/relationships/diagramLayout" Target="../diagrams/layout4.xml"/><Relationship Id="rId17" Type="http://schemas.openxmlformats.org/officeDocument/2006/relationships/diagramLayout" Target="../diagrams/layout5.xml"/><Relationship Id="rId2" Type="http://schemas.openxmlformats.org/officeDocument/2006/relationships/notesSlide" Target="../notesSlides/notesSlide1.xml"/><Relationship Id="rId16" Type="http://schemas.openxmlformats.org/officeDocument/2006/relationships/diagramData" Target="../diagrams/data5.xml"/><Relationship Id="rId20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11" Type="http://schemas.openxmlformats.org/officeDocument/2006/relationships/diagramData" Target="../diagrams/data4.xml"/><Relationship Id="rId5" Type="http://schemas.openxmlformats.org/officeDocument/2006/relationships/image" Target="../media/image7.png"/><Relationship Id="rId15" Type="http://schemas.microsoft.com/office/2007/relationships/diagramDrawing" Target="../diagrams/drawing4.xml"/><Relationship Id="rId10" Type="http://schemas.microsoft.com/office/2007/relationships/diagramDrawing" Target="../diagrams/drawing3.xml"/><Relationship Id="rId19" Type="http://schemas.openxmlformats.org/officeDocument/2006/relationships/diagramColors" Target="../diagrams/colors5.xml"/><Relationship Id="rId4" Type="http://schemas.openxmlformats.org/officeDocument/2006/relationships/image" Target="../media/image9.svg"/><Relationship Id="rId9" Type="http://schemas.openxmlformats.org/officeDocument/2006/relationships/diagramColors" Target="../diagrams/colors3.xml"/><Relationship Id="rId14" Type="http://schemas.openxmlformats.org/officeDocument/2006/relationships/diagramColors" Target="../diagrams/colors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9.svg"/><Relationship Id="rId7" Type="http://schemas.openxmlformats.org/officeDocument/2006/relationships/image" Target="../media/image5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7.png"/><Relationship Id="rId9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5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5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6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9.svg"/><Relationship Id="rId7" Type="http://schemas.openxmlformats.org/officeDocument/2006/relationships/image" Target="../media/image6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62.jpeg"/><Relationship Id="rId4" Type="http://schemas.openxmlformats.org/officeDocument/2006/relationships/image" Target="../media/image7.png"/><Relationship Id="rId9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6.JP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.svg"/><Relationship Id="rId7" Type="http://schemas.openxmlformats.org/officeDocument/2006/relationships/image" Target="../media/image70.svg"/><Relationship Id="rId12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4.svg"/><Relationship Id="rId5" Type="http://schemas.openxmlformats.org/officeDocument/2006/relationships/image" Target="../media/image68.svg"/><Relationship Id="rId10" Type="http://schemas.openxmlformats.org/officeDocument/2006/relationships/image" Target="../media/image3.png"/><Relationship Id="rId4" Type="http://schemas.openxmlformats.org/officeDocument/2006/relationships/image" Target="../media/image67.png"/><Relationship Id="rId9" Type="http://schemas.openxmlformats.org/officeDocument/2006/relationships/image" Target="../media/image72.sv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2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1.png"/><Relationship Id="rId4" Type="http://schemas.openxmlformats.org/officeDocument/2006/relationships/diagramData" Target="../diagrams/data1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9.svg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j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svg"/><Relationship Id="rId7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9.svg"/><Relationship Id="rId7" Type="http://schemas.openxmlformats.org/officeDocument/2006/relationships/image" Target="../media/image2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87100" y="308610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720864" y="1427539"/>
            <a:ext cx="482144" cy="467032"/>
          </a:xfrm>
          <a:custGeom>
            <a:avLst/>
            <a:gdLst/>
            <a:ahLst/>
            <a:cxnLst/>
            <a:rect l="l" t="t" r="r" b="b"/>
            <a:pathLst>
              <a:path w="482144" h="467032">
                <a:moveTo>
                  <a:pt x="0" y="0"/>
                </a:moveTo>
                <a:lnTo>
                  <a:pt x="482145" y="0"/>
                </a:lnTo>
                <a:lnTo>
                  <a:pt x="482145" y="467031"/>
                </a:lnTo>
                <a:lnTo>
                  <a:pt x="0" y="4670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682761">
            <a:off x="-55752" y="12179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722956" y="6564251"/>
            <a:ext cx="8883055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76"/>
              </a:lnSpc>
            </a:pPr>
            <a:r>
              <a:rPr lang="en-US" sz="4230" spc="287">
                <a:solidFill>
                  <a:srgbClr val="0C3E5B"/>
                </a:solidFill>
                <a:latin typeface="Codec Pro ExtraBold"/>
              </a:rPr>
              <a:t>Jubcor Presentation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38324" y="7743890"/>
            <a:ext cx="8403900" cy="1631547"/>
          </a:xfrm>
          <a:prstGeom prst="rect">
            <a:avLst/>
          </a:prstGeom>
        </p:spPr>
        <p:txBody>
          <a:bodyPr lIns="68744" tIns="68744" rIns="68744" bIns="68744" rtlCol="0" anchor="ctr"/>
          <a:lstStyle/>
          <a:p>
            <a:pPr algn="ctr">
              <a:lnSpc>
                <a:spcPts val="2730"/>
              </a:lnSpc>
            </a:pPr>
            <a:r>
              <a:rPr lang="en-US" sz="3600" b="1" dirty="0">
                <a:solidFill>
                  <a:srgbClr val="E28126"/>
                </a:solidFill>
                <a:latin typeface="Canva Sans"/>
              </a:rPr>
              <a:t>End to End Thermoplastic Corrosion</a:t>
            </a:r>
          </a:p>
          <a:p>
            <a:pPr algn="ctr">
              <a:lnSpc>
                <a:spcPts val="2730"/>
              </a:lnSpc>
            </a:pPr>
            <a:endParaRPr lang="en-US" sz="3600" b="1" dirty="0">
              <a:solidFill>
                <a:srgbClr val="E28126"/>
              </a:solidFill>
              <a:latin typeface="Canva Sans"/>
            </a:endParaRPr>
          </a:p>
          <a:p>
            <a:pPr algn="ctr">
              <a:lnSpc>
                <a:spcPts val="2730"/>
              </a:lnSpc>
            </a:pPr>
            <a:r>
              <a:rPr lang="en-US" sz="3600" b="1" dirty="0">
                <a:solidFill>
                  <a:srgbClr val="E28126"/>
                </a:solidFill>
                <a:latin typeface="Canva Sans"/>
              </a:rPr>
              <a:t> Protection Solutions- A boom to the </a:t>
            </a:r>
          </a:p>
          <a:p>
            <a:pPr algn="ctr">
              <a:lnSpc>
                <a:spcPts val="2730"/>
              </a:lnSpc>
            </a:pPr>
            <a:endParaRPr lang="en-US" sz="3600" b="1" dirty="0">
              <a:solidFill>
                <a:srgbClr val="E28126"/>
              </a:solidFill>
              <a:latin typeface="Canva Sans"/>
            </a:endParaRPr>
          </a:p>
          <a:p>
            <a:pPr algn="ctr">
              <a:lnSpc>
                <a:spcPts val="2730"/>
              </a:lnSpc>
            </a:pPr>
            <a:r>
              <a:rPr lang="en-US" sz="3600" b="1" dirty="0">
                <a:solidFill>
                  <a:srgbClr val="E28126"/>
                </a:solidFill>
                <a:latin typeface="Canva Sans"/>
              </a:rPr>
              <a:t>industry</a:t>
            </a:r>
          </a:p>
          <a:p>
            <a:pPr algn="ctr">
              <a:lnSpc>
                <a:spcPts val="2730"/>
              </a:lnSpc>
            </a:pPr>
            <a:endParaRPr lang="en-US" sz="3600" b="1" dirty="0">
              <a:solidFill>
                <a:srgbClr val="E28126"/>
              </a:solidFill>
              <a:latin typeface="Canva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777643" y="6226555"/>
            <a:ext cx="4481657" cy="1363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1"/>
              </a:lnSpc>
            </a:pPr>
            <a:r>
              <a:rPr lang="en-US" sz="3908" spc="195" dirty="0">
                <a:solidFill>
                  <a:srgbClr val="0C3E5B"/>
                </a:solidFill>
                <a:latin typeface="Canva Sans"/>
              </a:rPr>
              <a:t>Presented By:</a:t>
            </a:r>
            <a:r>
              <a:rPr lang="en-US" sz="3908" spc="195" dirty="0">
                <a:solidFill>
                  <a:srgbClr val="0C3E5B"/>
                </a:solidFill>
                <a:latin typeface="Canva Sans Bold"/>
              </a:rPr>
              <a:t> Ahmed Alharbi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722956" y="2652012"/>
            <a:ext cx="7861286" cy="2612151"/>
            <a:chOff x="0" y="0"/>
            <a:chExt cx="10481714" cy="3482868"/>
          </a:xfrm>
        </p:grpSpPr>
        <p:sp>
          <p:nvSpPr>
            <p:cNvPr id="14" name="TextBox 14"/>
            <p:cNvSpPr txBox="1"/>
            <p:nvPr/>
          </p:nvSpPr>
          <p:spPr>
            <a:xfrm>
              <a:off x="54198" y="-466725"/>
              <a:ext cx="9004452" cy="2910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907"/>
                </a:lnSpc>
              </a:pPr>
              <a:r>
                <a:rPr lang="en-US" sz="12076" dirty="0">
                  <a:solidFill>
                    <a:srgbClr val="0C3E5A"/>
                  </a:solidFill>
                  <a:latin typeface="Tabarra Sans Heavy"/>
                </a:rPr>
                <a:t>JUBCOR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54198" y="2005202"/>
              <a:ext cx="10427516" cy="891503"/>
              <a:chOff x="0" y="0"/>
              <a:chExt cx="1782556" cy="1524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782556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782556" h="152400">
                    <a:moveTo>
                      <a:pt x="0" y="0"/>
                    </a:moveTo>
                    <a:lnTo>
                      <a:pt x="1782556" y="0"/>
                    </a:lnTo>
                    <a:lnTo>
                      <a:pt x="1782556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2812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 rot="5400000">
              <a:off x="8501551" y="916541"/>
              <a:ext cx="2681013" cy="1279313"/>
              <a:chOff x="0" y="0"/>
              <a:chExt cx="458312" cy="21869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58312" cy="218695"/>
              </a:xfrm>
              <a:custGeom>
                <a:avLst/>
                <a:gdLst/>
                <a:ahLst/>
                <a:cxnLst/>
                <a:rect l="l" t="t" r="r" b="b"/>
                <a:pathLst>
                  <a:path w="458312" h="218695">
                    <a:moveTo>
                      <a:pt x="0" y="0"/>
                    </a:moveTo>
                    <a:lnTo>
                      <a:pt x="458312" y="0"/>
                    </a:lnTo>
                    <a:lnTo>
                      <a:pt x="458312" y="218695"/>
                    </a:lnTo>
                    <a:lnTo>
                      <a:pt x="0" y="218695"/>
                    </a:lnTo>
                    <a:close/>
                  </a:path>
                </a:pathLst>
              </a:custGeom>
              <a:solidFill>
                <a:srgbClr val="0C3E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0" y="2055964"/>
              <a:ext cx="9058650" cy="8407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98"/>
                </a:lnSpc>
              </a:pPr>
              <a:r>
                <a:rPr lang="en-US" sz="3499">
                  <a:solidFill>
                    <a:srgbClr val="FFFFFF"/>
                  </a:solidFill>
                  <a:latin typeface="Tabarra Sans"/>
                </a:rPr>
                <a:t>CONFERENCE &amp; EXHIBITION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 rot="5400000">
              <a:off x="8666000" y="894224"/>
              <a:ext cx="2561608" cy="1323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798"/>
                </a:lnSpc>
              </a:pPr>
              <a:r>
                <a:rPr lang="en-US" sz="5570" spc="172">
                  <a:solidFill>
                    <a:srgbClr val="FFFFFF"/>
                  </a:solidFill>
                  <a:latin typeface="Tabarra Sans Heavy"/>
                </a:rPr>
                <a:t>2024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36201" y="2958141"/>
              <a:ext cx="10445513" cy="524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23"/>
                </a:lnSpc>
                <a:spcBef>
                  <a:spcPct val="0"/>
                </a:spcBef>
              </a:pPr>
              <a:r>
                <a:rPr lang="en-US" sz="2373">
                  <a:solidFill>
                    <a:srgbClr val="0C3E5B"/>
                  </a:solidFill>
                  <a:latin typeface="Glacial Indifference Bold"/>
                </a:rPr>
                <a:t>INNOVATIVE SOLUTIONS FOR CORROSION CHALLENGES</a:t>
              </a:r>
            </a:p>
          </p:txBody>
        </p:sp>
      </p:grpSp>
      <p:pic>
        <p:nvPicPr>
          <p:cNvPr id="27" name="Picture 26" descr="A close-up of a logo&#10;&#10;Description automatically generated">
            <a:extLst>
              <a:ext uri="{FF2B5EF4-FFF2-40B4-BE49-F238E27FC236}">
                <a16:creationId xmlns:a16="http://schemas.microsoft.com/office/drawing/2014/main" id="{A25C7668-D672-1440-3780-1A7B096FFA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600" y="341882"/>
            <a:ext cx="4819048" cy="202857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53B5B1-A7FB-71C6-9FC5-6C88B23F9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98" y="99532"/>
            <a:ext cx="16985375" cy="103900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Bondaliner™– Material Selection </a:t>
            </a: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F134DCE1-224E-3679-6134-1FED5777F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0621" y="27500"/>
            <a:ext cx="2282353" cy="960753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CBAB4F3B-141F-E69B-B75B-449590B83CD0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" y="1304590"/>
            <a:ext cx="4508908" cy="784408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50000"/>
              </a:spcAft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en-US" altLang="en-US" sz="3500" dirty="0">
                <a:solidFill>
                  <a:srgbClr val="002060"/>
                </a:solidFill>
                <a:cs typeface="Arial" panose="020B0604020202020204" pitchFamily="34" charset="0"/>
              </a:rPr>
              <a:t> PE- Polyethylene </a:t>
            </a:r>
          </a:p>
          <a:p>
            <a:pPr>
              <a:spcBef>
                <a:spcPct val="0"/>
              </a:spcBef>
              <a:spcAft>
                <a:spcPct val="50000"/>
              </a:spcAft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en-US" altLang="en-US" sz="3500" dirty="0">
                <a:solidFill>
                  <a:srgbClr val="002060"/>
                </a:solidFill>
                <a:cs typeface="Arial" panose="020B0604020202020204" pitchFamily="34" charset="0"/>
              </a:rPr>
              <a:t> Good up to 180 F</a:t>
            </a:r>
          </a:p>
          <a:p>
            <a:pPr>
              <a:spcBef>
                <a:spcPct val="0"/>
              </a:spcBef>
              <a:spcAft>
                <a:spcPct val="50000"/>
              </a:spcAft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en-US" altLang="en-US" sz="3500" dirty="0">
                <a:solidFill>
                  <a:srgbClr val="002060"/>
                </a:solidFill>
                <a:cs typeface="Arial" panose="020B0604020202020204" pitchFamily="34" charset="0"/>
              </a:rPr>
              <a:t> Commonly used brine, salt or seawater applications.</a:t>
            </a:r>
          </a:p>
          <a:p>
            <a:pPr>
              <a:spcBef>
                <a:spcPct val="0"/>
              </a:spcBef>
              <a:spcAft>
                <a:spcPct val="50000"/>
              </a:spcAft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en-US" altLang="en-US" sz="3500" dirty="0">
                <a:solidFill>
                  <a:srgbClr val="002060"/>
                </a:solidFill>
                <a:cs typeface="Arial" panose="020B0604020202020204" pitchFamily="34" charset="0"/>
              </a:rPr>
              <a:t> Good with low temperature acids and slurries. </a:t>
            </a:r>
          </a:p>
          <a:p>
            <a:pPr>
              <a:spcBef>
                <a:spcPct val="0"/>
              </a:spcBef>
              <a:spcAft>
                <a:spcPct val="50000"/>
              </a:spcAft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en-US" altLang="en-US" sz="3500" dirty="0">
                <a:solidFill>
                  <a:srgbClr val="002060"/>
                </a:solidFill>
                <a:cs typeface="Arial" panose="020B0604020202020204" pitchFamily="34" charset="0"/>
              </a:rPr>
              <a:t> Above average abrasion resistance </a:t>
            </a:r>
          </a:p>
          <a:p>
            <a:pPr>
              <a:spcBef>
                <a:spcPct val="0"/>
              </a:spcBef>
              <a:spcAft>
                <a:spcPct val="50000"/>
              </a:spcAft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en-US" altLang="en-US" sz="3500" dirty="0">
                <a:solidFill>
                  <a:srgbClr val="002060"/>
                </a:solidFill>
                <a:cs typeface="Arial" panose="020B0604020202020204" pitchFamily="34" charset="0"/>
              </a:rPr>
              <a:t> Can be lined to 12.0 mm. Nominal lining thickness (8.0 mm typical)</a:t>
            </a:r>
          </a:p>
          <a:p>
            <a:pPr>
              <a:spcBef>
                <a:spcPct val="0"/>
              </a:spcBef>
              <a:spcAft>
                <a:spcPct val="50000"/>
              </a:spcAft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en-US" altLang="en-US" sz="3500" dirty="0">
                <a:solidFill>
                  <a:srgbClr val="002060"/>
                </a:solidFill>
                <a:cs typeface="Arial" panose="020B0604020202020204" pitchFamily="34" charset="0"/>
              </a:rPr>
              <a:t> Liner can withstand vacuum </a:t>
            </a:r>
          </a:p>
          <a:p>
            <a:pPr marL="457200" indent="-457200">
              <a:spcBef>
                <a:spcPct val="0"/>
              </a:spcBef>
              <a:spcAft>
                <a:spcPct val="50000"/>
              </a:spcAft>
              <a:buClr>
                <a:srgbClr val="002060"/>
              </a:buClr>
              <a:buFont typeface="Courier New" panose="02070309020205020404" pitchFamily="49" charset="0"/>
              <a:buChar char="o"/>
            </a:pPr>
            <a:endParaRPr lang="en-US" altLang="en-US" sz="18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457200" indent="-457200">
              <a:spcBef>
                <a:spcPct val="0"/>
              </a:spcBef>
              <a:spcAft>
                <a:spcPct val="50000"/>
              </a:spcAft>
              <a:buClr>
                <a:srgbClr val="002060"/>
              </a:buClr>
              <a:buFont typeface="Courier New" panose="02070309020205020404" pitchFamily="49" charset="0"/>
              <a:buChar char="o"/>
            </a:pPr>
            <a:endParaRPr lang="en-US" altLang="en-US" sz="18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80FD7B-2E4D-8454-39D8-96D6E33F1E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1600" y="1708389"/>
            <a:ext cx="12651520" cy="570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56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53B5B1-A7FB-71C6-9FC5-6C88B23F9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98" y="99532"/>
            <a:ext cx="16985375" cy="103900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Bondaliner™– Material Selection </a:t>
            </a: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F134DCE1-224E-3679-6134-1FED5777F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0621" y="27500"/>
            <a:ext cx="2282353" cy="960753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CBAB4F3B-141F-E69B-B75B-449590B83CD0}"/>
              </a:ext>
            </a:extLst>
          </p:cNvPr>
          <p:cNvSpPr txBox="1">
            <a:spLocks noChangeArrowheads="1"/>
          </p:cNvSpPr>
          <p:nvPr/>
        </p:nvSpPr>
        <p:spPr>
          <a:xfrm>
            <a:off x="175074" y="1257858"/>
            <a:ext cx="4508908" cy="78440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50000"/>
              </a:spcAft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en-US" altLang="en-US" dirty="0">
                <a:solidFill>
                  <a:srgbClr val="002060"/>
                </a:solidFill>
                <a:cs typeface="Arial" panose="020B0604020202020204" pitchFamily="34" charset="0"/>
              </a:rPr>
              <a:t> ETFE- </a:t>
            </a:r>
            <a:r>
              <a:rPr lang="en-US" altLang="en-US" dirty="0" err="1">
                <a:solidFill>
                  <a:srgbClr val="002060"/>
                </a:solidFill>
                <a:cs typeface="Arial" panose="020B0604020202020204" pitchFamily="34" charset="0"/>
              </a:rPr>
              <a:t>Ethyelne</a:t>
            </a:r>
            <a:r>
              <a:rPr lang="en-US" altLang="en-US" dirty="0">
                <a:solidFill>
                  <a:srgbClr val="002060"/>
                </a:solidFill>
                <a:cs typeface="Arial" panose="020B0604020202020204" pitchFamily="34" charset="0"/>
              </a:rPr>
              <a:t> tetrafluoroethylene </a:t>
            </a:r>
          </a:p>
          <a:p>
            <a:pPr>
              <a:spcBef>
                <a:spcPct val="0"/>
              </a:spcBef>
              <a:spcAft>
                <a:spcPct val="50000"/>
              </a:spcAft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en-US" altLang="en-US" dirty="0">
                <a:solidFill>
                  <a:srgbClr val="002060"/>
                </a:solidFill>
                <a:cs typeface="Arial" panose="020B0604020202020204" pitchFamily="34" charset="0"/>
              </a:rPr>
              <a:t> Good for temperature up to 300 F</a:t>
            </a:r>
          </a:p>
          <a:p>
            <a:pPr>
              <a:spcBef>
                <a:spcPct val="0"/>
              </a:spcBef>
              <a:spcAft>
                <a:spcPct val="50000"/>
              </a:spcAft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en-US" altLang="en-US" dirty="0">
                <a:solidFill>
                  <a:srgbClr val="002060"/>
                </a:solidFill>
                <a:cs typeface="Arial" panose="020B0604020202020204" pitchFamily="34" charset="0"/>
              </a:rPr>
              <a:t> Greater for higher temperature acid, base, and solvent services.</a:t>
            </a:r>
          </a:p>
          <a:p>
            <a:pPr>
              <a:spcBef>
                <a:spcPct val="0"/>
              </a:spcBef>
              <a:spcAft>
                <a:spcPct val="50000"/>
              </a:spcAft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en-US" altLang="en-US" dirty="0">
                <a:solidFill>
                  <a:srgbClr val="002060"/>
                </a:solidFill>
                <a:cs typeface="Arial" panose="020B0604020202020204" pitchFamily="34" charset="0"/>
              </a:rPr>
              <a:t> Above average abrasion resistance </a:t>
            </a:r>
          </a:p>
          <a:p>
            <a:pPr>
              <a:spcBef>
                <a:spcPct val="0"/>
              </a:spcBef>
              <a:spcAft>
                <a:spcPct val="50000"/>
              </a:spcAft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en-US" altLang="en-US" dirty="0">
                <a:solidFill>
                  <a:srgbClr val="002060"/>
                </a:solidFill>
                <a:cs typeface="Arial" panose="020B0604020202020204" pitchFamily="34" charset="0"/>
              </a:rPr>
              <a:t> Lower permeability compared to PTFE</a:t>
            </a:r>
          </a:p>
          <a:p>
            <a:pPr>
              <a:spcBef>
                <a:spcPct val="0"/>
              </a:spcBef>
              <a:spcAft>
                <a:spcPct val="50000"/>
              </a:spcAft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en-US" altLang="en-US" dirty="0">
                <a:solidFill>
                  <a:srgbClr val="002060"/>
                </a:solidFill>
                <a:cs typeface="Arial" panose="020B0604020202020204" pitchFamily="34" charset="0"/>
              </a:rPr>
              <a:t> Nominal lining thickness 5.0 mm </a:t>
            </a:r>
          </a:p>
          <a:p>
            <a:pPr>
              <a:spcBef>
                <a:spcPct val="0"/>
              </a:spcBef>
              <a:spcAft>
                <a:spcPct val="50000"/>
              </a:spcAft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en-US" altLang="en-US" dirty="0">
                <a:solidFill>
                  <a:srgbClr val="002060"/>
                </a:solidFill>
                <a:cs typeface="Arial" panose="020B0604020202020204" pitchFamily="34" charset="0"/>
              </a:rPr>
              <a:t> Liner can withstand full vacuum </a:t>
            </a:r>
          </a:p>
          <a:p>
            <a:pPr marL="457200" indent="-457200">
              <a:spcBef>
                <a:spcPct val="0"/>
              </a:spcBef>
              <a:spcAft>
                <a:spcPct val="50000"/>
              </a:spcAft>
              <a:buClr>
                <a:srgbClr val="002060"/>
              </a:buClr>
              <a:buFont typeface="Courier New" panose="02070309020205020404" pitchFamily="49" charset="0"/>
              <a:buChar char="o"/>
            </a:pPr>
            <a:endParaRPr lang="en-US" altLang="en-US" sz="18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457200" indent="-457200">
              <a:spcBef>
                <a:spcPct val="0"/>
              </a:spcBef>
              <a:spcAft>
                <a:spcPct val="50000"/>
              </a:spcAft>
              <a:buClr>
                <a:srgbClr val="002060"/>
              </a:buClr>
              <a:buFont typeface="Courier New" panose="02070309020205020404" pitchFamily="49" charset="0"/>
              <a:buChar char="o"/>
            </a:pPr>
            <a:endParaRPr lang="en-US" altLang="en-US" sz="18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 descr="A large metal object with holes&#10;&#10;Description automatically generated">
            <a:extLst>
              <a:ext uri="{FF2B5EF4-FFF2-40B4-BE49-F238E27FC236}">
                <a16:creationId xmlns:a16="http://schemas.microsoft.com/office/drawing/2014/main" id="{94FBCC5A-0138-0452-B955-0348A5376E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11" y="2127602"/>
            <a:ext cx="10952862" cy="610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19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53B5B1-A7FB-71C6-9FC5-6C88B23F9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7"/>
            <a:ext cx="16383001" cy="1325255"/>
          </a:xfrm>
        </p:spPr>
        <p:txBody>
          <a:bodyPr>
            <a:normAutofit fontScale="90000"/>
          </a:bodyPr>
          <a:lstStyle/>
          <a:p>
            <a:br>
              <a:rPr lang="ar-SA" b="1" dirty="0">
                <a:solidFill>
                  <a:schemeClr val="accent6"/>
                </a:solidFill>
              </a:rPr>
            </a:br>
            <a:br>
              <a:rPr lang="en-US" b="1" dirty="0">
                <a:solidFill>
                  <a:schemeClr val="accent6"/>
                </a:solidFill>
              </a:rPr>
            </a:br>
            <a:br>
              <a:rPr lang="en-US" b="1" dirty="0">
                <a:solidFill>
                  <a:schemeClr val="accent6"/>
                </a:solidFill>
              </a:rPr>
            </a:br>
            <a:r>
              <a:rPr lang="en-US" b="1" dirty="0">
                <a:solidFill>
                  <a:schemeClr val="accent6"/>
                </a:solidFill>
              </a:rPr>
              <a:t>Rotational Lining “Bondaliner™” Compared To Alternative Lining Methods</a:t>
            </a:r>
            <a:br>
              <a:rPr lang="en-US" b="1" dirty="0">
                <a:solidFill>
                  <a:schemeClr val="accent6"/>
                </a:solidFill>
              </a:rPr>
            </a:br>
            <a:br>
              <a:rPr lang="en-US" b="1" dirty="0">
                <a:solidFill>
                  <a:schemeClr val="accent6"/>
                </a:solidFill>
              </a:rPr>
            </a:br>
            <a:br>
              <a:rPr lang="en-US" b="1" dirty="0">
                <a:solidFill>
                  <a:schemeClr val="accent6"/>
                </a:solidFill>
              </a:rPr>
            </a:br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F134DCE1-224E-3679-6134-1FED5777FA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2999" y="26092"/>
            <a:ext cx="1905001" cy="8019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FF4B4F3-DAA8-6B0A-37A7-66E139B8B42F}"/>
              </a:ext>
            </a:extLst>
          </p:cNvPr>
          <p:cNvSpPr txBox="1"/>
          <p:nvPr/>
        </p:nvSpPr>
        <p:spPr>
          <a:xfrm>
            <a:off x="842095" y="1946778"/>
            <a:ext cx="97536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0" i="0" dirty="0">
              <a:solidFill>
                <a:srgbClr val="2D2A2B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b="0" i="0" dirty="0">
              <a:solidFill>
                <a:srgbClr val="2D2A2B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b="0" i="0" dirty="0">
              <a:solidFill>
                <a:srgbClr val="2D2A2B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b="0" i="0" dirty="0">
              <a:solidFill>
                <a:srgbClr val="2D2A2B"/>
              </a:solidFill>
              <a:effectLst/>
              <a:highlight>
                <a:srgbClr val="FFFFFF"/>
              </a:highlight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3" name="Picture 2" descr="image001">
            <a:extLst>
              <a:ext uri="{FF2B5EF4-FFF2-40B4-BE49-F238E27FC236}">
                <a16:creationId xmlns:a16="http://schemas.microsoft.com/office/drawing/2014/main" id="{98DD64DA-8F66-8969-6559-78F8BBC4A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99" y="1460364"/>
            <a:ext cx="17373602" cy="650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0D6289-6AAF-1420-4BC2-FF2DCD0FC222}"/>
              </a:ext>
            </a:extLst>
          </p:cNvPr>
          <p:cNvSpPr txBox="1"/>
          <p:nvPr/>
        </p:nvSpPr>
        <p:spPr>
          <a:xfrm>
            <a:off x="838084" y="8317630"/>
            <a:ext cx="17373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Additional Key Advantage: Rotational Lining Available Locally In Khobar KSA. Quick turn around, personalized service and technical support.</a:t>
            </a:r>
          </a:p>
        </p:txBody>
      </p:sp>
    </p:spTree>
    <p:extLst>
      <p:ext uri="{BB962C8B-B14F-4D97-AF65-F5344CB8AC3E}">
        <p14:creationId xmlns:p14="http://schemas.microsoft.com/office/powerpoint/2010/main" val="3007358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53B5B1-A7FB-71C6-9FC5-6C88B23F9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3314701"/>
            <a:ext cx="16383001" cy="2958452"/>
          </a:xfrm>
        </p:spPr>
        <p:txBody>
          <a:bodyPr>
            <a:noAutofit/>
          </a:bodyPr>
          <a:lstStyle/>
          <a:p>
            <a:br>
              <a:rPr lang="ar-SA" sz="7200" b="1" dirty="0">
                <a:solidFill>
                  <a:schemeClr val="accent6"/>
                </a:solidFill>
              </a:rPr>
            </a:br>
            <a:br>
              <a:rPr lang="en-US" sz="7200" b="1" dirty="0">
                <a:solidFill>
                  <a:schemeClr val="accent6"/>
                </a:solidFill>
              </a:rPr>
            </a:br>
            <a:br>
              <a:rPr lang="en-US" sz="7200" b="1" dirty="0">
                <a:solidFill>
                  <a:schemeClr val="accent6"/>
                </a:solidFill>
              </a:rPr>
            </a:br>
            <a:r>
              <a:rPr lang="en-US" sz="7200" b="1" dirty="0">
                <a:solidFill>
                  <a:schemeClr val="accent6"/>
                </a:solidFill>
              </a:rPr>
              <a:t>Introduction To Tite Liner® System </a:t>
            </a:r>
            <a:br>
              <a:rPr lang="en-US" sz="7200" b="1" dirty="0">
                <a:solidFill>
                  <a:schemeClr val="accent6"/>
                </a:solidFill>
              </a:rPr>
            </a:br>
            <a:r>
              <a:rPr lang="en-US" sz="7200" b="1" dirty="0">
                <a:solidFill>
                  <a:schemeClr val="accent6"/>
                </a:solidFill>
              </a:rPr>
              <a:t>Protect Pipelines From Internal Corrosion and Abrasion </a:t>
            </a:r>
            <a:br>
              <a:rPr lang="en-US" sz="7200" b="1" dirty="0">
                <a:solidFill>
                  <a:schemeClr val="accent6"/>
                </a:solidFill>
              </a:rPr>
            </a:br>
            <a:br>
              <a:rPr lang="en-US" sz="7200" b="1" dirty="0">
                <a:solidFill>
                  <a:schemeClr val="accent6"/>
                </a:solidFill>
              </a:rPr>
            </a:br>
            <a:br>
              <a:rPr lang="en-US" sz="7200" b="1" dirty="0">
                <a:solidFill>
                  <a:schemeClr val="accent6"/>
                </a:solidFill>
              </a:rPr>
            </a:br>
            <a:br>
              <a:rPr lang="en-US" sz="7200" b="1" dirty="0">
                <a:solidFill>
                  <a:schemeClr val="accent6"/>
                </a:solidFill>
              </a:rPr>
            </a:br>
            <a:endParaRPr lang="en-US" sz="7200" b="1" dirty="0">
              <a:solidFill>
                <a:schemeClr val="accent6"/>
              </a:solidFill>
            </a:endParaRP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F134DCE1-224E-3679-6134-1FED5777F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0" y="241464"/>
            <a:ext cx="2895601" cy="121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24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pipe in a field&#10;&#10;Description automatically generated">
            <a:extLst>
              <a:ext uri="{FF2B5EF4-FFF2-40B4-BE49-F238E27FC236}">
                <a16:creationId xmlns:a16="http://schemas.microsoft.com/office/drawing/2014/main" id="{0AB92C72-42EC-461F-3B8A-AB970E4102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9" t="14338" r="93" b="9687"/>
          <a:stretch/>
        </p:blipFill>
        <p:spPr>
          <a:xfrm>
            <a:off x="6672264" y="4125197"/>
            <a:ext cx="2728911" cy="2349654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2A30783-4E8A-0243-B209-97B9EE7CE8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1561467"/>
              </p:ext>
            </p:extLst>
          </p:nvPr>
        </p:nvGraphicFramePr>
        <p:xfrm>
          <a:off x="2692992" y="1592417"/>
          <a:ext cx="10687455" cy="7415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2929FF50-8C86-71AC-DF3B-FC53791EC5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51177" y="3001958"/>
            <a:ext cx="2072972" cy="1928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E9208D-B756-CCED-350E-C45A854447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93487" y="3001958"/>
            <a:ext cx="2371491" cy="1928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02DCB3-5F3C-C4DD-E9D0-EF5AD72505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98336" y="2895593"/>
            <a:ext cx="2189664" cy="2035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899BC6-5C8B-D5CE-BF8D-191E1065351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0912" y="5946678"/>
            <a:ext cx="2316644" cy="17368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A65826-F2D1-4446-6374-B7D8E6DD8B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1" y="8117565"/>
            <a:ext cx="1500188" cy="1394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6D5CC8-EE61-C998-5743-FA9C1E9C51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9270" y="6150407"/>
            <a:ext cx="4177896" cy="2349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D08028-3F2D-21BA-88DC-6CAEB5B59C7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270" y="2895593"/>
            <a:ext cx="4165196" cy="1511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2CC19D-375C-ADD7-C8D0-E472D6FF25FB}"/>
              </a:ext>
            </a:extLst>
          </p:cNvPr>
          <p:cNvSpPr txBox="1"/>
          <p:nvPr/>
        </p:nvSpPr>
        <p:spPr>
          <a:xfrm>
            <a:off x="431032" y="217689"/>
            <a:ext cx="17399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Tite Liner® Process Overview </a:t>
            </a:r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F54974-CA94-2C7C-A22F-DB7A721D6E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08120" y="1741665"/>
            <a:ext cx="1121718" cy="595257"/>
          </a:xfrm>
          <a:prstGeom prst="rect">
            <a:avLst/>
          </a:prstGeom>
        </p:spPr>
      </p:pic>
      <p:sp>
        <p:nvSpPr>
          <p:cNvPr id="14" name="Freeform 2">
            <a:extLst>
              <a:ext uri="{FF2B5EF4-FFF2-40B4-BE49-F238E27FC236}">
                <a16:creationId xmlns:a16="http://schemas.microsoft.com/office/drawing/2014/main" id="{BEC1EB00-C650-F4A2-7476-499EE320F2A6}"/>
              </a:ext>
            </a:extLst>
          </p:cNvPr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 descr="A close-up of a logo&#10;&#10;Description automatically generated">
            <a:extLst>
              <a:ext uri="{FF2B5EF4-FFF2-40B4-BE49-F238E27FC236}">
                <a16:creationId xmlns:a16="http://schemas.microsoft.com/office/drawing/2014/main" id="{46B9B42A-5B83-9097-C876-73B2D37F348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0" y="241464"/>
            <a:ext cx="2895601" cy="121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2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53B5B1-A7FB-71C6-9FC5-6C88B23F9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7"/>
            <a:ext cx="16985375" cy="1325255"/>
          </a:xfrm>
        </p:spPr>
        <p:txBody>
          <a:bodyPr>
            <a:normAutofit fontScale="90000"/>
          </a:bodyPr>
          <a:lstStyle/>
          <a:p>
            <a:br>
              <a:rPr lang="ar-SA" b="1" dirty="0">
                <a:solidFill>
                  <a:schemeClr val="accent6"/>
                </a:solidFill>
              </a:rPr>
            </a:br>
            <a:r>
              <a:rPr lang="en-US" b="1" dirty="0">
                <a:solidFill>
                  <a:schemeClr val="accent6"/>
                </a:solidFill>
              </a:rPr>
              <a:t>HDPE Liner Installation Schematic</a:t>
            </a:r>
            <a:br>
              <a:rPr lang="en-US" b="1" dirty="0">
                <a:solidFill>
                  <a:schemeClr val="accent6"/>
                </a:solidFill>
              </a:rPr>
            </a:br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F134DCE1-224E-3679-6134-1FED5777FA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0" y="241464"/>
            <a:ext cx="2895601" cy="1218899"/>
          </a:xfrm>
          <a:prstGeom prst="rect">
            <a:avLst/>
          </a:prstGeom>
        </p:spPr>
      </p:pic>
      <p:pic>
        <p:nvPicPr>
          <p:cNvPr id="4" name="Media hdpe">
            <a:hlinkClick r:id="" action="ppaction://media"/>
            <a:extLst>
              <a:ext uri="{FF2B5EF4-FFF2-40B4-BE49-F238E27FC236}">
                <a16:creationId xmlns:a16="http://schemas.microsoft.com/office/drawing/2014/main" id="{C0C532B9-E9F3-61B8-C6FE-41EAC6CC55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4024" y="1388096"/>
            <a:ext cx="16985376" cy="821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0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3469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53B5B1-A7FB-71C6-9FC5-6C88B23F9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7"/>
            <a:ext cx="16985375" cy="132525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6"/>
                </a:solidFill>
                <a:cs typeface="Calibri" panose="020F0502020204030204" pitchFamily="34" charset="0"/>
              </a:rPr>
              <a:t>Thermoplastic Liner Materials </a:t>
            </a:r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F134DCE1-224E-3679-6134-1FED5777F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3222" y="241465"/>
            <a:ext cx="2467579" cy="103872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553A59C-8589-7E3C-1137-0E053FF0B6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0" y="4610100"/>
            <a:ext cx="9067800" cy="448306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E81293A-D8D2-51A4-A6E6-E298BCD0E1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9837" y="1987594"/>
            <a:ext cx="3180023" cy="21666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A89B450B-8689-7A1C-DCB3-F8327AE5C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209" y="1714192"/>
            <a:ext cx="6820592" cy="278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1423B9D-C0F4-38B9-49AA-9FA673430152}"/>
              </a:ext>
            </a:extLst>
          </p:cNvPr>
          <p:cNvSpPr txBox="1"/>
          <p:nvPr/>
        </p:nvSpPr>
        <p:spPr>
          <a:xfrm>
            <a:off x="136359" y="1704166"/>
            <a:ext cx="6453129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Liner Material selection based on Fluid Conditions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ar-SA" sz="3200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E" sz="3200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Corrosion &amp; Chemical Resistance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Highly engineered polymers will provide longevity for the Solution</a:t>
            </a:r>
            <a:endParaRPr lang="en-AE" sz="3200" dirty="0">
              <a:solidFill>
                <a:srgbClr val="00206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035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53B5B1-A7FB-71C6-9FC5-6C88B23F9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7"/>
            <a:ext cx="16985375" cy="1325255"/>
          </a:xfrm>
        </p:spPr>
        <p:txBody>
          <a:bodyPr>
            <a:normAutofit fontScale="90000"/>
          </a:bodyPr>
          <a:lstStyle/>
          <a:p>
            <a:br>
              <a:rPr lang="ar-SA" b="1" dirty="0">
                <a:solidFill>
                  <a:schemeClr val="accent6"/>
                </a:solidFill>
              </a:rPr>
            </a:br>
            <a:r>
              <a:rPr lang="en-US" b="1" dirty="0">
                <a:solidFill>
                  <a:schemeClr val="accent6"/>
                </a:solidFill>
              </a:rPr>
              <a:t>Life Cycle Cost-HDPE Lined Pipelines-ISO 15663-2021</a:t>
            </a:r>
            <a:br>
              <a:rPr lang="en-US" b="1" dirty="0">
                <a:solidFill>
                  <a:schemeClr val="accent6"/>
                </a:solidFill>
              </a:rPr>
            </a:br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F134DCE1-224E-3679-6134-1FED5777FA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0" y="241464"/>
            <a:ext cx="2895601" cy="1218899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0C4135E-E9A4-A1A1-460A-5E4ECD229D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906329"/>
              </p:ext>
            </p:extLst>
          </p:nvPr>
        </p:nvGraphicFramePr>
        <p:xfrm>
          <a:off x="457198" y="3171024"/>
          <a:ext cx="16985376" cy="5672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AE257F4-21FD-E963-CA16-87A6DA4494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8415823"/>
              </p:ext>
            </p:extLst>
          </p:nvPr>
        </p:nvGraphicFramePr>
        <p:xfrm>
          <a:off x="602372" y="2043038"/>
          <a:ext cx="16840202" cy="259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C8DF617D-4523-36A1-1470-AC1F991F07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4917046"/>
              </p:ext>
            </p:extLst>
          </p:nvPr>
        </p:nvGraphicFramePr>
        <p:xfrm>
          <a:off x="723899" y="6238829"/>
          <a:ext cx="16840202" cy="3781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EB7B857-87C6-A8BF-EA36-B872AE97FE12}"/>
              </a:ext>
            </a:extLst>
          </p:cNvPr>
          <p:cNvSpPr txBox="1"/>
          <p:nvPr/>
        </p:nvSpPr>
        <p:spPr>
          <a:xfrm>
            <a:off x="723899" y="6458162"/>
            <a:ext cx="3055228" cy="80021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 Bare CS Pipe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8D9CF2-253D-868C-9DE1-2CD9D2AEFDA7}"/>
              </a:ext>
            </a:extLst>
          </p:cNvPr>
          <p:cNvSpPr txBox="1"/>
          <p:nvPr/>
        </p:nvSpPr>
        <p:spPr>
          <a:xfrm>
            <a:off x="751974" y="9175228"/>
            <a:ext cx="3027154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</a:rPr>
              <a:t>CS + HDPE</a:t>
            </a:r>
          </a:p>
        </p:txBody>
      </p:sp>
    </p:spTree>
    <p:extLst>
      <p:ext uri="{BB962C8B-B14F-4D97-AF65-F5344CB8AC3E}">
        <p14:creationId xmlns:p14="http://schemas.microsoft.com/office/powerpoint/2010/main" val="77246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6" grpId="0">
        <p:bldAsOne/>
      </p:bldGraphic>
      <p:bldGraphic spid="9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53B5B1-A7FB-71C6-9FC5-6C88B23F9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3314701"/>
            <a:ext cx="16383001" cy="2958452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chemeClr val="accent6"/>
                </a:solidFill>
              </a:rPr>
              <a:t>Review of Selected Case Studies in O&amp;G, Chemical Industries </a:t>
            </a: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F134DCE1-224E-3679-6134-1FED5777F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0" y="241464"/>
            <a:ext cx="2895601" cy="121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13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53B5B1-A7FB-71C6-9FC5-6C88B23F9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7"/>
            <a:ext cx="14630401" cy="1325255"/>
          </a:xfrm>
        </p:spPr>
        <p:txBody>
          <a:bodyPr>
            <a:normAutofit fontScale="90000"/>
          </a:bodyPr>
          <a:lstStyle/>
          <a:p>
            <a:br>
              <a:rPr lang="ar-SA" b="1" dirty="0">
                <a:solidFill>
                  <a:schemeClr val="accent6"/>
                </a:solidFill>
              </a:rPr>
            </a:br>
            <a:br>
              <a:rPr lang="en-US" b="1" dirty="0">
                <a:solidFill>
                  <a:schemeClr val="accent6"/>
                </a:solidFill>
              </a:rPr>
            </a:br>
            <a:br>
              <a:rPr lang="en-US" b="1" dirty="0">
                <a:solidFill>
                  <a:schemeClr val="accent6"/>
                </a:solidFill>
              </a:rPr>
            </a:br>
            <a:r>
              <a:rPr lang="en-US" b="1" dirty="0">
                <a:solidFill>
                  <a:schemeClr val="accent6"/>
                </a:solidFill>
              </a:rPr>
              <a:t>Case Study – Rehabilitation of Vessel and Strainer for Petrochemical Plant </a:t>
            </a:r>
            <a:br>
              <a:rPr lang="en-US" b="1" dirty="0">
                <a:solidFill>
                  <a:schemeClr val="accent6"/>
                </a:solidFill>
              </a:rPr>
            </a:br>
            <a:br>
              <a:rPr lang="en-US" b="1" dirty="0">
                <a:solidFill>
                  <a:schemeClr val="accent6"/>
                </a:solidFill>
              </a:rPr>
            </a:br>
            <a:br>
              <a:rPr lang="en-US" b="1" dirty="0">
                <a:solidFill>
                  <a:schemeClr val="accent6"/>
                </a:solidFill>
              </a:rPr>
            </a:br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F134DCE1-224E-3679-6134-1FED5777F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241464"/>
            <a:ext cx="2743201" cy="7056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FF4B4F3-DAA8-6B0A-37A7-66E139B8B42F}"/>
              </a:ext>
            </a:extLst>
          </p:cNvPr>
          <p:cNvSpPr txBox="1"/>
          <p:nvPr/>
        </p:nvSpPr>
        <p:spPr>
          <a:xfrm>
            <a:off x="668693" y="1329233"/>
            <a:ext cx="4720505" cy="11203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Severe Corrosion due to highly corrosive fluids.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Existing coating damaged and pitting corrosion.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Requires replacement of entire vessel at very short intervals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ETFE is selected as a lining material owing to fluid conditions.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After thorough cleaning and surface preparation.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Complete lining activity completed in 48 hours.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Both the items are back to service and operating without any issues.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i="1" dirty="0">
              <a:solidFill>
                <a:srgbClr val="002060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i="1" dirty="0">
              <a:solidFill>
                <a:srgbClr val="002060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b="0" i="0" dirty="0">
              <a:solidFill>
                <a:srgbClr val="2D2A2B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b="0" i="0" dirty="0">
              <a:solidFill>
                <a:srgbClr val="2D2A2B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b="0" i="0" dirty="0">
              <a:solidFill>
                <a:srgbClr val="2D2A2B"/>
              </a:solidFill>
              <a:effectLst/>
              <a:highlight>
                <a:srgbClr val="FFFFFF"/>
              </a:highlight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10" name="Picture 9" descr="A large round metal object with holes&#10;&#10;Description automatically generated">
            <a:extLst>
              <a:ext uri="{FF2B5EF4-FFF2-40B4-BE49-F238E27FC236}">
                <a16:creationId xmlns:a16="http://schemas.microsoft.com/office/drawing/2014/main" id="{4AE12189-7B41-AAD3-2D85-FE35A99868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47" y="1685850"/>
            <a:ext cx="4886325" cy="4460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ACEA1F-4982-2C40-0430-94173E63BE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2147" y="6256130"/>
            <a:ext cx="4886325" cy="37562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087AAE-D6B5-6769-3C74-628CE678B145}"/>
              </a:ext>
            </a:extLst>
          </p:cNvPr>
          <p:cNvSpPr txBox="1"/>
          <p:nvPr/>
        </p:nvSpPr>
        <p:spPr>
          <a:xfrm>
            <a:off x="6345402" y="4881890"/>
            <a:ext cx="4568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</a:rPr>
              <a:t>Before Lining </a:t>
            </a:r>
            <a:r>
              <a:rPr lang="en-US" dirty="0"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546841-2750-0EC6-60E5-DDEB5030265D}"/>
              </a:ext>
            </a:extLst>
          </p:cNvPr>
          <p:cNvSpPr txBox="1"/>
          <p:nvPr/>
        </p:nvSpPr>
        <p:spPr>
          <a:xfrm>
            <a:off x="5870292" y="8115300"/>
            <a:ext cx="21307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00FF00"/>
                </a:highlight>
              </a:rPr>
              <a:t>After Applying Bondaliner™ Solution</a:t>
            </a:r>
          </a:p>
        </p:txBody>
      </p:sp>
      <p:pic>
        <p:nvPicPr>
          <p:cNvPr id="16" name="Picture 15" descr="A green and white pipe with holes&#10;&#10;Description automatically generated">
            <a:extLst>
              <a:ext uri="{FF2B5EF4-FFF2-40B4-BE49-F238E27FC236}">
                <a16:creationId xmlns:a16="http://schemas.microsoft.com/office/drawing/2014/main" id="{0C05236A-26A7-B6AA-7F0D-9F5CB33E70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43" y="1680662"/>
            <a:ext cx="3640557" cy="44946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CB6E299-B4AF-940F-91DB-ECD35623B9C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81731" y="6289496"/>
            <a:ext cx="5204585" cy="36895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1D726E1-C39E-F613-F9F4-CE784A7B51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4024" y="1680662"/>
            <a:ext cx="3427694" cy="446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19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53B5B1-A7FB-71C6-9FC5-6C88B23F9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7"/>
            <a:ext cx="16985375" cy="1325255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Outline of Presentation</a:t>
            </a:r>
            <a:endParaRPr lang="en-US" sz="5400" b="1" dirty="0">
              <a:solidFill>
                <a:schemeClr val="accent6"/>
              </a:solidFill>
            </a:endParaRP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F134DCE1-224E-3679-6134-1FED5777F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600" y="67328"/>
            <a:ext cx="3374133" cy="14203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F4A086-9579-C7A1-DE7B-8A8CE8929D24}"/>
              </a:ext>
            </a:extLst>
          </p:cNvPr>
          <p:cNvSpPr txBox="1"/>
          <p:nvPr/>
        </p:nvSpPr>
        <p:spPr>
          <a:xfrm>
            <a:off x="457199" y="1487664"/>
            <a:ext cx="9639434" cy="78483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About USTS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Introduction of Bondaliner™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Introduction of Tite Liner®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Life Cycle Cost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Review Selection of Case Studies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Conclusion  </a:t>
            </a:r>
          </a:p>
          <a:p>
            <a:endParaRPr lang="en-US" dirty="0"/>
          </a:p>
        </p:txBody>
      </p:sp>
      <p:pic>
        <p:nvPicPr>
          <p:cNvPr id="6" name="Picture 5" descr="Close-up of a large round metal object&#10;&#10;Description automatically generated">
            <a:extLst>
              <a:ext uri="{FF2B5EF4-FFF2-40B4-BE49-F238E27FC236}">
                <a16:creationId xmlns:a16="http://schemas.microsoft.com/office/drawing/2014/main" id="{9155B272-8C19-36C7-7CB1-B400E489A8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838" y="1599892"/>
            <a:ext cx="7986895" cy="795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04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53B5B1-A7FB-71C6-9FC5-6C88B23F9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8"/>
            <a:ext cx="14630401" cy="914998"/>
          </a:xfrm>
        </p:spPr>
        <p:txBody>
          <a:bodyPr>
            <a:normAutofit fontScale="90000"/>
          </a:bodyPr>
          <a:lstStyle/>
          <a:p>
            <a:br>
              <a:rPr lang="ar-SA" b="1" dirty="0">
                <a:solidFill>
                  <a:schemeClr val="accent6"/>
                </a:solidFill>
              </a:rPr>
            </a:br>
            <a:br>
              <a:rPr lang="en-US" b="1" dirty="0">
                <a:solidFill>
                  <a:schemeClr val="accent6"/>
                </a:solidFill>
              </a:rPr>
            </a:br>
            <a:br>
              <a:rPr lang="en-US" b="1" dirty="0">
                <a:solidFill>
                  <a:schemeClr val="accent6"/>
                </a:solidFill>
              </a:rPr>
            </a:br>
            <a:r>
              <a:rPr lang="en-US" b="1" dirty="0">
                <a:solidFill>
                  <a:schemeClr val="accent6"/>
                </a:solidFill>
              </a:rPr>
              <a:t>Case Study – Large Diameter Pipeline in the GCC with </a:t>
            </a:r>
            <a:r>
              <a:rPr lang="en-US" sz="4400" b="1" dirty="0">
                <a:solidFill>
                  <a:schemeClr val="accent6"/>
                </a:solidFill>
              </a:rPr>
              <a:t>Tite Liner® </a:t>
            </a:r>
            <a:br>
              <a:rPr lang="en-US" b="1" dirty="0">
                <a:solidFill>
                  <a:schemeClr val="accent6"/>
                </a:solidFill>
              </a:rPr>
            </a:br>
            <a:br>
              <a:rPr lang="en-US" b="1" dirty="0">
                <a:solidFill>
                  <a:schemeClr val="accent6"/>
                </a:solidFill>
              </a:rPr>
            </a:br>
            <a:br>
              <a:rPr lang="en-US" b="1" dirty="0">
                <a:solidFill>
                  <a:schemeClr val="accent6"/>
                </a:solidFill>
              </a:rPr>
            </a:br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F134DCE1-224E-3679-6134-1FED5777F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241464"/>
            <a:ext cx="2743201" cy="7056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FF4B4F3-DAA8-6B0A-37A7-66E139B8B42F}"/>
              </a:ext>
            </a:extLst>
          </p:cNvPr>
          <p:cNvSpPr txBox="1"/>
          <p:nvPr/>
        </p:nvSpPr>
        <p:spPr>
          <a:xfrm>
            <a:off x="668693" y="1329233"/>
            <a:ext cx="4720505" cy="10095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Largest and Longest pipeline with Titeliner® Project in GCC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Sea water Injection line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42” Diameter, 37 KMs in Total with multiple sections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Many Firsts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The biggest Titeliner ®pipe ever produced in the region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The longest single section of this diameter ever pulled globally (approximately)1KM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002060"/>
              </a:solidFill>
              <a:effectLst/>
              <a:highlight>
                <a:srgbClr val="FFFFFF"/>
              </a:highligh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i="1" dirty="0">
              <a:solidFill>
                <a:srgbClr val="002060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i="1" dirty="0">
              <a:solidFill>
                <a:srgbClr val="002060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b="0" i="0" dirty="0">
              <a:solidFill>
                <a:srgbClr val="2D2A2B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b="0" i="0" dirty="0">
              <a:solidFill>
                <a:srgbClr val="2D2A2B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b="0" i="0" dirty="0">
              <a:solidFill>
                <a:srgbClr val="2D2A2B"/>
              </a:solidFill>
              <a:effectLst/>
              <a:highlight>
                <a:srgbClr val="FFFFFF"/>
              </a:highlight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80E9C8-AEDD-7DDC-86D6-80EDE8C419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6327283" y="1543885"/>
            <a:ext cx="5477536" cy="3688618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1E2436-04CA-E0B9-8CF7-7358DE414F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3266" y="1543885"/>
            <a:ext cx="5477535" cy="3688618"/>
          </a:xfrm>
          <a:prstGeom prst="rect">
            <a:avLst/>
          </a:prstGeom>
        </p:spPr>
      </p:pic>
      <p:pic>
        <p:nvPicPr>
          <p:cNvPr id="6" name="Picture 5" descr="A picture containing sky, transport, outdoor, power shovel&#10;&#10;Description automatically generated">
            <a:extLst>
              <a:ext uri="{FF2B5EF4-FFF2-40B4-BE49-F238E27FC236}">
                <a16:creationId xmlns:a16="http://schemas.microsoft.com/office/drawing/2014/main" id="{D733C98F-A81C-84FF-9764-4A415363DA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7283" y="5372099"/>
            <a:ext cx="11503517" cy="359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33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53B5B1-A7FB-71C6-9FC5-6C88B23F9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7"/>
            <a:ext cx="14630401" cy="1325255"/>
          </a:xfrm>
        </p:spPr>
        <p:txBody>
          <a:bodyPr>
            <a:normAutofit fontScale="90000"/>
          </a:bodyPr>
          <a:lstStyle/>
          <a:p>
            <a:br>
              <a:rPr lang="ar-SA" b="1" dirty="0">
                <a:solidFill>
                  <a:schemeClr val="accent6"/>
                </a:solidFill>
              </a:rPr>
            </a:br>
            <a:br>
              <a:rPr lang="en-US" b="1" dirty="0">
                <a:solidFill>
                  <a:schemeClr val="accent6"/>
                </a:solidFill>
              </a:rPr>
            </a:br>
            <a:br>
              <a:rPr lang="en-US" b="1" dirty="0">
                <a:solidFill>
                  <a:schemeClr val="accent6"/>
                </a:solidFill>
              </a:rPr>
            </a:br>
            <a:r>
              <a:rPr lang="en-US" b="1" dirty="0">
                <a:solidFill>
                  <a:schemeClr val="accent6"/>
                </a:solidFill>
              </a:rPr>
              <a:t>Case Study-Rotational Lining For Brine Handlining at Petrochemical Plant </a:t>
            </a:r>
            <a:br>
              <a:rPr lang="en-US" b="1" dirty="0">
                <a:solidFill>
                  <a:schemeClr val="accent6"/>
                </a:solidFill>
              </a:rPr>
            </a:br>
            <a:br>
              <a:rPr lang="en-US" b="1" dirty="0">
                <a:solidFill>
                  <a:schemeClr val="accent6"/>
                </a:solidFill>
              </a:rPr>
            </a:br>
            <a:br>
              <a:rPr lang="en-US" b="1" dirty="0">
                <a:solidFill>
                  <a:schemeClr val="accent6"/>
                </a:solidFill>
              </a:rPr>
            </a:br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F134DCE1-224E-3679-6134-1FED5777F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0" y="241464"/>
            <a:ext cx="2895601" cy="12188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FF4B4F3-DAA8-6B0A-37A7-66E139B8B42F}"/>
              </a:ext>
            </a:extLst>
          </p:cNvPr>
          <p:cNvSpPr txBox="1"/>
          <p:nvPr/>
        </p:nvSpPr>
        <p:spPr>
          <a:xfrm>
            <a:off x="914400" y="1104900"/>
            <a:ext cx="5406305" cy="9787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i="0" dirty="0">
              <a:solidFill>
                <a:srgbClr val="002060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Petrochemical Complex suffering with heavy corrosion issues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i="0" dirty="0">
              <a:solidFill>
                <a:srgbClr val="002060"/>
              </a:solidFill>
              <a:effectLst/>
              <a:highlight>
                <a:srgbClr val="FFFFFF"/>
              </a:highligh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Sizes 3-8”, Fluid – Braine Water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i="0" dirty="0">
              <a:solidFill>
                <a:srgbClr val="002060"/>
              </a:solidFill>
              <a:effectLst/>
              <a:highlight>
                <a:srgbClr val="FFFFFF"/>
              </a:highligh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Most cost-effective solution was Thermoplastic Lining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i="0" dirty="0">
              <a:solidFill>
                <a:srgbClr val="002060"/>
              </a:solidFill>
              <a:effectLst/>
              <a:highlight>
                <a:srgbClr val="FFFFFF"/>
              </a:highligh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Sabic’s HDPE was Selected as a liner material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i="0" dirty="0">
              <a:solidFill>
                <a:srgbClr val="002060"/>
              </a:solidFill>
              <a:effectLst/>
              <a:highlight>
                <a:srgbClr val="FFFFFF"/>
              </a:highligh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System including Fittings which were Roto lined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i="0" dirty="0">
              <a:solidFill>
                <a:srgbClr val="002060"/>
              </a:solidFill>
              <a:effectLst/>
              <a:highlight>
                <a:srgbClr val="FFFFFF"/>
              </a:highligh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The total Job was completed in record time</a:t>
            </a:r>
          </a:p>
          <a:p>
            <a:endParaRPr lang="en-US" b="0" i="0" dirty="0">
              <a:solidFill>
                <a:srgbClr val="2D2A2B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b="0" i="0" dirty="0">
              <a:solidFill>
                <a:srgbClr val="2D2A2B"/>
              </a:solidFill>
              <a:effectLst/>
              <a:highlight>
                <a:srgbClr val="FFFFFF"/>
              </a:highlight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86A491-A794-F4BF-FF7B-907DC4D3C0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939" y="2040349"/>
            <a:ext cx="5097379" cy="33628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8B9B48-CD11-F45B-53A0-9B186BEBE6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33422" y="2040349"/>
            <a:ext cx="5097379" cy="3362839"/>
          </a:xfrm>
          <a:prstGeom prst="rect">
            <a:avLst/>
          </a:prstGeom>
        </p:spPr>
      </p:pic>
      <p:pic>
        <p:nvPicPr>
          <p:cNvPr id="4" name="Picture 3" descr="A large metal object with holes&#10;&#10;Description automatically generated">
            <a:extLst>
              <a:ext uri="{FF2B5EF4-FFF2-40B4-BE49-F238E27FC236}">
                <a16:creationId xmlns:a16="http://schemas.microsoft.com/office/drawing/2014/main" id="{01FC14AF-6943-6C94-F44A-C55F7EC41C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939" y="5821586"/>
            <a:ext cx="10952862" cy="405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01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53B5B1-A7FB-71C6-9FC5-6C88B23F9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7"/>
            <a:ext cx="14630401" cy="1325255"/>
          </a:xfrm>
        </p:spPr>
        <p:txBody>
          <a:bodyPr>
            <a:normAutofit fontScale="90000"/>
          </a:bodyPr>
          <a:lstStyle/>
          <a:p>
            <a:br>
              <a:rPr lang="ar-SA" b="1" dirty="0">
                <a:solidFill>
                  <a:schemeClr val="accent6"/>
                </a:solidFill>
              </a:rPr>
            </a:br>
            <a:br>
              <a:rPr lang="en-US" b="1" dirty="0">
                <a:solidFill>
                  <a:schemeClr val="accent6"/>
                </a:solidFill>
              </a:rPr>
            </a:br>
            <a:br>
              <a:rPr lang="en-US" b="1" dirty="0">
                <a:solidFill>
                  <a:schemeClr val="accent6"/>
                </a:solidFill>
              </a:rPr>
            </a:br>
            <a:r>
              <a:rPr lang="en-US" b="1" dirty="0">
                <a:solidFill>
                  <a:schemeClr val="accent6"/>
                </a:solidFill>
              </a:rPr>
              <a:t>Case Study-Rotational Lining For Sea Water Plant </a:t>
            </a:r>
            <a:br>
              <a:rPr lang="en-US" b="1" dirty="0">
                <a:solidFill>
                  <a:schemeClr val="accent6"/>
                </a:solidFill>
              </a:rPr>
            </a:br>
            <a:br>
              <a:rPr lang="en-US" b="1" dirty="0">
                <a:solidFill>
                  <a:schemeClr val="accent6"/>
                </a:solidFill>
              </a:rPr>
            </a:br>
            <a:br>
              <a:rPr lang="en-US" b="1" dirty="0">
                <a:solidFill>
                  <a:schemeClr val="accent6"/>
                </a:solidFill>
              </a:rPr>
            </a:br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F134DCE1-224E-3679-6134-1FED5777F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0" y="241464"/>
            <a:ext cx="2895601" cy="12188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FF4B4F3-DAA8-6B0A-37A7-66E139B8B42F}"/>
              </a:ext>
            </a:extLst>
          </p:cNvPr>
          <p:cNvSpPr txBox="1"/>
          <p:nvPr/>
        </p:nvSpPr>
        <p:spPr>
          <a:xfrm>
            <a:off x="901700" y="1460363"/>
            <a:ext cx="5406305" cy="864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i="0" dirty="0">
              <a:solidFill>
                <a:srgbClr val="002060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Sea water plant suffering with heavy corrosion issues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i="0" dirty="0">
              <a:solidFill>
                <a:srgbClr val="002060"/>
              </a:solidFill>
              <a:effectLst/>
              <a:highlight>
                <a:srgbClr val="FFFFFF"/>
              </a:highligh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Sizes 24”X 16” &amp; 30” Spools</a:t>
            </a:r>
          </a:p>
          <a:p>
            <a:endParaRPr lang="en-US" sz="2800" i="0" dirty="0">
              <a:solidFill>
                <a:srgbClr val="002060"/>
              </a:solidFill>
              <a:effectLst/>
              <a:highlight>
                <a:srgbClr val="FFFFFF"/>
              </a:highligh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Discharge and section lines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i="0" dirty="0">
              <a:solidFill>
                <a:srgbClr val="002060"/>
              </a:solidFill>
              <a:effectLst/>
              <a:highlight>
                <a:srgbClr val="FFFFFF"/>
              </a:highligh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Plan to inspect the spools after 12 months of operation</a:t>
            </a:r>
          </a:p>
          <a:p>
            <a:endParaRPr lang="en-US" sz="2800" i="0" dirty="0">
              <a:solidFill>
                <a:srgbClr val="002060"/>
              </a:solidFill>
              <a:effectLst/>
              <a:highlight>
                <a:srgbClr val="FFFFFF"/>
              </a:highligh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There are no visible changes in its appearance even after 16 months of continued and successful operation.</a:t>
            </a:r>
            <a:endParaRPr lang="en-US" b="0" i="0" dirty="0">
              <a:solidFill>
                <a:srgbClr val="2D2A2B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b="0" i="0" dirty="0">
              <a:solidFill>
                <a:srgbClr val="2D2A2B"/>
              </a:solidFill>
              <a:effectLst/>
              <a:highlight>
                <a:srgbClr val="FFFFFF"/>
              </a:highlight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FE1BB6-7FA5-6901-80D6-44A367D274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906" y="1556241"/>
            <a:ext cx="5317249" cy="377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1770C7-E691-62D3-6A94-042933D92A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574633"/>
            <a:ext cx="6797714" cy="3430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round metal object with bolts&#10;&#10;Description automatically generated">
            <a:extLst>
              <a:ext uri="{FF2B5EF4-FFF2-40B4-BE49-F238E27FC236}">
                <a16:creationId xmlns:a16="http://schemas.microsoft.com/office/drawing/2014/main" id="{3E01BDFF-1781-3AD1-132E-9B7EA7A42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975" y="1523529"/>
            <a:ext cx="5317249" cy="380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64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53B5B1-A7FB-71C6-9FC5-6C88B23F9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7"/>
            <a:ext cx="14630401" cy="1325255"/>
          </a:xfrm>
        </p:spPr>
        <p:txBody>
          <a:bodyPr>
            <a:normAutofit fontScale="90000"/>
          </a:bodyPr>
          <a:lstStyle/>
          <a:p>
            <a:br>
              <a:rPr lang="ar-SA" b="1" dirty="0">
                <a:solidFill>
                  <a:schemeClr val="accent6"/>
                </a:solidFill>
              </a:rPr>
            </a:br>
            <a:br>
              <a:rPr lang="en-US" b="1" dirty="0">
                <a:solidFill>
                  <a:schemeClr val="accent6"/>
                </a:solidFill>
              </a:rPr>
            </a:br>
            <a:br>
              <a:rPr lang="en-US" b="1" dirty="0">
                <a:solidFill>
                  <a:schemeClr val="accent6"/>
                </a:solidFill>
              </a:rPr>
            </a:br>
            <a:r>
              <a:rPr lang="en-US" b="1" dirty="0">
                <a:solidFill>
                  <a:schemeClr val="accent6"/>
                </a:solidFill>
              </a:rPr>
              <a:t>Case Study-Case Study End to End Corrosion Protection Solutions</a:t>
            </a:r>
            <a:br>
              <a:rPr lang="en-US" b="1" dirty="0">
                <a:solidFill>
                  <a:schemeClr val="accent6"/>
                </a:solidFill>
              </a:rPr>
            </a:br>
            <a:br>
              <a:rPr lang="en-US" b="1" dirty="0">
                <a:solidFill>
                  <a:schemeClr val="accent6"/>
                </a:solidFill>
              </a:rPr>
            </a:br>
            <a:br>
              <a:rPr lang="en-US" b="1" dirty="0">
                <a:solidFill>
                  <a:schemeClr val="accent6"/>
                </a:solidFill>
              </a:rPr>
            </a:br>
            <a:br>
              <a:rPr lang="en-US" b="1" dirty="0">
                <a:solidFill>
                  <a:schemeClr val="accent6"/>
                </a:solidFill>
              </a:rPr>
            </a:br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F134DCE1-224E-3679-6134-1FED5777F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8123" y="184430"/>
            <a:ext cx="2520593" cy="7428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FF4B4F3-DAA8-6B0A-37A7-66E139B8B42F}"/>
              </a:ext>
            </a:extLst>
          </p:cNvPr>
          <p:cNvSpPr txBox="1"/>
          <p:nvPr/>
        </p:nvSpPr>
        <p:spPr>
          <a:xfrm>
            <a:off x="842097" y="1333500"/>
            <a:ext cx="5406305" cy="9541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i="0" dirty="0">
              <a:solidFill>
                <a:srgbClr val="002060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The whole pipeline is divided into 86 number of sections with a maximum pull of 788 meters.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highlight>
                  <a:srgbClr val="FFFFFF"/>
                </a:highlight>
              </a:rPr>
              <a:t>900</a:t>
            </a:r>
            <a:r>
              <a:rPr lang="en-US" sz="2400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+ fittings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Special tools are designed to install liners into the pipes on the racks and at confined locations.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Very less turnaround time 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100% holiday testing is being done on all the fittings.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Stringent quality checks by all the parties involved</a:t>
            </a:r>
            <a:r>
              <a:rPr lang="en-US" sz="24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. </a:t>
            </a:r>
          </a:p>
          <a:p>
            <a:endParaRPr lang="en-US" b="0" i="0" dirty="0">
              <a:solidFill>
                <a:srgbClr val="2D2A2B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b="0" i="0" dirty="0">
              <a:solidFill>
                <a:srgbClr val="2D2A2B"/>
              </a:solidFill>
              <a:effectLst/>
              <a:highlight>
                <a:srgbClr val="FFFFFF"/>
              </a:highlight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3" name="Picture 2" descr="A picture containing ground, outdoor, sky, transport&#10;&#10;Description automatically generated">
            <a:extLst>
              <a:ext uri="{FF2B5EF4-FFF2-40B4-BE49-F238E27FC236}">
                <a16:creationId xmlns:a16="http://schemas.microsoft.com/office/drawing/2014/main" id="{13338492-E5F4-461C-AA3F-A531E92FA1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5200" y="7409187"/>
            <a:ext cx="11183516" cy="26031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594D95-A62B-B31B-2160-1647B92922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5020" y="1599892"/>
            <a:ext cx="5424402" cy="30505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7B376B-3E79-3027-78C5-8EBBFE7E3D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91441" y="1599892"/>
            <a:ext cx="5424401" cy="3050574"/>
          </a:xfrm>
          <a:prstGeom prst="rect">
            <a:avLst/>
          </a:prstGeom>
        </p:spPr>
      </p:pic>
      <p:pic>
        <p:nvPicPr>
          <p:cNvPr id="11" name="Picture 10" descr="A picture containing ground, dirty, broken, old&#10;&#10;Description automatically generated">
            <a:extLst>
              <a:ext uri="{FF2B5EF4-FFF2-40B4-BE49-F238E27FC236}">
                <a16:creationId xmlns:a16="http://schemas.microsoft.com/office/drawing/2014/main" id="{A71A3DEC-556E-DCA0-4047-15384123DA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200" y="4956868"/>
            <a:ext cx="5424402" cy="22943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2239FF-18D3-EFF9-3FBC-3E816AFB91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06399" y="4955174"/>
            <a:ext cx="5392317" cy="229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9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53B5B1-A7FB-71C6-9FC5-6C88B23F9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181" y="-89417"/>
            <a:ext cx="14630401" cy="132525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Conclusion </a:t>
            </a: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F134DCE1-224E-3679-6134-1FED5777F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9539" y="184429"/>
            <a:ext cx="3899177" cy="11490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FF4B4F3-DAA8-6B0A-37A7-66E139B8B42F}"/>
              </a:ext>
            </a:extLst>
          </p:cNvPr>
          <p:cNvSpPr txBox="1"/>
          <p:nvPr/>
        </p:nvSpPr>
        <p:spPr>
          <a:xfrm>
            <a:off x="685800" y="1235838"/>
            <a:ext cx="5406305" cy="1194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i="0" dirty="0">
              <a:solidFill>
                <a:srgbClr val="002060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Over 45,000 KMs of Tite Liner® installed across the global have proven it’s robust, cost effective, and sustainable solution to protects pipelines fro</a:t>
            </a:r>
            <a:r>
              <a:rPr lang="en-US" sz="2800" dirty="0">
                <a:solidFill>
                  <a:srgbClr val="002060"/>
                </a:solidFill>
                <a:highlight>
                  <a:srgbClr val="FFFFFF"/>
                </a:highlight>
              </a:rPr>
              <a:t>m internal corrosion and abrasion.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2060"/>
                </a:solidFill>
                <a:highlight>
                  <a:srgbClr val="FFFFFF"/>
                </a:highlight>
              </a:rPr>
              <a:t>Thousands of Bondaliner™ solutions have been installed over the last 30 years and many are still in the service today.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Fast Installation, less turnaround time, &amp; installed in new or existing infrastructure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800" i="0" dirty="0">
              <a:solidFill>
                <a:srgbClr val="002060"/>
              </a:solidFill>
              <a:effectLst/>
              <a:highlight>
                <a:srgbClr val="FFFFFF"/>
              </a:highlight>
            </a:endParaRPr>
          </a:p>
          <a:p>
            <a:endParaRPr lang="en-US" b="0" i="0" dirty="0">
              <a:solidFill>
                <a:srgbClr val="2D2A2B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b="0" i="0" dirty="0">
              <a:solidFill>
                <a:srgbClr val="2D2A2B"/>
              </a:solidFill>
              <a:effectLst/>
              <a:highlight>
                <a:srgbClr val="FFFFFF"/>
              </a:highlight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10" name="Picture 9" descr="Large black pipes in a factory&#10;&#10;Description automatically generated">
            <a:extLst>
              <a:ext uri="{FF2B5EF4-FFF2-40B4-BE49-F238E27FC236}">
                <a16:creationId xmlns:a16="http://schemas.microsoft.com/office/drawing/2014/main" id="{715D4FCC-5304-5242-879A-0E2DA6FFFC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5753100"/>
            <a:ext cx="11016916" cy="3880174"/>
          </a:xfrm>
          <a:prstGeom prst="rect">
            <a:avLst/>
          </a:prstGeom>
        </p:spPr>
      </p:pic>
      <p:pic>
        <p:nvPicPr>
          <p:cNvPr id="13" name="Picture 12" descr="A picture containing ground, outdoor, sky, transport&#10;&#10;Description automatically generated">
            <a:extLst>
              <a:ext uri="{FF2B5EF4-FFF2-40B4-BE49-F238E27FC236}">
                <a16:creationId xmlns:a16="http://schemas.microsoft.com/office/drawing/2014/main" id="{E6B82215-4DFC-C87E-F3AD-34CC4F4B04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1799" y="1519059"/>
            <a:ext cx="11016915" cy="38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474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62443" y="7598882"/>
            <a:ext cx="5376236" cy="5376236"/>
          </a:xfrm>
          <a:custGeom>
            <a:avLst/>
            <a:gdLst/>
            <a:ahLst/>
            <a:cxnLst/>
            <a:rect l="l" t="t" r="r" b="b"/>
            <a:pathLst>
              <a:path w="5376236" h="5376236">
                <a:moveTo>
                  <a:pt x="0" y="0"/>
                </a:moveTo>
                <a:lnTo>
                  <a:pt x="5376236" y="0"/>
                </a:lnTo>
                <a:lnTo>
                  <a:pt x="5376236" y="5376236"/>
                </a:lnTo>
                <a:lnTo>
                  <a:pt x="0" y="5376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805573" y="3952990"/>
            <a:ext cx="6676854" cy="1336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20"/>
              </a:lnSpc>
            </a:pPr>
            <a:r>
              <a:rPr lang="en-US" sz="8781" spc="184" dirty="0">
                <a:solidFill>
                  <a:srgbClr val="0C3E5B"/>
                </a:solidFill>
                <a:latin typeface="Codec Pro ExtraBold"/>
              </a:rPr>
              <a:t>THANK YOU</a:t>
            </a:r>
          </a:p>
        </p:txBody>
      </p:sp>
      <p:sp>
        <p:nvSpPr>
          <p:cNvPr id="5" name="Freeform 5"/>
          <p:cNvSpPr/>
          <p:nvPr/>
        </p:nvSpPr>
        <p:spPr>
          <a:xfrm>
            <a:off x="1028700" y="1163607"/>
            <a:ext cx="934283" cy="1815744"/>
          </a:xfrm>
          <a:custGeom>
            <a:avLst/>
            <a:gdLst/>
            <a:ahLst/>
            <a:cxnLst/>
            <a:rect l="l" t="t" r="r" b="b"/>
            <a:pathLst>
              <a:path w="934283" h="1815744">
                <a:moveTo>
                  <a:pt x="0" y="0"/>
                </a:moveTo>
                <a:lnTo>
                  <a:pt x="934283" y="0"/>
                </a:lnTo>
                <a:lnTo>
                  <a:pt x="934283" y="1815744"/>
                </a:lnTo>
                <a:lnTo>
                  <a:pt x="0" y="18157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738733" y="7866608"/>
            <a:ext cx="3743694" cy="389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2"/>
              </a:lnSpc>
            </a:pPr>
            <a:r>
              <a:rPr lang="en-US" sz="2294" dirty="0">
                <a:solidFill>
                  <a:srgbClr val="E28126"/>
                </a:solidFill>
                <a:latin typeface="Canva Sans"/>
              </a:rPr>
              <a:t>aalharbi@unitedsts.com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560775" y="7866295"/>
            <a:ext cx="2744896" cy="389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2"/>
              </a:lnSpc>
            </a:pPr>
            <a:r>
              <a:rPr lang="en-US" sz="2294" dirty="0">
                <a:solidFill>
                  <a:srgbClr val="E28126"/>
                </a:solidFill>
                <a:latin typeface="Canva Sans"/>
              </a:rPr>
              <a:t>+966555793225</a:t>
            </a:r>
          </a:p>
        </p:txBody>
      </p:sp>
      <p:sp>
        <p:nvSpPr>
          <p:cNvPr id="8" name="Freeform 8"/>
          <p:cNvSpPr/>
          <p:nvPr/>
        </p:nvSpPr>
        <p:spPr>
          <a:xfrm>
            <a:off x="6583817" y="7129381"/>
            <a:ext cx="698813" cy="698813"/>
          </a:xfrm>
          <a:custGeom>
            <a:avLst/>
            <a:gdLst/>
            <a:ahLst/>
            <a:cxnLst/>
            <a:rect l="l" t="t" r="r" b="b"/>
            <a:pathLst>
              <a:path w="698813" h="698813">
                <a:moveTo>
                  <a:pt x="0" y="0"/>
                </a:moveTo>
                <a:lnTo>
                  <a:pt x="698813" y="0"/>
                </a:lnTo>
                <a:lnTo>
                  <a:pt x="698813" y="698814"/>
                </a:lnTo>
                <a:lnTo>
                  <a:pt x="0" y="6988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261017" y="7129381"/>
            <a:ext cx="699127" cy="699127"/>
          </a:xfrm>
          <a:custGeom>
            <a:avLst/>
            <a:gdLst/>
            <a:ahLst/>
            <a:cxnLst/>
            <a:rect l="l" t="t" r="r" b="b"/>
            <a:pathLst>
              <a:path w="699127" h="699127">
                <a:moveTo>
                  <a:pt x="0" y="0"/>
                </a:moveTo>
                <a:lnTo>
                  <a:pt x="699126" y="0"/>
                </a:lnTo>
                <a:lnTo>
                  <a:pt x="699126" y="699127"/>
                </a:lnTo>
                <a:lnTo>
                  <a:pt x="0" y="69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6917181" y="5163057"/>
            <a:ext cx="4237686" cy="17482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E28126"/>
                </a:solidFill>
                <a:latin typeface="Canva Sans"/>
              </a:rPr>
              <a:t>Ahmed Alharbi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E28126"/>
                </a:solidFill>
                <a:latin typeface="Canva Sans"/>
              </a:rPr>
              <a:t>USTS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5805573" y="741422"/>
            <a:ext cx="6676854" cy="2218588"/>
            <a:chOff x="0" y="0"/>
            <a:chExt cx="8902472" cy="2958117"/>
          </a:xfrm>
        </p:grpSpPr>
        <p:sp>
          <p:nvSpPr>
            <p:cNvPr id="12" name="TextBox 12"/>
            <p:cNvSpPr txBox="1"/>
            <p:nvPr/>
          </p:nvSpPr>
          <p:spPr>
            <a:xfrm>
              <a:off x="46032" y="-390525"/>
              <a:ext cx="7647784" cy="24659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360"/>
                </a:lnSpc>
              </a:pPr>
              <a:r>
                <a:rPr lang="en-US" sz="10257" dirty="0">
                  <a:solidFill>
                    <a:srgbClr val="0C3E5A"/>
                  </a:solidFill>
                  <a:latin typeface="Tabarra Sans Heavy"/>
                </a:rPr>
                <a:t>JUBCOR</a:t>
              </a:r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46032" y="1703085"/>
              <a:ext cx="8856440" cy="757183"/>
              <a:chOff x="0" y="0"/>
              <a:chExt cx="1782556" cy="152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82556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782556" h="152400">
                    <a:moveTo>
                      <a:pt x="0" y="0"/>
                    </a:moveTo>
                    <a:lnTo>
                      <a:pt x="1782556" y="0"/>
                    </a:lnTo>
                    <a:lnTo>
                      <a:pt x="1782556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2812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5400000">
              <a:off x="7220653" y="778449"/>
              <a:ext cx="2277074" cy="1086564"/>
              <a:chOff x="0" y="0"/>
              <a:chExt cx="458312" cy="21869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58312" cy="218695"/>
              </a:xfrm>
              <a:custGeom>
                <a:avLst/>
                <a:gdLst/>
                <a:ahLst/>
                <a:cxnLst/>
                <a:rect l="l" t="t" r="r" b="b"/>
                <a:pathLst>
                  <a:path w="458312" h="218695">
                    <a:moveTo>
                      <a:pt x="0" y="0"/>
                    </a:moveTo>
                    <a:lnTo>
                      <a:pt x="458312" y="0"/>
                    </a:lnTo>
                    <a:lnTo>
                      <a:pt x="458312" y="218695"/>
                    </a:lnTo>
                    <a:lnTo>
                      <a:pt x="0" y="218695"/>
                    </a:lnTo>
                    <a:close/>
                  </a:path>
                </a:pathLst>
              </a:custGeom>
              <a:solidFill>
                <a:srgbClr val="0C3E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0" y="1745158"/>
              <a:ext cx="7693816" cy="715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2972">
                  <a:solidFill>
                    <a:srgbClr val="FFFFFF"/>
                  </a:solidFill>
                  <a:latin typeface="Tabarra Sans"/>
                </a:rPr>
                <a:t>CONFERENCE &amp; EXHIBITION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 rot="5400000">
              <a:off x="7366586" y="753233"/>
              <a:ext cx="2175660" cy="11369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23"/>
                </a:lnSpc>
              </a:pPr>
              <a:r>
                <a:rPr lang="en-US" sz="4731" spc="146" dirty="0">
                  <a:solidFill>
                    <a:srgbClr val="FFFFFF"/>
                  </a:solidFill>
                  <a:latin typeface="Tabarra Sans Heavy"/>
                </a:rPr>
                <a:t>2024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30747" y="2522888"/>
              <a:ext cx="8871725" cy="4352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22"/>
                </a:lnSpc>
                <a:spcBef>
                  <a:spcPct val="0"/>
                </a:spcBef>
              </a:pPr>
              <a:r>
                <a:rPr lang="en-US" sz="2016">
                  <a:solidFill>
                    <a:srgbClr val="0C3E5B"/>
                  </a:solidFill>
                  <a:latin typeface="Glacial Indifference Bold"/>
                </a:rPr>
                <a:t>INNOVATIVE SOLUTIONS FOR CORROSION CHALLENGES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15813171" y="1325694"/>
            <a:ext cx="482144" cy="467032"/>
          </a:xfrm>
          <a:custGeom>
            <a:avLst/>
            <a:gdLst/>
            <a:ahLst/>
            <a:cxnLst/>
            <a:rect l="l" t="t" r="r" b="b"/>
            <a:pathLst>
              <a:path w="482144" h="467032">
                <a:moveTo>
                  <a:pt x="0" y="0"/>
                </a:moveTo>
                <a:lnTo>
                  <a:pt x="482144" y="0"/>
                </a:lnTo>
                <a:lnTo>
                  <a:pt x="482144" y="467032"/>
                </a:lnTo>
                <a:lnTo>
                  <a:pt x="0" y="467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 descr="A close-up of a logo&#10;&#10;Description automatically generated">
            <a:extLst>
              <a:ext uri="{FF2B5EF4-FFF2-40B4-BE49-F238E27FC236}">
                <a16:creationId xmlns:a16="http://schemas.microsoft.com/office/drawing/2014/main" id="{516D426A-E0F1-277B-7652-67B1757E21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565" y="949760"/>
            <a:ext cx="2895601" cy="12188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D285B8FC-E427-5917-633C-7212A5CB27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6376662"/>
              </p:ext>
            </p:extLst>
          </p:nvPr>
        </p:nvGraphicFramePr>
        <p:xfrm>
          <a:off x="304800" y="2050345"/>
          <a:ext cx="4438580" cy="6186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2853B5B1-A7FB-71C6-9FC5-6C88B23F9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7"/>
            <a:ext cx="16985375" cy="1325255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United Special Technical Services (USTS) Arabia Company Limited</a:t>
            </a:r>
            <a:br>
              <a:rPr lang="en-US" sz="4400" b="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F134DCE1-224E-3679-6134-1FED5777FA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4580" y="162409"/>
            <a:ext cx="2282353" cy="96075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C42E01E-12E1-2423-3A38-83535A1F1770}"/>
              </a:ext>
            </a:extLst>
          </p:cNvPr>
          <p:cNvGrpSpPr/>
          <p:nvPr/>
        </p:nvGrpSpPr>
        <p:grpSpPr>
          <a:xfrm>
            <a:off x="5305123" y="1786315"/>
            <a:ext cx="5125117" cy="7201208"/>
            <a:chOff x="1232111" y="1411853"/>
            <a:chExt cx="3984103" cy="426509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E0F8FF3-157F-B172-FEAF-31582DA8A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32111" y="3576637"/>
              <a:ext cx="3984103" cy="210031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00B05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Picture 5" descr="A close-up of a logo&#10;&#10;Description automatically generated with low confidence">
              <a:extLst>
                <a:ext uri="{FF2B5EF4-FFF2-40B4-BE49-F238E27FC236}">
                  <a16:creationId xmlns:a16="http://schemas.microsoft.com/office/drawing/2014/main" id="{46A41AF8-CAEE-0BEB-9AB4-9B8076EB9578}"/>
                </a:ext>
              </a:extLst>
            </p:cNvPr>
            <p:cNvPicPr>
              <a:picLocks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2111" y="1411853"/>
              <a:ext cx="3984103" cy="21031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00B05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78EB34F-87B3-9CD5-F9C8-180610A396CB}"/>
              </a:ext>
            </a:extLst>
          </p:cNvPr>
          <p:cNvGrpSpPr/>
          <p:nvPr/>
        </p:nvGrpSpPr>
        <p:grpSpPr>
          <a:xfrm>
            <a:off x="11085502" y="3453520"/>
            <a:ext cx="6957887" cy="1673480"/>
            <a:chOff x="5045719" y="1726319"/>
            <a:chExt cx="6811420" cy="96234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902D275-34FE-F1DF-9A96-9B3E9C4FD0B7}"/>
                </a:ext>
              </a:extLst>
            </p:cNvPr>
            <p:cNvGrpSpPr/>
            <p:nvPr/>
          </p:nvGrpSpPr>
          <p:grpSpPr>
            <a:xfrm>
              <a:off x="9276499" y="1726319"/>
              <a:ext cx="2580640" cy="962343"/>
              <a:chOff x="9387840" y="1784122"/>
              <a:chExt cx="2580640" cy="962343"/>
            </a:xfrm>
          </p:grpSpPr>
          <p:sp>
            <p:nvSpPr>
              <p:cNvPr id="13" name="Speech Bubble: Rectangle 12">
                <a:extLst>
                  <a:ext uri="{FF2B5EF4-FFF2-40B4-BE49-F238E27FC236}">
                    <a16:creationId xmlns:a16="http://schemas.microsoft.com/office/drawing/2014/main" id="{C63B151C-B0BD-5F70-7AE5-30175AF72FCB}"/>
                  </a:ext>
                </a:extLst>
              </p:cNvPr>
              <p:cNvSpPr/>
              <p:nvPr/>
            </p:nvSpPr>
            <p:spPr bwMode="auto">
              <a:xfrm rot="5400000">
                <a:off x="10196989" y="974974"/>
                <a:ext cx="962342" cy="2580640"/>
              </a:xfrm>
              <a:prstGeom prst="wedgeRectCallout">
                <a:avLst>
                  <a:gd name="adj1" fmla="val -23348"/>
                  <a:gd name="adj2" fmla="val 206227"/>
                </a:avLst>
              </a:prstGeom>
              <a:noFill/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>
                  <a:ln>
                    <a:noFill/>
                  </a:ln>
                  <a:noFill/>
                  <a:effectLst/>
                  <a:latin typeface="Corbel" pitchFamily="34" charset="0"/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6D52483-8BBF-67B6-9358-00E64A9ED1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438353" y="1784122"/>
                <a:ext cx="2479614" cy="962343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09CFDBE-4A85-8C2C-6745-F2670670AD90}"/>
                </a:ext>
              </a:extLst>
            </p:cNvPr>
            <p:cNvSpPr txBox="1"/>
            <p:nvPr/>
          </p:nvSpPr>
          <p:spPr>
            <a:xfrm>
              <a:off x="5045719" y="2057313"/>
              <a:ext cx="3369335" cy="30035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>
                      <a:lumMod val="50000"/>
                    </a:schemeClr>
                  </a:solidFill>
                </a:rPr>
                <a:t>Piping and Pipelines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656944-AA58-6F1D-73F7-027A0FC4EAB7}"/>
              </a:ext>
            </a:extLst>
          </p:cNvPr>
          <p:cNvGrpSpPr/>
          <p:nvPr/>
        </p:nvGrpSpPr>
        <p:grpSpPr>
          <a:xfrm>
            <a:off x="11106718" y="5337230"/>
            <a:ext cx="6936669" cy="1673479"/>
            <a:chOff x="5510893" y="3149194"/>
            <a:chExt cx="6346246" cy="96234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B51707B-A9F0-BB57-2026-9DCB794CC46B}"/>
                </a:ext>
              </a:extLst>
            </p:cNvPr>
            <p:cNvGrpSpPr/>
            <p:nvPr/>
          </p:nvGrpSpPr>
          <p:grpSpPr>
            <a:xfrm>
              <a:off x="9276499" y="3149194"/>
              <a:ext cx="2580640" cy="962342"/>
              <a:chOff x="9337327" y="3429000"/>
              <a:chExt cx="2580640" cy="962342"/>
            </a:xfrm>
          </p:grpSpPr>
          <p:sp>
            <p:nvSpPr>
              <p:cNvPr id="18" name="Speech Bubble: Rectangle 17">
                <a:extLst>
                  <a:ext uri="{FF2B5EF4-FFF2-40B4-BE49-F238E27FC236}">
                    <a16:creationId xmlns:a16="http://schemas.microsoft.com/office/drawing/2014/main" id="{8077A594-E165-097E-55E6-2F563BC079CC}"/>
                  </a:ext>
                </a:extLst>
              </p:cNvPr>
              <p:cNvSpPr/>
              <p:nvPr/>
            </p:nvSpPr>
            <p:spPr bwMode="auto">
              <a:xfrm rot="5400000">
                <a:off x="10146476" y="2619851"/>
                <a:ext cx="962342" cy="2580640"/>
              </a:xfrm>
              <a:prstGeom prst="wedgeRectCallout">
                <a:avLst>
                  <a:gd name="adj1" fmla="val -23348"/>
                  <a:gd name="adj2" fmla="val 206227"/>
                </a:avLst>
              </a:prstGeom>
              <a:noFill/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noFill/>
                  <a:effectLst/>
                  <a:latin typeface="Corbel" pitchFamily="34" charset="0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E140FE9-764E-39C0-B90C-C094ACE435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438353" y="3471986"/>
                <a:ext cx="2347247" cy="876369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7BED583-B014-7FA0-931B-25FBB57E4A44}"/>
                </a:ext>
              </a:extLst>
            </p:cNvPr>
            <p:cNvSpPr txBox="1"/>
            <p:nvPr/>
          </p:nvSpPr>
          <p:spPr>
            <a:xfrm>
              <a:off x="5510893" y="3391412"/>
              <a:ext cx="3328729" cy="30088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>
                      <a:lumMod val="50000"/>
                    </a:schemeClr>
                  </a:solidFill>
                </a:rPr>
                <a:t>Fittings and Vessels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53B5B1-A7FB-71C6-9FC5-6C88B23F9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3314700"/>
            <a:ext cx="16383001" cy="3276599"/>
          </a:xfrm>
        </p:spPr>
        <p:txBody>
          <a:bodyPr>
            <a:noAutofit/>
          </a:bodyPr>
          <a:lstStyle/>
          <a:p>
            <a:br>
              <a:rPr lang="ar-SA" sz="7200" b="1" dirty="0">
                <a:solidFill>
                  <a:schemeClr val="accent6"/>
                </a:solidFill>
              </a:rPr>
            </a:br>
            <a:br>
              <a:rPr lang="en-US" sz="7200" b="1" dirty="0">
                <a:solidFill>
                  <a:schemeClr val="accent6"/>
                </a:solidFill>
              </a:rPr>
            </a:br>
            <a:br>
              <a:rPr lang="en-US" sz="7200" b="1" dirty="0">
                <a:solidFill>
                  <a:schemeClr val="accent6"/>
                </a:solidFill>
              </a:rPr>
            </a:br>
            <a:r>
              <a:rPr lang="en-US" sz="7200" b="1" dirty="0">
                <a:solidFill>
                  <a:schemeClr val="accent6"/>
                </a:solidFill>
              </a:rPr>
              <a:t>Introduction To Bondaliner™ </a:t>
            </a:r>
            <a:br>
              <a:rPr lang="en-US" sz="7200" b="1" dirty="0">
                <a:solidFill>
                  <a:schemeClr val="accent6"/>
                </a:solidFill>
              </a:rPr>
            </a:br>
            <a:br>
              <a:rPr lang="en-US" sz="7200" b="1" dirty="0">
                <a:solidFill>
                  <a:schemeClr val="accent6"/>
                </a:solidFill>
              </a:rPr>
            </a:br>
            <a:r>
              <a:rPr lang="en-US" sz="7200" b="1" dirty="0">
                <a:solidFill>
                  <a:schemeClr val="accent6"/>
                </a:solidFill>
              </a:rPr>
              <a:t>Internal Lining Pipes, Fittings, Tanks &amp; Vessels </a:t>
            </a:r>
            <a:br>
              <a:rPr lang="en-US" sz="7200" b="1" dirty="0">
                <a:solidFill>
                  <a:schemeClr val="accent6"/>
                </a:solidFill>
              </a:rPr>
            </a:br>
            <a:br>
              <a:rPr lang="en-US" sz="7200" b="1" dirty="0">
                <a:solidFill>
                  <a:schemeClr val="accent6"/>
                </a:solidFill>
              </a:rPr>
            </a:br>
            <a:br>
              <a:rPr lang="en-US" sz="7200" b="1" dirty="0">
                <a:solidFill>
                  <a:schemeClr val="accent6"/>
                </a:solidFill>
              </a:rPr>
            </a:br>
            <a:endParaRPr lang="en-US" sz="7200" b="1" dirty="0">
              <a:solidFill>
                <a:schemeClr val="accent6"/>
              </a:solidFill>
            </a:endParaRP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F134DCE1-224E-3679-6134-1FED5777F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0" y="241464"/>
            <a:ext cx="2895601" cy="121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52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53B5B1-A7FB-71C6-9FC5-6C88B23F9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98" y="99532"/>
            <a:ext cx="16985375" cy="103900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Bondaliner™– A Reliable Method for Fittings and Vessels</a:t>
            </a: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F134DCE1-224E-3679-6134-1FED5777F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0621" y="27500"/>
            <a:ext cx="2282353" cy="960753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CBAB4F3B-141F-E69B-B75B-449590B83CD0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" y="1304590"/>
            <a:ext cx="4508908" cy="7844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50000"/>
              </a:spcAft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en-US" altLang="en-US" dirty="0">
                <a:solidFill>
                  <a:srgbClr val="002060"/>
                </a:solidFill>
                <a:cs typeface="Arial" panose="020B0604020202020204" pitchFamily="34" charset="0"/>
              </a:rPr>
              <a:t>Unique Technology and highly  Engineered Materials</a:t>
            </a:r>
          </a:p>
          <a:p>
            <a:pPr>
              <a:spcBef>
                <a:spcPct val="0"/>
              </a:spcBef>
              <a:spcAft>
                <a:spcPct val="50000"/>
              </a:spcAft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en-US" altLang="en-US" dirty="0">
                <a:solidFill>
                  <a:srgbClr val="002060"/>
                </a:solidFill>
                <a:cs typeface="Arial" panose="020B0604020202020204" pitchFamily="34" charset="0"/>
              </a:rPr>
              <a:t>State of the Art Facility at Al-Khobar, KSA</a:t>
            </a:r>
          </a:p>
          <a:p>
            <a:pPr>
              <a:spcBef>
                <a:spcPct val="0"/>
              </a:spcBef>
              <a:spcAft>
                <a:spcPct val="50000"/>
              </a:spcAft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en-US" altLang="en-US" dirty="0">
                <a:solidFill>
                  <a:srgbClr val="002060"/>
                </a:solidFill>
                <a:cs typeface="Arial" panose="020B0604020202020204" pitchFamily="34" charset="0"/>
              </a:rPr>
              <a:t>One of the largest facilities in the world</a:t>
            </a:r>
          </a:p>
          <a:p>
            <a:pPr>
              <a:spcBef>
                <a:spcPct val="0"/>
              </a:spcBef>
              <a:spcAft>
                <a:spcPct val="50000"/>
              </a:spcAft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</a:rPr>
              <a:t>1-inch to 60-inch diameter x 4-meter length (5000 Kgs.)</a:t>
            </a:r>
          </a:p>
          <a:p>
            <a:pPr>
              <a:spcBef>
                <a:spcPct val="0"/>
              </a:spcBef>
              <a:spcAft>
                <a:spcPct val="50000"/>
              </a:spcAft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</a:rPr>
              <a:t>Lined more than 3000 fittings for various customers in GCC</a:t>
            </a:r>
          </a:p>
          <a:p>
            <a:pPr marL="457200" indent="-457200">
              <a:spcBef>
                <a:spcPct val="0"/>
              </a:spcBef>
              <a:spcAft>
                <a:spcPct val="50000"/>
              </a:spcAft>
              <a:buClr>
                <a:srgbClr val="002060"/>
              </a:buClr>
              <a:buFont typeface="Courier New" panose="02070309020205020404" pitchFamily="49" charset="0"/>
              <a:buChar char="o"/>
            </a:pPr>
            <a:endParaRPr lang="en-US" altLang="en-US" sz="18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457200" indent="-457200">
              <a:spcBef>
                <a:spcPct val="0"/>
              </a:spcBef>
              <a:spcAft>
                <a:spcPct val="50000"/>
              </a:spcAft>
              <a:buClr>
                <a:srgbClr val="002060"/>
              </a:buClr>
              <a:buFont typeface="Courier New" panose="02070309020205020404" pitchFamily="49" charset="0"/>
              <a:buChar char="o"/>
            </a:pPr>
            <a:endParaRPr lang="en-US" altLang="en-US" sz="18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12" descr="A large metal object in a factory&#10;&#10;Description automatically generated">
            <a:extLst>
              <a:ext uri="{FF2B5EF4-FFF2-40B4-BE49-F238E27FC236}">
                <a16:creationId xmlns:a16="http://schemas.microsoft.com/office/drawing/2014/main" id="{A4B6E4CB-0B3F-299E-D54F-52CB680328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842" y="1304590"/>
            <a:ext cx="12817231" cy="40675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1657F85-E9E2-BCF6-CC04-C67AC9DDEA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3588" y="5688437"/>
            <a:ext cx="4813707" cy="33992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5D5B72-3DF5-15E8-88A4-6BD40B74AA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22084" y="5550854"/>
            <a:ext cx="4333989" cy="3536829"/>
          </a:xfrm>
          <a:prstGeom prst="rect">
            <a:avLst/>
          </a:prstGeom>
        </p:spPr>
      </p:pic>
      <p:pic>
        <p:nvPicPr>
          <p:cNvPr id="6" name="Picture 3" descr="J:\Documents\Pictures\16b.JPG">
            <a:extLst>
              <a:ext uri="{FF2B5EF4-FFF2-40B4-BE49-F238E27FC236}">
                <a16:creationId xmlns:a16="http://schemas.microsoft.com/office/drawing/2014/main" id="{417D0716-54E6-4936-25AB-95A25ECC4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8842" y="5688436"/>
            <a:ext cx="3290758" cy="3293973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8347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53B5B1-A7FB-71C6-9FC5-6C88B23F9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7"/>
            <a:ext cx="16985375" cy="1325255"/>
          </a:xfrm>
        </p:spPr>
        <p:txBody>
          <a:bodyPr>
            <a:normAutofit fontScale="90000"/>
          </a:bodyPr>
          <a:lstStyle/>
          <a:p>
            <a:br>
              <a:rPr lang="ar-SA" b="1" dirty="0">
                <a:solidFill>
                  <a:schemeClr val="accent6"/>
                </a:solidFill>
              </a:rPr>
            </a:br>
            <a:br>
              <a:rPr lang="en-US" b="1" dirty="0">
                <a:solidFill>
                  <a:schemeClr val="accent6"/>
                </a:solidFill>
              </a:rPr>
            </a:br>
            <a:r>
              <a:rPr lang="en-US" b="1" dirty="0">
                <a:solidFill>
                  <a:schemeClr val="accent6"/>
                </a:solidFill>
              </a:rPr>
              <a:t>Bondaliner™– A Reliable Method for Fittings and Vessels</a:t>
            </a:r>
            <a:br>
              <a:rPr lang="en-US" b="1" dirty="0">
                <a:solidFill>
                  <a:schemeClr val="accent6"/>
                </a:solidFill>
              </a:rPr>
            </a:br>
            <a:br>
              <a:rPr lang="en-US" b="1" dirty="0">
                <a:solidFill>
                  <a:schemeClr val="accent6"/>
                </a:solidFill>
              </a:rPr>
            </a:br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F134DCE1-224E-3679-6134-1FED5777F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0" y="241464"/>
            <a:ext cx="2895601" cy="12188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7FE28A-0879-3648-C0BB-6A74E0C69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0999" y="1485900"/>
            <a:ext cx="6134101" cy="365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6CDC36-DFCC-345A-E3F6-BAFD4DD918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68149" y="6168500"/>
            <a:ext cx="6134102" cy="41525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9F8633-A67F-7C9D-9899-15AB57D0326A}"/>
              </a:ext>
            </a:extLst>
          </p:cNvPr>
          <p:cNvSpPr txBox="1"/>
          <p:nvPr/>
        </p:nvSpPr>
        <p:spPr>
          <a:xfrm>
            <a:off x="11811000" y="4588804"/>
            <a:ext cx="1676400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Rust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BC50A7-9CBE-0D30-D997-E0A585A442C2}"/>
              </a:ext>
            </a:extLst>
          </p:cNvPr>
          <p:cNvSpPr txBox="1"/>
          <p:nvPr/>
        </p:nvSpPr>
        <p:spPr>
          <a:xfrm>
            <a:off x="12100425" y="8880485"/>
            <a:ext cx="1376363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Robust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F4B4F3-DAA8-6B0A-37A7-66E139B8B42F}"/>
              </a:ext>
            </a:extLst>
          </p:cNvPr>
          <p:cNvSpPr txBox="1"/>
          <p:nvPr/>
        </p:nvSpPr>
        <p:spPr>
          <a:xfrm>
            <a:off x="469230" y="1315557"/>
            <a:ext cx="9753600" cy="861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i="0" dirty="0">
                <a:solidFill>
                  <a:srgbClr val="002060"/>
                </a:solidFill>
                <a:effectLst/>
                <a:highlight>
                  <a:srgbClr val="FFFFFF"/>
                </a:highlight>
                <a:cs typeface="Calibri" panose="020F0502020204030204" pitchFamily="34" charset="0"/>
              </a:rPr>
              <a:t>Long Lasting Internal Corrosion Protection Solution.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i="0" dirty="0">
                <a:solidFill>
                  <a:srgbClr val="002060"/>
                </a:solidFill>
                <a:effectLst/>
                <a:highlight>
                  <a:srgbClr val="FFFFFF"/>
                </a:highlight>
                <a:cs typeface="Calibri" panose="020F0502020204030204" pitchFamily="34" charset="0"/>
              </a:rPr>
              <a:t>Greatly Reduce Cost, especially when lifetime operating and maintenance costs.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i="0" dirty="0">
                <a:solidFill>
                  <a:srgbClr val="002060"/>
                </a:solidFill>
                <a:effectLst/>
                <a:highlight>
                  <a:srgbClr val="FFFFFF"/>
                </a:highlight>
                <a:cs typeface="Calibri" panose="020F0502020204030204" pitchFamily="34" charset="0"/>
              </a:rPr>
              <a:t>Uniform Thermoplastic Liner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i="0" dirty="0">
                <a:solidFill>
                  <a:srgbClr val="002060"/>
                </a:solidFill>
                <a:effectLst/>
                <a:highlight>
                  <a:srgbClr val="FFFFFF"/>
                </a:highlight>
                <a:cs typeface="Calibri" panose="020F0502020204030204" pitchFamily="34" charset="0"/>
              </a:rPr>
              <a:t>Fully bonded liner can withstand full vacuum.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highlight>
                  <a:srgbClr val="FFFFFF"/>
                </a:highlight>
                <a:cs typeface="Calibri" panose="020F0502020204030204" pitchFamily="34" charset="0"/>
              </a:rPr>
              <a:t>Easily line complex structures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highlight>
                  <a:srgbClr val="FFFFFF"/>
                </a:highlight>
                <a:cs typeface="Calibri" panose="020F0502020204030204" pitchFamily="34" charset="0"/>
              </a:rPr>
              <a:t>Using High Performance Thermoplastic Materials </a:t>
            </a:r>
            <a:endParaRPr lang="en-US" sz="3200" dirty="0">
              <a:solidFill>
                <a:srgbClr val="2D2A2B"/>
              </a:solidFill>
              <a:highlight>
                <a:srgbClr val="FFFFFF"/>
              </a:highlight>
              <a:cs typeface="Calibri" panose="020F0502020204030204" pitchFamily="34" charset="0"/>
            </a:endParaRPr>
          </a:p>
          <a:p>
            <a:endParaRPr lang="en-US" b="0" i="0" dirty="0">
              <a:solidFill>
                <a:srgbClr val="2D2A2B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b="0" i="0" dirty="0">
              <a:solidFill>
                <a:srgbClr val="2D2A2B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b="0" i="0" dirty="0">
              <a:solidFill>
                <a:srgbClr val="2D2A2B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b="0" i="0" dirty="0">
              <a:solidFill>
                <a:srgbClr val="2D2A2B"/>
              </a:solidFill>
              <a:effectLst/>
              <a:highlight>
                <a:srgbClr val="FFFFFF"/>
              </a:highlight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56248607-779C-2D24-6FC4-A39AC5ED45F1}"/>
              </a:ext>
            </a:extLst>
          </p:cNvPr>
          <p:cNvSpPr/>
          <p:nvPr/>
        </p:nvSpPr>
        <p:spPr>
          <a:xfrm>
            <a:off x="14692884" y="5169037"/>
            <a:ext cx="484632" cy="978408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128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53B5B1-A7FB-71C6-9FC5-6C88B23F9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7"/>
            <a:ext cx="16985375" cy="1325255"/>
          </a:xfrm>
        </p:spPr>
        <p:txBody>
          <a:bodyPr>
            <a:normAutofit fontScale="90000"/>
          </a:bodyPr>
          <a:lstStyle/>
          <a:p>
            <a:br>
              <a:rPr lang="ar-SA" b="1" dirty="0">
                <a:solidFill>
                  <a:schemeClr val="accent6"/>
                </a:solidFill>
              </a:rPr>
            </a:br>
            <a:br>
              <a:rPr lang="en-US" b="1" dirty="0">
                <a:solidFill>
                  <a:schemeClr val="accent6"/>
                </a:solidFill>
              </a:rPr>
            </a:br>
            <a:br>
              <a:rPr lang="en-US" b="1" dirty="0">
                <a:solidFill>
                  <a:schemeClr val="accent6"/>
                </a:solidFill>
              </a:rPr>
            </a:br>
            <a:r>
              <a:rPr lang="en-US" b="1" dirty="0">
                <a:solidFill>
                  <a:schemeClr val="accent6"/>
                </a:solidFill>
              </a:rPr>
              <a:t>Rotational Lining “Bondaliner™” Process</a:t>
            </a:r>
            <a:br>
              <a:rPr lang="en-US" b="1" dirty="0">
                <a:solidFill>
                  <a:schemeClr val="accent6"/>
                </a:solidFill>
              </a:rPr>
            </a:br>
            <a:br>
              <a:rPr lang="en-US" b="1" dirty="0">
                <a:solidFill>
                  <a:schemeClr val="accent6"/>
                </a:solidFill>
              </a:rPr>
            </a:br>
            <a:br>
              <a:rPr lang="en-US" b="1" dirty="0">
                <a:solidFill>
                  <a:schemeClr val="accent6"/>
                </a:solidFill>
              </a:rPr>
            </a:br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F134DCE1-224E-3679-6134-1FED5777F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0" y="241464"/>
            <a:ext cx="2895601" cy="12188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FF4B4F3-DAA8-6B0A-37A7-66E139B8B42F}"/>
              </a:ext>
            </a:extLst>
          </p:cNvPr>
          <p:cNvSpPr txBox="1"/>
          <p:nvPr/>
        </p:nvSpPr>
        <p:spPr>
          <a:xfrm>
            <a:off x="873918" y="1722309"/>
            <a:ext cx="9753600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The first step of the process is to prepare the interior surface of the structure (pipe fittings/vessels/tanks) to white metal. Next, the </a:t>
            </a:r>
            <a:r>
              <a:rPr lang="en-US" sz="2400" dirty="0">
                <a:solidFill>
                  <a:srgbClr val="002060"/>
                </a:solidFill>
                <a:highlight>
                  <a:srgbClr val="FFFFFF"/>
                </a:highlight>
              </a:rPr>
              <a:t>structure</a:t>
            </a:r>
            <a:r>
              <a:rPr lang="en-US" sz="2400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 is mounted to a multi-axis rotational lining machine. Polymer resin is placed inside the structure to be lined and all openings are covered.</a:t>
            </a: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b="0" i="0" dirty="0">
              <a:solidFill>
                <a:srgbClr val="2D2A2B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b="0" i="0" dirty="0">
              <a:solidFill>
                <a:srgbClr val="2D2A2B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b="0" i="0" dirty="0">
              <a:solidFill>
                <a:srgbClr val="2D2A2B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b="0" i="0" dirty="0">
              <a:solidFill>
                <a:srgbClr val="2D2A2B"/>
              </a:solidFill>
              <a:effectLst/>
              <a:highlight>
                <a:srgbClr val="FFFFFF"/>
              </a:highligh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The structure is </a:t>
            </a:r>
            <a:r>
              <a:rPr lang="en-US" sz="240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he</a:t>
            </a:r>
            <a:r>
              <a:rPr lang="en-US" sz="2400" spc="-1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a</a:t>
            </a:r>
            <a:r>
              <a:rPr lang="en-US" sz="2400" spc="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t</a:t>
            </a:r>
            <a:r>
              <a:rPr lang="en-US" sz="240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ed</a:t>
            </a:r>
            <a:r>
              <a:rPr lang="en-US" sz="2400" spc="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spc="-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n</a:t>
            </a:r>
            <a:r>
              <a:rPr lang="en-US" sz="2400" spc="-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 t</a:t>
            </a:r>
            <a:r>
              <a:rPr lang="en-US" sz="240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he</a:t>
            </a:r>
            <a:r>
              <a:rPr lang="en-US" sz="2400" spc="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oven</a:t>
            </a:r>
            <a:r>
              <a:rPr lang="en-US" sz="2400" spc="1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spc="-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w</a:t>
            </a:r>
            <a:r>
              <a:rPr lang="en-US" sz="240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h</a:t>
            </a:r>
            <a:r>
              <a:rPr lang="en-US" sz="2400" spc="-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il</a:t>
            </a:r>
            <a:r>
              <a:rPr lang="en-US" sz="240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e si</a:t>
            </a:r>
            <a:r>
              <a:rPr lang="en-US" sz="2400" spc="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m</a:t>
            </a:r>
            <a:r>
              <a:rPr lang="en-US" sz="240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u</a:t>
            </a:r>
            <a:r>
              <a:rPr lang="en-US" sz="2400" spc="-1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l</a:t>
            </a:r>
            <a:r>
              <a:rPr lang="en-US" sz="2400" spc="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t</a:t>
            </a:r>
            <a:r>
              <a:rPr lang="en-US" sz="240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aneou</a:t>
            </a:r>
            <a:r>
              <a:rPr lang="en-US" sz="2400" spc="-1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s</a:t>
            </a:r>
            <a:r>
              <a:rPr lang="en-US" sz="2400" spc="-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l</a:t>
            </a:r>
            <a:r>
              <a:rPr lang="en-US" sz="240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y</a:t>
            </a:r>
            <a:r>
              <a:rPr lang="en-US" sz="2400" spc="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 r</a:t>
            </a:r>
            <a:r>
              <a:rPr lang="en-US" sz="240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o</a:t>
            </a:r>
            <a:r>
              <a:rPr lang="en-US" sz="2400" spc="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t</a:t>
            </a:r>
            <a:r>
              <a:rPr lang="en-US" sz="2400" spc="-1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a</a:t>
            </a:r>
            <a:r>
              <a:rPr lang="en-US" sz="2400" spc="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t</a:t>
            </a:r>
            <a:r>
              <a:rPr lang="en-US" sz="2400" spc="-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ng</a:t>
            </a:r>
            <a:r>
              <a:rPr lang="en-US" sz="2400" spc="-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ab</a:t>
            </a:r>
            <a:r>
              <a:rPr lang="en-US" sz="2400" spc="-1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o</a:t>
            </a:r>
            <a:r>
              <a:rPr lang="en-US" sz="240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ut</a:t>
            </a:r>
            <a:r>
              <a:rPr lang="en-US" sz="2400" spc="1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spc="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t</a:t>
            </a:r>
            <a:r>
              <a:rPr lang="en-US" sz="2400" spc="-1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o</a:t>
            </a:r>
            <a:r>
              <a:rPr lang="en-US" sz="240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w pe</a:t>
            </a:r>
            <a:r>
              <a:rPr lang="en-US" sz="2400" spc="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r</a:t>
            </a:r>
            <a:r>
              <a:rPr lang="en-US" sz="240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pend</a:t>
            </a:r>
            <a:r>
              <a:rPr lang="en-US" sz="2400" spc="-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cu</a:t>
            </a:r>
            <a:r>
              <a:rPr lang="en-US" sz="2400" spc="-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l</a:t>
            </a:r>
            <a:r>
              <a:rPr lang="en-US" sz="240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ar ax</a:t>
            </a:r>
            <a:r>
              <a:rPr lang="en-US" sz="2400" spc="-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e</a:t>
            </a:r>
            <a:r>
              <a:rPr lang="en-US" sz="240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s</a:t>
            </a:r>
            <a:r>
              <a:rPr lang="en-US" sz="2400" spc="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 f</a:t>
            </a:r>
            <a:r>
              <a:rPr lang="en-US" sz="240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or a</a:t>
            </a:r>
            <a:r>
              <a:rPr lang="en-US" sz="2400" spc="-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d</a:t>
            </a:r>
            <a:r>
              <a:rPr lang="en-US" sz="2400" spc="-1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e</a:t>
            </a:r>
            <a:r>
              <a:rPr lang="en-US" sz="2400" spc="1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f</a:t>
            </a:r>
            <a:r>
              <a:rPr lang="en-US" sz="2400" spc="-1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ne</a:t>
            </a:r>
            <a:r>
              <a:rPr lang="en-US" sz="2400" spc="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pe</a:t>
            </a:r>
            <a:r>
              <a:rPr lang="en-US" sz="2400" spc="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r</a:t>
            </a:r>
            <a:r>
              <a:rPr lang="en-US" sz="2400" spc="-1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o</a:t>
            </a:r>
            <a:r>
              <a:rPr lang="en-US" sz="2400" spc="2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d</a:t>
            </a:r>
            <a:r>
              <a:rPr lang="en-US" sz="240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,</a:t>
            </a:r>
            <a:r>
              <a:rPr lang="en-US" sz="2400" spc="-1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un</a:t>
            </a:r>
            <a:r>
              <a:rPr lang="en-US" sz="2400" spc="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t</a:t>
            </a:r>
            <a:r>
              <a:rPr lang="en-US" sz="2400" spc="-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l a</a:t>
            </a:r>
            <a:r>
              <a:rPr lang="en-US" sz="2400" spc="-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l</a:t>
            </a:r>
            <a:r>
              <a:rPr lang="en-US" sz="240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l </a:t>
            </a:r>
            <a:r>
              <a:rPr lang="en-US" sz="2400" spc="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t</a:t>
            </a:r>
            <a:r>
              <a:rPr lang="en-US" sz="240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he</a:t>
            </a:r>
            <a:r>
              <a:rPr lang="en-US" sz="2400" spc="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po</a:t>
            </a:r>
            <a:r>
              <a:rPr lang="en-US" sz="2400" spc="-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l</a:t>
            </a:r>
            <a:r>
              <a:rPr lang="en-US" sz="240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y</a:t>
            </a:r>
            <a:r>
              <a:rPr lang="en-US" sz="2400" spc="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m</a:t>
            </a:r>
            <a:r>
              <a:rPr lang="en-US" sz="240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er p</a:t>
            </a:r>
            <a:r>
              <a:rPr lang="en-US" sz="2400" spc="-1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ow</a:t>
            </a:r>
            <a:r>
              <a:rPr lang="en-US" sz="240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der</a:t>
            </a:r>
            <a:r>
              <a:rPr lang="en-US" sz="2400" spc="3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a</a:t>
            </a:r>
            <a:r>
              <a:rPr lang="en-US" sz="2400" spc="-1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r</a:t>
            </a:r>
            <a:r>
              <a:rPr lang="en-US" sz="240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e</a:t>
            </a:r>
            <a:r>
              <a:rPr lang="en-US" sz="2400" spc="-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spc="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m</a:t>
            </a:r>
            <a:r>
              <a:rPr lang="en-US" sz="240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e</a:t>
            </a:r>
            <a:r>
              <a:rPr lang="en-US" sz="2400" spc="-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l</a:t>
            </a:r>
            <a:r>
              <a:rPr lang="en-US" sz="2400" spc="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t</a:t>
            </a:r>
            <a:r>
              <a:rPr lang="en-US" sz="2400" spc="-1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e</a:t>
            </a:r>
            <a:r>
              <a:rPr lang="en-US" sz="240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d</a:t>
            </a:r>
            <a:r>
              <a:rPr lang="en-US" sz="2400" spc="1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spc="-1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a</a:t>
            </a:r>
            <a:r>
              <a:rPr lang="en-US" sz="240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nd</a:t>
            </a:r>
            <a:r>
              <a:rPr lang="en-US" sz="2400" spc="-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adh</a:t>
            </a:r>
            <a:r>
              <a:rPr lang="en-US" sz="2400" spc="-2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e</a:t>
            </a:r>
            <a:r>
              <a:rPr lang="en-US" sz="2400" spc="1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r</a:t>
            </a:r>
            <a:r>
              <a:rPr lang="en-US" sz="240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ed</a:t>
            </a:r>
            <a:r>
              <a:rPr lang="en-US" sz="2400" spc="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 t</a:t>
            </a:r>
            <a:r>
              <a:rPr lang="en-US" sz="240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o</a:t>
            </a:r>
            <a:r>
              <a:rPr lang="en-US" sz="2400" spc="-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 t</a:t>
            </a:r>
            <a:r>
              <a:rPr lang="en-US" sz="240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he </a:t>
            </a:r>
            <a:r>
              <a:rPr lang="en-US" sz="2400" spc="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f</a:t>
            </a:r>
            <a:r>
              <a:rPr lang="en-US" sz="2400" spc="-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i</a:t>
            </a:r>
            <a:r>
              <a:rPr lang="en-US" sz="2400" spc="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tt</a:t>
            </a:r>
            <a:r>
              <a:rPr lang="en-US" sz="2400" spc="-5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ng.</a:t>
            </a:r>
            <a:r>
              <a:rPr lang="en-US" sz="2400" spc="10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 </a:t>
            </a:r>
            <a:endParaRPr lang="en-US" sz="2400" dirty="0">
              <a:solidFill>
                <a:srgbClr val="002060"/>
              </a:solidFill>
              <a:highlight>
                <a:srgbClr val="FFFFFF"/>
              </a:highlight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The rotational lining heating cycle is completed, fittings then goes through a cooling process till the thermoplastic material has been solidified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0A3D263-DC32-AC62-CC59-929585ACF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9772" y="3086100"/>
            <a:ext cx="3801892" cy="1769434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2433E803-D41B-23B6-2DE9-E10741280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773" y="5850659"/>
            <a:ext cx="3801891" cy="15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1584817C-5326-48E2-C308-85CBC4856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891" y="8516111"/>
            <a:ext cx="3383373" cy="15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3ACF56-A015-7E97-0409-E779AEE28D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72800" y="1742353"/>
            <a:ext cx="7010399" cy="804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61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53B5B1-A7FB-71C6-9FC5-6C88B23F9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7"/>
            <a:ext cx="16985375" cy="1325255"/>
          </a:xfrm>
        </p:spPr>
        <p:txBody>
          <a:bodyPr>
            <a:normAutofit fontScale="90000"/>
          </a:bodyPr>
          <a:lstStyle/>
          <a:p>
            <a:br>
              <a:rPr lang="ar-SA" b="1" dirty="0">
                <a:solidFill>
                  <a:schemeClr val="accent6"/>
                </a:solidFill>
              </a:rPr>
            </a:br>
            <a:br>
              <a:rPr lang="en-US" b="1" dirty="0">
                <a:solidFill>
                  <a:schemeClr val="accent6"/>
                </a:solidFill>
              </a:rPr>
            </a:br>
            <a:br>
              <a:rPr lang="en-US" b="1" dirty="0">
                <a:solidFill>
                  <a:schemeClr val="accent6"/>
                </a:solidFill>
              </a:rPr>
            </a:br>
            <a:r>
              <a:rPr lang="en-US" b="1" dirty="0">
                <a:solidFill>
                  <a:schemeClr val="accent6"/>
                </a:solidFill>
              </a:rPr>
              <a:t>Quality Control </a:t>
            </a:r>
            <a:br>
              <a:rPr lang="en-US" b="1" dirty="0">
                <a:solidFill>
                  <a:schemeClr val="accent6"/>
                </a:solidFill>
              </a:rPr>
            </a:br>
            <a:br>
              <a:rPr lang="en-US" b="1" dirty="0">
                <a:solidFill>
                  <a:schemeClr val="accent6"/>
                </a:solidFill>
              </a:rPr>
            </a:br>
            <a:br>
              <a:rPr lang="en-US" b="1" dirty="0">
                <a:solidFill>
                  <a:schemeClr val="accent6"/>
                </a:solidFill>
              </a:rPr>
            </a:br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F134DCE1-224E-3679-6134-1FED5777F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0" y="241464"/>
            <a:ext cx="2895601" cy="12188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FF4B4F3-DAA8-6B0A-37A7-66E139B8B42F}"/>
              </a:ext>
            </a:extLst>
          </p:cNvPr>
          <p:cNvSpPr txBox="1"/>
          <p:nvPr/>
        </p:nvSpPr>
        <p:spPr>
          <a:xfrm>
            <a:off x="873918" y="1696909"/>
            <a:ext cx="6365082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Visual Inspection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highlight>
                  <a:srgbClr val="FFFFFF"/>
                </a:highlight>
              </a:rPr>
              <a:t>Lining Thickness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Holiday detection Test ( Spark test) up to 27,0 </a:t>
            </a:r>
            <a:r>
              <a:rPr lang="en-US" sz="3200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Kv</a:t>
            </a:r>
            <a:endParaRPr lang="en-US" sz="3200" i="0" dirty="0">
              <a:solidFill>
                <a:srgbClr val="002060"/>
              </a:solidFill>
              <a:effectLst/>
              <a:highlight>
                <a:srgbClr val="FFFFFF"/>
              </a:highlight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Tap Testing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highlight>
                  <a:srgbClr val="FFFFFF"/>
                </a:highlight>
              </a:rPr>
              <a:t>Hydrotesting at ambient and elevated temp before and after lining</a:t>
            </a:r>
            <a:endParaRPr lang="en-US" sz="3200" i="0" dirty="0">
              <a:solidFill>
                <a:srgbClr val="002060"/>
              </a:solidFill>
              <a:effectLst/>
              <a:highlight>
                <a:srgbClr val="FFFFFF"/>
              </a:highlight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b="0" i="0" dirty="0">
              <a:solidFill>
                <a:srgbClr val="2D2A2B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b="0" i="0" dirty="0">
              <a:solidFill>
                <a:srgbClr val="2D2A2B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b="0" i="0" dirty="0">
              <a:solidFill>
                <a:srgbClr val="2D2A2B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b="0" i="0" dirty="0">
              <a:solidFill>
                <a:srgbClr val="2D2A2B"/>
              </a:solidFill>
              <a:effectLst/>
              <a:highlight>
                <a:srgbClr val="FFFFFF"/>
              </a:highligh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4" name="Picture 3" descr="A hand holding a tool&#10;&#10;Description automatically generated">
            <a:extLst>
              <a:ext uri="{FF2B5EF4-FFF2-40B4-BE49-F238E27FC236}">
                <a16:creationId xmlns:a16="http://schemas.microsoft.com/office/drawing/2014/main" id="{84C7B336-0044-88FC-7237-597BDC43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855" y="1696909"/>
            <a:ext cx="4304654" cy="3698003"/>
          </a:xfrm>
          <a:prstGeom prst="rect">
            <a:avLst/>
          </a:prstGeom>
        </p:spPr>
      </p:pic>
      <p:pic>
        <p:nvPicPr>
          <p:cNvPr id="11" name="Picture 10" descr="A baseball bat hitting a wall&#10;&#10;Description automatically generated">
            <a:extLst>
              <a:ext uri="{FF2B5EF4-FFF2-40B4-BE49-F238E27FC236}">
                <a16:creationId xmlns:a16="http://schemas.microsoft.com/office/drawing/2014/main" id="{4914D832-3D98-59B4-E08F-8F102641F2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3911" y="1696909"/>
            <a:ext cx="4589126" cy="3795021"/>
          </a:xfrm>
          <a:prstGeom prst="rect">
            <a:avLst/>
          </a:prstGeom>
        </p:spPr>
      </p:pic>
      <p:pic>
        <p:nvPicPr>
          <p:cNvPr id="13" name="Picture 12" descr="A close-up of a pipe&#10;&#10;Description automatically generated">
            <a:extLst>
              <a:ext uri="{FF2B5EF4-FFF2-40B4-BE49-F238E27FC236}">
                <a16:creationId xmlns:a16="http://schemas.microsoft.com/office/drawing/2014/main" id="{5AD43B19-48BB-91F6-9D84-AB1CF35C73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28681" y="5620076"/>
            <a:ext cx="4190999" cy="4304653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A3CD9B71-C800-4043-5EE2-B6267F0A8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83911" y="5619071"/>
            <a:ext cx="4589126" cy="424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3970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53B5B1-A7FB-71C6-9FC5-6C88B23F9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7"/>
            <a:ext cx="16985375" cy="1325255"/>
          </a:xfrm>
        </p:spPr>
        <p:txBody>
          <a:bodyPr>
            <a:normAutofit fontScale="90000"/>
          </a:bodyPr>
          <a:lstStyle/>
          <a:p>
            <a:br>
              <a:rPr lang="ar-SA" b="1" dirty="0">
                <a:solidFill>
                  <a:schemeClr val="accent6"/>
                </a:solidFill>
              </a:rPr>
            </a:br>
            <a:br>
              <a:rPr lang="en-US" b="1" dirty="0">
                <a:solidFill>
                  <a:schemeClr val="accent6"/>
                </a:solidFill>
              </a:rPr>
            </a:br>
            <a:br>
              <a:rPr lang="en-US" b="1" dirty="0">
                <a:solidFill>
                  <a:schemeClr val="accent6"/>
                </a:solidFill>
              </a:rPr>
            </a:br>
            <a:r>
              <a:rPr lang="en-US" b="1" dirty="0">
                <a:solidFill>
                  <a:schemeClr val="accent6"/>
                </a:solidFill>
              </a:rPr>
              <a:t>Testing Material </a:t>
            </a:r>
            <a:br>
              <a:rPr lang="en-US" b="1" dirty="0">
                <a:solidFill>
                  <a:schemeClr val="accent6"/>
                </a:solidFill>
              </a:rPr>
            </a:br>
            <a:br>
              <a:rPr lang="en-US" b="1" dirty="0">
                <a:solidFill>
                  <a:schemeClr val="accent6"/>
                </a:solidFill>
              </a:rPr>
            </a:br>
            <a:br>
              <a:rPr lang="en-US" b="1" dirty="0">
                <a:solidFill>
                  <a:schemeClr val="accent6"/>
                </a:solidFill>
              </a:rPr>
            </a:br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F134DCE1-224E-3679-6134-1FED5777F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0" y="241464"/>
            <a:ext cx="2895601" cy="12188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FF4B4F3-DAA8-6B0A-37A7-66E139B8B42F}"/>
              </a:ext>
            </a:extLst>
          </p:cNvPr>
          <p:cNvSpPr txBox="1"/>
          <p:nvPr/>
        </p:nvSpPr>
        <p:spPr>
          <a:xfrm>
            <a:off x="873918" y="1696909"/>
            <a:ext cx="9753600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ASTM F1545 Plastic-Lined Ferrous Metal Pipe, Fittings, and Flanges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highlight>
                  <a:srgbClr val="FFFFFF"/>
                </a:highlight>
              </a:rPr>
              <a:t>High-Temperature Test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Low</a:t>
            </a:r>
            <a:r>
              <a:rPr lang="en-US" sz="3200" dirty="0">
                <a:solidFill>
                  <a:srgbClr val="002060"/>
                </a:solidFill>
                <a:highlight>
                  <a:srgbClr val="FFFFFF"/>
                </a:highlight>
              </a:rPr>
              <a:t>-Temperature Test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Vacuum Testing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highlight>
                  <a:srgbClr val="FFFFFF"/>
                </a:highlight>
              </a:rPr>
              <a:t>Steam-Cold Water Cycling</a:t>
            </a:r>
          </a:p>
          <a:p>
            <a:pPr lvl="1"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highlight>
                  <a:srgbClr val="FFFFFF"/>
                </a:highlight>
              </a:rPr>
              <a:t> Test </a:t>
            </a:r>
            <a:endParaRPr lang="en-US" sz="3200" i="0" dirty="0">
              <a:solidFill>
                <a:srgbClr val="002060"/>
              </a:solidFill>
              <a:effectLst/>
              <a:highlight>
                <a:srgbClr val="FFFFFF"/>
              </a:highlight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b="0" i="0" dirty="0">
              <a:solidFill>
                <a:srgbClr val="2D2A2B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dirty="0">
              <a:solidFill>
                <a:srgbClr val="2D2A2B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b="0" i="0" dirty="0">
              <a:solidFill>
                <a:srgbClr val="2D2A2B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b="0" i="0" dirty="0">
              <a:solidFill>
                <a:srgbClr val="2D2A2B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US" b="0" i="0" dirty="0">
              <a:solidFill>
                <a:srgbClr val="2D2A2B"/>
              </a:solidFill>
              <a:effectLst/>
              <a:highlight>
                <a:srgbClr val="FFFFFF"/>
              </a:highligh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9114F0-CFE9-C697-DF36-6C6BC56B44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3162300"/>
            <a:ext cx="5791200" cy="68832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F3F121-DA45-DE22-CF1F-2F541463DD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780" y="3162300"/>
            <a:ext cx="5486400" cy="688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18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55298</TotalTime>
  <Words>1122</Words>
  <Application>Microsoft Office PowerPoint</Application>
  <PresentationFormat>Custom</PresentationFormat>
  <Paragraphs>269</Paragraphs>
  <Slides>25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Glacial Indifference Bold</vt:lpstr>
      <vt:lpstr>Tabarra Sans</vt:lpstr>
      <vt:lpstr>Corbel</vt:lpstr>
      <vt:lpstr>Aptos</vt:lpstr>
      <vt:lpstr>Arial</vt:lpstr>
      <vt:lpstr>Courier New</vt:lpstr>
      <vt:lpstr>Codec Pro ExtraBold</vt:lpstr>
      <vt:lpstr>Wingdings</vt:lpstr>
      <vt:lpstr>Tabarra Sans Heavy</vt:lpstr>
      <vt:lpstr>Canva Sans</vt:lpstr>
      <vt:lpstr>Canva Sans Bold</vt:lpstr>
      <vt:lpstr>Calibri</vt:lpstr>
      <vt:lpstr>Office Theme</vt:lpstr>
      <vt:lpstr>PowerPoint Presentation</vt:lpstr>
      <vt:lpstr>Outline of Presentation</vt:lpstr>
      <vt:lpstr>United Special Technical Services (USTS) Arabia Company Limited </vt:lpstr>
      <vt:lpstr>   Introduction To Bondaliner™   Internal Lining Pipes, Fittings, Tanks &amp; Vessels    </vt:lpstr>
      <vt:lpstr>Bondaliner™– A Reliable Method for Fittings and Vessels</vt:lpstr>
      <vt:lpstr>  Bondaliner™– A Reliable Method for Fittings and Vessels  </vt:lpstr>
      <vt:lpstr>   Rotational Lining “Bondaliner™” Process   </vt:lpstr>
      <vt:lpstr>   Quality Control    </vt:lpstr>
      <vt:lpstr>   Testing Material    </vt:lpstr>
      <vt:lpstr>Bondaliner™– Material Selection </vt:lpstr>
      <vt:lpstr>Bondaliner™– Material Selection </vt:lpstr>
      <vt:lpstr>   Rotational Lining “Bondaliner™” Compared To Alternative Lining Methods   </vt:lpstr>
      <vt:lpstr>   Introduction To Tite Liner® System  Protect Pipelines From Internal Corrosion and Abrasion     </vt:lpstr>
      <vt:lpstr>PowerPoint Presentation</vt:lpstr>
      <vt:lpstr> HDPE Liner Installation Schematic </vt:lpstr>
      <vt:lpstr>Thermoplastic Liner Materials </vt:lpstr>
      <vt:lpstr> Life Cycle Cost-HDPE Lined Pipelines-ISO 15663-2021 </vt:lpstr>
      <vt:lpstr>Review of Selected Case Studies in O&amp;G, Chemical Industries </vt:lpstr>
      <vt:lpstr>   Case Study – Rehabilitation of Vessel and Strainer for Petrochemical Plant    </vt:lpstr>
      <vt:lpstr>   Case Study – Large Diameter Pipeline in the GCC with Tite Liner®    </vt:lpstr>
      <vt:lpstr>   Case Study-Rotational Lining For Brine Handlining at Petrochemical Plant    </vt:lpstr>
      <vt:lpstr>   Case Study-Rotational Lining For Sea Water Plant    </vt:lpstr>
      <vt:lpstr>   Case Study-Case Study End to End Corrosion Protection Solutions    </vt:lpstr>
      <vt:lpstr>Conclusion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JUBCOR 2024 Presentation Template</dc:title>
  <dc:creator>Ahmed Alharbi</dc:creator>
  <cp:lastModifiedBy>Ahmed Alharbi</cp:lastModifiedBy>
  <cp:revision>22</cp:revision>
  <dcterms:created xsi:type="dcterms:W3CDTF">2006-08-16T00:00:00Z</dcterms:created>
  <dcterms:modified xsi:type="dcterms:W3CDTF">2024-08-26T07:47:35Z</dcterms:modified>
  <dc:identifier>DAGG3nLRPf8</dc:identifier>
</cp:coreProperties>
</file>