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361" r:id="rId5"/>
    <p:sldId id="355" r:id="rId6"/>
    <p:sldId id="275" r:id="rId7"/>
    <p:sldId id="356" r:id="rId8"/>
    <p:sldId id="320" r:id="rId9"/>
    <p:sldId id="324" r:id="rId10"/>
    <p:sldId id="358" r:id="rId11"/>
    <p:sldId id="322" r:id="rId12"/>
    <p:sldId id="336" r:id="rId13"/>
    <p:sldId id="340" r:id="rId14"/>
    <p:sldId id="339" r:id="rId15"/>
    <p:sldId id="346" r:id="rId16"/>
    <p:sldId id="344" r:id="rId17"/>
    <p:sldId id="317" r:id="rId18"/>
    <p:sldId id="347" r:id="rId19"/>
    <p:sldId id="348" r:id="rId20"/>
    <p:sldId id="349" r:id="rId21"/>
    <p:sldId id="364" r:id="rId22"/>
    <p:sldId id="294" r:id="rId23"/>
    <p:sldId id="38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38928-3E13-470D-89CA-3A7959874C3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777C4E-1600-4DF5-8718-A51F1C9D0A3A}">
      <dgm:prSet phldrT="[Text]" custT="1"/>
      <dgm:spPr/>
      <dgm:t>
        <a:bodyPr/>
        <a:lstStyle/>
        <a:p>
          <a:pPr algn="ctr"/>
          <a:r>
            <a:rPr lang="en-US" sz="1200" b="1" dirty="0"/>
            <a:t>BACKGROUND </a:t>
          </a:r>
          <a:br>
            <a:rPr lang="en-US" sz="1200" b="1" dirty="0"/>
          </a:br>
          <a:br>
            <a:rPr lang="en-US" sz="1200" b="1" dirty="0"/>
          </a:br>
          <a:r>
            <a:rPr lang="en-US" sz="1200" b="1" dirty="0"/>
            <a:t>&amp; </a:t>
          </a:r>
          <a:br>
            <a:rPr lang="en-US" sz="1200" b="1" dirty="0"/>
          </a:br>
          <a:br>
            <a:rPr lang="en-US" sz="1200" b="1" dirty="0"/>
          </a:br>
          <a:r>
            <a:rPr lang="en-US" sz="1200" b="1" dirty="0"/>
            <a:t>PROBLEM STATEMENT</a:t>
          </a:r>
          <a:endParaRPr lang="en-US" sz="1200" dirty="0"/>
        </a:p>
      </dgm:t>
    </dgm:pt>
    <dgm:pt modelId="{426A5230-111A-461F-9B4F-F7BFDCAFED50}" type="parTrans" cxnId="{C24FC27D-E361-4732-B366-47C496EF934A}">
      <dgm:prSet/>
      <dgm:spPr/>
      <dgm:t>
        <a:bodyPr/>
        <a:lstStyle/>
        <a:p>
          <a:endParaRPr lang="en-US" sz="1200"/>
        </a:p>
      </dgm:t>
    </dgm:pt>
    <dgm:pt modelId="{B60E8DEB-DC4B-46C6-8EEA-24BD6F2007BF}" type="sibTrans" cxnId="{C24FC27D-E361-4732-B366-47C496EF934A}">
      <dgm:prSet/>
      <dgm:spPr/>
      <dgm:t>
        <a:bodyPr/>
        <a:lstStyle/>
        <a:p>
          <a:endParaRPr lang="en-US" sz="1200"/>
        </a:p>
      </dgm:t>
    </dgm:pt>
    <dgm:pt modelId="{EFF4BE4B-7046-4E7B-A6D7-7A1933FA95E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I</a:t>
          </a:r>
          <a:r>
            <a:rPr lang="en-GB" sz="1200" dirty="0"/>
            <a:t>n July 2022</a:t>
          </a:r>
          <a:r>
            <a:rPr lang="en-US" sz="1200" dirty="0"/>
            <a:t>, </a:t>
          </a:r>
          <a:r>
            <a:rPr lang="en-GB" sz="1200" dirty="0"/>
            <a:t>site’s process team suspected internal leak of Waste Heat Boiler.</a:t>
          </a:r>
          <a:r>
            <a:rPr lang="en-US" sz="1200" dirty="0"/>
            <a:t> </a:t>
          </a:r>
        </a:p>
      </dgm:t>
    </dgm:pt>
    <dgm:pt modelId="{AAE617BF-2048-433B-AF75-34F277269DF9}" type="parTrans" cxnId="{D3D926EF-9931-4C88-AD04-C18387BCE74F}">
      <dgm:prSet/>
      <dgm:spPr/>
      <dgm:t>
        <a:bodyPr/>
        <a:lstStyle/>
        <a:p>
          <a:endParaRPr lang="en-US" sz="1200"/>
        </a:p>
      </dgm:t>
    </dgm:pt>
    <dgm:pt modelId="{8C3DA37D-7FD2-4E15-A4FF-4F823B57352B}" type="sibTrans" cxnId="{D3D926EF-9931-4C88-AD04-C18387BCE74F}">
      <dgm:prSet/>
      <dgm:spPr/>
      <dgm:t>
        <a:bodyPr/>
        <a:lstStyle/>
        <a:p>
          <a:endParaRPr lang="en-US" sz="1200"/>
        </a:p>
      </dgm:t>
    </dgm:pt>
    <dgm:pt modelId="{0770FE9B-2513-4D80-939E-2C4D7C78DCD4}">
      <dgm:prSet custT="1"/>
      <dgm:spPr/>
      <dgm:t>
        <a:bodyPr/>
        <a:lstStyle/>
        <a:p>
          <a:r>
            <a:rPr lang="en-GB" sz="1200" dirty="0"/>
            <a:t>Site decided to run the equipment until next turnaround and continued running with suspected internal leak till end of May 2023. </a:t>
          </a:r>
          <a:endParaRPr lang="en-US" sz="1200" dirty="0"/>
        </a:p>
      </dgm:t>
    </dgm:pt>
    <dgm:pt modelId="{EE91926D-0DD4-48B3-A158-4613A1DB8990}" type="parTrans" cxnId="{E5BFD3E7-1F61-4A2A-844C-62522DF3C266}">
      <dgm:prSet/>
      <dgm:spPr/>
      <dgm:t>
        <a:bodyPr/>
        <a:lstStyle/>
        <a:p>
          <a:endParaRPr lang="en-US" sz="1200"/>
        </a:p>
      </dgm:t>
    </dgm:pt>
    <dgm:pt modelId="{444E9E00-6877-4295-BEA5-492E937C8DC9}" type="sibTrans" cxnId="{E5BFD3E7-1F61-4A2A-844C-62522DF3C266}">
      <dgm:prSet/>
      <dgm:spPr/>
      <dgm:t>
        <a:bodyPr/>
        <a:lstStyle/>
        <a:p>
          <a:endParaRPr lang="en-US" sz="1200"/>
        </a:p>
      </dgm:t>
    </dgm:pt>
    <dgm:pt modelId="{9D696D9D-530F-4A30-8913-1BE93EFDD0C0}">
      <dgm:prSet custT="1"/>
      <dgm:spPr/>
      <dgm:t>
        <a:bodyPr/>
        <a:lstStyle/>
        <a:p>
          <a:r>
            <a:rPr lang="en-GB" sz="1200" dirty="0"/>
            <a:t>The internal leak was confirmed during equipment internal inspection and hydro testing in June 2023. </a:t>
          </a:r>
        </a:p>
      </dgm:t>
    </dgm:pt>
    <dgm:pt modelId="{9635EB05-1FAF-4D88-BB00-C10D5D81FDC4}" type="parTrans" cxnId="{0349B103-2FC0-42CF-B125-CE5EAD654BA4}">
      <dgm:prSet/>
      <dgm:spPr/>
      <dgm:t>
        <a:bodyPr/>
        <a:lstStyle/>
        <a:p>
          <a:endParaRPr lang="en-US" sz="1200"/>
        </a:p>
      </dgm:t>
    </dgm:pt>
    <dgm:pt modelId="{605FAB5F-434D-433E-B476-2F78602FFADB}" type="sibTrans" cxnId="{0349B103-2FC0-42CF-B125-CE5EAD654BA4}">
      <dgm:prSet/>
      <dgm:spPr/>
      <dgm:t>
        <a:bodyPr/>
        <a:lstStyle/>
        <a:p>
          <a:endParaRPr lang="en-US" sz="1200"/>
        </a:p>
      </dgm:t>
    </dgm:pt>
    <dgm:pt modelId="{FBD7B1AE-3BDF-4978-88EA-E883B79A4334}">
      <dgm:prSet custT="1"/>
      <dgm:spPr/>
      <dgm:t>
        <a:bodyPr/>
        <a:lstStyle/>
        <a:p>
          <a:r>
            <a:rPr lang="en-US" sz="1200" dirty="0"/>
            <a:t>The equipment had been in service since 2019. </a:t>
          </a:r>
          <a:endParaRPr lang="en-GB" sz="1200" dirty="0"/>
        </a:p>
      </dgm:t>
    </dgm:pt>
    <dgm:pt modelId="{14373A2D-EA95-4F32-9EF8-202D7C3F5EBA}" type="parTrans" cxnId="{BBD8DCA2-7F85-460F-BF1C-11C4F75F26D3}">
      <dgm:prSet/>
      <dgm:spPr/>
      <dgm:t>
        <a:bodyPr/>
        <a:lstStyle/>
        <a:p>
          <a:endParaRPr lang="en-US" sz="1200"/>
        </a:p>
      </dgm:t>
    </dgm:pt>
    <dgm:pt modelId="{D872B6FF-A9A0-441F-B720-287FB126FB95}" type="sibTrans" cxnId="{BBD8DCA2-7F85-460F-BF1C-11C4F75F26D3}">
      <dgm:prSet/>
      <dgm:spPr/>
      <dgm:t>
        <a:bodyPr/>
        <a:lstStyle/>
        <a:p>
          <a:endParaRPr lang="en-US" sz="1200"/>
        </a:p>
      </dgm:t>
    </dgm:pt>
    <dgm:pt modelId="{D8F689A6-C75C-442D-9928-D894248550A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/>
            <a:t>About one liter of deposit in the form of lumps was found at the hot end of the boiler shell side.</a:t>
          </a:r>
          <a:endParaRPr lang="en-GB" sz="1200" dirty="0"/>
        </a:p>
      </dgm:t>
    </dgm:pt>
    <dgm:pt modelId="{0A4FF93D-D460-48D8-BCB9-4F475A4A0B0F}" type="parTrans" cxnId="{455F0E6C-8F1A-420E-A2D1-F38CC62CF738}">
      <dgm:prSet/>
      <dgm:spPr/>
      <dgm:t>
        <a:bodyPr/>
        <a:lstStyle/>
        <a:p>
          <a:endParaRPr lang="en-US" sz="1200"/>
        </a:p>
      </dgm:t>
    </dgm:pt>
    <dgm:pt modelId="{3CBA6A6A-8D69-4DC2-9899-6E9A0F517D11}" type="sibTrans" cxnId="{455F0E6C-8F1A-420E-A2D1-F38CC62CF738}">
      <dgm:prSet/>
      <dgm:spPr/>
      <dgm:t>
        <a:bodyPr/>
        <a:lstStyle/>
        <a:p>
          <a:endParaRPr lang="en-US" sz="1200"/>
        </a:p>
      </dgm:t>
    </dgm:pt>
    <dgm:pt modelId="{0F601495-A745-4F2C-987D-CE43A9AE00A9}">
      <dgm:prSet custT="1"/>
      <dgm:spPr/>
      <dgm:t>
        <a:bodyPr/>
        <a:lstStyle/>
        <a:p>
          <a:r>
            <a:rPr lang="en-US" sz="1200" dirty="0"/>
            <a:t>The steam drum was found clean as well as cold end didn’t have any solids / deposits accumulation.</a:t>
          </a:r>
        </a:p>
      </dgm:t>
    </dgm:pt>
    <dgm:pt modelId="{235D1014-51F3-411E-B492-1B7DAF05AF1B}" type="parTrans" cxnId="{9C4CBD86-EF11-40BB-8114-85F3084B06D4}">
      <dgm:prSet/>
      <dgm:spPr/>
      <dgm:t>
        <a:bodyPr/>
        <a:lstStyle/>
        <a:p>
          <a:endParaRPr lang="en-US" sz="1200"/>
        </a:p>
      </dgm:t>
    </dgm:pt>
    <dgm:pt modelId="{88D449EE-F05A-4D99-AB93-CD8840228C99}" type="sibTrans" cxnId="{9C4CBD86-EF11-40BB-8114-85F3084B06D4}">
      <dgm:prSet/>
      <dgm:spPr/>
      <dgm:t>
        <a:bodyPr/>
        <a:lstStyle/>
        <a:p>
          <a:endParaRPr lang="en-US" sz="1200"/>
        </a:p>
      </dgm:t>
    </dgm:pt>
    <dgm:pt modelId="{403635E8-22D4-481B-82A7-A12B9579BE79}">
      <dgm:prSet custT="1"/>
      <dgm:spPr/>
      <dgm:t>
        <a:bodyPr/>
        <a:lstStyle/>
        <a:p>
          <a:r>
            <a:rPr lang="en-US" sz="1200" dirty="0"/>
            <a:t>Continuous Blowdown (CBD) rate was maintained ~ 2 - 3 t/h during operation as claimed by the site.</a:t>
          </a:r>
        </a:p>
      </dgm:t>
    </dgm:pt>
    <dgm:pt modelId="{69B82A9F-DA8F-4B47-822E-DD97BB03FC15}" type="parTrans" cxnId="{299D0646-F3CD-4E63-9B80-18EA3F16AA66}">
      <dgm:prSet/>
      <dgm:spPr/>
      <dgm:t>
        <a:bodyPr/>
        <a:lstStyle/>
        <a:p>
          <a:endParaRPr lang="en-US" sz="1200"/>
        </a:p>
      </dgm:t>
    </dgm:pt>
    <dgm:pt modelId="{EBA68BC4-4BA3-495A-8601-151634DD38FF}" type="sibTrans" cxnId="{299D0646-F3CD-4E63-9B80-18EA3F16AA66}">
      <dgm:prSet/>
      <dgm:spPr/>
      <dgm:t>
        <a:bodyPr/>
        <a:lstStyle/>
        <a:p>
          <a:endParaRPr lang="en-US" sz="1200"/>
        </a:p>
      </dgm:t>
    </dgm:pt>
    <dgm:pt modelId="{C3D7E33B-E8CD-4A4C-92A9-71976DF3EC4C}">
      <dgm:prSet custT="1"/>
      <dgm:spPr/>
      <dgm:t>
        <a:bodyPr/>
        <a:lstStyle/>
        <a:p>
          <a:r>
            <a:rPr lang="en-US" sz="1200" dirty="0"/>
            <a:t>Intermittent Blowdown (IBD) was conducted once per week, however there was no option available for conducting IBD from the hot end due to design limitations.</a:t>
          </a:r>
        </a:p>
      </dgm:t>
    </dgm:pt>
    <dgm:pt modelId="{7BAA7906-E5C1-4894-8CB6-1FA3ADD036BE}" type="parTrans" cxnId="{1CB58C8C-A69B-4B96-B4A5-0E8400A5169F}">
      <dgm:prSet/>
      <dgm:spPr/>
      <dgm:t>
        <a:bodyPr/>
        <a:lstStyle/>
        <a:p>
          <a:endParaRPr lang="en-US" sz="1200"/>
        </a:p>
      </dgm:t>
    </dgm:pt>
    <dgm:pt modelId="{1E85DA65-0992-4457-9F02-ED3FBD4846B9}" type="sibTrans" cxnId="{1CB58C8C-A69B-4B96-B4A5-0E8400A5169F}">
      <dgm:prSet/>
      <dgm:spPr/>
      <dgm:t>
        <a:bodyPr/>
        <a:lstStyle/>
        <a:p>
          <a:endParaRPr lang="en-US" sz="1200"/>
        </a:p>
      </dgm:t>
    </dgm:pt>
    <dgm:pt modelId="{23194C75-6ECF-4406-A352-5133DB87369C}" type="pres">
      <dgm:prSet presAssocID="{94038928-3E13-470D-89CA-3A7959874C3C}" presName="vert0" presStyleCnt="0">
        <dgm:presLayoutVars>
          <dgm:dir/>
          <dgm:animOne val="branch"/>
          <dgm:animLvl val="lvl"/>
        </dgm:presLayoutVars>
      </dgm:prSet>
      <dgm:spPr/>
    </dgm:pt>
    <dgm:pt modelId="{11998C94-1469-4D7D-8304-36AF14D5D29C}" type="pres">
      <dgm:prSet presAssocID="{06777C4E-1600-4DF5-8718-A51F1C9D0A3A}" presName="thickLine" presStyleLbl="alignNode1" presStyleIdx="0" presStyleCnt="1"/>
      <dgm:spPr/>
    </dgm:pt>
    <dgm:pt modelId="{4B863AF8-7A53-4FF7-9053-D6723EDF6EBD}" type="pres">
      <dgm:prSet presAssocID="{06777C4E-1600-4DF5-8718-A51F1C9D0A3A}" presName="horz1" presStyleCnt="0"/>
      <dgm:spPr/>
    </dgm:pt>
    <dgm:pt modelId="{E4ED387D-6F17-45FF-9F14-6B0E2D9B0757}" type="pres">
      <dgm:prSet presAssocID="{06777C4E-1600-4DF5-8718-A51F1C9D0A3A}" presName="tx1" presStyleLbl="revTx" presStyleIdx="0" presStyleCnt="9"/>
      <dgm:spPr/>
    </dgm:pt>
    <dgm:pt modelId="{16E6736A-73B1-486B-8FC9-24C833499958}" type="pres">
      <dgm:prSet presAssocID="{06777C4E-1600-4DF5-8718-A51F1C9D0A3A}" presName="vert1" presStyleCnt="0"/>
      <dgm:spPr/>
    </dgm:pt>
    <dgm:pt modelId="{934CD10E-EECA-41DE-A1F7-EF43949F19F5}" type="pres">
      <dgm:prSet presAssocID="{EFF4BE4B-7046-4E7B-A6D7-7A1933FA95E6}" presName="vertSpace2a" presStyleCnt="0"/>
      <dgm:spPr/>
    </dgm:pt>
    <dgm:pt modelId="{862E44F8-47DF-4807-A7A0-B722E8CFD49A}" type="pres">
      <dgm:prSet presAssocID="{EFF4BE4B-7046-4E7B-A6D7-7A1933FA95E6}" presName="horz2" presStyleCnt="0"/>
      <dgm:spPr/>
    </dgm:pt>
    <dgm:pt modelId="{EBB07E88-80E9-4A3B-BB39-8E5010E65E6E}" type="pres">
      <dgm:prSet presAssocID="{EFF4BE4B-7046-4E7B-A6D7-7A1933FA95E6}" presName="horzSpace2" presStyleCnt="0"/>
      <dgm:spPr/>
    </dgm:pt>
    <dgm:pt modelId="{56DC44C9-10B4-47FD-9ECE-3EE0D2264C53}" type="pres">
      <dgm:prSet presAssocID="{EFF4BE4B-7046-4E7B-A6D7-7A1933FA95E6}" presName="tx2" presStyleLbl="revTx" presStyleIdx="1" presStyleCnt="9"/>
      <dgm:spPr/>
    </dgm:pt>
    <dgm:pt modelId="{F1D8ADD0-AF67-405F-AACB-4D696C52DEF3}" type="pres">
      <dgm:prSet presAssocID="{EFF4BE4B-7046-4E7B-A6D7-7A1933FA95E6}" presName="vert2" presStyleCnt="0"/>
      <dgm:spPr/>
    </dgm:pt>
    <dgm:pt modelId="{C526A8DC-74D4-4EA1-B088-9EF89E4A798B}" type="pres">
      <dgm:prSet presAssocID="{EFF4BE4B-7046-4E7B-A6D7-7A1933FA95E6}" presName="thinLine2b" presStyleLbl="callout" presStyleIdx="0" presStyleCnt="8"/>
      <dgm:spPr/>
    </dgm:pt>
    <dgm:pt modelId="{59918BE3-A4CA-4BE3-9031-C91AFBF7A209}" type="pres">
      <dgm:prSet presAssocID="{EFF4BE4B-7046-4E7B-A6D7-7A1933FA95E6}" presName="vertSpace2b" presStyleCnt="0"/>
      <dgm:spPr/>
    </dgm:pt>
    <dgm:pt modelId="{2545C993-723C-4AA7-90D0-0AD8C642B5B8}" type="pres">
      <dgm:prSet presAssocID="{0770FE9B-2513-4D80-939E-2C4D7C78DCD4}" presName="horz2" presStyleCnt="0"/>
      <dgm:spPr/>
    </dgm:pt>
    <dgm:pt modelId="{3EEEB404-5152-41E3-93A9-5AF5687A71F3}" type="pres">
      <dgm:prSet presAssocID="{0770FE9B-2513-4D80-939E-2C4D7C78DCD4}" presName="horzSpace2" presStyleCnt="0"/>
      <dgm:spPr/>
    </dgm:pt>
    <dgm:pt modelId="{67140438-26E5-4C4E-B897-31F0CF58E36D}" type="pres">
      <dgm:prSet presAssocID="{0770FE9B-2513-4D80-939E-2C4D7C78DCD4}" presName="tx2" presStyleLbl="revTx" presStyleIdx="2" presStyleCnt="9"/>
      <dgm:spPr/>
    </dgm:pt>
    <dgm:pt modelId="{05AF89E8-90E8-4E91-85C5-500468236FF0}" type="pres">
      <dgm:prSet presAssocID="{0770FE9B-2513-4D80-939E-2C4D7C78DCD4}" presName="vert2" presStyleCnt="0"/>
      <dgm:spPr/>
    </dgm:pt>
    <dgm:pt modelId="{7BBCDFE0-061F-4324-8154-12727D3CBF85}" type="pres">
      <dgm:prSet presAssocID="{0770FE9B-2513-4D80-939E-2C4D7C78DCD4}" presName="thinLine2b" presStyleLbl="callout" presStyleIdx="1" presStyleCnt="8"/>
      <dgm:spPr/>
    </dgm:pt>
    <dgm:pt modelId="{CF75451B-77E0-4524-8DC6-9817261811F9}" type="pres">
      <dgm:prSet presAssocID="{0770FE9B-2513-4D80-939E-2C4D7C78DCD4}" presName="vertSpace2b" presStyleCnt="0"/>
      <dgm:spPr/>
    </dgm:pt>
    <dgm:pt modelId="{130200D8-66F9-48B5-BD3F-F4D33C130028}" type="pres">
      <dgm:prSet presAssocID="{9D696D9D-530F-4A30-8913-1BE93EFDD0C0}" presName="horz2" presStyleCnt="0"/>
      <dgm:spPr/>
    </dgm:pt>
    <dgm:pt modelId="{1FA5A759-B5FA-48C3-9445-B75926D099D9}" type="pres">
      <dgm:prSet presAssocID="{9D696D9D-530F-4A30-8913-1BE93EFDD0C0}" presName="horzSpace2" presStyleCnt="0"/>
      <dgm:spPr/>
    </dgm:pt>
    <dgm:pt modelId="{3610C4C4-5D18-4DE7-BB16-B5152EAC149C}" type="pres">
      <dgm:prSet presAssocID="{9D696D9D-530F-4A30-8913-1BE93EFDD0C0}" presName="tx2" presStyleLbl="revTx" presStyleIdx="3" presStyleCnt="9"/>
      <dgm:spPr/>
    </dgm:pt>
    <dgm:pt modelId="{B90C8126-228A-42B7-9DD2-4BCF0815BA6F}" type="pres">
      <dgm:prSet presAssocID="{9D696D9D-530F-4A30-8913-1BE93EFDD0C0}" presName="vert2" presStyleCnt="0"/>
      <dgm:spPr/>
    </dgm:pt>
    <dgm:pt modelId="{04E0CFFE-0641-4564-9CF4-07DB2562185F}" type="pres">
      <dgm:prSet presAssocID="{9D696D9D-530F-4A30-8913-1BE93EFDD0C0}" presName="thinLine2b" presStyleLbl="callout" presStyleIdx="2" presStyleCnt="8"/>
      <dgm:spPr/>
    </dgm:pt>
    <dgm:pt modelId="{B96C2A6F-C041-4DA2-B3EE-EBC51E437DF9}" type="pres">
      <dgm:prSet presAssocID="{9D696D9D-530F-4A30-8913-1BE93EFDD0C0}" presName="vertSpace2b" presStyleCnt="0"/>
      <dgm:spPr/>
    </dgm:pt>
    <dgm:pt modelId="{BEFF455B-C491-443A-90D0-E5D2002D258B}" type="pres">
      <dgm:prSet presAssocID="{FBD7B1AE-3BDF-4978-88EA-E883B79A4334}" presName="horz2" presStyleCnt="0"/>
      <dgm:spPr/>
    </dgm:pt>
    <dgm:pt modelId="{27CE68EE-A923-4CF5-A433-35DBB1FA5F62}" type="pres">
      <dgm:prSet presAssocID="{FBD7B1AE-3BDF-4978-88EA-E883B79A4334}" presName="horzSpace2" presStyleCnt="0"/>
      <dgm:spPr/>
    </dgm:pt>
    <dgm:pt modelId="{09A91A54-C313-4C3A-B115-925CE4162B19}" type="pres">
      <dgm:prSet presAssocID="{FBD7B1AE-3BDF-4978-88EA-E883B79A4334}" presName="tx2" presStyleLbl="revTx" presStyleIdx="4" presStyleCnt="9"/>
      <dgm:spPr/>
    </dgm:pt>
    <dgm:pt modelId="{56C2A9F3-E603-4527-85C7-521770D8703C}" type="pres">
      <dgm:prSet presAssocID="{FBD7B1AE-3BDF-4978-88EA-E883B79A4334}" presName="vert2" presStyleCnt="0"/>
      <dgm:spPr/>
    </dgm:pt>
    <dgm:pt modelId="{F1C79387-B7CB-4543-8FA4-20F3318EEDD7}" type="pres">
      <dgm:prSet presAssocID="{FBD7B1AE-3BDF-4978-88EA-E883B79A4334}" presName="thinLine2b" presStyleLbl="callout" presStyleIdx="3" presStyleCnt="8"/>
      <dgm:spPr/>
    </dgm:pt>
    <dgm:pt modelId="{72D85BF1-EF56-48FE-B33B-B31A3FEAC891}" type="pres">
      <dgm:prSet presAssocID="{FBD7B1AE-3BDF-4978-88EA-E883B79A4334}" presName="vertSpace2b" presStyleCnt="0"/>
      <dgm:spPr/>
    </dgm:pt>
    <dgm:pt modelId="{76A3E05A-721B-475A-A564-94A1CE1453A3}" type="pres">
      <dgm:prSet presAssocID="{D8F689A6-C75C-442D-9928-D894248550AD}" presName="horz2" presStyleCnt="0"/>
      <dgm:spPr/>
    </dgm:pt>
    <dgm:pt modelId="{71A824BA-6E8B-4713-9D54-D01F93F3B08F}" type="pres">
      <dgm:prSet presAssocID="{D8F689A6-C75C-442D-9928-D894248550AD}" presName="horzSpace2" presStyleCnt="0"/>
      <dgm:spPr/>
    </dgm:pt>
    <dgm:pt modelId="{692924DC-476D-49C6-BD78-2B7B284F1DEC}" type="pres">
      <dgm:prSet presAssocID="{D8F689A6-C75C-442D-9928-D894248550AD}" presName="tx2" presStyleLbl="revTx" presStyleIdx="5" presStyleCnt="9"/>
      <dgm:spPr/>
    </dgm:pt>
    <dgm:pt modelId="{6E96EA43-027D-4863-84F9-665E7873982D}" type="pres">
      <dgm:prSet presAssocID="{D8F689A6-C75C-442D-9928-D894248550AD}" presName="vert2" presStyleCnt="0"/>
      <dgm:spPr/>
    </dgm:pt>
    <dgm:pt modelId="{69F06AA7-E9BF-4FCE-9532-2DDB04B55721}" type="pres">
      <dgm:prSet presAssocID="{D8F689A6-C75C-442D-9928-D894248550AD}" presName="thinLine2b" presStyleLbl="callout" presStyleIdx="4" presStyleCnt="8"/>
      <dgm:spPr/>
    </dgm:pt>
    <dgm:pt modelId="{29AD6E18-5A1F-4C32-9DB1-210DC4C9AFC3}" type="pres">
      <dgm:prSet presAssocID="{D8F689A6-C75C-442D-9928-D894248550AD}" presName="vertSpace2b" presStyleCnt="0"/>
      <dgm:spPr/>
    </dgm:pt>
    <dgm:pt modelId="{A551371E-F81F-45E3-BED6-80C4F1A04E13}" type="pres">
      <dgm:prSet presAssocID="{0F601495-A745-4F2C-987D-CE43A9AE00A9}" presName="horz2" presStyleCnt="0"/>
      <dgm:spPr/>
    </dgm:pt>
    <dgm:pt modelId="{C17FF104-DB88-4DB3-93AB-FC66F5A33E5B}" type="pres">
      <dgm:prSet presAssocID="{0F601495-A745-4F2C-987D-CE43A9AE00A9}" presName="horzSpace2" presStyleCnt="0"/>
      <dgm:spPr/>
    </dgm:pt>
    <dgm:pt modelId="{E1FD7E1C-152E-477A-B526-4AB140211B72}" type="pres">
      <dgm:prSet presAssocID="{0F601495-A745-4F2C-987D-CE43A9AE00A9}" presName="tx2" presStyleLbl="revTx" presStyleIdx="6" presStyleCnt="9"/>
      <dgm:spPr/>
    </dgm:pt>
    <dgm:pt modelId="{30316635-5F7C-4F88-B0C4-D13DC532107F}" type="pres">
      <dgm:prSet presAssocID="{0F601495-A745-4F2C-987D-CE43A9AE00A9}" presName="vert2" presStyleCnt="0"/>
      <dgm:spPr/>
    </dgm:pt>
    <dgm:pt modelId="{5ECE9502-C07A-4E5B-9EA5-DB8EA3F502F4}" type="pres">
      <dgm:prSet presAssocID="{0F601495-A745-4F2C-987D-CE43A9AE00A9}" presName="thinLine2b" presStyleLbl="callout" presStyleIdx="5" presStyleCnt="8"/>
      <dgm:spPr/>
    </dgm:pt>
    <dgm:pt modelId="{356FC42F-8C6A-4936-A3CF-39B1A05A201B}" type="pres">
      <dgm:prSet presAssocID="{0F601495-A745-4F2C-987D-CE43A9AE00A9}" presName="vertSpace2b" presStyleCnt="0"/>
      <dgm:spPr/>
    </dgm:pt>
    <dgm:pt modelId="{AE0D5786-E7E7-4A07-8DDB-C2DFAC8B25E9}" type="pres">
      <dgm:prSet presAssocID="{403635E8-22D4-481B-82A7-A12B9579BE79}" presName="horz2" presStyleCnt="0"/>
      <dgm:spPr/>
    </dgm:pt>
    <dgm:pt modelId="{BFC22531-2111-487D-9ABD-21409CA9B04D}" type="pres">
      <dgm:prSet presAssocID="{403635E8-22D4-481B-82A7-A12B9579BE79}" presName="horzSpace2" presStyleCnt="0"/>
      <dgm:spPr/>
    </dgm:pt>
    <dgm:pt modelId="{69386541-23BD-42D8-9AA3-F50CF89D8817}" type="pres">
      <dgm:prSet presAssocID="{403635E8-22D4-481B-82A7-A12B9579BE79}" presName="tx2" presStyleLbl="revTx" presStyleIdx="7" presStyleCnt="9"/>
      <dgm:spPr/>
    </dgm:pt>
    <dgm:pt modelId="{DC51991B-826C-48F6-8C12-A55D0B3895A0}" type="pres">
      <dgm:prSet presAssocID="{403635E8-22D4-481B-82A7-A12B9579BE79}" presName="vert2" presStyleCnt="0"/>
      <dgm:spPr/>
    </dgm:pt>
    <dgm:pt modelId="{68AA50AA-985C-4082-A8A2-C6DD2C0D06C2}" type="pres">
      <dgm:prSet presAssocID="{403635E8-22D4-481B-82A7-A12B9579BE79}" presName="thinLine2b" presStyleLbl="callout" presStyleIdx="6" presStyleCnt="8"/>
      <dgm:spPr/>
    </dgm:pt>
    <dgm:pt modelId="{EAE6A246-DD72-444F-A5CB-1F3289A9DCB2}" type="pres">
      <dgm:prSet presAssocID="{403635E8-22D4-481B-82A7-A12B9579BE79}" presName="vertSpace2b" presStyleCnt="0"/>
      <dgm:spPr/>
    </dgm:pt>
    <dgm:pt modelId="{6E858601-A2B1-420B-B9E6-BEF9DF4BACFD}" type="pres">
      <dgm:prSet presAssocID="{C3D7E33B-E8CD-4A4C-92A9-71976DF3EC4C}" presName="horz2" presStyleCnt="0"/>
      <dgm:spPr/>
    </dgm:pt>
    <dgm:pt modelId="{C0F8FAC5-E447-41B0-940A-05FE8CF69665}" type="pres">
      <dgm:prSet presAssocID="{C3D7E33B-E8CD-4A4C-92A9-71976DF3EC4C}" presName="horzSpace2" presStyleCnt="0"/>
      <dgm:spPr/>
    </dgm:pt>
    <dgm:pt modelId="{086FD435-53E7-41E6-8046-E26737A16EFF}" type="pres">
      <dgm:prSet presAssocID="{C3D7E33B-E8CD-4A4C-92A9-71976DF3EC4C}" presName="tx2" presStyleLbl="revTx" presStyleIdx="8" presStyleCnt="9"/>
      <dgm:spPr/>
    </dgm:pt>
    <dgm:pt modelId="{00A83F05-FBB6-4983-A011-0CBA693C227D}" type="pres">
      <dgm:prSet presAssocID="{C3D7E33B-E8CD-4A4C-92A9-71976DF3EC4C}" presName="vert2" presStyleCnt="0"/>
      <dgm:spPr/>
    </dgm:pt>
    <dgm:pt modelId="{DE4964D7-1F56-45A4-A959-7662E2B9A383}" type="pres">
      <dgm:prSet presAssocID="{C3D7E33B-E8CD-4A4C-92A9-71976DF3EC4C}" presName="thinLine2b" presStyleLbl="callout" presStyleIdx="7" presStyleCnt="8"/>
      <dgm:spPr/>
    </dgm:pt>
    <dgm:pt modelId="{4445BCC4-BC53-42FC-8D1A-13B71E447DD9}" type="pres">
      <dgm:prSet presAssocID="{C3D7E33B-E8CD-4A4C-92A9-71976DF3EC4C}" presName="vertSpace2b" presStyleCnt="0"/>
      <dgm:spPr/>
    </dgm:pt>
  </dgm:ptLst>
  <dgm:cxnLst>
    <dgm:cxn modelId="{0349B103-2FC0-42CF-B125-CE5EAD654BA4}" srcId="{06777C4E-1600-4DF5-8718-A51F1C9D0A3A}" destId="{9D696D9D-530F-4A30-8913-1BE93EFDD0C0}" srcOrd="2" destOrd="0" parTransId="{9635EB05-1FAF-4D88-BB00-C10D5D81FDC4}" sibTransId="{605FAB5F-434D-433E-B476-2F78602FFADB}"/>
    <dgm:cxn modelId="{B5B0B11A-F019-4E6E-8C9C-AB06ABFB7A5D}" type="presOf" srcId="{94038928-3E13-470D-89CA-3A7959874C3C}" destId="{23194C75-6ECF-4406-A352-5133DB87369C}" srcOrd="0" destOrd="0" presId="urn:microsoft.com/office/officeart/2008/layout/LinedList"/>
    <dgm:cxn modelId="{37859734-17B3-45F5-BAC3-48CB37051390}" type="presOf" srcId="{403635E8-22D4-481B-82A7-A12B9579BE79}" destId="{69386541-23BD-42D8-9AA3-F50CF89D8817}" srcOrd="0" destOrd="0" presId="urn:microsoft.com/office/officeart/2008/layout/LinedList"/>
    <dgm:cxn modelId="{D638F85C-668D-4808-8D70-8002287F77B3}" type="presOf" srcId="{D8F689A6-C75C-442D-9928-D894248550AD}" destId="{692924DC-476D-49C6-BD78-2B7B284F1DEC}" srcOrd="0" destOrd="0" presId="urn:microsoft.com/office/officeart/2008/layout/LinedList"/>
    <dgm:cxn modelId="{7487F562-854D-418D-8B15-5F9E3BDDB67A}" type="presOf" srcId="{06777C4E-1600-4DF5-8718-A51F1C9D0A3A}" destId="{E4ED387D-6F17-45FF-9F14-6B0E2D9B0757}" srcOrd="0" destOrd="0" presId="urn:microsoft.com/office/officeart/2008/layout/LinedList"/>
    <dgm:cxn modelId="{299D0646-F3CD-4E63-9B80-18EA3F16AA66}" srcId="{06777C4E-1600-4DF5-8718-A51F1C9D0A3A}" destId="{403635E8-22D4-481B-82A7-A12B9579BE79}" srcOrd="6" destOrd="0" parTransId="{69B82A9F-DA8F-4B47-822E-DD97BB03FC15}" sibTransId="{EBA68BC4-4BA3-495A-8601-151634DD38FF}"/>
    <dgm:cxn modelId="{455F0E6C-8F1A-420E-A2D1-F38CC62CF738}" srcId="{06777C4E-1600-4DF5-8718-A51F1C9D0A3A}" destId="{D8F689A6-C75C-442D-9928-D894248550AD}" srcOrd="4" destOrd="0" parTransId="{0A4FF93D-D460-48D8-BCB9-4F475A4A0B0F}" sibTransId="{3CBA6A6A-8D69-4DC2-9899-6E9A0F517D11}"/>
    <dgm:cxn modelId="{D2E51670-F7FD-4EEF-AC34-8189E7F11C8E}" type="presOf" srcId="{EFF4BE4B-7046-4E7B-A6D7-7A1933FA95E6}" destId="{56DC44C9-10B4-47FD-9ECE-3EE0D2264C53}" srcOrd="0" destOrd="0" presId="urn:microsoft.com/office/officeart/2008/layout/LinedList"/>
    <dgm:cxn modelId="{0B669054-87C5-4A7C-8485-923A7ACC2FF6}" type="presOf" srcId="{FBD7B1AE-3BDF-4978-88EA-E883B79A4334}" destId="{09A91A54-C313-4C3A-B115-925CE4162B19}" srcOrd="0" destOrd="0" presId="urn:microsoft.com/office/officeart/2008/layout/LinedList"/>
    <dgm:cxn modelId="{C24FC27D-E361-4732-B366-47C496EF934A}" srcId="{94038928-3E13-470D-89CA-3A7959874C3C}" destId="{06777C4E-1600-4DF5-8718-A51F1C9D0A3A}" srcOrd="0" destOrd="0" parTransId="{426A5230-111A-461F-9B4F-F7BFDCAFED50}" sibTransId="{B60E8DEB-DC4B-46C6-8EEA-24BD6F2007BF}"/>
    <dgm:cxn modelId="{E2128680-182E-411E-BC69-B4403DB1DF7C}" type="presOf" srcId="{C3D7E33B-E8CD-4A4C-92A9-71976DF3EC4C}" destId="{086FD435-53E7-41E6-8046-E26737A16EFF}" srcOrd="0" destOrd="0" presId="urn:microsoft.com/office/officeart/2008/layout/LinedList"/>
    <dgm:cxn modelId="{9C4CBD86-EF11-40BB-8114-85F3084B06D4}" srcId="{06777C4E-1600-4DF5-8718-A51F1C9D0A3A}" destId="{0F601495-A745-4F2C-987D-CE43A9AE00A9}" srcOrd="5" destOrd="0" parTransId="{235D1014-51F3-411E-B492-1B7DAF05AF1B}" sibTransId="{88D449EE-F05A-4D99-AB93-CD8840228C99}"/>
    <dgm:cxn modelId="{1CB58C8C-A69B-4B96-B4A5-0E8400A5169F}" srcId="{06777C4E-1600-4DF5-8718-A51F1C9D0A3A}" destId="{C3D7E33B-E8CD-4A4C-92A9-71976DF3EC4C}" srcOrd="7" destOrd="0" parTransId="{7BAA7906-E5C1-4894-8CB6-1FA3ADD036BE}" sibTransId="{1E85DA65-0992-4457-9F02-ED3FBD4846B9}"/>
    <dgm:cxn modelId="{BBD8DCA2-7F85-460F-BF1C-11C4F75F26D3}" srcId="{06777C4E-1600-4DF5-8718-A51F1C9D0A3A}" destId="{FBD7B1AE-3BDF-4978-88EA-E883B79A4334}" srcOrd="3" destOrd="0" parTransId="{14373A2D-EA95-4F32-9EF8-202D7C3F5EBA}" sibTransId="{D872B6FF-A9A0-441F-B720-287FB126FB95}"/>
    <dgm:cxn modelId="{72046BC3-5F23-406A-B5C2-37C19267C227}" type="presOf" srcId="{0F601495-A745-4F2C-987D-CE43A9AE00A9}" destId="{E1FD7E1C-152E-477A-B526-4AB140211B72}" srcOrd="0" destOrd="0" presId="urn:microsoft.com/office/officeart/2008/layout/LinedList"/>
    <dgm:cxn modelId="{99BBBEC7-EFA8-475D-82CA-59AD1AE3BE6C}" type="presOf" srcId="{9D696D9D-530F-4A30-8913-1BE93EFDD0C0}" destId="{3610C4C4-5D18-4DE7-BB16-B5152EAC149C}" srcOrd="0" destOrd="0" presId="urn:microsoft.com/office/officeart/2008/layout/LinedList"/>
    <dgm:cxn modelId="{990C4ACB-6036-4671-9CAB-396C71B8386C}" type="presOf" srcId="{0770FE9B-2513-4D80-939E-2C4D7C78DCD4}" destId="{67140438-26E5-4C4E-B897-31F0CF58E36D}" srcOrd="0" destOrd="0" presId="urn:microsoft.com/office/officeart/2008/layout/LinedList"/>
    <dgm:cxn modelId="{E5BFD3E7-1F61-4A2A-844C-62522DF3C266}" srcId="{06777C4E-1600-4DF5-8718-A51F1C9D0A3A}" destId="{0770FE9B-2513-4D80-939E-2C4D7C78DCD4}" srcOrd="1" destOrd="0" parTransId="{EE91926D-0DD4-48B3-A158-4613A1DB8990}" sibTransId="{444E9E00-6877-4295-BEA5-492E937C8DC9}"/>
    <dgm:cxn modelId="{D3D926EF-9931-4C88-AD04-C18387BCE74F}" srcId="{06777C4E-1600-4DF5-8718-A51F1C9D0A3A}" destId="{EFF4BE4B-7046-4E7B-A6D7-7A1933FA95E6}" srcOrd="0" destOrd="0" parTransId="{AAE617BF-2048-433B-AF75-34F277269DF9}" sibTransId="{8C3DA37D-7FD2-4E15-A4FF-4F823B57352B}"/>
    <dgm:cxn modelId="{D3C15739-6B99-4E0B-BA2F-5FAD88417503}" type="presParOf" srcId="{23194C75-6ECF-4406-A352-5133DB87369C}" destId="{11998C94-1469-4D7D-8304-36AF14D5D29C}" srcOrd="0" destOrd="0" presId="urn:microsoft.com/office/officeart/2008/layout/LinedList"/>
    <dgm:cxn modelId="{53AF7B41-4372-4E3C-A35A-72B789944297}" type="presParOf" srcId="{23194C75-6ECF-4406-A352-5133DB87369C}" destId="{4B863AF8-7A53-4FF7-9053-D6723EDF6EBD}" srcOrd="1" destOrd="0" presId="urn:microsoft.com/office/officeart/2008/layout/LinedList"/>
    <dgm:cxn modelId="{F9129621-99B7-41D6-8C94-20EE3E898335}" type="presParOf" srcId="{4B863AF8-7A53-4FF7-9053-D6723EDF6EBD}" destId="{E4ED387D-6F17-45FF-9F14-6B0E2D9B0757}" srcOrd="0" destOrd="0" presId="urn:microsoft.com/office/officeart/2008/layout/LinedList"/>
    <dgm:cxn modelId="{EF96477E-AEF7-41B5-B483-B93FB35709FE}" type="presParOf" srcId="{4B863AF8-7A53-4FF7-9053-D6723EDF6EBD}" destId="{16E6736A-73B1-486B-8FC9-24C833499958}" srcOrd="1" destOrd="0" presId="urn:microsoft.com/office/officeart/2008/layout/LinedList"/>
    <dgm:cxn modelId="{8958CFE0-B24B-47AD-BD15-3EC0AA557C5A}" type="presParOf" srcId="{16E6736A-73B1-486B-8FC9-24C833499958}" destId="{934CD10E-EECA-41DE-A1F7-EF43949F19F5}" srcOrd="0" destOrd="0" presId="urn:microsoft.com/office/officeart/2008/layout/LinedList"/>
    <dgm:cxn modelId="{B6A8C770-2DBB-403F-9D79-2BDC9F140461}" type="presParOf" srcId="{16E6736A-73B1-486B-8FC9-24C833499958}" destId="{862E44F8-47DF-4807-A7A0-B722E8CFD49A}" srcOrd="1" destOrd="0" presId="urn:microsoft.com/office/officeart/2008/layout/LinedList"/>
    <dgm:cxn modelId="{F988B190-F616-489F-9698-B31092B7B22B}" type="presParOf" srcId="{862E44F8-47DF-4807-A7A0-B722E8CFD49A}" destId="{EBB07E88-80E9-4A3B-BB39-8E5010E65E6E}" srcOrd="0" destOrd="0" presId="urn:microsoft.com/office/officeart/2008/layout/LinedList"/>
    <dgm:cxn modelId="{46B7EEB1-71EC-460A-A1EB-225D0297A968}" type="presParOf" srcId="{862E44F8-47DF-4807-A7A0-B722E8CFD49A}" destId="{56DC44C9-10B4-47FD-9ECE-3EE0D2264C53}" srcOrd="1" destOrd="0" presId="urn:microsoft.com/office/officeart/2008/layout/LinedList"/>
    <dgm:cxn modelId="{C4332D6C-BFAC-4637-9364-2E5BEDBB2A72}" type="presParOf" srcId="{862E44F8-47DF-4807-A7A0-B722E8CFD49A}" destId="{F1D8ADD0-AF67-405F-AACB-4D696C52DEF3}" srcOrd="2" destOrd="0" presId="urn:microsoft.com/office/officeart/2008/layout/LinedList"/>
    <dgm:cxn modelId="{3BA4795B-3A14-4D22-947F-DCA954865281}" type="presParOf" srcId="{16E6736A-73B1-486B-8FC9-24C833499958}" destId="{C526A8DC-74D4-4EA1-B088-9EF89E4A798B}" srcOrd="2" destOrd="0" presId="urn:microsoft.com/office/officeart/2008/layout/LinedList"/>
    <dgm:cxn modelId="{63D143AC-09DA-4193-AF46-E7DFC36BAB37}" type="presParOf" srcId="{16E6736A-73B1-486B-8FC9-24C833499958}" destId="{59918BE3-A4CA-4BE3-9031-C91AFBF7A209}" srcOrd="3" destOrd="0" presId="urn:microsoft.com/office/officeart/2008/layout/LinedList"/>
    <dgm:cxn modelId="{208C6C9C-2444-43B1-89FB-72223DFD908C}" type="presParOf" srcId="{16E6736A-73B1-486B-8FC9-24C833499958}" destId="{2545C993-723C-4AA7-90D0-0AD8C642B5B8}" srcOrd="4" destOrd="0" presId="urn:microsoft.com/office/officeart/2008/layout/LinedList"/>
    <dgm:cxn modelId="{333E0A70-A59D-4883-90DA-8AB7F038F96F}" type="presParOf" srcId="{2545C993-723C-4AA7-90D0-0AD8C642B5B8}" destId="{3EEEB404-5152-41E3-93A9-5AF5687A71F3}" srcOrd="0" destOrd="0" presId="urn:microsoft.com/office/officeart/2008/layout/LinedList"/>
    <dgm:cxn modelId="{C0ED355D-5905-4013-871F-8A41DB6FE46A}" type="presParOf" srcId="{2545C993-723C-4AA7-90D0-0AD8C642B5B8}" destId="{67140438-26E5-4C4E-B897-31F0CF58E36D}" srcOrd="1" destOrd="0" presId="urn:microsoft.com/office/officeart/2008/layout/LinedList"/>
    <dgm:cxn modelId="{47E0F86E-DDC0-4732-8AFB-ECD9819E79B6}" type="presParOf" srcId="{2545C993-723C-4AA7-90D0-0AD8C642B5B8}" destId="{05AF89E8-90E8-4E91-85C5-500468236FF0}" srcOrd="2" destOrd="0" presId="urn:microsoft.com/office/officeart/2008/layout/LinedList"/>
    <dgm:cxn modelId="{A08EE43D-FA8B-4121-A953-767780FFAB08}" type="presParOf" srcId="{16E6736A-73B1-486B-8FC9-24C833499958}" destId="{7BBCDFE0-061F-4324-8154-12727D3CBF85}" srcOrd="5" destOrd="0" presId="urn:microsoft.com/office/officeart/2008/layout/LinedList"/>
    <dgm:cxn modelId="{08FEDBDE-4F76-4FA0-BA0A-FD8DF11A033F}" type="presParOf" srcId="{16E6736A-73B1-486B-8FC9-24C833499958}" destId="{CF75451B-77E0-4524-8DC6-9817261811F9}" srcOrd="6" destOrd="0" presId="urn:microsoft.com/office/officeart/2008/layout/LinedList"/>
    <dgm:cxn modelId="{98C3D81C-831A-4011-AB7A-B892FD668E8D}" type="presParOf" srcId="{16E6736A-73B1-486B-8FC9-24C833499958}" destId="{130200D8-66F9-48B5-BD3F-F4D33C130028}" srcOrd="7" destOrd="0" presId="urn:microsoft.com/office/officeart/2008/layout/LinedList"/>
    <dgm:cxn modelId="{02A3D0C4-62AC-4475-9866-395CFF3EFBC5}" type="presParOf" srcId="{130200D8-66F9-48B5-BD3F-F4D33C130028}" destId="{1FA5A759-B5FA-48C3-9445-B75926D099D9}" srcOrd="0" destOrd="0" presId="urn:microsoft.com/office/officeart/2008/layout/LinedList"/>
    <dgm:cxn modelId="{BBC20CC9-C0FD-4407-9001-326E4AE00CBF}" type="presParOf" srcId="{130200D8-66F9-48B5-BD3F-F4D33C130028}" destId="{3610C4C4-5D18-4DE7-BB16-B5152EAC149C}" srcOrd="1" destOrd="0" presId="urn:microsoft.com/office/officeart/2008/layout/LinedList"/>
    <dgm:cxn modelId="{EA1B2B37-C994-4F67-B09A-F69569667F8F}" type="presParOf" srcId="{130200D8-66F9-48B5-BD3F-F4D33C130028}" destId="{B90C8126-228A-42B7-9DD2-4BCF0815BA6F}" srcOrd="2" destOrd="0" presId="urn:microsoft.com/office/officeart/2008/layout/LinedList"/>
    <dgm:cxn modelId="{8BDD15CF-81C6-4143-BDAC-984C5E01E093}" type="presParOf" srcId="{16E6736A-73B1-486B-8FC9-24C833499958}" destId="{04E0CFFE-0641-4564-9CF4-07DB2562185F}" srcOrd="8" destOrd="0" presId="urn:microsoft.com/office/officeart/2008/layout/LinedList"/>
    <dgm:cxn modelId="{36E3A1F5-CF6E-4F0C-A154-6067855A4CDF}" type="presParOf" srcId="{16E6736A-73B1-486B-8FC9-24C833499958}" destId="{B96C2A6F-C041-4DA2-B3EE-EBC51E437DF9}" srcOrd="9" destOrd="0" presId="urn:microsoft.com/office/officeart/2008/layout/LinedList"/>
    <dgm:cxn modelId="{21A1D106-A228-4745-B1F0-F0062096E664}" type="presParOf" srcId="{16E6736A-73B1-486B-8FC9-24C833499958}" destId="{BEFF455B-C491-443A-90D0-E5D2002D258B}" srcOrd="10" destOrd="0" presId="urn:microsoft.com/office/officeart/2008/layout/LinedList"/>
    <dgm:cxn modelId="{42F4C2A5-5EC0-4015-B026-07DCBEB4E8EC}" type="presParOf" srcId="{BEFF455B-C491-443A-90D0-E5D2002D258B}" destId="{27CE68EE-A923-4CF5-A433-35DBB1FA5F62}" srcOrd="0" destOrd="0" presId="urn:microsoft.com/office/officeart/2008/layout/LinedList"/>
    <dgm:cxn modelId="{5E38ACA8-B876-4C9F-9257-91BC037B3840}" type="presParOf" srcId="{BEFF455B-C491-443A-90D0-E5D2002D258B}" destId="{09A91A54-C313-4C3A-B115-925CE4162B19}" srcOrd="1" destOrd="0" presId="urn:microsoft.com/office/officeart/2008/layout/LinedList"/>
    <dgm:cxn modelId="{3655E955-5FF3-4607-83AE-0CE9F05E11A7}" type="presParOf" srcId="{BEFF455B-C491-443A-90D0-E5D2002D258B}" destId="{56C2A9F3-E603-4527-85C7-521770D8703C}" srcOrd="2" destOrd="0" presId="urn:microsoft.com/office/officeart/2008/layout/LinedList"/>
    <dgm:cxn modelId="{62E0BDF5-BD43-4297-BE85-5A3752701E04}" type="presParOf" srcId="{16E6736A-73B1-486B-8FC9-24C833499958}" destId="{F1C79387-B7CB-4543-8FA4-20F3318EEDD7}" srcOrd="11" destOrd="0" presId="urn:microsoft.com/office/officeart/2008/layout/LinedList"/>
    <dgm:cxn modelId="{F6C23F98-5413-4693-85C7-C2B3918A0ABB}" type="presParOf" srcId="{16E6736A-73B1-486B-8FC9-24C833499958}" destId="{72D85BF1-EF56-48FE-B33B-B31A3FEAC891}" srcOrd="12" destOrd="0" presId="urn:microsoft.com/office/officeart/2008/layout/LinedList"/>
    <dgm:cxn modelId="{9656646A-A4E9-4A26-B4E0-FEE8AAD7EB84}" type="presParOf" srcId="{16E6736A-73B1-486B-8FC9-24C833499958}" destId="{76A3E05A-721B-475A-A564-94A1CE1453A3}" srcOrd="13" destOrd="0" presId="urn:microsoft.com/office/officeart/2008/layout/LinedList"/>
    <dgm:cxn modelId="{D0030725-D60D-4CFD-9E17-B2C6FD282025}" type="presParOf" srcId="{76A3E05A-721B-475A-A564-94A1CE1453A3}" destId="{71A824BA-6E8B-4713-9D54-D01F93F3B08F}" srcOrd="0" destOrd="0" presId="urn:microsoft.com/office/officeart/2008/layout/LinedList"/>
    <dgm:cxn modelId="{12799D7A-000C-4CB1-A4FA-50DF4B4C11E4}" type="presParOf" srcId="{76A3E05A-721B-475A-A564-94A1CE1453A3}" destId="{692924DC-476D-49C6-BD78-2B7B284F1DEC}" srcOrd="1" destOrd="0" presId="urn:microsoft.com/office/officeart/2008/layout/LinedList"/>
    <dgm:cxn modelId="{8453D613-1B4D-4364-B919-BC4D480CBE65}" type="presParOf" srcId="{76A3E05A-721B-475A-A564-94A1CE1453A3}" destId="{6E96EA43-027D-4863-84F9-665E7873982D}" srcOrd="2" destOrd="0" presId="urn:microsoft.com/office/officeart/2008/layout/LinedList"/>
    <dgm:cxn modelId="{28CF6494-563F-40DC-8AA7-26E8C1124A34}" type="presParOf" srcId="{16E6736A-73B1-486B-8FC9-24C833499958}" destId="{69F06AA7-E9BF-4FCE-9532-2DDB04B55721}" srcOrd="14" destOrd="0" presId="urn:microsoft.com/office/officeart/2008/layout/LinedList"/>
    <dgm:cxn modelId="{326EEF3D-2DF8-4CA2-BA4C-22954C1A722B}" type="presParOf" srcId="{16E6736A-73B1-486B-8FC9-24C833499958}" destId="{29AD6E18-5A1F-4C32-9DB1-210DC4C9AFC3}" srcOrd="15" destOrd="0" presId="urn:microsoft.com/office/officeart/2008/layout/LinedList"/>
    <dgm:cxn modelId="{58C85A4C-3441-4F3F-A00E-5926680F20DB}" type="presParOf" srcId="{16E6736A-73B1-486B-8FC9-24C833499958}" destId="{A551371E-F81F-45E3-BED6-80C4F1A04E13}" srcOrd="16" destOrd="0" presId="urn:microsoft.com/office/officeart/2008/layout/LinedList"/>
    <dgm:cxn modelId="{9D149C63-1F53-4BD7-B360-C6F34EBDFEDE}" type="presParOf" srcId="{A551371E-F81F-45E3-BED6-80C4F1A04E13}" destId="{C17FF104-DB88-4DB3-93AB-FC66F5A33E5B}" srcOrd="0" destOrd="0" presId="urn:microsoft.com/office/officeart/2008/layout/LinedList"/>
    <dgm:cxn modelId="{D94C316C-2CC8-4BEF-B6EE-FA709121D30E}" type="presParOf" srcId="{A551371E-F81F-45E3-BED6-80C4F1A04E13}" destId="{E1FD7E1C-152E-477A-B526-4AB140211B72}" srcOrd="1" destOrd="0" presId="urn:microsoft.com/office/officeart/2008/layout/LinedList"/>
    <dgm:cxn modelId="{47F8FEB8-B76A-4362-8AE4-C3D752F065B4}" type="presParOf" srcId="{A551371E-F81F-45E3-BED6-80C4F1A04E13}" destId="{30316635-5F7C-4F88-B0C4-D13DC532107F}" srcOrd="2" destOrd="0" presId="urn:microsoft.com/office/officeart/2008/layout/LinedList"/>
    <dgm:cxn modelId="{12A8BACC-D937-450E-AD6F-F6228A5456EF}" type="presParOf" srcId="{16E6736A-73B1-486B-8FC9-24C833499958}" destId="{5ECE9502-C07A-4E5B-9EA5-DB8EA3F502F4}" srcOrd="17" destOrd="0" presId="urn:microsoft.com/office/officeart/2008/layout/LinedList"/>
    <dgm:cxn modelId="{35C347AA-19D7-4890-9024-F4A3CD3DE18A}" type="presParOf" srcId="{16E6736A-73B1-486B-8FC9-24C833499958}" destId="{356FC42F-8C6A-4936-A3CF-39B1A05A201B}" srcOrd="18" destOrd="0" presId="urn:microsoft.com/office/officeart/2008/layout/LinedList"/>
    <dgm:cxn modelId="{EF4C794B-40D2-4D70-B942-5FC2622A4CC4}" type="presParOf" srcId="{16E6736A-73B1-486B-8FC9-24C833499958}" destId="{AE0D5786-E7E7-4A07-8DDB-C2DFAC8B25E9}" srcOrd="19" destOrd="0" presId="urn:microsoft.com/office/officeart/2008/layout/LinedList"/>
    <dgm:cxn modelId="{0E5304D7-8648-4AC1-B4A9-B73F16D639DF}" type="presParOf" srcId="{AE0D5786-E7E7-4A07-8DDB-C2DFAC8B25E9}" destId="{BFC22531-2111-487D-9ABD-21409CA9B04D}" srcOrd="0" destOrd="0" presId="urn:microsoft.com/office/officeart/2008/layout/LinedList"/>
    <dgm:cxn modelId="{439BD806-A7B4-4306-A558-CAD42481046B}" type="presParOf" srcId="{AE0D5786-E7E7-4A07-8DDB-C2DFAC8B25E9}" destId="{69386541-23BD-42D8-9AA3-F50CF89D8817}" srcOrd="1" destOrd="0" presId="urn:microsoft.com/office/officeart/2008/layout/LinedList"/>
    <dgm:cxn modelId="{0479F1EF-7CEF-4F0F-AF59-F7C332C7B67B}" type="presParOf" srcId="{AE0D5786-E7E7-4A07-8DDB-C2DFAC8B25E9}" destId="{DC51991B-826C-48F6-8C12-A55D0B3895A0}" srcOrd="2" destOrd="0" presId="urn:microsoft.com/office/officeart/2008/layout/LinedList"/>
    <dgm:cxn modelId="{3431E425-C272-4C2A-87D0-EDA3B4C0DC92}" type="presParOf" srcId="{16E6736A-73B1-486B-8FC9-24C833499958}" destId="{68AA50AA-985C-4082-A8A2-C6DD2C0D06C2}" srcOrd="20" destOrd="0" presId="urn:microsoft.com/office/officeart/2008/layout/LinedList"/>
    <dgm:cxn modelId="{E6435A4A-177E-46C7-AD1E-AD3306FAF378}" type="presParOf" srcId="{16E6736A-73B1-486B-8FC9-24C833499958}" destId="{EAE6A246-DD72-444F-A5CB-1F3289A9DCB2}" srcOrd="21" destOrd="0" presId="urn:microsoft.com/office/officeart/2008/layout/LinedList"/>
    <dgm:cxn modelId="{31DEABBB-5B2C-4B4B-90D3-9018636EC593}" type="presParOf" srcId="{16E6736A-73B1-486B-8FC9-24C833499958}" destId="{6E858601-A2B1-420B-B9E6-BEF9DF4BACFD}" srcOrd="22" destOrd="0" presId="urn:microsoft.com/office/officeart/2008/layout/LinedList"/>
    <dgm:cxn modelId="{32BDC0BF-1AAB-4128-9D0A-92B795ADF736}" type="presParOf" srcId="{6E858601-A2B1-420B-B9E6-BEF9DF4BACFD}" destId="{C0F8FAC5-E447-41B0-940A-05FE8CF69665}" srcOrd="0" destOrd="0" presId="urn:microsoft.com/office/officeart/2008/layout/LinedList"/>
    <dgm:cxn modelId="{9A9A2FF2-BD8F-47F5-9B47-DF6889EC98E9}" type="presParOf" srcId="{6E858601-A2B1-420B-B9E6-BEF9DF4BACFD}" destId="{086FD435-53E7-41E6-8046-E26737A16EFF}" srcOrd="1" destOrd="0" presId="urn:microsoft.com/office/officeart/2008/layout/LinedList"/>
    <dgm:cxn modelId="{1F19CCFA-6647-403A-BB17-1A7DE7EAC876}" type="presParOf" srcId="{6E858601-A2B1-420B-B9E6-BEF9DF4BACFD}" destId="{00A83F05-FBB6-4983-A011-0CBA693C227D}" srcOrd="2" destOrd="0" presId="urn:microsoft.com/office/officeart/2008/layout/LinedList"/>
    <dgm:cxn modelId="{C25DD3EA-BFD7-4F28-8EAE-B7F6622CDF9E}" type="presParOf" srcId="{16E6736A-73B1-486B-8FC9-24C833499958}" destId="{DE4964D7-1F56-45A4-A959-7662E2B9A383}" srcOrd="23" destOrd="0" presId="urn:microsoft.com/office/officeart/2008/layout/LinedList"/>
    <dgm:cxn modelId="{5BC97794-3189-445C-B769-713EEA893B6A}" type="presParOf" srcId="{16E6736A-73B1-486B-8FC9-24C833499958}" destId="{4445BCC4-BC53-42FC-8D1A-13B71E447DD9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195C5-FAB8-41EA-AD69-5D4A2908A3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9C3FB2-EECD-42C4-8031-C2DCE4C4B3E7}">
      <dgm:prSet phldrT="[Text]" custT="1"/>
      <dgm:spPr/>
      <dgm:t>
        <a:bodyPr/>
        <a:lstStyle/>
        <a:p>
          <a:r>
            <a:rPr lang="en-US" sz="1200" b="1" dirty="0" err="1"/>
            <a:t>CoE’s</a:t>
          </a:r>
          <a:r>
            <a:rPr lang="en-US" sz="1200" b="1" dirty="0"/>
            <a:t> SUPPORT &amp; ROLE</a:t>
          </a:r>
          <a:endParaRPr lang="en-US" sz="1200" dirty="0"/>
        </a:p>
      </dgm:t>
    </dgm:pt>
    <dgm:pt modelId="{7508CD17-F311-43AA-8E0A-3FF1CD90EA5A}" type="parTrans" cxnId="{DEB8E827-FD0C-4068-BE48-9E9F9C2FFD3E}">
      <dgm:prSet/>
      <dgm:spPr/>
      <dgm:t>
        <a:bodyPr/>
        <a:lstStyle/>
        <a:p>
          <a:endParaRPr lang="en-US" sz="1200"/>
        </a:p>
      </dgm:t>
    </dgm:pt>
    <dgm:pt modelId="{B0BF3D0C-461B-48BD-BD19-AA45D30DD4A1}" type="sibTrans" cxnId="{DEB8E827-FD0C-4068-BE48-9E9F9C2FFD3E}">
      <dgm:prSet/>
      <dgm:spPr/>
      <dgm:t>
        <a:bodyPr/>
        <a:lstStyle/>
        <a:p>
          <a:endParaRPr lang="en-US" sz="1200"/>
        </a:p>
      </dgm:t>
    </dgm:pt>
    <dgm:pt modelId="{119219BE-CEC0-453D-A99F-B4D243614EC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dirty="0"/>
            <a:t>Site approached CoE</a:t>
          </a:r>
          <a:r>
            <a:rPr lang="en-US" sz="1200" dirty="0"/>
            <a:t> </a:t>
          </a:r>
          <a:r>
            <a:rPr lang="en-GB" sz="1200" dirty="0"/>
            <a:t>to evaluate Polished, Boiler Feed and Boiler Water quality as a potential contributor to this leak and recommend areas of improvement.</a:t>
          </a:r>
          <a:endParaRPr lang="en-US" sz="1200" dirty="0"/>
        </a:p>
      </dgm:t>
    </dgm:pt>
    <dgm:pt modelId="{F73DC410-9A35-4A98-9559-6AA1B003BEAB}" type="parTrans" cxnId="{DC3E6454-F0D8-4263-A25D-A057EE7592E4}">
      <dgm:prSet/>
      <dgm:spPr/>
      <dgm:t>
        <a:bodyPr/>
        <a:lstStyle/>
        <a:p>
          <a:endParaRPr lang="en-US" sz="1200"/>
        </a:p>
      </dgm:t>
    </dgm:pt>
    <dgm:pt modelId="{67970302-D4E1-48FD-B3C7-22AB4BCC7CFC}" type="sibTrans" cxnId="{DC3E6454-F0D8-4263-A25D-A057EE7592E4}">
      <dgm:prSet/>
      <dgm:spPr/>
      <dgm:t>
        <a:bodyPr/>
        <a:lstStyle/>
        <a:p>
          <a:endParaRPr lang="en-US" sz="1200"/>
        </a:p>
      </dgm:t>
    </dgm:pt>
    <dgm:pt modelId="{5AA5B8FC-91FE-4DD4-ACB0-048F88EA4B99}">
      <dgm:prSet custT="1"/>
      <dgm:spPr/>
      <dgm:t>
        <a:bodyPr/>
        <a:lstStyle/>
        <a:p>
          <a:r>
            <a:rPr lang="en-US" sz="1200" dirty="0">
              <a:solidFill>
                <a:schemeClr val="tx2"/>
              </a:solidFill>
            </a:rPr>
            <a:t>Multiple meetings were conducted with site and vendor’s teams on this subject to gather / discuss additional information, background and findings. </a:t>
          </a:r>
          <a:endParaRPr lang="en-US" sz="1200" dirty="0">
            <a:solidFill>
              <a:srgbClr val="FF0000"/>
            </a:solidFill>
          </a:endParaRPr>
        </a:p>
      </dgm:t>
    </dgm:pt>
    <dgm:pt modelId="{DF864BA0-373B-4B1F-BCCF-BFAB050093C9}" type="parTrans" cxnId="{A99C4B7E-F29E-4FE3-95E5-9153092E0D5F}">
      <dgm:prSet/>
      <dgm:spPr/>
      <dgm:t>
        <a:bodyPr/>
        <a:lstStyle/>
        <a:p>
          <a:endParaRPr lang="en-US" sz="1200"/>
        </a:p>
      </dgm:t>
    </dgm:pt>
    <dgm:pt modelId="{F97F77CB-9B34-4251-BDCE-90C36E708879}" type="sibTrans" cxnId="{A99C4B7E-F29E-4FE3-95E5-9153092E0D5F}">
      <dgm:prSet/>
      <dgm:spPr/>
      <dgm:t>
        <a:bodyPr/>
        <a:lstStyle/>
        <a:p>
          <a:endParaRPr lang="en-US" sz="1200"/>
        </a:p>
      </dgm:t>
    </dgm:pt>
    <dgm:pt modelId="{883B9D54-98F2-4577-A807-911C9CFC8524}">
      <dgm:prSet custT="1"/>
      <dgm:spPr/>
      <dgm:t>
        <a:bodyPr/>
        <a:lstStyle/>
        <a:p>
          <a:r>
            <a:rPr lang="en-US" sz="1200" dirty="0">
              <a:solidFill>
                <a:schemeClr val="tx2"/>
              </a:solidFill>
            </a:rPr>
            <a:t>Detailed water analyses, other operating and designed data collected during the engagements were thoroughly reviewed by </a:t>
          </a:r>
          <a:r>
            <a:rPr lang="en-US" sz="1200" dirty="0" err="1">
              <a:solidFill>
                <a:schemeClr val="tx2"/>
              </a:solidFill>
            </a:rPr>
            <a:t>CoE’s</a:t>
          </a:r>
          <a:r>
            <a:rPr lang="en-US" sz="1200" dirty="0">
              <a:solidFill>
                <a:schemeClr val="tx2"/>
              </a:solidFill>
            </a:rPr>
            <a:t> Water Treatment SME. </a:t>
          </a:r>
        </a:p>
      </dgm:t>
    </dgm:pt>
    <dgm:pt modelId="{4334E1FD-DF6A-4551-84F6-F6E0D31A0863}" type="parTrans" cxnId="{ABFABFA6-053A-45CF-995B-82ECDED10B63}">
      <dgm:prSet/>
      <dgm:spPr/>
      <dgm:t>
        <a:bodyPr/>
        <a:lstStyle/>
        <a:p>
          <a:endParaRPr lang="en-US" sz="1200"/>
        </a:p>
      </dgm:t>
    </dgm:pt>
    <dgm:pt modelId="{DA3FAB72-2A72-47FC-BDAA-1F988BEF98D2}" type="sibTrans" cxnId="{ABFABFA6-053A-45CF-995B-82ECDED10B63}">
      <dgm:prSet/>
      <dgm:spPr/>
      <dgm:t>
        <a:bodyPr/>
        <a:lstStyle/>
        <a:p>
          <a:endParaRPr lang="en-US" sz="1200"/>
        </a:p>
      </dgm:t>
    </dgm:pt>
    <dgm:pt modelId="{B7069F11-2BF9-4BBD-9A15-4939095E58E8}">
      <dgm:prSet custT="1"/>
      <dgm:spPr/>
      <dgm:t>
        <a:bodyPr/>
        <a:lstStyle/>
        <a:p>
          <a:r>
            <a:rPr lang="en-US" sz="1200" dirty="0">
              <a:solidFill>
                <a:schemeClr val="tx2"/>
              </a:solidFill>
            </a:rPr>
            <a:t>OEM and licensor also got engaged during the investigation - their provided limits and some design limitations were discussed and evaluated.</a:t>
          </a:r>
        </a:p>
      </dgm:t>
    </dgm:pt>
    <dgm:pt modelId="{11ECD9F5-8774-4164-B5C5-42543DE2751B}" type="parTrans" cxnId="{6C2E7099-74DC-4568-9A77-79BF897B2552}">
      <dgm:prSet/>
      <dgm:spPr/>
      <dgm:t>
        <a:bodyPr/>
        <a:lstStyle/>
        <a:p>
          <a:endParaRPr lang="en-US" sz="1200"/>
        </a:p>
      </dgm:t>
    </dgm:pt>
    <dgm:pt modelId="{02A40719-1B08-4C79-9A80-A7965E67C02D}" type="sibTrans" cxnId="{6C2E7099-74DC-4568-9A77-79BF897B2552}">
      <dgm:prSet/>
      <dgm:spPr/>
      <dgm:t>
        <a:bodyPr/>
        <a:lstStyle/>
        <a:p>
          <a:endParaRPr lang="en-US" sz="1200"/>
        </a:p>
      </dgm:t>
    </dgm:pt>
    <dgm:pt modelId="{80B502B0-B804-475F-8A2F-1DBB19B42BD7}" type="pres">
      <dgm:prSet presAssocID="{FD9195C5-FAB8-41EA-AD69-5D4A2908A316}" presName="vert0" presStyleCnt="0">
        <dgm:presLayoutVars>
          <dgm:dir/>
          <dgm:animOne val="branch"/>
          <dgm:animLvl val="lvl"/>
        </dgm:presLayoutVars>
      </dgm:prSet>
      <dgm:spPr/>
    </dgm:pt>
    <dgm:pt modelId="{03F3840F-F23C-49D7-8177-2B08F0719135}" type="pres">
      <dgm:prSet presAssocID="{4D9C3FB2-EECD-42C4-8031-C2DCE4C4B3E7}" presName="thickLine" presStyleLbl="alignNode1" presStyleIdx="0" presStyleCnt="1"/>
      <dgm:spPr/>
    </dgm:pt>
    <dgm:pt modelId="{E7E27056-AD3B-48A3-A415-82719183C488}" type="pres">
      <dgm:prSet presAssocID="{4D9C3FB2-EECD-42C4-8031-C2DCE4C4B3E7}" presName="horz1" presStyleCnt="0"/>
      <dgm:spPr/>
    </dgm:pt>
    <dgm:pt modelId="{9058CC97-E70E-4883-98D2-89F367362827}" type="pres">
      <dgm:prSet presAssocID="{4D9C3FB2-EECD-42C4-8031-C2DCE4C4B3E7}" presName="tx1" presStyleLbl="revTx" presStyleIdx="0" presStyleCnt="5"/>
      <dgm:spPr/>
    </dgm:pt>
    <dgm:pt modelId="{8EB79A76-D143-403E-BF41-08878B22AC81}" type="pres">
      <dgm:prSet presAssocID="{4D9C3FB2-EECD-42C4-8031-C2DCE4C4B3E7}" presName="vert1" presStyleCnt="0"/>
      <dgm:spPr/>
    </dgm:pt>
    <dgm:pt modelId="{5F88E9E6-2EC8-47F4-BB94-0EC42B38FCCE}" type="pres">
      <dgm:prSet presAssocID="{119219BE-CEC0-453D-A99F-B4D243614ECD}" presName="vertSpace2a" presStyleCnt="0"/>
      <dgm:spPr/>
    </dgm:pt>
    <dgm:pt modelId="{C3CFF849-E054-4A47-BAE7-35F2F2AF7009}" type="pres">
      <dgm:prSet presAssocID="{119219BE-CEC0-453D-A99F-B4D243614ECD}" presName="horz2" presStyleCnt="0"/>
      <dgm:spPr/>
    </dgm:pt>
    <dgm:pt modelId="{3F9E3E23-54CF-4511-B269-410C1BC60205}" type="pres">
      <dgm:prSet presAssocID="{119219BE-CEC0-453D-A99F-B4D243614ECD}" presName="horzSpace2" presStyleCnt="0"/>
      <dgm:spPr/>
    </dgm:pt>
    <dgm:pt modelId="{9B207F0A-F891-4465-A063-C801600E625A}" type="pres">
      <dgm:prSet presAssocID="{119219BE-CEC0-453D-A99F-B4D243614ECD}" presName="tx2" presStyleLbl="revTx" presStyleIdx="1" presStyleCnt="5"/>
      <dgm:spPr/>
    </dgm:pt>
    <dgm:pt modelId="{E3B7A0A5-D87F-470D-A510-CC2E92448921}" type="pres">
      <dgm:prSet presAssocID="{119219BE-CEC0-453D-A99F-B4D243614ECD}" presName="vert2" presStyleCnt="0"/>
      <dgm:spPr/>
    </dgm:pt>
    <dgm:pt modelId="{8581698B-0F4A-4332-8D69-10840A32B6F7}" type="pres">
      <dgm:prSet presAssocID="{119219BE-CEC0-453D-A99F-B4D243614ECD}" presName="thinLine2b" presStyleLbl="callout" presStyleIdx="0" presStyleCnt="4"/>
      <dgm:spPr/>
    </dgm:pt>
    <dgm:pt modelId="{FB56D574-3D42-4F49-ADA1-376AD2FD55CD}" type="pres">
      <dgm:prSet presAssocID="{119219BE-CEC0-453D-A99F-B4D243614ECD}" presName="vertSpace2b" presStyleCnt="0"/>
      <dgm:spPr/>
    </dgm:pt>
    <dgm:pt modelId="{0A812EA7-0ADA-4244-805E-FFEED129934A}" type="pres">
      <dgm:prSet presAssocID="{5AA5B8FC-91FE-4DD4-ACB0-048F88EA4B99}" presName="horz2" presStyleCnt="0"/>
      <dgm:spPr/>
    </dgm:pt>
    <dgm:pt modelId="{ADB679E3-0AB6-410C-98E5-1D3378A8EEE3}" type="pres">
      <dgm:prSet presAssocID="{5AA5B8FC-91FE-4DD4-ACB0-048F88EA4B99}" presName="horzSpace2" presStyleCnt="0"/>
      <dgm:spPr/>
    </dgm:pt>
    <dgm:pt modelId="{2B02C2D5-2B5D-4ECD-997E-74B27BCD1739}" type="pres">
      <dgm:prSet presAssocID="{5AA5B8FC-91FE-4DD4-ACB0-048F88EA4B99}" presName="tx2" presStyleLbl="revTx" presStyleIdx="2" presStyleCnt="5"/>
      <dgm:spPr/>
    </dgm:pt>
    <dgm:pt modelId="{9A95145F-7D83-4616-A7B6-40958C774EA9}" type="pres">
      <dgm:prSet presAssocID="{5AA5B8FC-91FE-4DD4-ACB0-048F88EA4B99}" presName="vert2" presStyleCnt="0"/>
      <dgm:spPr/>
    </dgm:pt>
    <dgm:pt modelId="{12563F3C-CB50-4CB2-A836-8C5EFAF4FBE5}" type="pres">
      <dgm:prSet presAssocID="{5AA5B8FC-91FE-4DD4-ACB0-048F88EA4B99}" presName="thinLine2b" presStyleLbl="callout" presStyleIdx="1" presStyleCnt="4"/>
      <dgm:spPr/>
    </dgm:pt>
    <dgm:pt modelId="{908E3AF9-AFCD-4D07-BB4D-B03703702B6A}" type="pres">
      <dgm:prSet presAssocID="{5AA5B8FC-91FE-4DD4-ACB0-048F88EA4B99}" presName="vertSpace2b" presStyleCnt="0"/>
      <dgm:spPr/>
    </dgm:pt>
    <dgm:pt modelId="{9808017D-AA62-4DFF-B64D-59076A996AE1}" type="pres">
      <dgm:prSet presAssocID="{883B9D54-98F2-4577-A807-911C9CFC8524}" presName="horz2" presStyleCnt="0"/>
      <dgm:spPr/>
    </dgm:pt>
    <dgm:pt modelId="{FFF96C04-C967-4F35-858B-0544502A8803}" type="pres">
      <dgm:prSet presAssocID="{883B9D54-98F2-4577-A807-911C9CFC8524}" presName="horzSpace2" presStyleCnt="0"/>
      <dgm:spPr/>
    </dgm:pt>
    <dgm:pt modelId="{5B2EDFE9-F000-4FEF-BA48-17A9CFF741E4}" type="pres">
      <dgm:prSet presAssocID="{883B9D54-98F2-4577-A807-911C9CFC8524}" presName="tx2" presStyleLbl="revTx" presStyleIdx="3" presStyleCnt="5"/>
      <dgm:spPr/>
    </dgm:pt>
    <dgm:pt modelId="{08A1C231-526F-4B84-BA2E-23A30E4A9EEE}" type="pres">
      <dgm:prSet presAssocID="{883B9D54-98F2-4577-A807-911C9CFC8524}" presName="vert2" presStyleCnt="0"/>
      <dgm:spPr/>
    </dgm:pt>
    <dgm:pt modelId="{ED38D0D9-96D5-47A6-AEC9-667C9FD0E115}" type="pres">
      <dgm:prSet presAssocID="{883B9D54-98F2-4577-A807-911C9CFC8524}" presName="thinLine2b" presStyleLbl="callout" presStyleIdx="2" presStyleCnt="4"/>
      <dgm:spPr/>
    </dgm:pt>
    <dgm:pt modelId="{49D2DD49-89EB-4565-8838-207C88EB2F85}" type="pres">
      <dgm:prSet presAssocID="{883B9D54-98F2-4577-A807-911C9CFC8524}" presName="vertSpace2b" presStyleCnt="0"/>
      <dgm:spPr/>
    </dgm:pt>
    <dgm:pt modelId="{B45F161D-2239-41E3-977D-9619B5A26F10}" type="pres">
      <dgm:prSet presAssocID="{B7069F11-2BF9-4BBD-9A15-4939095E58E8}" presName="horz2" presStyleCnt="0"/>
      <dgm:spPr/>
    </dgm:pt>
    <dgm:pt modelId="{7C78D312-9C04-48EE-ABBD-991A0A4BDBB8}" type="pres">
      <dgm:prSet presAssocID="{B7069F11-2BF9-4BBD-9A15-4939095E58E8}" presName="horzSpace2" presStyleCnt="0"/>
      <dgm:spPr/>
    </dgm:pt>
    <dgm:pt modelId="{73F2A5A7-9087-406D-9278-B805C1C12D91}" type="pres">
      <dgm:prSet presAssocID="{B7069F11-2BF9-4BBD-9A15-4939095E58E8}" presName="tx2" presStyleLbl="revTx" presStyleIdx="4" presStyleCnt="5"/>
      <dgm:spPr/>
    </dgm:pt>
    <dgm:pt modelId="{05B2FA76-874B-4D98-8844-4354E6F76B9D}" type="pres">
      <dgm:prSet presAssocID="{B7069F11-2BF9-4BBD-9A15-4939095E58E8}" presName="vert2" presStyleCnt="0"/>
      <dgm:spPr/>
    </dgm:pt>
    <dgm:pt modelId="{DF6B32B0-09C3-486D-B61F-047AA4590ED3}" type="pres">
      <dgm:prSet presAssocID="{B7069F11-2BF9-4BBD-9A15-4939095E58E8}" presName="thinLine2b" presStyleLbl="callout" presStyleIdx="3" presStyleCnt="4"/>
      <dgm:spPr/>
    </dgm:pt>
    <dgm:pt modelId="{4F1C88EE-DB7F-4D63-B8EC-72F548569F70}" type="pres">
      <dgm:prSet presAssocID="{B7069F11-2BF9-4BBD-9A15-4939095E58E8}" presName="vertSpace2b" presStyleCnt="0"/>
      <dgm:spPr/>
    </dgm:pt>
  </dgm:ptLst>
  <dgm:cxnLst>
    <dgm:cxn modelId="{56C8FE19-D5C0-497D-80A4-79267203D61D}" type="presOf" srcId="{119219BE-CEC0-453D-A99F-B4D243614ECD}" destId="{9B207F0A-F891-4465-A063-C801600E625A}" srcOrd="0" destOrd="0" presId="urn:microsoft.com/office/officeart/2008/layout/LinedList"/>
    <dgm:cxn modelId="{DEB8E827-FD0C-4068-BE48-9E9F9C2FFD3E}" srcId="{FD9195C5-FAB8-41EA-AD69-5D4A2908A316}" destId="{4D9C3FB2-EECD-42C4-8031-C2DCE4C4B3E7}" srcOrd="0" destOrd="0" parTransId="{7508CD17-F311-43AA-8E0A-3FF1CD90EA5A}" sibTransId="{B0BF3D0C-461B-48BD-BD19-AA45D30DD4A1}"/>
    <dgm:cxn modelId="{C647592D-BDB6-42A4-9211-D453C5F3D7BF}" type="presOf" srcId="{883B9D54-98F2-4577-A807-911C9CFC8524}" destId="{5B2EDFE9-F000-4FEF-BA48-17A9CFF741E4}" srcOrd="0" destOrd="0" presId="urn:microsoft.com/office/officeart/2008/layout/LinedList"/>
    <dgm:cxn modelId="{BE60C735-3A16-4DDE-9D3B-35FE83094218}" type="presOf" srcId="{FD9195C5-FAB8-41EA-AD69-5D4A2908A316}" destId="{80B502B0-B804-475F-8A2F-1DBB19B42BD7}" srcOrd="0" destOrd="0" presId="urn:microsoft.com/office/officeart/2008/layout/LinedList"/>
    <dgm:cxn modelId="{97E1D942-E4D9-4F94-ABBB-D5BD0FD39351}" type="presOf" srcId="{4D9C3FB2-EECD-42C4-8031-C2DCE4C4B3E7}" destId="{9058CC97-E70E-4883-98D2-89F367362827}" srcOrd="0" destOrd="0" presId="urn:microsoft.com/office/officeart/2008/layout/LinedList"/>
    <dgm:cxn modelId="{DC3E6454-F0D8-4263-A25D-A057EE7592E4}" srcId="{4D9C3FB2-EECD-42C4-8031-C2DCE4C4B3E7}" destId="{119219BE-CEC0-453D-A99F-B4D243614ECD}" srcOrd="0" destOrd="0" parTransId="{F73DC410-9A35-4A98-9559-6AA1B003BEAB}" sibTransId="{67970302-D4E1-48FD-B3C7-22AB4BCC7CFC}"/>
    <dgm:cxn modelId="{4D98EF7B-E728-4BFA-AA88-015BC9DC4A91}" type="presOf" srcId="{B7069F11-2BF9-4BBD-9A15-4939095E58E8}" destId="{73F2A5A7-9087-406D-9278-B805C1C12D91}" srcOrd="0" destOrd="0" presId="urn:microsoft.com/office/officeart/2008/layout/LinedList"/>
    <dgm:cxn modelId="{A99C4B7E-F29E-4FE3-95E5-9153092E0D5F}" srcId="{4D9C3FB2-EECD-42C4-8031-C2DCE4C4B3E7}" destId="{5AA5B8FC-91FE-4DD4-ACB0-048F88EA4B99}" srcOrd="1" destOrd="0" parTransId="{DF864BA0-373B-4B1F-BCCF-BFAB050093C9}" sibTransId="{F97F77CB-9B34-4251-BDCE-90C36E708879}"/>
    <dgm:cxn modelId="{6C2E7099-74DC-4568-9A77-79BF897B2552}" srcId="{4D9C3FB2-EECD-42C4-8031-C2DCE4C4B3E7}" destId="{B7069F11-2BF9-4BBD-9A15-4939095E58E8}" srcOrd="3" destOrd="0" parTransId="{11ECD9F5-8774-4164-B5C5-42543DE2751B}" sibTransId="{02A40719-1B08-4C79-9A80-A7965E67C02D}"/>
    <dgm:cxn modelId="{ABFABFA6-053A-45CF-995B-82ECDED10B63}" srcId="{4D9C3FB2-EECD-42C4-8031-C2DCE4C4B3E7}" destId="{883B9D54-98F2-4577-A807-911C9CFC8524}" srcOrd="2" destOrd="0" parTransId="{4334E1FD-DF6A-4551-84F6-F6E0D31A0863}" sibTransId="{DA3FAB72-2A72-47FC-BDAA-1F988BEF98D2}"/>
    <dgm:cxn modelId="{92179ED2-ADA5-4831-9EA5-3123EFB7FF63}" type="presOf" srcId="{5AA5B8FC-91FE-4DD4-ACB0-048F88EA4B99}" destId="{2B02C2D5-2B5D-4ECD-997E-74B27BCD1739}" srcOrd="0" destOrd="0" presId="urn:microsoft.com/office/officeart/2008/layout/LinedList"/>
    <dgm:cxn modelId="{57FFFA6D-7510-41F8-8FA0-24183EAD68A1}" type="presParOf" srcId="{80B502B0-B804-475F-8A2F-1DBB19B42BD7}" destId="{03F3840F-F23C-49D7-8177-2B08F0719135}" srcOrd="0" destOrd="0" presId="urn:microsoft.com/office/officeart/2008/layout/LinedList"/>
    <dgm:cxn modelId="{0DBDC26E-3947-4025-8C52-26E119078A2C}" type="presParOf" srcId="{80B502B0-B804-475F-8A2F-1DBB19B42BD7}" destId="{E7E27056-AD3B-48A3-A415-82719183C488}" srcOrd="1" destOrd="0" presId="urn:microsoft.com/office/officeart/2008/layout/LinedList"/>
    <dgm:cxn modelId="{FE545B3D-6B5F-435E-91FB-39501F690ACA}" type="presParOf" srcId="{E7E27056-AD3B-48A3-A415-82719183C488}" destId="{9058CC97-E70E-4883-98D2-89F367362827}" srcOrd="0" destOrd="0" presId="urn:microsoft.com/office/officeart/2008/layout/LinedList"/>
    <dgm:cxn modelId="{D876AA73-4C94-4351-911F-9EE6352C3886}" type="presParOf" srcId="{E7E27056-AD3B-48A3-A415-82719183C488}" destId="{8EB79A76-D143-403E-BF41-08878B22AC81}" srcOrd="1" destOrd="0" presId="urn:microsoft.com/office/officeart/2008/layout/LinedList"/>
    <dgm:cxn modelId="{AC1460C5-6DB4-48AB-B8E8-21C6E94135D4}" type="presParOf" srcId="{8EB79A76-D143-403E-BF41-08878B22AC81}" destId="{5F88E9E6-2EC8-47F4-BB94-0EC42B38FCCE}" srcOrd="0" destOrd="0" presId="urn:microsoft.com/office/officeart/2008/layout/LinedList"/>
    <dgm:cxn modelId="{705EDC9A-2480-47A7-A4EA-BAB108E1E36D}" type="presParOf" srcId="{8EB79A76-D143-403E-BF41-08878B22AC81}" destId="{C3CFF849-E054-4A47-BAE7-35F2F2AF7009}" srcOrd="1" destOrd="0" presId="urn:microsoft.com/office/officeart/2008/layout/LinedList"/>
    <dgm:cxn modelId="{BCE50144-D565-426A-BB02-87F6FCA3730F}" type="presParOf" srcId="{C3CFF849-E054-4A47-BAE7-35F2F2AF7009}" destId="{3F9E3E23-54CF-4511-B269-410C1BC60205}" srcOrd="0" destOrd="0" presId="urn:microsoft.com/office/officeart/2008/layout/LinedList"/>
    <dgm:cxn modelId="{2D7D6DEE-4C37-436B-B4D2-960AC02C8C84}" type="presParOf" srcId="{C3CFF849-E054-4A47-BAE7-35F2F2AF7009}" destId="{9B207F0A-F891-4465-A063-C801600E625A}" srcOrd="1" destOrd="0" presId="urn:microsoft.com/office/officeart/2008/layout/LinedList"/>
    <dgm:cxn modelId="{71ABBB3D-8306-4B32-93EB-E5A16403B8A4}" type="presParOf" srcId="{C3CFF849-E054-4A47-BAE7-35F2F2AF7009}" destId="{E3B7A0A5-D87F-470D-A510-CC2E92448921}" srcOrd="2" destOrd="0" presId="urn:microsoft.com/office/officeart/2008/layout/LinedList"/>
    <dgm:cxn modelId="{520A273E-B157-4AC9-8F7D-BF26D5A2B078}" type="presParOf" srcId="{8EB79A76-D143-403E-BF41-08878B22AC81}" destId="{8581698B-0F4A-4332-8D69-10840A32B6F7}" srcOrd="2" destOrd="0" presId="urn:microsoft.com/office/officeart/2008/layout/LinedList"/>
    <dgm:cxn modelId="{7F1F757D-5023-495D-8547-5F8685C366F0}" type="presParOf" srcId="{8EB79A76-D143-403E-BF41-08878B22AC81}" destId="{FB56D574-3D42-4F49-ADA1-376AD2FD55CD}" srcOrd="3" destOrd="0" presId="urn:microsoft.com/office/officeart/2008/layout/LinedList"/>
    <dgm:cxn modelId="{F306B725-45E6-4952-B917-BECE9F1C6809}" type="presParOf" srcId="{8EB79A76-D143-403E-BF41-08878B22AC81}" destId="{0A812EA7-0ADA-4244-805E-FFEED129934A}" srcOrd="4" destOrd="0" presId="urn:microsoft.com/office/officeart/2008/layout/LinedList"/>
    <dgm:cxn modelId="{C75F0884-B0EE-42F5-83B9-E5F2772DC97E}" type="presParOf" srcId="{0A812EA7-0ADA-4244-805E-FFEED129934A}" destId="{ADB679E3-0AB6-410C-98E5-1D3378A8EEE3}" srcOrd="0" destOrd="0" presId="urn:microsoft.com/office/officeart/2008/layout/LinedList"/>
    <dgm:cxn modelId="{A83B8743-107D-45E5-82B5-455C948F3C3C}" type="presParOf" srcId="{0A812EA7-0ADA-4244-805E-FFEED129934A}" destId="{2B02C2D5-2B5D-4ECD-997E-74B27BCD1739}" srcOrd="1" destOrd="0" presId="urn:microsoft.com/office/officeart/2008/layout/LinedList"/>
    <dgm:cxn modelId="{CA6CDFE2-5DD5-42DC-9213-DD8036528FDB}" type="presParOf" srcId="{0A812EA7-0ADA-4244-805E-FFEED129934A}" destId="{9A95145F-7D83-4616-A7B6-40958C774EA9}" srcOrd="2" destOrd="0" presId="urn:microsoft.com/office/officeart/2008/layout/LinedList"/>
    <dgm:cxn modelId="{50BAA252-82B6-48E1-B053-05379004447C}" type="presParOf" srcId="{8EB79A76-D143-403E-BF41-08878B22AC81}" destId="{12563F3C-CB50-4CB2-A836-8C5EFAF4FBE5}" srcOrd="5" destOrd="0" presId="urn:microsoft.com/office/officeart/2008/layout/LinedList"/>
    <dgm:cxn modelId="{F7D8F0F3-9842-48ED-AC92-91AFC50386AC}" type="presParOf" srcId="{8EB79A76-D143-403E-BF41-08878B22AC81}" destId="{908E3AF9-AFCD-4D07-BB4D-B03703702B6A}" srcOrd="6" destOrd="0" presId="urn:microsoft.com/office/officeart/2008/layout/LinedList"/>
    <dgm:cxn modelId="{DEB35044-0E65-4197-9142-1EB57E87A56A}" type="presParOf" srcId="{8EB79A76-D143-403E-BF41-08878B22AC81}" destId="{9808017D-AA62-4DFF-B64D-59076A996AE1}" srcOrd="7" destOrd="0" presId="urn:microsoft.com/office/officeart/2008/layout/LinedList"/>
    <dgm:cxn modelId="{784BDE4B-5382-48EA-8B1D-9D3F5FBE804B}" type="presParOf" srcId="{9808017D-AA62-4DFF-B64D-59076A996AE1}" destId="{FFF96C04-C967-4F35-858B-0544502A8803}" srcOrd="0" destOrd="0" presId="urn:microsoft.com/office/officeart/2008/layout/LinedList"/>
    <dgm:cxn modelId="{E8933900-CCF8-4F6D-966F-5E0B3CFC9368}" type="presParOf" srcId="{9808017D-AA62-4DFF-B64D-59076A996AE1}" destId="{5B2EDFE9-F000-4FEF-BA48-17A9CFF741E4}" srcOrd="1" destOrd="0" presId="urn:microsoft.com/office/officeart/2008/layout/LinedList"/>
    <dgm:cxn modelId="{5938980C-2635-4A95-8BB7-8A6448465189}" type="presParOf" srcId="{9808017D-AA62-4DFF-B64D-59076A996AE1}" destId="{08A1C231-526F-4B84-BA2E-23A30E4A9EEE}" srcOrd="2" destOrd="0" presId="urn:microsoft.com/office/officeart/2008/layout/LinedList"/>
    <dgm:cxn modelId="{812FE7CD-B4D0-432C-A088-8B5B3D0F746A}" type="presParOf" srcId="{8EB79A76-D143-403E-BF41-08878B22AC81}" destId="{ED38D0D9-96D5-47A6-AEC9-667C9FD0E115}" srcOrd="8" destOrd="0" presId="urn:microsoft.com/office/officeart/2008/layout/LinedList"/>
    <dgm:cxn modelId="{9CE11649-7CA0-4DCC-A3F9-526FB0B32F5A}" type="presParOf" srcId="{8EB79A76-D143-403E-BF41-08878B22AC81}" destId="{49D2DD49-89EB-4565-8838-207C88EB2F85}" srcOrd="9" destOrd="0" presId="urn:microsoft.com/office/officeart/2008/layout/LinedList"/>
    <dgm:cxn modelId="{EF86C985-4AC8-449F-A0BD-0DC542474F66}" type="presParOf" srcId="{8EB79A76-D143-403E-BF41-08878B22AC81}" destId="{B45F161D-2239-41E3-977D-9619B5A26F10}" srcOrd="10" destOrd="0" presId="urn:microsoft.com/office/officeart/2008/layout/LinedList"/>
    <dgm:cxn modelId="{5000889D-0348-4317-AD96-11DE30DFA05F}" type="presParOf" srcId="{B45F161D-2239-41E3-977D-9619B5A26F10}" destId="{7C78D312-9C04-48EE-ABBD-991A0A4BDBB8}" srcOrd="0" destOrd="0" presId="urn:microsoft.com/office/officeart/2008/layout/LinedList"/>
    <dgm:cxn modelId="{91B60CBD-498E-4A59-80B0-44A0553DC09B}" type="presParOf" srcId="{B45F161D-2239-41E3-977D-9619B5A26F10}" destId="{73F2A5A7-9087-406D-9278-B805C1C12D91}" srcOrd="1" destOrd="0" presId="urn:microsoft.com/office/officeart/2008/layout/LinedList"/>
    <dgm:cxn modelId="{2A9EA326-BF91-452F-A3ED-989732841BDD}" type="presParOf" srcId="{B45F161D-2239-41E3-977D-9619B5A26F10}" destId="{05B2FA76-874B-4D98-8844-4354E6F76B9D}" srcOrd="2" destOrd="0" presId="urn:microsoft.com/office/officeart/2008/layout/LinedList"/>
    <dgm:cxn modelId="{6B01D717-1DF2-4844-BF41-A95333792501}" type="presParOf" srcId="{8EB79A76-D143-403E-BF41-08878B22AC81}" destId="{DF6B32B0-09C3-486D-B61F-047AA4590ED3}" srcOrd="11" destOrd="0" presId="urn:microsoft.com/office/officeart/2008/layout/LinedList"/>
    <dgm:cxn modelId="{A5A675A7-590C-4D03-9A14-94933C16BCF1}" type="presParOf" srcId="{8EB79A76-D143-403E-BF41-08878B22AC81}" destId="{4F1C88EE-DB7F-4D63-B8EC-72F548569F7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09D20C-1A00-4FD2-BDDF-D4AC9D377868}" type="doc">
      <dgm:prSet loTypeId="urn:microsoft.com/office/officeart/2005/8/layout/lProcess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8E5A043-A7A2-4168-ABBE-C2332B99488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/>
            <a:t>pH:</a:t>
          </a:r>
        </a:p>
      </dgm:t>
    </dgm:pt>
    <dgm:pt modelId="{5436C4FD-BDB1-48D3-96B8-90C37ACBB8F1}" type="parTrans" cxnId="{FD4F7980-82B4-411D-AB0D-CA87388C24A6}">
      <dgm:prSet/>
      <dgm:spPr/>
      <dgm:t>
        <a:bodyPr/>
        <a:lstStyle/>
        <a:p>
          <a:endParaRPr lang="en-US" sz="1000"/>
        </a:p>
      </dgm:t>
    </dgm:pt>
    <dgm:pt modelId="{96103F01-9088-4A58-A5C8-84E2D6D75579}" type="sibTrans" cxnId="{FD4F7980-82B4-411D-AB0D-CA87388C24A6}">
      <dgm:prSet/>
      <dgm:spPr/>
      <dgm:t>
        <a:bodyPr/>
        <a:lstStyle/>
        <a:p>
          <a:endParaRPr lang="en-US" sz="1000"/>
        </a:p>
      </dgm:t>
    </dgm:pt>
    <dgm:pt modelId="{E2B8CAED-1172-4C3C-ACBF-4E1A97466709}">
      <dgm:prSet custT="1"/>
      <dgm:spPr/>
      <dgm:t>
        <a:bodyPr/>
        <a:lstStyle/>
        <a:p>
          <a:r>
            <a:rPr lang="en-US" sz="1000" dirty="0">
              <a:latin typeface="SABIC Typeface Text Light" panose="020B0303060202020204" pitchFamily="34" charset="0"/>
              <a:ea typeface="Arial (body)"/>
              <a:cs typeface="Times New Roman" panose="02020603050405020304" pitchFamily="18" charset="0"/>
            </a:rPr>
            <a:t>Many of the BFW pH readings were below the target limits until end of 2021, lowest pH was recorded @ 5.8 in October 2019.</a:t>
          </a:r>
          <a:endParaRPr lang="en-US" sz="1000" dirty="0"/>
        </a:p>
      </dgm:t>
    </dgm:pt>
    <dgm:pt modelId="{6988B1CA-ADF7-4E39-B52A-087202D4015F}" type="parTrans" cxnId="{442DD055-459C-4EC9-AFAD-FC432B3DAD9B}">
      <dgm:prSet/>
      <dgm:spPr/>
      <dgm:t>
        <a:bodyPr/>
        <a:lstStyle/>
        <a:p>
          <a:endParaRPr lang="en-US" sz="1000"/>
        </a:p>
      </dgm:t>
    </dgm:pt>
    <dgm:pt modelId="{7D04327C-AA2E-42E7-8C05-9D3F5F3ED096}" type="sibTrans" cxnId="{442DD055-459C-4EC9-AFAD-FC432B3DAD9B}">
      <dgm:prSet/>
      <dgm:spPr/>
      <dgm:t>
        <a:bodyPr/>
        <a:lstStyle/>
        <a:p>
          <a:endParaRPr lang="en-US" sz="1000"/>
        </a:p>
      </dgm:t>
    </dgm:pt>
    <dgm:pt modelId="{12C0888B-6888-4C4C-A85C-1903B08D51DC}">
      <dgm:prSet custT="1"/>
      <dgm:spPr/>
      <dgm:t>
        <a:bodyPr/>
        <a:lstStyle/>
        <a:p>
          <a:r>
            <a:rPr lang="en-US" sz="1000" dirty="0"/>
            <a:t>Later, improved control was observed with majority of the pH readings within the revised limits of 9.2 – 9.8. </a:t>
          </a:r>
        </a:p>
      </dgm:t>
    </dgm:pt>
    <dgm:pt modelId="{E3F87F1A-60C3-44C2-9C5E-EAF4E91B5572}" type="parTrans" cxnId="{9C292E22-4D74-4FD3-B26B-2F23A52E3B2E}">
      <dgm:prSet/>
      <dgm:spPr/>
      <dgm:t>
        <a:bodyPr/>
        <a:lstStyle/>
        <a:p>
          <a:endParaRPr lang="en-US" sz="1000"/>
        </a:p>
      </dgm:t>
    </dgm:pt>
    <dgm:pt modelId="{ACAFE970-6B6C-45F9-85DC-B27FEAB13098}" type="sibTrans" cxnId="{9C292E22-4D74-4FD3-B26B-2F23A52E3B2E}">
      <dgm:prSet/>
      <dgm:spPr/>
      <dgm:t>
        <a:bodyPr/>
        <a:lstStyle/>
        <a:p>
          <a:endParaRPr lang="en-US" sz="1000"/>
        </a:p>
      </dgm:t>
    </dgm:pt>
    <dgm:pt modelId="{57504BC6-D55E-48B2-9479-50EE4FDEA13F}">
      <dgm:prSet custT="1"/>
      <dgm:spPr/>
      <dgm:t>
        <a:bodyPr/>
        <a:lstStyle/>
        <a:p>
          <a:r>
            <a:rPr lang="en-US" sz="1000" dirty="0"/>
            <a:t>Maintaining required pH is very critical for smooth operation and ensuring asset integrity and reliability.</a:t>
          </a:r>
        </a:p>
      </dgm:t>
    </dgm:pt>
    <dgm:pt modelId="{16821E3D-A31E-436C-A046-89CD06FD8576}" type="parTrans" cxnId="{9AEE4107-AD8E-48C8-B2E1-9EDCEC55831F}">
      <dgm:prSet/>
      <dgm:spPr/>
      <dgm:t>
        <a:bodyPr/>
        <a:lstStyle/>
        <a:p>
          <a:endParaRPr lang="en-US" sz="1000"/>
        </a:p>
      </dgm:t>
    </dgm:pt>
    <dgm:pt modelId="{159F67CD-D7F9-45BD-92EE-BCC9EB68E12A}" type="sibTrans" cxnId="{9AEE4107-AD8E-48C8-B2E1-9EDCEC55831F}">
      <dgm:prSet/>
      <dgm:spPr/>
      <dgm:t>
        <a:bodyPr/>
        <a:lstStyle/>
        <a:p>
          <a:endParaRPr lang="en-US" sz="1000"/>
        </a:p>
      </dgm:t>
    </dgm:pt>
    <dgm:pt modelId="{A734DC28-A36D-4CB5-ACE0-F003D8E3E526}">
      <dgm:prSet custT="1"/>
      <dgm:spPr/>
      <dgm:t>
        <a:bodyPr/>
        <a:lstStyle/>
        <a:p>
          <a:r>
            <a:rPr lang="en-US" sz="1000" dirty="0"/>
            <a:t>33% of BFW conductivity numbers were above the target limit of &lt; 5 </a:t>
          </a:r>
          <a:r>
            <a:rPr lang="en-US" sz="1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µ</a:t>
          </a:r>
          <a:r>
            <a:rPr lang="en-US" sz="1000" dirty="0"/>
            <a:t>S/cm. </a:t>
          </a:r>
        </a:p>
      </dgm:t>
    </dgm:pt>
    <dgm:pt modelId="{BF6AA483-5DAC-47D1-8623-4FDA12F9BEA3}" type="parTrans" cxnId="{BA2CEB22-B7D1-4ECE-A73E-7EE080FA4FA0}">
      <dgm:prSet/>
      <dgm:spPr/>
      <dgm:t>
        <a:bodyPr/>
        <a:lstStyle/>
        <a:p>
          <a:endParaRPr lang="en-US" sz="1000"/>
        </a:p>
      </dgm:t>
    </dgm:pt>
    <dgm:pt modelId="{A598349F-100C-498B-9D55-5C481C589F73}" type="sibTrans" cxnId="{BA2CEB22-B7D1-4ECE-A73E-7EE080FA4FA0}">
      <dgm:prSet/>
      <dgm:spPr/>
      <dgm:t>
        <a:bodyPr/>
        <a:lstStyle/>
        <a:p>
          <a:endParaRPr lang="en-US" sz="1000"/>
        </a:p>
      </dgm:t>
    </dgm:pt>
    <dgm:pt modelId="{3CB3D0C4-6694-49FF-AB88-363FF9A294BA}">
      <dgm:prSet custT="1"/>
      <dgm:spPr/>
      <dgm:t>
        <a:bodyPr/>
        <a:lstStyle/>
        <a:p>
          <a:r>
            <a:rPr lang="en-US" sz="1000" dirty="0"/>
            <a:t>All the reported BFW conductivity numbers were over the limit from late 2022 due to additional amine feed. </a:t>
          </a:r>
        </a:p>
      </dgm:t>
    </dgm:pt>
    <dgm:pt modelId="{6987AB7A-C24B-40B7-BCEE-831B23411B02}" type="parTrans" cxnId="{98B64F7B-B1C7-485E-A7AE-CE8270C8B05B}">
      <dgm:prSet/>
      <dgm:spPr/>
      <dgm:t>
        <a:bodyPr/>
        <a:lstStyle/>
        <a:p>
          <a:endParaRPr lang="en-US" sz="1000"/>
        </a:p>
      </dgm:t>
    </dgm:pt>
    <dgm:pt modelId="{4F0FAB4D-5B28-4D4B-B947-027C9009291A}" type="sibTrans" cxnId="{98B64F7B-B1C7-485E-A7AE-CE8270C8B05B}">
      <dgm:prSet/>
      <dgm:spPr/>
      <dgm:t>
        <a:bodyPr/>
        <a:lstStyle/>
        <a:p>
          <a:endParaRPr lang="en-US" sz="1000"/>
        </a:p>
      </dgm:t>
    </dgm:pt>
    <dgm:pt modelId="{5FA995E6-6289-4D14-97F8-947B231C15E1}">
      <dgm:prSet custT="1"/>
      <dgm:spPr/>
      <dgm:t>
        <a:bodyPr/>
        <a:lstStyle/>
        <a:p>
          <a:r>
            <a:rPr lang="en-US" sz="1000" dirty="0"/>
            <a:t>Most of the reported silica numbers were within target limits.</a:t>
          </a:r>
        </a:p>
      </dgm:t>
    </dgm:pt>
    <dgm:pt modelId="{622526AD-6B98-4E34-9035-C4A177A72AB1}" type="parTrans" cxnId="{89E0D92C-66E1-4493-A02F-010A242F2FBE}">
      <dgm:prSet/>
      <dgm:spPr/>
      <dgm:t>
        <a:bodyPr/>
        <a:lstStyle/>
        <a:p>
          <a:endParaRPr lang="en-US" sz="1000"/>
        </a:p>
      </dgm:t>
    </dgm:pt>
    <dgm:pt modelId="{70654FC3-83E0-4B3C-B187-F08C32014790}" type="sibTrans" cxnId="{89E0D92C-66E1-4493-A02F-010A242F2FBE}">
      <dgm:prSet/>
      <dgm:spPr/>
      <dgm:t>
        <a:bodyPr/>
        <a:lstStyle/>
        <a:p>
          <a:endParaRPr lang="en-US" sz="1000"/>
        </a:p>
      </dgm:t>
    </dgm:pt>
    <dgm:pt modelId="{1B694E65-573A-47D6-A808-501939EDE8E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/>
            <a:t>Dissolved Oxygen:</a:t>
          </a:r>
        </a:p>
      </dgm:t>
    </dgm:pt>
    <dgm:pt modelId="{92E751CD-5BF6-4961-9AB4-055F97019A32}" type="parTrans" cxnId="{FF54F3AA-C8EE-4748-B65A-63C342629958}">
      <dgm:prSet/>
      <dgm:spPr/>
      <dgm:t>
        <a:bodyPr/>
        <a:lstStyle/>
        <a:p>
          <a:endParaRPr lang="en-US" sz="1000"/>
        </a:p>
      </dgm:t>
    </dgm:pt>
    <dgm:pt modelId="{98B3DDD6-E25B-4E51-B9D5-5FB450586C09}" type="sibTrans" cxnId="{FF54F3AA-C8EE-4748-B65A-63C342629958}">
      <dgm:prSet/>
      <dgm:spPr/>
      <dgm:t>
        <a:bodyPr/>
        <a:lstStyle/>
        <a:p>
          <a:endParaRPr lang="en-US" sz="1000"/>
        </a:p>
      </dgm:t>
    </dgm:pt>
    <dgm:pt modelId="{D8C20ED3-29D4-496C-B656-7D3939699316}">
      <dgm:prSet custT="1"/>
      <dgm:spPr/>
      <dgm:t>
        <a:bodyPr/>
        <a:lstStyle/>
        <a:p>
          <a:r>
            <a:rPr lang="en-US" sz="1000" dirty="0"/>
            <a:t>All the reported numbers were consistent @ 5 ppb that seems very unlikely. </a:t>
          </a:r>
        </a:p>
      </dgm:t>
    </dgm:pt>
    <dgm:pt modelId="{85C609F1-CBA2-49CE-9A48-E2A156ADD8E2}" type="parTrans" cxnId="{F84916A1-00BA-44CA-ADC1-A0754CDC74E3}">
      <dgm:prSet/>
      <dgm:spPr/>
      <dgm:t>
        <a:bodyPr/>
        <a:lstStyle/>
        <a:p>
          <a:endParaRPr lang="en-US" sz="1000"/>
        </a:p>
      </dgm:t>
    </dgm:pt>
    <dgm:pt modelId="{5DF116B0-85F5-41F0-A623-78213A9D189F}" type="sibTrans" cxnId="{F84916A1-00BA-44CA-ADC1-A0754CDC74E3}">
      <dgm:prSet/>
      <dgm:spPr/>
      <dgm:t>
        <a:bodyPr/>
        <a:lstStyle/>
        <a:p>
          <a:endParaRPr lang="en-US" sz="1000"/>
        </a:p>
      </dgm:t>
    </dgm:pt>
    <dgm:pt modelId="{8928B281-9B5B-4D54-8727-9153F75DC651}">
      <dgm:prSet custT="1"/>
      <dgm:spPr/>
      <dgm:t>
        <a:bodyPr/>
        <a:lstStyle/>
        <a:p>
          <a:r>
            <a:rPr lang="en-US" sz="1000"/>
            <a:t>Accuracy of the DO online data needs to be verified by the site.</a:t>
          </a:r>
          <a:endParaRPr lang="en-US" sz="1000" dirty="0"/>
        </a:p>
      </dgm:t>
    </dgm:pt>
    <dgm:pt modelId="{413E6E3F-C8FB-48F4-937D-02BD49001483}" type="parTrans" cxnId="{F26ED31B-6AF4-4575-8217-F070430F8C76}">
      <dgm:prSet/>
      <dgm:spPr/>
      <dgm:t>
        <a:bodyPr/>
        <a:lstStyle/>
        <a:p>
          <a:endParaRPr lang="en-US" sz="1000"/>
        </a:p>
      </dgm:t>
    </dgm:pt>
    <dgm:pt modelId="{68257EDC-65AB-47C3-80AB-D6AD27147AFD}" type="sibTrans" cxnId="{F26ED31B-6AF4-4575-8217-F070430F8C76}">
      <dgm:prSet/>
      <dgm:spPr/>
      <dgm:t>
        <a:bodyPr/>
        <a:lstStyle/>
        <a:p>
          <a:endParaRPr lang="en-US" sz="1000"/>
        </a:p>
      </dgm:t>
    </dgm:pt>
    <dgm:pt modelId="{427F24C0-9471-459B-A1E2-7CC1F0E97A23}">
      <dgm:prSet custT="1"/>
      <dgm:spPr/>
      <dgm:t>
        <a:bodyPr/>
        <a:lstStyle/>
        <a:p>
          <a:r>
            <a:rPr lang="en-US" sz="1000" dirty="0"/>
            <a:t>Poor dissolved oxygen control could compromise required corrosion protection and might lead to localized corrosion, equipment failures and undesired production losses.</a:t>
          </a:r>
        </a:p>
      </dgm:t>
    </dgm:pt>
    <dgm:pt modelId="{1F65882C-E87D-4409-A35D-4A768B1B80E1}" type="parTrans" cxnId="{A20F350E-2C8A-4F6F-8B29-90394B1E3AC7}">
      <dgm:prSet/>
      <dgm:spPr/>
      <dgm:t>
        <a:bodyPr/>
        <a:lstStyle/>
        <a:p>
          <a:endParaRPr lang="en-US" sz="1000"/>
        </a:p>
      </dgm:t>
    </dgm:pt>
    <dgm:pt modelId="{3E554DCF-EF48-4DC9-8FA9-0DA5ABA17B48}" type="sibTrans" cxnId="{A20F350E-2C8A-4F6F-8B29-90394B1E3AC7}">
      <dgm:prSet/>
      <dgm:spPr/>
      <dgm:t>
        <a:bodyPr/>
        <a:lstStyle/>
        <a:p>
          <a:endParaRPr lang="en-US" sz="1000"/>
        </a:p>
      </dgm:t>
    </dgm:pt>
    <dgm:pt modelId="{5532D714-1E77-4BC4-941E-B725D4AD836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000"/>
            <a:t>DO Scavenger Residuals:</a:t>
          </a:r>
          <a:endParaRPr lang="en-US" sz="1000" dirty="0"/>
        </a:p>
      </dgm:t>
    </dgm:pt>
    <dgm:pt modelId="{0BA33E48-C6E3-49F8-9833-9E91C304ADCD}" type="parTrans" cxnId="{EA4B858E-8D3D-4143-80F7-C2A39907E83C}">
      <dgm:prSet/>
      <dgm:spPr/>
      <dgm:t>
        <a:bodyPr/>
        <a:lstStyle/>
        <a:p>
          <a:endParaRPr lang="en-US" sz="1000"/>
        </a:p>
      </dgm:t>
    </dgm:pt>
    <dgm:pt modelId="{6D7E4037-9E34-476C-8D9A-92B54E83A658}" type="sibTrans" cxnId="{EA4B858E-8D3D-4143-80F7-C2A39907E83C}">
      <dgm:prSet/>
      <dgm:spPr/>
      <dgm:t>
        <a:bodyPr/>
        <a:lstStyle/>
        <a:p>
          <a:endParaRPr lang="en-US" sz="1000"/>
        </a:p>
      </dgm:t>
    </dgm:pt>
    <dgm:pt modelId="{1AD366B4-E693-46E1-8BAF-2369CE0DAD67}">
      <dgm:prSet custT="1"/>
      <dgm:spPr/>
      <dgm:t>
        <a:bodyPr/>
        <a:lstStyle/>
        <a:p>
          <a:r>
            <a:rPr lang="en-US" sz="1000" dirty="0"/>
            <a:t>Poor control was observed on maintaining required DO Scavenger residuals with 15% readings below the lower target limit of 0.5 ppm.</a:t>
          </a:r>
        </a:p>
      </dgm:t>
    </dgm:pt>
    <dgm:pt modelId="{51CF3DB9-A400-4349-92E3-E83F8D57D19D}" type="parTrans" cxnId="{24162957-A5F0-43E3-94F6-1E0751FE0842}">
      <dgm:prSet/>
      <dgm:spPr/>
      <dgm:t>
        <a:bodyPr/>
        <a:lstStyle/>
        <a:p>
          <a:endParaRPr lang="en-US" sz="1000"/>
        </a:p>
      </dgm:t>
    </dgm:pt>
    <dgm:pt modelId="{A9D2BD75-F6CE-404F-904A-3784DAB33205}" type="sibTrans" cxnId="{24162957-A5F0-43E3-94F6-1E0751FE0842}">
      <dgm:prSet/>
      <dgm:spPr/>
      <dgm:t>
        <a:bodyPr/>
        <a:lstStyle/>
        <a:p>
          <a:endParaRPr lang="en-US" sz="1000"/>
        </a:p>
      </dgm:t>
    </dgm:pt>
    <dgm:pt modelId="{551F6D42-B8E8-4852-9744-115D70836961}">
      <dgm:prSet custT="1"/>
      <dgm:spPr/>
      <dgm:t>
        <a:bodyPr/>
        <a:lstStyle/>
        <a:p>
          <a:r>
            <a:rPr lang="en-US" sz="1000" dirty="0"/>
            <a:t>It is critical to always maintain required residuals to ensure proper dissolved oxygen removal.</a:t>
          </a:r>
        </a:p>
      </dgm:t>
    </dgm:pt>
    <dgm:pt modelId="{ECA09FDD-A369-423B-B6E8-50460294C5CF}" type="parTrans" cxnId="{8A32E00D-1B52-4F41-9050-6AFC8494F0CA}">
      <dgm:prSet/>
      <dgm:spPr/>
      <dgm:t>
        <a:bodyPr/>
        <a:lstStyle/>
        <a:p>
          <a:endParaRPr lang="en-US" sz="1000"/>
        </a:p>
      </dgm:t>
    </dgm:pt>
    <dgm:pt modelId="{7A5951A4-6D84-4FA2-B547-79DF2E74FB89}" type="sibTrans" cxnId="{8A32E00D-1B52-4F41-9050-6AFC8494F0CA}">
      <dgm:prSet/>
      <dgm:spPr/>
      <dgm:t>
        <a:bodyPr/>
        <a:lstStyle/>
        <a:p>
          <a:endParaRPr lang="en-US" sz="1000"/>
        </a:p>
      </dgm:t>
    </dgm:pt>
    <dgm:pt modelId="{F182812A-2099-4133-AAEB-DA8D3180DBE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000"/>
            <a:t>Conductivity:</a:t>
          </a:r>
          <a:endParaRPr lang="en-US" sz="1000" dirty="0"/>
        </a:p>
      </dgm:t>
    </dgm:pt>
    <dgm:pt modelId="{FB43B50F-2B8E-4EB9-B480-6AE9FB8FF8E3}" type="parTrans" cxnId="{C6B46465-B166-4D2C-84C2-6ECACDEB6FA5}">
      <dgm:prSet/>
      <dgm:spPr/>
      <dgm:t>
        <a:bodyPr/>
        <a:lstStyle/>
        <a:p>
          <a:endParaRPr lang="en-US" sz="1000"/>
        </a:p>
      </dgm:t>
    </dgm:pt>
    <dgm:pt modelId="{7DBAF4F8-F867-4E76-BA01-D4BD67AC8DB3}" type="sibTrans" cxnId="{C6B46465-B166-4D2C-84C2-6ECACDEB6FA5}">
      <dgm:prSet/>
      <dgm:spPr/>
      <dgm:t>
        <a:bodyPr/>
        <a:lstStyle/>
        <a:p>
          <a:endParaRPr lang="en-US" sz="1000"/>
        </a:p>
      </dgm:t>
    </dgm:pt>
    <dgm:pt modelId="{53DE2351-6B12-4121-AF28-F79225A3A61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000" dirty="0"/>
            <a:t>Silica:</a:t>
          </a:r>
        </a:p>
      </dgm:t>
    </dgm:pt>
    <dgm:pt modelId="{C1B1C750-E257-480A-8AA8-8442E25EA4C8}" type="sibTrans" cxnId="{54B155BD-31F9-4678-82FE-539B1942A322}">
      <dgm:prSet/>
      <dgm:spPr/>
      <dgm:t>
        <a:bodyPr/>
        <a:lstStyle/>
        <a:p>
          <a:endParaRPr lang="en-US" sz="1000"/>
        </a:p>
      </dgm:t>
    </dgm:pt>
    <dgm:pt modelId="{2CCEFA0A-29B0-4326-AC20-1C5A787FCE35}" type="parTrans" cxnId="{54B155BD-31F9-4678-82FE-539B1942A322}">
      <dgm:prSet/>
      <dgm:spPr/>
      <dgm:t>
        <a:bodyPr/>
        <a:lstStyle/>
        <a:p>
          <a:endParaRPr lang="en-US" sz="1000"/>
        </a:p>
      </dgm:t>
    </dgm:pt>
    <dgm:pt modelId="{611EE308-8CD2-48B4-A510-7706E8751C56}" type="pres">
      <dgm:prSet presAssocID="{1209D20C-1A00-4FD2-BDDF-D4AC9D377868}" presName="Name0" presStyleCnt="0">
        <dgm:presLayoutVars>
          <dgm:dir/>
          <dgm:animLvl val="lvl"/>
          <dgm:resizeHandles val="exact"/>
        </dgm:presLayoutVars>
      </dgm:prSet>
      <dgm:spPr/>
    </dgm:pt>
    <dgm:pt modelId="{FAA9DDE1-3FE2-4934-9261-14211FAF0ABD}" type="pres">
      <dgm:prSet presAssocID="{28E5A043-A7A2-4168-ABBE-C2332B994887}" presName="vertFlow" presStyleCnt="0"/>
      <dgm:spPr/>
    </dgm:pt>
    <dgm:pt modelId="{C9F0D3AD-0C4A-4D56-9847-C0B0075B4912}" type="pres">
      <dgm:prSet presAssocID="{28E5A043-A7A2-4168-ABBE-C2332B994887}" presName="header" presStyleLbl="node1" presStyleIdx="0" presStyleCnt="5"/>
      <dgm:spPr/>
    </dgm:pt>
    <dgm:pt modelId="{1D45A410-2EF3-4166-AE77-00E6E609BCD6}" type="pres">
      <dgm:prSet presAssocID="{6988B1CA-ADF7-4E39-B52A-087202D4015F}" presName="parTrans" presStyleLbl="sibTrans2D1" presStyleIdx="0" presStyleCnt="11"/>
      <dgm:spPr/>
    </dgm:pt>
    <dgm:pt modelId="{612C58E5-209A-43BC-A04D-7A7245F0296A}" type="pres">
      <dgm:prSet presAssocID="{E2B8CAED-1172-4C3C-ACBF-4E1A97466709}" presName="child" presStyleLbl="alignAccFollowNode1" presStyleIdx="0" presStyleCnt="11" custScaleY="242369">
        <dgm:presLayoutVars>
          <dgm:chMax val="0"/>
          <dgm:bulletEnabled val="1"/>
        </dgm:presLayoutVars>
      </dgm:prSet>
      <dgm:spPr/>
    </dgm:pt>
    <dgm:pt modelId="{821EC493-12DE-4D1B-B725-2F1BCF77CD7E}" type="pres">
      <dgm:prSet presAssocID="{7D04327C-AA2E-42E7-8C05-9D3F5F3ED096}" presName="sibTrans" presStyleLbl="sibTrans2D1" presStyleIdx="1" presStyleCnt="11"/>
      <dgm:spPr/>
    </dgm:pt>
    <dgm:pt modelId="{FAC2E804-A372-4627-A5D9-E08A18B94D1B}" type="pres">
      <dgm:prSet presAssocID="{12C0888B-6888-4C4C-A85C-1903B08D51DC}" presName="child" presStyleLbl="alignAccFollowNode1" presStyleIdx="1" presStyleCnt="11" custScaleY="242369">
        <dgm:presLayoutVars>
          <dgm:chMax val="0"/>
          <dgm:bulletEnabled val="1"/>
        </dgm:presLayoutVars>
      </dgm:prSet>
      <dgm:spPr/>
    </dgm:pt>
    <dgm:pt modelId="{D48E8F48-2918-4BF3-ABC5-1E9A611C6268}" type="pres">
      <dgm:prSet presAssocID="{ACAFE970-6B6C-45F9-85DC-B27FEAB13098}" presName="sibTrans" presStyleLbl="sibTrans2D1" presStyleIdx="2" presStyleCnt="11"/>
      <dgm:spPr/>
    </dgm:pt>
    <dgm:pt modelId="{7D7F672F-A445-4F5C-81C8-30C61E9EF4BB}" type="pres">
      <dgm:prSet presAssocID="{57504BC6-D55E-48B2-9479-50EE4FDEA13F}" presName="child" presStyleLbl="alignAccFollowNode1" presStyleIdx="2" presStyleCnt="11" custScaleY="242369">
        <dgm:presLayoutVars>
          <dgm:chMax val="0"/>
          <dgm:bulletEnabled val="1"/>
        </dgm:presLayoutVars>
      </dgm:prSet>
      <dgm:spPr/>
    </dgm:pt>
    <dgm:pt modelId="{E68D65BB-8821-4005-B7A4-F5B5E2BF5058}" type="pres">
      <dgm:prSet presAssocID="{28E5A043-A7A2-4168-ABBE-C2332B994887}" presName="hSp" presStyleCnt="0"/>
      <dgm:spPr/>
    </dgm:pt>
    <dgm:pt modelId="{34583187-E424-4170-8799-ED7467A95D18}" type="pres">
      <dgm:prSet presAssocID="{1B694E65-573A-47D6-A808-501939EDE8EE}" presName="vertFlow" presStyleCnt="0"/>
      <dgm:spPr/>
    </dgm:pt>
    <dgm:pt modelId="{FDD1A17F-5CAF-41EF-90F2-25D635397E25}" type="pres">
      <dgm:prSet presAssocID="{1B694E65-573A-47D6-A808-501939EDE8EE}" presName="header" presStyleLbl="node1" presStyleIdx="1" presStyleCnt="5"/>
      <dgm:spPr/>
    </dgm:pt>
    <dgm:pt modelId="{540BCDFA-3D19-4500-AE3A-799FE61014DB}" type="pres">
      <dgm:prSet presAssocID="{85C609F1-CBA2-49CE-9A48-E2A156ADD8E2}" presName="parTrans" presStyleLbl="sibTrans2D1" presStyleIdx="3" presStyleCnt="11"/>
      <dgm:spPr/>
    </dgm:pt>
    <dgm:pt modelId="{B4F2D9B3-140E-4ED7-8646-8E168F04BCA4}" type="pres">
      <dgm:prSet presAssocID="{D8C20ED3-29D4-496C-B656-7D3939699316}" presName="child" presStyleLbl="alignAccFollowNode1" presStyleIdx="3" presStyleCnt="11" custScaleY="242369">
        <dgm:presLayoutVars>
          <dgm:chMax val="0"/>
          <dgm:bulletEnabled val="1"/>
        </dgm:presLayoutVars>
      </dgm:prSet>
      <dgm:spPr/>
    </dgm:pt>
    <dgm:pt modelId="{337D9F61-9E80-4947-8CA2-0712E910F2F2}" type="pres">
      <dgm:prSet presAssocID="{5DF116B0-85F5-41F0-A623-78213A9D189F}" presName="sibTrans" presStyleLbl="sibTrans2D1" presStyleIdx="4" presStyleCnt="11"/>
      <dgm:spPr/>
    </dgm:pt>
    <dgm:pt modelId="{0D752FA4-ACEB-4088-BD90-D64B23EB9AF7}" type="pres">
      <dgm:prSet presAssocID="{8928B281-9B5B-4D54-8727-9153F75DC651}" presName="child" presStyleLbl="alignAccFollowNode1" presStyleIdx="4" presStyleCnt="11" custScaleY="242369">
        <dgm:presLayoutVars>
          <dgm:chMax val="0"/>
          <dgm:bulletEnabled val="1"/>
        </dgm:presLayoutVars>
      </dgm:prSet>
      <dgm:spPr/>
    </dgm:pt>
    <dgm:pt modelId="{9485455F-A465-4DB8-A423-05C6186917A3}" type="pres">
      <dgm:prSet presAssocID="{68257EDC-65AB-47C3-80AB-D6AD27147AFD}" presName="sibTrans" presStyleLbl="sibTrans2D1" presStyleIdx="5" presStyleCnt="11"/>
      <dgm:spPr/>
    </dgm:pt>
    <dgm:pt modelId="{617B927B-DC1A-486A-B4C0-36AB08C2EB8E}" type="pres">
      <dgm:prSet presAssocID="{427F24C0-9471-459B-A1E2-7CC1F0E97A23}" presName="child" presStyleLbl="alignAccFollowNode1" presStyleIdx="5" presStyleCnt="11" custScaleY="242369">
        <dgm:presLayoutVars>
          <dgm:chMax val="0"/>
          <dgm:bulletEnabled val="1"/>
        </dgm:presLayoutVars>
      </dgm:prSet>
      <dgm:spPr/>
    </dgm:pt>
    <dgm:pt modelId="{3F4FC611-D9A2-4192-BA2C-062FE7A21366}" type="pres">
      <dgm:prSet presAssocID="{1B694E65-573A-47D6-A808-501939EDE8EE}" presName="hSp" presStyleCnt="0"/>
      <dgm:spPr/>
    </dgm:pt>
    <dgm:pt modelId="{AAAD2D97-1879-4599-B30A-353468A189D3}" type="pres">
      <dgm:prSet presAssocID="{5532D714-1E77-4BC4-941E-B725D4AD836C}" presName="vertFlow" presStyleCnt="0"/>
      <dgm:spPr/>
    </dgm:pt>
    <dgm:pt modelId="{AE0AACB9-87F7-43AD-832C-FAF84D41FF1B}" type="pres">
      <dgm:prSet presAssocID="{5532D714-1E77-4BC4-941E-B725D4AD836C}" presName="header" presStyleLbl="node1" presStyleIdx="2" presStyleCnt="5"/>
      <dgm:spPr/>
    </dgm:pt>
    <dgm:pt modelId="{1D552ECA-5740-44C4-AFB6-25149E462861}" type="pres">
      <dgm:prSet presAssocID="{51CF3DB9-A400-4349-92E3-E83F8D57D19D}" presName="parTrans" presStyleLbl="sibTrans2D1" presStyleIdx="6" presStyleCnt="11"/>
      <dgm:spPr/>
    </dgm:pt>
    <dgm:pt modelId="{3E6FD0C6-1532-41BD-9099-4A79111723F3}" type="pres">
      <dgm:prSet presAssocID="{1AD366B4-E693-46E1-8BAF-2369CE0DAD67}" presName="child" presStyleLbl="alignAccFollowNode1" presStyleIdx="6" presStyleCnt="11" custScaleY="242369">
        <dgm:presLayoutVars>
          <dgm:chMax val="0"/>
          <dgm:bulletEnabled val="1"/>
        </dgm:presLayoutVars>
      </dgm:prSet>
      <dgm:spPr/>
    </dgm:pt>
    <dgm:pt modelId="{279D23F4-0291-4A64-B4AB-C61333ECDDB0}" type="pres">
      <dgm:prSet presAssocID="{A9D2BD75-F6CE-404F-904A-3784DAB33205}" presName="sibTrans" presStyleLbl="sibTrans2D1" presStyleIdx="7" presStyleCnt="11"/>
      <dgm:spPr/>
    </dgm:pt>
    <dgm:pt modelId="{D828F2E0-47BA-409A-8617-9FD10171F5D4}" type="pres">
      <dgm:prSet presAssocID="{551F6D42-B8E8-4852-9744-115D70836961}" presName="child" presStyleLbl="alignAccFollowNode1" presStyleIdx="7" presStyleCnt="11" custScaleY="242369">
        <dgm:presLayoutVars>
          <dgm:chMax val="0"/>
          <dgm:bulletEnabled val="1"/>
        </dgm:presLayoutVars>
      </dgm:prSet>
      <dgm:spPr/>
    </dgm:pt>
    <dgm:pt modelId="{F7CD35B1-F4C1-49F8-8155-4ABB072A5810}" type="pres">
      <dgm:prSet presAssocID="{5532D714-1E77-4BC4-941E-B725D4AD836C}" presName="hSp" presStyleCnt="0"/>
      <dgm:spPr/>
    </dgm:pt>
    <dgm:pt modelId="{2D95CF5D-8305-4637-8C26-0BE562D3F12B}" type="pres">
      <dgm:prSet presAssocID="{F182812A-2099-4133-AAEB-DA8D3180DBEA}" presName="vertFlow" presStyleCnt="0"/>
      <dgm:spPr/>
    </dgm:pt>
    <dgm:pt modelId="{660A1BAF-993F-4342-A47C-A305C46FD16F}" type="pres">
      <dgm:prSet presAssocID="{F182812A-2099-4133-AAEB-DA8D3180DBEA}" presName="header" presStyleLbl="node1" presStyleIdx="3" presStyleCnt="5"/>
      <dgm:spPr/>
    </dgm:pt>
    <dgm:pt modelId="{01343E6C-25F8-4465-9226-38A0BF5C8978}" type="pres">
      <dgm:prSet presAssocID="{BF6AA483-5DAC-47D1-8623-4FDA12F9BEA3}" presName="parTrans" presStyleLbl="sibTrans2D1" presStyleIdx="8" presStyleCnt="11"/>
      <dgm:spPr/>
    </dgm:pt>
    <dgm:pt modelId="{7CF26A0D-C744-4838-AFAC-DC976BCA0E0D}" type="pres">
      <dgm:prSet presAssocID="{A734DC28-A36D-4CB5-ACE0-F003D8E3E526}" presName="child" presStyleLbl="alignAccFollowNode1" presStyleIdx="8" presStyleCnt="11" custScaleY="242369">
        <dgm:presLayoutVars>
          <dgm:chMax val="0"/>
          <dgm:bulletEnabled val="1"/>
        </dgm:presLayoutVars>
      </dgm:prSet>
      <dgm:spPr/>
    </dgm:pt>
    <dgm:pt modelId="{38E92EA5-EB3E-431D-B198-C30DD42D9EB2}" type="pres">
      <dgm:prSet presAssocID="{A598349F-100C-498B-9D55-5C481C589F73}" presName="sibTrans" presStyleLbl="sibTrans2D1" presStyleIdx="9" presStyleCnt="11"/>
      <dgm:spPr/>
    </dgm:pt>
    <dgm:pt modelId="{8204BCA8-DBC0-4C47-8AB0-8A7D73D283AB}" type="pres">
      <dgm:prSet presAssocID="{3CB3D0C4-6694-49FF-AB88-363FF9A294BA}" presName="child" presStyleLbl="alignAccFollowNode1" presStyleIdx="9" presStyleCnt="11" custScaleY="242369">
        <dgm:presLayoutVars>
          <dgm:chMax val="0"/>
          <dgm:bulletEnabled val="1"/>
        </dgm:presLayoutVars>
      </dgm:prSet>
      <dgm:spPr/>
    </dgm:pt>
    <dgm:pt modelId="{771304FE-8375-4D3E-BDBC-1197D8B964A2}" type="pres">
      <dgm:prSet presAssocID="{F182812A-2099-4133-AAEB-DA8D3180DBEA}" presName="hSp" presStyleCnt="0"/>
      <dgm:spPr/>
    </dgm:pt>
    <dgm:pt modelId="{52451AD5-F2DE-4825-B08C-5A7FF6D0DF33}" type="pres">
      <dgm:prSet presAssocID="{53DE2351-6B12-4121-AF28-F79225A3A618}" presName="vertFlow" presStyleCnt="0"/>
      <dgm:spPr/>
    </dgm:pt>
    <dgm:pt modelId="{18D42D4D-A25E-4CB9-9E16-0B87DE82CE64}" type="pres">
      <dgm:prSet presAssocID="{53DE2351-6B12-4121-AF28-F79225A3A618}" presName="header" presStyleLbl="node1" presStyleIdx="4" presStyleCnt="5"/>
      <dgm:spPr/>
    </dgm:pt>
    <dgm:pt modelId="{A7E3844F-DADF-452A-AF53-8A97437325B5}" type="pres">
      <dgm:prSet presAssocID="{622526AD-6B98-4E34-9035-C4A177A72AB1}" presName="parTrans" presStyleLbl="sibTrans2D1" presStyleIdx="10" presStyleCnt="11"/>
      <dgm:spPr/>
    </dgm:pt>
    <dgm:pt modelId="{692B978C-92E0-4CE1-8AC7-F99592BAB362}" type="pres">
      <dgm:prSet presAssocID="{5FA995E6-6289-4D14-97F8-947B231C15E1}" presName="child" presStyleLbl="alignAccFollowNode1" presStyleIdx="10" presStyleCnt="11" custScaleY="242369">
        <dgm:presLayoutVars>
          <dgm:chMax val="0"/>
          <dgm:bulletEnabled val="1"/>
        </dgm:presLayoutVars>
      </dgm:prSet>
      <dgm:spPr/>
    </dgm:pt>
  </dgm:ptLst>
  <dgm:cxnLst>
    <dgm:cxn modelId="{0B628901-6120-4EEB-8E39-87ED0FE4D440}" type="presOf" srcId="{68257EDC-65AB-47C3-80AB-D6AD27147AFD}" destId="{9485455F-A465-4DB8-A423-05C6186917A3}" srcOrd="0" destOrd="0" presId="urn:microsoft.com/office/officeart/2005/8/layout/lProcess1"/>
    <dgm:cxn modelId="{9FDA3C03-0126-48A8-A726-633AEE5E3834}" type="presOf" srcId="{427F24C0-9471-459B-A1E2-7CC1F0E97A23}" destId="{617B927B-DC1A-486A-B4C0-36AB08C2EB8E}" srcOrd="0" destOrd="0" presId="urn:microsoft.com/office/officeart/2005/8/layout/lProcess1"/>
    <dgm:cxn modelId="{9AEE4107-AD8E-48C8-B2E1-9EDCEC55831F}" srcId="{28E5A043-A7A2-4168-ABBE-C2332B994887}" destId="{57504BC6-D55E-48B2-9479-50EE4FDEA13F}" srcOrd="2" destOrd="0" parTransId="{16821E3D-A31E-436C-A046-89CD06FD8576}" sibTransId="{159F67CD-D7F9-45BD-92EE-BCC9EB68E12A}"/>
    <dgm:cxn modelId="{8A32E00D-1B52-4F41-9050-6AFC8494F0CA}" srcId="{5532D714-1E77-4BC4-941E-B725D4AD836C}" destId="{551F6D42-B8E8-4852-9744-115D70836961}" srcOrd="1" destOrd="0" parTransId="{ECA09FDD-A369-423B-B6E8-50460294C5CF}" sibTransId="{7A5951A4-6D84-4FA2-B547-79DF2E74FB89}"/>
    <dgm:cxn modelId="{A20F350E-2C8A-4F6F-8B29-90394B1E3AC7}" srcId="{1B694E65-573A-47D6-A808-501939EDE8EE}" destId="{427F24C0-9471-459B-A1E2-7CC1F0E97A23}" srcOrd="2" destOrd="0" parTransId="{1F65882C-E87D-4409-A35D-4A768B1B80E1}" sibTransId="{3E554DCF-EF48-4DC9-8FA9-0DA5ABA17B48}"/>
    <dgm:cxn modelId="{F26ED31B-6AF4-4575-8217-F070430F8C76}" srcId="{1B694E65-573A-47D6-A808-501939EDE8EE}" destId="{8928B281-9B5B-4D54-8727-9153F75DC651}" srcOrd="1" destOrd="0" parTransId="{413E6E3F-C8FB-48F4-937D-02BD49001483}" sibTransId="{68257EDC-65AB-47C3-80AB-D6AD27147AFD}"/>
    <dgm:cxn modelId="{617D621D-2F7B-46A4-BD4D-ED17D8E29A50}" type="presOf" srcId="{BF6AA483-5DAC-47D1-8623-4FDA12F9BEA3}" destId="{01343E6C-25F8-4465-9226-38A0BF5C8978}" srcOrd="0" destOrd="0" presId="urn:microsoft.com/office/officeart/2005/8/layout/lProcess1"/>
    <dgm:cxn modelId="{9C292E22-4D74-4FD3-B26B-2F23A52E3B2E}" srcId="{28E5A043-A7A2-4168-ABBE-C2332B994887}" destId="{12C0888B-6888-4C4C-A85C-1903B08D51DC}" srcOrd="1" destOrd="0" parTransId="{E3F87F1A-60C3-44C2-9C5E-EAF4E91B5572}" sibTransId="{ACAFE970-6B6C-45F9-85DC-B27FEAB13098}"/>
    <dgm:cxn modelId="{BA2CEB22-B7D1-4ECE-A73E-7EE080FA4FA0}" srcId="{F182812A-2099-4133-AAEB-DA8D3180DBEA}" destId="{A734DC28-A36D-4CB5-ACE0-F003D8E3E526}" srcOrd="0" destOrd="0" parTransId="{BF6AA483-5DAC-47D1-8623-4FDA12F9BEA3}" sibTransId="{A598349F-100C-498B-9D55-5C481C589F73}"/>
    <dgm:cxn modelId="{8153C123-D761-4775-ADFA-A8B8898D323A}" type="presOf" srcId="{E2B8CAED-1172-4C3C-ACBF-4E1A97466709}" destId="{612C58E5-209A-43BC-A04D-7A7245F0296A}" srcOrd="0" destOrd="0" presId="urn:microsoft.com/office/officeart/2005/8/layout/lProcess1"/>
    <dgm:cxn modelId="{89E0D92C-66E1-4493-A02F-010A242F2FBE}" srcId="{53DE2351-6B12-4121-AF28-F79225A3A618}" destId="{5FA995E6-6289-4D14-97F8-947B231C15E1}" srcOrd="0" destOrd="0" parTransId="{622526AD-6B98-4E34-9035-C4A177A72AB1}" sibTransId="{70654FC3-83E0-4B3C-B187-F08C32014790}"/>
    <dgm:cxn modelId="{91688C31-B51A-4AEE-8196-DE69D713DE4B}" type="presOf" srcId="{12C0888B-6888-4C4C-A85C-1903B08D51DC}" destId="{FAC2E804-A372-4627-A5D9-E08A18B94D1B}" srcOrd="0" destOrd="0" presId="urn:microsoft.com/office/officeart/2005/8/layout/lProcess1"/>
    <dgm:cxn modelId="{6513E432-ECC0-4BF4-8CCE-7B6C44F0B090}" type="presOf" srcId="{1AD366B4-E693-46E1-8BAF-2369CE0DAD67}" destId="{3E6FD0C6-1532-41BD-9099-4A79111723F3}" srcOrd="0" destOrd="0" presId="urn:microsoft.com/office/officeart/2005/8/layout/lProcess1"/>
    <dgm:cxn modelId="{0D137E36-8A33-4F75-8265-43C7FEADEACC}" type="presOf" srcId="{28E5A043-A7A2-4168-ABBE-C2332B994887}" destId="{C9F0D3AD-0C4A-4D56-9847-C0B0075B4912}" srcOrd="0" destOrd="0" presId="urn:microsoft.com/office/officeart/2005/8/layout/lProcess1"/>
    <dgm:cxn modelId="{9FBE863C-E545-4ADC-A5C4-BE95F0496344}" type="presOf" srcId="{D8C20ED3-29D4-496C-B656-7D3939699316}" destId="{B4F2D9B3-140E-4ED7-8646-8E168F04BCA4}" srcOrd="0" destOrd="0" presId="urn:microsoft.com/office/officeart/2005/8/layout/lProcess1"/>
    <dgm:cxn modelId="{5746743F-6A0C-44A9-8CD3-A6CB73C348F9}" type="presOf" srcId="{6988B1CA-ADF7-4E39-B52A-087202D4015F}" destId="{1D45A410-2EF3-4166-AE77-00E6E609BCD6}" srcOrd="0" destOrd="0" presId="urn:microsoft.com/office/officeart/2005/8/layout/lProcess1"/>
    <dgm:cxn modelId="{C6B46465-B166-4D2C-84C2-6ECACDEB6FA5}" srcId="{1209D20C-1A00-4FD2-BDDF-D4AC9D377868}" destId="{F182812A-2099-4133-AAEB-DA8D3180DBEA}" srcOrd="3" destOrd="0" parTransId="{FB43B50F-2B8E-4EB9-B480-6AE9FB8FF8E3}" sibTransId="{7DBAF4F8-F867-4E76-BA01-D4BD67AC8DB3}"/>
    <dgm:cxn modelId="{3CD10C4A-44D8-4EB7-9B28-DA2B42588BFE}" type="presOf" srcId="{8928B281-9B5B-4D54-8727-9153F75DC651}" destId="{0D752FA4-ACEB-4088-BD90-D64B23EB9AF7}" srcOrd="0" destOrd="0" presId="urn:microsoft.com/office/officeart/2005/8/layout/lProcess1"/>
    <dgm:cxn modelId="{442DD055-459C-4EC9-AFAD-FC432B3DAD9B}" srcId="{28E5A043-A7A2-4168-ABBE-C2332B994887}" destId="{E2B8CAED-1172-4C3C-ACBF-4E1A97466709}" srcOrd="0" destOrd="0" parTransId="{6988B1CA-ADF7-4E39-B52A-087202D4015F}" sibTransId="{7D04327C-AA2E-42E7-8C05-9D3F5F3ED096}"/>
    <dgm:cxn modelId="{24162957-A5F0-43E3-94F6-1E0751FE0842}" srcId="{5532D714-1E77-4BC4-941E-B725D4AD836C}" destId="{1AD366B4-E693-46E1-8BAF-2369CE0DAD67}" srcOrd="0" destOrd="0" parTransId="{51CF3DB9-A400-4349-92E3-E83F8D57D19D}" sibTransId="{A9D2BD75-F6CE-404F-904A-3784DAB33205}"/>
    <dgm:cxn modelId="{2B580278-4E71-4572-B3DE-5670F017F70D}" type="presOf" srcId="{F182812A-2099-4133-AAEB-DA8D3180DBEA}" destId="{660A1BAF-993F-4342-A47C-A305C46FD16F}" srcOrd="0" destOrd="0" presId="urn:microsoft.com/office/officeart/2005/8/layout/lProcess1"/>
    <dgm:cxn modelId="{98AE2778-7539-4033-830E-FC1D636DABE2}" type="presOf" srcId="{85C609F1-CBA2-49CE-9A48-E2A156ADD8E2}" destId="{540BCDFA-3D19-4500-AE3A-799FE61014DB}" srcOrd="0" destOrd="0" presId="urn:microsoft.com/office/officeart/2005/8/layout/lProcess1"/>
    <dgm:cxn modelId="{4416445A-9A1C-4D92-A1CB-AB12F145DA9D}" type="presOf" srcId="{5FA995E6-6289-4D14-97F8-947B231C15E1}" destId="{692B978C-92E0-4CE1-8AC7-F99592BAB362}" srcOrd="0" destOrd="0" presId="urn:microsoft.com/office/officeart/2005/8/layout/lProcess1"/>
    <dgm:cxn modelId="{98B64F7B-B1C7-485E-A7AE-CE8270C8B05B}" srcId="{F182812A-2099-4133-AAEB-DA8D3180DBEA}" destId="{3CB3D0C4-6694-49FF-AB88-363FF9A294BA}" srcOrd="1" destOrd="0" parTransId="{6987AB7A-C24B-40B7-BCEE-831B23411B02}" sibTransId="{4F0FAB4D-5B28-4D4B-B947-027C9009291A}"/>
    <dgm:cxn modelId="{FD4F7980-82B4-411D-AB0D-CA87388C24A6}" srcId="{1209D20C-1A00-4FD2-BDDF-D4AC9D377868}" destId="{28E5A043-A7A2-4168-ABBE-C2332B994887}" srcOrd="0" destOrd="0" parTransId="{5436C4FD-BDB1-48D3-96B8-90C37ACBB8F1}" sibTransId="{96103F01-9088-4A58-A5C8-84E2D6D75579}"/>
    <dgm:cxn modelId="{DC639E88-AC2C-4EA7-8E61-9F8C912F8432}" type="presOf" srcId="{1209D20C-1A00-4FD2-BDDF-D4AC9D377868}" destId="{611EE308-8CD2-48B4-A510-7706E8751C56}" srcOrd="0" destOrd="0" presId="urn:microsoft.com/office/officeart/2005/8/layout/lProcess1"/>
    <dgm:cxn modelId="{EA4B858E-8D3D-4143-80F7-C2A39907E83C}" srcId="{1209D20C-1A00-4FD2-BDDF-D4AC9D377868}" destId="{5532D714-1E77-4BC4-941E-B725D4AD836C}" srcOrd="2" destOrd="0" parTransId="{0BA33E48-C6E3-49F8-9833-9E91C304ADCD}" sibTransId="{6D7E4037-9E34-476C-8D9A-92B54E83A658}"/>
    <dgm:cxn modelId="{F84916A1-00BA-44CA-ADC1-A0754CDC74E3}" srcId="{1B694E65-573A-47D6-A808-501939EDE8EE}" destId="{D8C20ED3-29D4-496C-B656-7D3939699316}" srcOrd="0" destOrd="0" parTransId="{85C609F1-CBA2-49CE-9A48-E2A156ADD8E2}" sibTransId="{5DF116B0-85F5-41F0-A623-78213A9D189F}"/>
    <dgm:cxn modelId="{CD54C7A2-DA31-4DC4-87B6-15C82D3EA528}" type="presOf" srcId="{551F6D42-B8E8-4852-9744-115D70836961}" destId="{D828F2E0-47BA-409A-8617-9FD10171F5D4}" srcOrd="0" destOrd="0" presId="urn:microsoft.com/office/officeart/2005/8/layout/lProcess1"/>
    <dgm:cxn modelId="{FF54F3AA-C8EE-4748-B65A-63C342629958}" srcId="{1209D20C-1A00-4FD2-BDDF-D4AC9D377868}" destId="{1B694E65-573A-47D6-A808-501939EDE8EE}" srcOrd="1" destOrd="0" parTransId="{92E751CD-5BF6-4961-9AB4-055F97019A32}" sibTransId="{98B3DDD6-E25B-4E51-B9D5-5FB450586C09}"/>
    <dgm:cxn modelId="{F67E88AB-EF21-4576-AFA7-44E68E0FBB5D}" type="presOf" srcId="{A598349F-100C-498B-9D55-5C481C589F73}" destId="{38E92EA5-EB3E-431D-B198-C30DD42D9EB2}" srcOrd="0" destOrd="0" presId="urn:microsoft.com/office/officeart/2005/8/layout/lProcess1"/>
    <dgm:cxn modelId="{D6A261B2-85BC-4DAC-8753-51E7D1C947F6}" type="presOf" srcId="{5DF116B0-85F5-41F0-A623-78213A9D189F}" destId="{337D9F61-9E80-4947-8CA2-0712E910F2F2}" srcOrd="0" destOrd="0" presId="urn:microsoft.com/office/officeart/2005/8/layout/lProcess1"/>
    <dgm:cxn modelId="{54B155BD-31F9-4678-82FE-539B1942A322}" srcId="{1209D20C-1A00-4FD2-BDDF-D4AC9D377868}" destId="{53DE2351-6B12-4121-AF28-F79225A3A618}" srcOrd="4" destOrd="0" parTransId="{2CCEFA0A-29B0-4326-AC20-1C5A787FCE35}" sibTransId="{C1B1C750-E257-480A-8AA8-8442E25EA4C8}"/>
    <dgm:cxn modelId="{0835DDBD-1555-4AE8-B97C-17C53119E5C7}" type="presOf" srcId="{3CB3D0C4-6694-49FF-AB88-363FF9A294BA}" destId="{8204BCA8-DBC0-4C47-8AB0-8A7D73D283AB}" srcOrd="0" destOrd="0" presId="urn:microsoft.com/office/officeart/2005/8/layout/lProcess1"/>
    <dgm:cxn modelId="{000C87C3-3906-47CC-8DF2-E12530D21CC1}" type="presOf" srcId="{57504BC6-D55E-48B2-9479-50EE4FDEA13F}" destId="{7D7F672F-A445-4F5C-81C8-30C61E9EF4BB}" srcOrd="0" destOrd="0" presId="urn:microsoft.com/office/officeart/2005/8/layout/lProcess1"/>
    <dgm:cxn modelId="{A8A3B5C9-B343-40A9-A12F-54A928C91EBA}" type="presOf" srcId="{622526AD-6B98-4E34-9035-C4A177A72AB1}" destId="{A7E3844F-DADF-452A-AF53-8A97437325B5}" srcOrd="0" destOrd="0" presId="urn:microsoft.com/office/officeart/2005/8/layout/lProcess1"/>
    <dgm:cxn modelId="{409987CA-0FC1-498C-BFD0-70BA0EC46CE1}" type="presOf" srcId="{5532D714-1E77-4BC4-941E-B725D4AD836C}" destId="{AE0AACB9-87F7-43AD-832C-FAF84D41FF1B}" srcOrd="0" destOrd="0" presId="urn:microsoft.com/office/officeart/2005/8/layout/lProcess1"/>
    <dgm:cxn modelId="{1A1C16D8-242A-45E9-ABD4-63B77A7BF0FE}" type="presOf" srcId="{53DE2351-6B12-4121-AF28-F79225A3A618}" destId="{18D42D4D-A25E-4CB9-9E16-0B87DE82CE64}" srcOrd="0" destOrd="0" presId="urn:microsoft.com/office/officeart/2005/8/layout/lProcess1"/>
    <dgm:cxn modelId="{AEE63BE2-6ADE-4892-A56B-E0D9F114CA92}" type="presOf" srcId="{51CF3DB9-A400-4349-92E3-E83F8D57D19D}" destId="{1D552ECA-5740-44C4-AFB6-25149E462861}" srcOrd="0" destOrd="0" presId="urn:microsoft.com/office/officeart/2005/8/layout/lProcess1"/>
    <dgm:cxn modelId="{FAC410E8-EC43-48D5-8B52-9534B857E54D}" type="presOf" srcId="{A9D2BD75-F6CE-404F-904A-3784DAB33205}" destId="{279D23F4-0291-4A64-B4AB-C61333ECDDB0}" srcOrd="0" destOrd="0" presId="urn:microsoft.com/office/officeart/2005/8/layout/lProcess1"/>
    <dgm:cxn modelId="{3DB1E8F0-3AE4-4F56-BBF1-09E70E941CDA}" type="presOf" srcId="{A734DC28-A36D-4CB5-ACE0-F003D8E3E526}" destId="{7CF26A0D-C744-4838-AFAC-DC976BCA0E0D}" srcOrd="0" destOrd="0" presId="urn:microsoft.com/office/officeart/2005/8/layout/lProcess1"/>
    <dgm:cxn modelId="{D10A96F2-0A12-4E30-86C2-8052C89032B6}" type="presOf" srcId="{1B694E65-573A-47D6-A808-501939EDE8EE}" destId="{FDD1A17F-5CAF-41EF-90F2-25D635397E25}" srcOrd="0" destOrd="0" presId="urn:microsoft.com/office/officeart/2005/8/layout/lProcess1"/>
    <dgm:cxn modelId="{8CAE0DF9-9187-4F27-BEC9-9735E6405432}" type="presOf" srcId="{ACAFE970-6B6C-45F9-85DC-B27FEAB13098}" destId="{D48E8F48-2918-4BF3-ABC5-1E9A611C6268}" srcOrd="0" destOrd="0" presId="urn:microsoft.com/office/officeart/2005/8/layout/lProcess1"/>
    <dgm:cxn modelId="{14F88AF9-5A7B-489F-81D8-C606B2B22572}" type="presOf" srcId="{7D04327C-AA2E-42E7-8C05-9D3F5F3ED096}" destId="{821EC493-12DE-4D1B-B725-2F1BCF77CD7E}" srcOrd="0" destOrd="0" presId="urn:microsoft.com/office/officeart/2005/8/layout/lProcess1"/>
    <dgm:cxn modelId="{601E95D9-A6B4-47D7-A3CD-D09B5BEE207D}" type="presParOf" srcId="{611EE308-8CD2-48B4-A510-7706E8751C56}" destId="{FAA9DDE1-3FE2-4934-9261-14211FAF0ABD}" srcOrd="0" destOrd="0" presId="urn:microsoft.com/office/officeart/2005/8/layout/lProcess1"/>
    <dgm:cxn modelId="{727A29EE-EFBF-4C5A-8A31-744267B5740E}" type="presParOf" srcId="{FAA9DDE1-3FE2-4934-9261-14211FAF0ABD}" destId="{C9F0D3AD-0C4A-4D56-9847-C0B0075B4912}" srcOrd="0" destOrd="0" presId="urn:microsoft.com/office/officeart/2005/8/layout/lProcess1"/>
    <dgm:cxn modelId="{F03AA0CC-669E-45BC-B13C-E6EE3EEFF513}" type="presParOf" srcId="{FAA9DDE1-3FE2-4934-9261-14211FAF0ABD}" destId="{1D45A410-2EF3-4166-AE77-00E6E609BCD6}" srcOrd="1" destOrd="0" presId="urn:microsoft.com/office/officeart/2005/8/layout/lProcess1"/>
    <dgm:cxn modelId="{FDDD1AC2-388E-4B01-BEF6-B241C8F31A4F}" type="presParOf" srcId="{FAA9DDE1-3FE2-4934-9261-14211FAF0ABD}" destId="{612C58E5-209A-43BC-A04D-7A7245F0296A}" srcOrd="2" destOrd="0" presId="urn:microsoft.com/office/officeart/2005/8/layout/lProcess1"/>
    <dgm:cxn modelId="{6D7F6417-3E08-4667-8A3E-3E075486D21E}" type="presParOf" srcId="{FAA9DDE1-3FE2-4934-9261-14211FAF0ABD}" destId="{821EC493-12DE-4D1B-B725-2F1BCF77CD7E}" srcOrd="3" destOrd="0" presId="urn:microsoft.com/office/officeart/2005/8/layout/lProcess1"/>
    <dgm:cxn modelId="{94419477-802A-4822-86A5-B7A53F771AC7}" type="presParOf" srcId="{FAA9DDE1-3FE2-4934-9261-14211FAF0ABD}" destId="{FAC2E804-A372-4627-A5D9-E08A18B94D1B}" srcOrd="4" destOrd="0" presId="urn:microsoft.com/office/officeart/2005/8/layout/lProcess1"/>
    <dgm:cxn modelId="{0AD4C4C4-6CDC-41FB-BEF6-813A0EE39346}" type="presParOf" srcId="{FAA9DDE1-3FE2-4934-9261-14211FAF0ABD}" destId="{D48E8F48-2918-4BF3-ABC5-1E9A611C6268}" srcOrd="5" destOrd="0" presId="urn:microsoft.com/office/officeart/2005/8/layout/lProcess1"/>
    <dgm:cxn modelId="{DC146919-261B-415B-88D1-2D6CC81923F0}" type="presParOf" srcId="{FAA9DDE1-3FE2-4934-9261-14211FAF0ABD}" destId="{7D7F672F-A445-4F5C-81C8-30C61E9EF4BB}" srcOrd="6" destOrd="0" presId="urn:microsoft.com/office/officeart/2005/8/layout/lProcess1"/>
    <dgm:cxn modelId="{F1546E7E-6118-43B5-A905-93E97A6949A7}" type="presParOf" srcId="{611EE308-8CD2-48B4-A510-7706E8751C56}" destId="{E68D65BB-8821-4005-B7A4-F5B5E2BF5058}" srcOrd="1" destOrd="0" presId="urn:microsoft.com/office/officeart/2005/8/layout/lProcess1"/>
    <dgm:cxn modelId="{052444C4-DE05-4DFF-83FD-AFA6A095D6D5}" type="presParOf" srcId="{611EE308-8CD2-48B4-A510-7706E8751C56}" destId="{34583187-E424-4170-8799-ED7467A95D18}" srcOrd="2" destOrd="0" presId="urn:microsoft.com/office/officeart/2005/8/layout/lProcess1"/>
    <dgm:cxn modelId="{5ADEEEAB-8B03-42B9-9EA1-19A06657AAB1}" type="presParOf" srcId="{34583187-E424-4170-8799-ED7467A95D18}" destId="{FDD1A17F-5CAF-41EF-90F2-25D635397E25}" srcOrd="0" destOrd="0" presId="urn:microsoft.com/office/officeart/2005/8/layout/lProcess1"/>
    <dgm:cxn modelId="{B2B96C39-9B0A-4BAC-9FA6-C6B42502D37F}" type="presParOf" srcId="{34583187-E424-4170-8799-ED7467A95D18}" destId="{540BCDFA-3D19-4500-AE3A-799FE61014DB}" srcOrd="1" destOrd="0" presId="urn:microsoft.com/office/officeart/2005/8/layout/lProcess1"/>
    <dgm:cxn modelId="{7B7C9537-1669-4F73-ACFC-541A9B1FCB91}" type="presParOf" srcId="{34583187-E424-4170-8799-ED7467A95D18}" destId="{B4F2D9B3-140E-4ED7-8646-8E168F04BCA4}" srcOrd="2" destOrd="0" presId="urn:microsoft.com/office/officeart/2005/8/layout/lProcess1"/>
    <dgm:cxn modelId="{F16B3037-0A8F-436F-BECF-2A075F533DF6}" type="presParOf" srcId="{34583187-E424-4170-8799-ED7467A95D18}" destId="{337D9F61-9E80-4947-8CA2-0712E910F2F2}" srcOrd="3" destOrd="0" presId="urn:microsoft.com/office/officeart/2005/8/layout/lProcess1"/>
    <dgm:cxn modelId="{98095648-2071-4F74-B50A-25C7BEEBCC29}" type="presParOf" srcId="{34583187-E424-4170-8799-ED7467A95D18}" destId="{0D752FA4-ACEB-4088-BD90-D64B23EB9AF7}" srcOrd="4" destOrd="0" presId="urn:microsoft.com/office/officeart/2005/8/layout/lProcess1"/>
    <dgm:cxn modelId="{EB190E41-1537-4A5F-A315-1832DE0F5907}" type="presParOf" srcId="{34583187-E424-4170-8799-ED7467A95D18}" destId="{9485455F-A465-4DB8-A423-05C6186917A3}" srcOrd="5" destOrd="0" presId="urn:microsoft.com/office/officeart/2005/8/layout/lProcess1"/>
    <dgm:cxn modelId="{1279FBF3-9909-4C82-B4F1-894FD8CCA4A7}" type="presParOf" srcId="{34583187-E424-4170-8799-ED7467A95D18}" destId="{617B927B-DC1A-486A-B4C0-36AB08C2EB8E}" srcOrd="6" destOrd="0" presId="urn:microsoft.com/office/officeart/2005/8/layout/lProcess1"/>
    <dgm:cxn modelId="{F09DCF2A-2156-4570-A0B0-07BBF00300BF}" type="presParOf" srcId="{611EE308-8CD2-48B4-A510-7706E8751C56}" destId="{3F4FC611-D9A2-4192-BA2C-062FE7A21366}" srcOrd="3" destOrd="0" presId="urn:microsoft.com/office/officeart/2005/8/layout/lProcess1"/>
    <dgm:cxn modelId="{8624B66A-641D-4FDB-BECD-BD2637687F0C}" type="presParOf" srcId="{611EE308-8CD2-48B4-A510-7706E8751C56}" destId="{AAAD2D97-1879-4599-B30A-353468A189D3}" srcOrd="4" destOrd="0" presId="urn:microsoft.com/office/officeart/2005/8/layout/lProcess1"/>
    <dgm:cxn modelId="{13693F33-175F-47C5-BF5A-904FDFB8A114}" type="presParOf" srcId="{AAAD2D97-1879-4599-B30A-353468A189D3}" destId="{AE0AACB9-87F7-43AD-832C-FAF84D41FF1B}" srcOrd="0" destOrd="0" presId="urn:microsoft.com/office/officeart/2005/8/layout/lProcess1"/>
    <dgm:cxn modelId="{048CA43D-F97C-40F3-A6A1-E36490FE4DCC}" type="presParOf" srcId="{AAAD2D97-1879-4599-B30A-353468A189D3}" destId="{1D552ECA-5740-44C4-AFB6-25149E462861}" srcOrd="1" destOrd="0" presId="urn:microsoft.com/office/officeart/2005/8/layout/lProcess1"/>
    <dgm:cxn modelId="{6405CE2C-430B-4936-A054-5B12AD85746C}" type="presParOf" srcId="{AAAD2D97-1879-4599-B30A-353468A189D3}" destId="{3E6FD0C6-1532-41BD-9099-4A79111723F3}" srcOrd="2" destOrd="0" presId="urn:microsoft.com/office/officeart/2005/8/layout/lProcess1"/>
    <dgm:cxn modelId="{E4D2AEC3-89A4-4A62-B425-23269AA2F6B7}" type="presParOf" srcId="{AAAD2D97-1879-4599-B30A-353468A189D3}" destId="{279D23F4-0291-4A64-B4AB-C61333ECDDB0}" srcOrd="3" destOrd="0" presId="urn:microsoft.com/office/officeart/2005/8/layout/lProcess1"/>
    <dgm:cxn modelId="{023F7372-2354-4157-8444-720B7E5626B1}" type="presParOf" srcId="{AAAD2D97-1879-4599-B30A-353468A189D3}" destId="{D828F2E0-47BA-409A-8617-9FD10171F5D4}" srcOrd="4" destOrd="0" presId="urn:microsoft.com/office/officeart/2005/8/layout/lProcess1"/>
    <dgm:cxn modelId="{788BD8D6-9BB4-4E03-9218-F0037A16B635}" type="presParOf" srcId="{611EE308-8CD2-48B4-A510-7706E8751C56}" destId="{F7CD35B1-F4C1-49F8-8155-4ABB072A5810}" srcOrd="5" destOrd="0" presId="urn:microsoft.com/office/officeart/2005/8/layout/lProcess1"/>
    <dgm:cxn modelId="{C6E0CE3E-B73B-4F0B-83CD-CDA387F80CD4}" type="presParOf" srcId="{611EE308-8CD2-48B4-A510-7706E8751C56}" destId="{2D95CF5D-8305-4637-8C26-0BE562D3F12B}" srcOrd="6" destOrd="0" presId="urn:microsoft.com/office/officeart/2005/8/layout/lProcess1"/>
    <dgm:cxn modelId="{C082A326-764C-4394-8B35-A1CCCA8377B6}" type="presParOf" srcId="{2D95CF5D-8305-4637-8C26-0BE562D3F12B}" destId="{660A1BAF-993F-4342-A47C-A305C46FD16F}" srcOrd="0" destOrd="0" presId="urn:microsoft.com/office/officeart/2005/8/layout/lProcess1"/>
    <dgm:cxn modelId="{C8C1617B-5EDD-4179-BF45-C9908D938BD3}" type="presParOf" srcId="{2D95CF5D-8305-4637-8C26-0BE562D3F12B}" destId="{01343E6C-25F8-4465-9226-38A0BF5C8978}" srcOrd="1" destOrd="0" presId="urn:microsoft.com/office/officeart/2005/8/layout/lProcess1"/>
    <dgm:cxn modelId="{BA4BF1C9-F7CE-4EED-BD6F-CA9ED756E59B}" type="presParOf" srcId="{2D95CF5D-8305-4637-8C26-0BE562D3F12B}" destId="{7CF26A0D-C744-4838-AFAC-DC976BCA0E0D}" srcOrd="2" destOrd="0" presId="urn:microsoft.com/office/officeart/2005/8/layout/lProcess1"/>
    <dgm:cxn modelId="{77018256-CBCF-4E3D-8D57-E2FFD2813FA5}" type="presParOf" srcId="{2D95CF5D-8305-4637-8C26-0BE562D3F12B}" destId="{38E92EA5-EB3E-431D-B198-C30DD42D9EB2}" srcOrd="3" destOrd="0" presId="urn:microsoft.com/office/officeart/2005/8/layout/lProcess1"/>
    <dgm:cxn modelId="{954ACFFC-0E3A-4C7E-816A-BAE43702D681}" type="presParOf" srcId="{2D95CF5D-8305-4637-8C26-0BE562D3F12B}" destId="{8204BCA8-DBC0-4C47-8AB0-8A7D73D283AB}" srcOrd="4" destOrd="0" presId="urn:microsoft.com/office/officeart/2005/8/layout/lProcess1"/>
    <dgm:cxn modelId="{6C5C04AB-D56C-44DF-B130-B9602C6DDD3C}" type="presParOf" srcId="{611EE308-8CD2-48B4-A510-7706E8751C56}" destId="{771304FE-8375-4D3E-BDBC-1197D8B964A2}" srcOrd="7" destOrd="0" presId="urn:microsoft.com/office/officeart/2005/8/layout/lProcess1"/>
    <dgm:cxn modelId="{9F926EFB-4A60-4451-90D3-698D83D5E9A9}" type="presParOf" srcId="{611EE308-8CD2-48B4-A510-7706E8751C56}" destId="{52451AD5-F2DE-4825-B08C-5A7FF6D0DF33}" srcOrd="8" destOrd="0" presId="urn:microsoft.com/office/officeart/2005/8/layout/lProcess1"/>
    <dgm:cxn modelId="{8988CB40-8206-4C8F-B65C-8AD339F5CCE5}" type="presParOf" srcId="{52451AD5-F2DE-4825-B08C-5A7FF6D0DF33}" destId="{18D42D4D-A25E-4CB9-9E16-0B87DE82CE64}" srcOrd="0" destOrd="0" presId="urn:microsoft.com/office/officeart/2005/8/layout/lProcess1"/>
    <dgm:cxn modelId="{E93AF065-44C2-4580-978D-44314D589722}" type="presParOf" srcId="{52451AD5-F2DE-4825-B08C-5A7FF6D0DF33}" destId="{A7E3844F-DADF-452A-AF53-8A97437325B5}" srcOrd="1" destOrd="0" presId="urn:microsoft.com/office/officeart/2005/8/layout/lProcess1"/>
    <dgm:cxn modelId="{F736DC7F-BD58-4F55-BEEE-B1FAF5104120}" type="presParOf" srcId="{52451AD5-F2DE-4825-B08C-5A7FF6D0DF33}" destId="{692B978C-92E0-4CE1-8AC7-F99592BAB362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09D20C-1A00-4FD2-BDDF-D4AC9D377868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AE1284-9023-48B4-A107-700E34A656E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/>
            <a:t>pH:</a:t>
          </a:r>
          <a:endParaRPr lang="en-US" sz="1000" dirty="0"/>
        </a:p>
      </dgm:t>
    </dgm:pt>
    <dgm:pt modelId="{7A54A404-861F-4EB0-9D58-F4EB2D8A93D1}" type="parTrans" cxnId="{A448B146-FA99-4059-9020-65854BA3A67E}">
      <dgm:prSet/>
      <dgm:spPr/>
      <dgm:t>
        <a:bodyPr/>
        <a:lstStyle/>
        <a:p>
          <a:endParaRPr lang="en-US" sz="1000"/>
        </a:p>
      </dgm:t>
    </dgm:pt>
    <dgm:pt modelId="{B2726D7E-F810-4B0C-9D4D-0FCE0B715D13}" type="sibTrans" cxnId="{A448B146-FA99-4059-9020-65854BA3A67E}">
      <dgm:prSet/>
      <dgm:spPr/>
      <dgm:t>
        <a:bodyPr/>
        <a:lstStyle/>
        <a:p>
          <a:endParaRPr lang="en-US" sz="1000"/>
        </a:p>
      </dgm:t>
    </dgm:pt>
    <dgm:pt modelId="{BB7EA9B0-2FDB-426D-BA85-B105FAD10C3C}">
      <dgm:prSet custT="1"/>
      <dgm:spPr/>
      <dgm:t>
        <a:bodyPr/>
        <a:lstStyle/>
        <a:p>
          <a:r>
            <a:rPr lang="en-US" sz="1000" kern="1200" dirty="0"/>
            <a:t>14% readings were out of the target limits of 9.2 - 9.8 with majority of them below 9.2.</a:t>
          </a:r>
        </a:p>
        <a:p>
          <a:endParaRPr lang="en-US" sz="1000" kern="1200" dirty="0"/>
        </a:p>
        <a:p>
          <a:r>
            <a:rPr lang="en-US" sz="100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SABIC Typeface Text Light"/>
              <a:ea typeface="+mn-ea"/>
              <a:cs typeface="SABIC Typeface Text Light"/>
            </a:rPr>
            <a:t>pH values were not representative of high phosphates.</a:t>
          </a:r>
        </a:p>
      </dgm:t>
    </dgm:pt>
    <dgm:pt modelId="{DE3896E8-7555-4774-9535-FF5A7D54BE80}" type="parTrans" cxnId="{62CD07A9-3336-4B11-87AF-5502EAF8E283}">
      <dgm:prSet/>
      <dgm:spPr/>
      <dgm:t>
        <a:bodyPr/>
        <a:lstStyle/>
        <a:p>
          <a:endParaRPr lang="en-US" sz="1000"/>
        </a:p>
      </dgm:t>
    </dgm:pt>
    <dgm:pt modelId="{9B02433E-7117-4E4E-A6B3-979EB92B486F}" type="sibTrans" cxnId="{62CD07A9-3336-4B11-87AF-5502EAF8E283}">
      <dgm:prSet/>
      <dgm:spPr/>
      <dgm:t>
        <a:bodyPr/>
        <a:lstStyle/>
        <a:p>
          <a:endParaRPr lang="en-US" sz="1000"/>
        </a:p>
      </dgm:t>
    </dgm:pt>
    <dgm:pt modelId="{E32EF957-0D21-41CD-909C-0C282BBCF6E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00"/>
            <a:t>Conductivity:</a:t>
          </a:r>
          <a:endParaRPr lang="en-US" sz="1000" dirty="0"/>
        </a:p>
      </dgm:t>
    </dgm:pt>
    <dgm:pt modelId="{BF3CB0BB-8243-43B0-AAA9-2094DEDD18AD}" type="parTrans" cxnId="{2E5E0F00-7588-436B-BF6C-0063B4D9E9FE}">
      <dgm:prSet/>
      <dgm:spPr/>
      <dgm:t>
        <a:bodyPr/>
        <a:lstStyle/>
        <a:p>
          <a:endParaRPr lang="en-US" sz="1000"/>
        </a:p>
      </dgm:t>
    </dgm:pt>
    <dgm:pt modelId="{26D503D3-FC9E-40AB-AC52-030510A06A05}" type="sibTrans" cxnId="{2E5E0F00-7588-436B-BF6C-0063B4D9E9FE}">
      <dgm:prSet/>
      <dgm:spPr/>
      <dgm:t>
        <a:bodyPr/>
        <a:lstStyle/>
        <a:p>
          <a:endParaRPr lang="en-US" sz="1000"/>
        </a:p>
      </dgm:t>
    </dgm:pt>
    <dgm:pt modelId="{2429849F-70D3-4CFC-9CCD-2C56057D37D4}">
      <dgm:prSet custT="1"/>
      <dgm:spPr/>
      <dgm:t>
        <a:bodyPr/>
        <a:lstStyle/>
        <a:p>
          <a:r>
            <a:rPr lang="en-US" sz="1000" dirty="0"/>
            <a:t>Major fluctuation was observed in conductivity control.</a:t>
          </a:r>
        </a:p>
      </dgm:t>
    </dgm:pt>
    <dgm:pt modelId="{04A6F5D7-24BB-4B55-95CC-E1DFE6672789}" type="parTrans" cxnId="{1F5609D6-26F5-4F1E-B0F1-D6BF4DE6F25A}">
      <dgm:prSet/>
      <dgm:spPr/>
      <dgm:t>
        <a:bodyPr/>
        <a:lstStyle/>
        <a:p>
          <a:endParaRPr lang="en-US" sz="1000"/>
        </a:p>
      </dgm:t>
    </dgm:pt>
    <dgm:pt modelId="{DFAA1CCF-1C5C-4C92-8133-519BE2FFAF95}" type="sibTrans" cxnId="{1F5609D6-26F5-4F1E-B0F1-D6BF4DE6F25A}">
      <dgm:prSet/>
      <dgm:spPr/>
      <dgm:t>
        <a:bodyPr/>
        <a:lstStyle/>
        <a:p>
          <a:endParaRPr lang="en-US" sz="1000"/>
        </a:p>
      </dgm:t>
    </dgm:pt>
    <dgm:pt modelId="{3F1BA8A3-43C0-4EAE-A80F-9A319E40C2DD}">
      <dgm:prSet custT="1"/>
      <dgm:spPr/>
      <dgm:t>
        <a:bodyPr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All the conductivity numbers were very low from March 2022 onwards after the tubes leak.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rgbClr val="4D4D4D">
                <a:hueOff val="0"/>
                <a:satOff val="0"/>
                <a:lumOff val="0"/>
                <a:alphaOff val="0"/>
              </a:srgbClr>
            </a:solidFill>
            <a:latin typeface="SABIC Typeface Text Light"/>
            <a:ea typeface="+mn-ea"/>
            <a:cs typeface="SABIC Typeface Text Light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SABIC Typeface Text Light"/>
              <a:ea typeface="+mn-ea"/>
              <a:cs typeface="SABIC Typeface Text Light"/>
            </a:rPr>
            <a:t>Conductivity numbers didn’t correspond to the CBD rates provided by the site. </a:t>
          </a:r>
        </a:p>
      </dgm:t>
    </dgm:pt>
    <dgm:pt modelId="{F81928D6-66E5-4100-848E-7B043BC1E72A}" type="parTrans" cxnId="{6738E2B6-8FB9-4C6B-ADCB-FE5BF35604A9}">
      <dgm:prSet/>
      <dgm:spPr/>
      <dgm:t>
        <a:bodyPr/>
        <a:lstStyle/>
        <a:p>
          <a:endParaRPr lang="en-US" sz="1000"/>
        </a:p>
      </dgm:t>
    </dgm:pt>
    <dgm:pt modelId="{3E5B8273-2DF3-4BF0-AC6F-334513820B38}" type="sibTrans" cxnId="{6738E2B6-8FB9-4C6B-ADCB-FE5BF35604A9}">
      <dgm:prSet/>
      <dgm:spPr/>
      <dgm:t>
        <a:bodyPr/>
        <a:lstStyle/>
        <a:p>
          <a:endParaRPr lang="en-US" sz="1000"/>
        </a:p>
      </dgm:t>
    </dgm:pt>
    <dgm:pt modelId="{B4EAA00E-D0B9-4206-AB01-A6DB38429EA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00"/>
            <a:t>Silica:</a:t>
          </a:r>
          <a:endParaRPr lang="en-US" sz="1000" dirty="0"/>
        </a:p>
      </dgm:t>
    </dgm:pt>
    <dgm:pt modelId="{2EB1FF14-E42C-4259-B3B8-9649E29F756D}" type="parTrans" cxnId="{EA9E191B-76C7-449B-82AF-8FA5BF96EF9B}">
      <dgm:prSet/>
      <dgm:spPr/>
      <dgm:t>
        <a:bodyPr/>
        <a:lstStyle/>
        <a:p>
          <a:endParaRPr lang="en-US" sz="1000"/>
        </a:p>
      </dgm:t>
    </dgm:pt>
    <dgm:pt modelId="{2259CD9C-698B-45AC-89AB-0040C8EC271C}" type="sibTrans" cxnId="{EA9E191B-76C7-449B-82AF-8FA5BF96EF9B}">
      <dgm:prSet/>
      <dgm:spPr/>
      <dgm:t>
        <a:bodyPr/>
        <a:lstStyle/>
        <a:p>
          <a:endParaRPr lang="en-US" sz="1000"/>
        </a:p>
      </dgm:t>
    </dgm:pt>
    <dgm:pt modelId="{D25044C3-EA10-4FED-87C2-46AEC83DF32E}">
      <dgm:prSet custT="1"/>
      <dgm:spPr/>
      <dgm:t>
        <a:bodyPr/>
        <a:lstStyle/>
        <a:p>
          <a:r>
            <a:rPr lang="en-US" sz="1000"/>
            <a:t>Majority of the reported silica numbers remained within target limits with few reported spikes.</a:t>
          </a:r>
          <a:endParaRPr lang="en-US" sz="1000" dirty="0"/>
        </a:p>
      </dgm:t>
    </dgm:pt>
    <dgm:pt modelId="{EE9BCE37-749F-4AA9-BBFF-FAE2A3ABDCEC}" type="parTrans" cxnId="{CAD64714-687E-446F-AAAE-89BFBF2BFD0B}">
      <dgm:prSet/>
      <dgm:spPr/>
      <dgm:t>
        <a:bodyPr/>
        <a:lstStyle/>
        <a:p>
          <a:endParaRPr lang="en-US" sz="1000"/>
        </a:p>
      </dgm:t>
    </dgm:pt>
    <dgm:pt modelId="{94D9430B-56D7-45BC-A497-246C163760FA}" type="sibTrans" cxnId="{CAD64714-687E-446F-AAAE-89BFBF2BFD0B}">
      <dgm:prSet/>
      <dgm:spPr/>
      <dgm:t>
        <a:bodyPr/>
        <a:lstStyle/>
        <a:p>
          <a:endParaRPr lang="en-US" sz="1000"/>
        </a:p>
      </dgm:t>
    </dgm:pt>
    <dgm:pt modelId="{F61BED4D-6696-4F45-8696-1A8915420F7C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00"/>
            <a:t>Phosphates Residuals:</a:t>
          </a:r>
          <a:endParaRPr lang="en-US" sz="1000" dirty="0"/>
        </a:p>
      </dgm:t>
    </dgm:pt>
    <dgm:pt modelId="{99E00574-FBA5-4B71-811F-83BA4D35CB6C}" type="parTrans" cxnId="{85194E9B-A84A-48CB-A31D-11AEF4E64FEF}">
      <dgm:prSet/>
      <dgm:spPr/>
      <dgm:t>
        <a:bodyPr/>
        <a:lstStyle/>
        <a:p>
          <a:endParaRPr lang="en-US" sz="1000"/>
        </a:p>
      </dgm:t>
    </dgm:pt>
    <dgm:pt modelId="{E2657AA6-2A6F-4496-B797-18021F876291}" type="sibTrans" cxnId="{85194E9B-A84A-48CB-A31D-11AEF4E64FEF}">
      <dgm:prSet/>
      <dgm:spPr/>
      <dgm:t>
        <a:bodyPr/>
        <a:lstStyle/>
        <a:p>
          <a:endParaRPr lang="en-US" sz="1000"/>
        </a:p>
      </dgm:t>
    </dgm:pt>
    <dgm:pt modelId="{45918855-74D9-4620-A906-0B40F15E5515}">
      <dgm:prSet custT="1"/>
      <dgm:spPr/>
      <dgm:t>
        <a:bodyPr/>
        <a:lstStyle/>
        <a:p>
          <a:r>
            <a:rPr lang="en-US" sz="1000" dirty="0"/>
            <a:t>82% readings were out of the control limits of 2 - 6 ppm, mostly higher than the upper limit. </a:t>
          </a:r>
        </a:p>
      </dgm:t>
    </dgm:pt>
    <dgm:pt modelId="{F6E37259-393A-42D9-B750-84765BE363BB}" type="parTrans" cxnId="{A6DCD413-38E8-462C-B3C9-EFFDB8E32E60}">
      <dgm:prSet/>
      <dgm:spPr/>
      <dgm:t>
        <a:bodyPr/>
        <a:lstStyle/>
        <a:p>
          <a:endParaRPr lang="en-US" sz="1000"/>
        </a:p>
      </dgm:t>
    </dgm:pt>
    <dgm:pt modelId="{BB6A2F67-EBD5-4576-8349-28DD4DD94ACC}" type="sibTrans" cxnId="{A6DCD413-38E8-462C-B3C9-EFFDB8E32E60}">
      <dgm:prSet/>
      <dgm:spPr/>
      <dgm:t>
        <a:bodyPr/>
        <a:lstStyle/>
        <a:p>
          <a:endParaRPr lang="en-US" sz="1000"/>
        </a:p>
      </dgm:t>
    </dgm:pt>
    <dgm:pt modelId="{0B6D17AF-97FF-40D4-8375-890780BAEF63}">
      <dgm:prSet custT="1"/>
      <dgm:spPr/>
      <dgm:t>
        <a:bodyPr/>
        <a:lstStyle/>
        <a:p>
          <a:r>
            <a:rPr lang="en-US" sz="1000" dirty="0"/>
            <a:t>Target limit in the LIMS data was not consistent with the SMS-CC-11 requirements.</a:t>
          </a:r>
        </a:p>
      </dgm:t>
    </dgm:pt>
    <dgm:pt modelId="{64C97330-C86D-4ECA-9E1E-712A2F9A206A}" type="parTrans" cxnId="{7E8CFFA4-1F34-42E6-A869-8E64FF15B408}">
      <dgm:prSet/>
      <dgm:spPr/>
      <dgm:t>
        <a:bodyPr/>
        <a:lstStyle/>
        <a:p>
          <a:endParaRPr lang="en-US" sz="1000"/>
        </a:p>
      </dgm:t>
    </dgm:pt>
    <dgm:pt modelId="{EB95F528-0D33-49FD-B9F4-1617B21C611B}" type="sibTrans" cxnId="{7E8CFFA4-1F34-42E6-A869-8E64FF15B408}">
      <dgm:prSet/>
      <dgm:spPr/>
      <dgm:t>
        <a:bodyPr/>
        <a:lstStyle/>
        <a:p>
          <a:endParaRPr lang="en-US" sz="1000"/>
        </a:p>
      </dgm:t>
    </dgm:pt>
    <dgm:pt modelId="{941CDE6D-2CDF-4054-BD26-66AD82C5CD1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00"/>
            <a:t>Iron:</a:t>
          </a:r>
          <a:endParaRPr lang="en-US" sz="1000" dirty="0"/>
        </a:p>
      </dgm:t>
    </dgm:pt>
    <dgm:pt modelId="{08361D31-B241-46B5-9E92-4A11D93C1C86}" type="parTrans" cxnId="{6CAB0B77-D0D3-4DDC-88CD-A532308B7A64}">
      <dgm:prSet/>
      <dgm:spPr/>
      <dgm:t>
        <a:bodyPr/>
        <a:lstStyle/>
        <a:p>
          <a:endParaRPr lang="en-US" sz="1000"/>
        </a:p>
      </dgm:t>
    </dgm:pt>
    <dgm:pt modelId="{3A699423-EDD5-43A9-820A-57366A0C0B29}" type="sibTrans" cxnId="{6CAB0B77-D0D3-4DDC-88CD-A532308B7A64}">
      <dgm:prSet/>
      <dgm:spPr/>
      <dgm:t>
        <a:bodyPr/>
        <a:lstStyle/>
        <a:p>
          <a:endParaRPr lang="en-US" sz="1000"/>
        </a:p>
      </dgm:t>
    </dgm:pt>
    <dgm:pt modelId="{6F8962ED-42B1-4CAC-B964-299C2235FC51}">
      <dgm:prSet custT="1"/>
      <dgm:spPr/>
      <dgm:t>
        <a:bodyPr/>
        <a:lstStyle/>
        <a:p>
          <a:r>
            <a:rPr lang="en-US" sz="1000"/>
            <a:t>All the reported numbers remained below 0.5 ppm.</a:t>
          </a:r>
          <a:endParaRPr lang="en-US" sz="1000" dirty="0"/>
        </a:p>
      </dgm:t>
    </dgm:pt>
    <dgm:pt modelId="{7A6869A1-93D7-43D4-AAA3-87B605339761}" type="parTrans" cxnId="{C0FE01A2-7445-4054-8569-CD5275604B9E}">
      <dgm:prSet/>
      <dgm:spPr/>
      <dgm:t>
        <a:bodyPr/>
        <a:lstStyle/>
        <a:p>
          <a:endParaRPr lang="en-US" sz="1000"/>
        </a:p>
      </dgm:t>
    </dgm:pt>
    <dgm:pt modelId="{8A2E317B-B07B-4FE3-AC25-5C4877F4FC9B}" type="sibTrans" cxnId="{C0FE01A2-7445-4054-8569-CD5275604B9E}">
      <dgm:prSet/>
      <dgm:spPr/>
      <dgm:t>
        <a:bodyPr/>
        <a:lstStyle/>
        <a:p>
          <a:endParaRPr lang="en-US" sz="1000"/>
        </a:p>
      </dgm:t>
    </dgm:pt>
    <dgm:pt modelId="{6087156D-E0DA-4CB9-86CA-5DA6A75BA13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dirty="0"/>
            <a:t>IBD: </a:t>
          </a:r>
        </a:p>
      </dgm:t>
    </dgm:pt>
    <dgm:pt modelId="{B2054DB9-22F3-406B-BC32-D7D76E4F686C}" type="parTrans" cxnId="{3BE767F5-8276-49B1-8A59-6B4A6EA4E238}">
      <dgm:prSet/>
      <dgm:spPr/>
      <dgm:t>
        <a:bodyPr/>
        <a:lstStyle/>
        <a:p>
          <a:endParaRPr lang="en-US" sz="1000"/>
        </a:p>
      </dgm:t>
    </dgm:pt>
    <dgm:pt modelId="{84DA09CD-A06E-408A-B627-2EA011E937B7}" type="sibTrans" cxnId="{3BE767F5-8276-49B1-8A59-6B4A6EA4E238}">
      <dgm:prSet/>
      <dgm:spPr/>
      <dgm:t>
        <a:bodyPr/>
        <a:lstStyle/>
        <a:p>
          <a:endParaRPr lang="en-US" sz="1000"/>
        </a:p>
      </dgm:t>
    </dgm:pt>
    <dgm:pt modelId="{59BB6E0E-DC82-41A2-95B0-03A75C3CDAFE}">
      <dgm:prSet custT="1"/>
      <dgm:spPr/>
      <dgm:t>
        <a:bodyPr/>
        <a:lstStyle/>
        <a:p>
          <a:r>
            <a:rPr lang="en-US" sz="1000"/>
            <a:t>Issues were identified in conducting Intermittent Blowdown.</a:t>
          </a:r>
          <a:endParaRPr lang="en-US" sz="1000" dirty="0"/>
        </a:p>
      </dgm:t>
    </dgm:pt>
    <dgm:pt modelId="{D90B7850-70BD-43B0-8E4E-7E11F63ABBFA}" type="parTrans" cxnId="{D5A1A963-505C-49BF-A1F9-0E6CBD920388}">
      <dgm:prSet/>
      <dgm:spPr/>
      <dgm:t>
        <a:bodyPr/>
        <a:lstStyle/>
        <a:p>
          <a:endParaRPr lang="en-US" sz="1000"/>
        </a:p>
      </dgm:t>
    </dgm:pt>
    <dgm:pt modelId="{F9637B3B-9882-4CD2-8311-D7A29B890122}" type="sibTrans" cxnId="{D5A1A963-505C-49BF-A1F9-0E6CBD920388}">
      <dgm:prSet/>
      <dgm:spPr/>
      <dgm:t>
        <a:bodyPr/>
        <a:lstStyle/>
        <a:p>
          <a:endParaRPr lang="en-US" sz="1000"/>
        </a:p>
      </dgm:t>
    </dgm:pt>
    <dgm:pt modelId="{37652688-24CA-47E6-8299-BA7F72ED1112}">
      <dgm:prSet custT="1"/>
      <dgm:spPr/>
      <dgm:t>
        <a:bodyPr/>
        <a:lstStyle/>
        <a:p>
          <a:r>
            <a:rPr lang="en-US" sz="1000"/>
            <a:t>Frequency was less than required.</a:t>
          </a:r>
          <a:endParaRPr lang="en-US" sz="1000" dirty="0"/>
        </a:p>
      </dgm:t>
    </dgm:pt>
    <dgm:pt modelId="{7EB83C43-538D-44BA-92C9-8A390DBF20C6}" type="parTrans" cxnId="{C120B3B9-658B-4693-B626-1DB744CB4EBB}">
      <dgm:prSet/>
      <dgm:spPr/>
      <dgm:t>
        <a:bodyPr/>
        <a:lstStyle/>
        <a:p>
          <a:endParaRPr lang="en-US" sz="1000"/>
        </a:p>
      </dgm:t>
    </dgm:pt>
    <dgm:pt modelId="{34CB96DB-7A3D-4372-B30E-1E373C4BB3A4}" type="sibTrans" cxnId="{C120B3B9-658B-4693-B626-1DB744CB4EBB}">
      <dgm:prSet/>
      <dgm:spPr/>
      <dgm:t>
        <a:bodyPr/>
        <a:lstStyle/>
        <a:p>
          <a:endParaRPr lang="en-US" sz="1000"/>
        </a:p>
      </dgm:t>
    </dgm:pt>
    <dgm:pt modelId="{25A51E86-5AEC-4F45-94FD-2282184FBC38}">
      <dgm:prSet custT="1"/>
      <dgm:spPr/>
      <dgm:t>
        <a:bodyPr/>
        <a:lstStyle/>
        <a:p>
          <a:r>
            <a:rPr lang="en-US" sz="1000"/>
            <a:t>Adequate BD locations weren’t available.</a:t>
          </a:r>
          <a:endParaRPr lang="en-US" sz="1000" dirty="0"/>
        </a:p>
      </dgm:t>
    </dgm:pt>
    <dgm:pt modelId="{14D4BD8B-E13F-4E50-BD02-845E213C8AF9}" type="parTrans" cxnId="{00DB6C55-EFD7-4B38-A512-2BFE578A63AB}">
      <dgm:prSet/>
      <dgm:spPr/>
      <dgm:t>
        <a:bodyPr/>
        <a:lstStyle/>
        <a:p>
          <a:endParaRPr lang="en-US" sz="1000"/>
        </a:p>
      </dgm:t>
    </dgm:pt>
    <dgm:pt modelId="{71C49432-6CB7-4E1D-BCAB-8307989539B8}" type="sibTrans" cxnId="{00DB6C55-EFD7-4B38-A512-2BFE578A63AB}">
      <dgm:prSet/>
      <dgm:spPr/>
      <dgm:t>
        <a:bodyPr/>
        <a:lstStyle/>
        <a:p>
          <a:endParaRPr lang="en-US" sz="1000"/>
        </a:p>
      </dgm:t>
    </dgm:pt>
    <dgm:pt modelId="{DCA31F43-C514-4D87-9456-2F1C5E186BCA}">
      <dgm:prSet custT="1"/>
      <dgm:spPr/>
      <dgm:t>
        <a:bodyPr/>
        <a:lstStyle/>
        <a:p>
          <a:r>
            <a:rPr lang="en-US" sz="1000" dirty="0"/>
            <a:t>Unavailability of IBD points at the hot end might be contributing to the solids’ accumulation only in that part of the boiler.</a:t>
          </a:r>
        </a:p>
      </dgm:t>
    </dgm:pt>
    <dgm:pt modelId="{0D644642-BC62-4ABC-A384-FF740C33FC9B}" type="parTrans" cxnId="{46263592-8075-470D-8A77-25D0DD27FA6C}">
      <dgm:prSet/>
      <dgm:spPr/>
      <dgm:t>
        <a:bodyPr/>
        <a:lstStyle/>
        <a:p>
          <a:endParaRPr lang="en-US" sz="1000"/>
        </a:p>
      </dgm:t>
    </dgm:pt>
    <dgm:pt modelId="{83444730-CF2D-4C08-A217-BC2D140BF425}" type="sibTrans" cxnId="{46263592-8075-470D-8A77-25D0DD27FA6C}">
      <dgm:prSet/>
      <dgm:spPr/>
      <dgm:t>
        <a:bodyPr/>
        <a:lstStyle/>
        <a:p>
          <a:endParaRPr lang="en-US" sz="1000"/>
        </a:p>
      </dgm:t>
    </dgm:pt>
    <dgm:pt modelId="{99FFBC30-A825-46AD-934D-17019D09224E}" type="pres">
      <dgm:prSet presAssocID="{1209D20C-1A00-4FD2-BDDF-D4AC9D377868}" presName="Name0" presStyleCnt="0">
        <dgm:presLayoutVars>
          <dgm:dir/>
          <dgm:animLvl val="lvl"/>
          <dgm:resizeHandles val="exact"/>
        </dgm:presLayoutVars>
      </dgm:prSet>
      <dgm:spPr/>
    </dgm:pt>
    <dgm:pt modelId="{03DCFFD6-0BD9-4355-BF3E-0AEDFEDA5B28}" type="pres">
      <dgm:prSet presAssocID="{CBAE1284-9023-48B4-A107-700E34A656E6}" presName="vertFlow" presStyleCnt="0"/>
      <dgm:spPr/>
    </dgm:pt>
    <dgm:pt modelId="{408BC0F6-2BA1-48AE-BDFD-69C3BEE13E5E}" type="pres">
      <dgm:prSet presAssocID="{CBAE1284-9023-48B4-A107-700E34A656E6}" presName="header" presStyleLbl="node1" presStyleIdx="0" presStyleCnt="6"/>
      <dgm:spPr/>
    </dgm:pt>
    <dgm:pt modelId="{4A154FC1-D7D9-4E50-BB4E-60C36581FCDA}" type="pres">
      <dgm:prSet presAssocID="{DE3896E8-7555-4774-9535-FF5A7D54BE80}" presName="parTrans" presStyleLbl="sibTrans2D1" presStyleIdx="0" presStyleCnt="11"/>
      <dgm:spPr/>
    </dgm:pt>
    <dgm:pt modelId="{60047B67-0BD0-461F-AC68-3FCBDEB96807}" type="pres">
      <dgm:prSet presAssocID="{BB7EA9B0-2FDB-426D-BA85-B105FAD10C3C}" presName="child" presStyleLbl="alignAccFollowNode1" presStyleIdx="0" presStyleCnt="11" custScaleY="343318">
        <dgm:presLayoutVars>
          <dgm:chMax val="0"/>
          <dgm:bulletEnabled val="1"/>
        </dgm:presLayoutVars>
      </dgm:prSet>
      <dgm:spPr/>
    </dgm:pt>
    <dgm:pt modelId="{0E7B3C27-DC03-4E2C-9603-E7D310B630F9}" type="pres">
      <dgm:prSet presAssocID="{CBAE1284-9023-48B4-A107-700E34A656E6}" presName="hSp" presStyleCnt="0"/>
      <dgm:spPr/>
    </dgm:pt>
    <dgm:pt modelId="{177983E8-F3DB-4CDA-897F-C3DD8F8526BE}" type="pres">
      <dgm:prSet presAssocID="{E32EF957-0D21-41CD-909C-0C282BBCF6E1}" presName="vertFlow" presStyleCnt="0"/>
      <dgm:spPr/>
    </dgm:pt>
    <dgm:pt modelId="{E913F313-C312-4249-8107-82204869350F}" type="pres">
      <dgm:prSet presAssocID="{E32EF957-0D21-41CD-909C-0C282BBCF6E1}" presName="header" presStyleLbl="node1" presStyleIdx="1" presStyleCnt="6"/>
      <dgm:spPr/>
    </dgm:pt>
    <dgm:pt modelId="{52B36459-33E6-43C7-A421-3DEB93A2C9CC}" type="pres">
      <dgm:prSet presAssocID="{04A6F5D7-24BB-4B55-95CC-E1DFE6672789}" presName="parTrans" presStyleLbl="sibTrans2D1" presStyleIdx="1" presStyleCnt="11"/>
      <dgm:spPr/>
    </dgm:pt>
    <dgm:pt modelId="{286B533C-6128-4F54-9BA5-BECE671BF21A}" type="pres">
      <dgm:prSet presAssocID="{2429849F-70D3-4CFC-9CCD-2C56057D37D4}" presName="child" presStyleLbl="alignAccFollowNode1" presStyleIdx="1" presStyleCnt="11" custScaleY="231228">
        <dgm:presLayoutVars>
          <dgm:chMax val="0"/>
          <dgm:bulletEnabled val="1"/>
        </dgm:presLayoutVars>
      </dgm:prSet>
      <dgm:spPr/>
    </dgm:pt>
    <dgm:pt modelId="{3DE56EA9-03F0-4297-AEB1-186FF46CA816}" type="pres">
      <dgm:prSet presAssocID="{DFAA1CCF-1C5C-4C92-8133-519BE2FFAF95}" presName="sibTrans" presStyleLbl="sibTrans2D1" presStyleIdx="2" presStyleCnt="11"/>
      <dgm:spPr/>
    </dgm:pt>
    <dgm:pt modelId="{87224A80-43C9-4D43-BB9A-39CCEEAFF5B5}" type="pres">
      <dgm:prSet presAssocID="{3F1BA8A3-43C0-4EAE-A80F-9A319E40C2DD}" presName="child" presStyleLbl="alignAccFollowNode1" presStyleIdx="2" presStyleCnt="11" custScaleY="438416">
        <dgm:presLayoutVars>
          <dgm:chMax val="0"/>
          <dgm:bulletEnabled val="1"/>
        </dgm:presLayoutVars>
      </dgm:prSet>
      <dgm:spPr/>
    </dgm:pt>
    <dgm:pt modelId="{6828D05C-98B7-4643-933F-34A3AFFFDA46}" type="pres">
      <dgm:prSet presAssocID="{E32EF957-0D21-41CD-909C-0C282BBCF6E1}" presName="hSp" presStyleCnt="0"/>
      <dgm:spPr/>
    </dgm:pt>
    <dgm:pt modelId="{B0BDE9D4-92BC-4631-AE4A-5E2FCE3AE028}" type="pres">
      <dgm:prSet presAssocID="{B4EAA00E-D0B9-4206-AB01-A6DB38429EA1}" presName="vertFlow" presStyleCnt="0"/>
      <dgm:spPr/>
    </dgm:pt>
    <dgm:pt modelId="{F763093A-85C8-4595-8E0B-07199AC59841}" type="pres">
      <dgm:prSet presAssocID="{B4EAA00E-D0B9-4206-AB01-A6DB38429EA1}" presName="header" presStyleLbl="node1" presStyleIdx="2" presStyleCnt="6"/>
      <dgm:spPr/>
    </dgm:pt>
    <dgm:pt modelId="{91F8A71B-8CAF-4FCE-9BE1-102D46201FC6}" type="pres">
      <dgm:prSet presAssocID="{EE9BCE37-749F-4AA9-BBFF-FAE2A3ABDCEC}" presName="parTrans" presStyleLbl="sibTrans2D1" presStyleIdx="3" presStyleCnt="11"/>
      <dgm:spPr/>
    </dgm:pt>
    <dgm:pt modelId="{C1F3DBF2-8AF0-43BF-A1B0-2F4B35B436A4}" type="pres">
      <dgm:prSet presAssocID="{D25044C3-EA10-4FED-87C2-46AEC83DF32E}" presName="child" presStyleLbl="alignAccFollowNode1" presStyleIdx="3" presStyleCnt="11" custScaleY="231228">
        <dgm:presLayoutVars>
          <dgm:chMax val="0"/>
          <dgm:bulletEnabled val="1"/>
        </dgm:presLayoutVars>
      </dgm:prSet>
      <dgm:spPr/>
    </dgm:pt>
    <dgm:pt modelId="{1F24E9EE-41F3-417D-BD14-4205BBAAB758}" type="pres">
      <dgm:prSet presAssocID="{B4EAA00E-D0B9-4206-AB01-A6DB38429EA1}" presName="hSp" presStyleCnt="0"/>
      <dgm:spPr/>
    </dgm:pt>
    <dgm:pt modelId="{6B1B5A1A-9D6F-42EA-936E-AE499FD1FAF8}" type="pres">
      <dgm:prSet presAssocID="{F61BED4D-6696-4F45-8696-1A8915420F7C}" presName="vertFlow" presStyleCnt="0"/>
      <dgm:spPr/>
    </dgm:pt>
    <dgm:pt modelId="{0AAA862E-2EE8-4B66-A6C4-B7B1DDD102CA}" type="pres">
      <dgm:prSet presAssocID="{F61BED4D-6696-4F45-8696-1A8915420F7C}" presName="header" presStyleLbl="node1" presStyleIdx="3" presStyleCnt="6"/>
      <dgm:spPr/>
    </dgm:pt>
    <dgm:pt modelId="{41CC3DB5-7E1C-4593-831C-CFFB1419E1C8}" type="pres">
      <dgm:prSet presAssocID="{F6E37259-393A-42D9-B750-84765BE363BB}" presName="parTrans" presStyleLbl="sibTrans2D1" presStyleIdx="4" presStyleCnt="11"/>
      <dgm:spPr/>
    </dgm:pt>
    <dgm:pt modelId="{D0684235-A2D5-4164-AA17-5E9FC878CF8C}" type="pres">
      <dgm:prSet presAssocID="{45918855-74D9-4620-A906-0B40F15E5515}" presName="child" presStyleLbl="alignAccFollowNode1" presStyleIdx="4" presStyleCnt="11" custScaleY="231228">
        <dgm:presLayoutVars>
          <dgm:chMax val="0"/>
          <dgm:bulletEnabled val="1"/>
        </dgm:presLayoutVars>
      </dgm:prSet>
      <dgm:spPr/>
    </dgm:pt>
    <dgm:pt modelId="{7F970126-A155-48E4-8C61-9E5100E91682}" type="pres">
      <dgm:prSet presAssocID="{BB6A2F67-EBD5-4576-8349-28DD4DD94ACC}" presName="sibTrans" presStyleLbl="sibTrans2D1" presStyleIdx="5" presStyleCnt="11"/>
      <dgm:spPr/>
    </dgm:pt>
    <dgm:pt modelId="{A76F29A7-820F-4A7B-9B0C-9E4E3D992E34}" type="pres">
      <dgm:prSet presAssocID="{0B6D17AF-97FF-40D4-8375-890780BAEF63}" presName="child" presStyleLbl="alignAccFollowNode1" presStyleIdx="5" presStyleCnt="11" custScaleY="231228">
        <dgm:presLayoutVars>
          <dgm:chMax val="0"/>
          <dgm:bulletEnabled val="1"/>
        </dgm:presLayoutVars>
      </dgm:prSet>
      <dgm:spPr/>
    </dgm:pt>
    <dgm:pt modelId="{D392E068-446F-4159-BFF8-AE4158EB3D93}" type="pres">
      <dgm:prSet presAssocID="{F61BED4D-6696-4F45-8696-1A8915420F7C}" presName="hSp" presStyleCnt="0"/>
      <dgm:spPr/>
    </dgm:pt>
    <dgm:pt modelId="{926290BC-900A-47C6-8D55-01AE0E043A66}" type="pres">
      <dgm:prSet presAssocID="{941CDE6D-2CDF-4054-BD26-66AD82C5CD16}" presName="vertFlow" presStyleCnt="0"/>
      <dgm:spPr/>
    </dgm:pt>
    <dgm:pt modelId="{287A878A-A6A8-47C5-926E-23133BC2FAC0}" type="pres">
      <dgm:prSet presAssocID="{941CDE6D-2CDF-4054-BD26-66AD82C5CD16}" presName="header" presStyleLbl="node1" presStyleIdx="4" presStyleCnt="6"/>
      <dgm:spPr/>
    </dgm:pt>
    <dgm:pt modelId="{4147FBE2-D7E6-4158-8739-E1F1433FCA51}" type="pres">
      <dgm:prSet presAssocID="{7A6869A1-93D7-43D4-AAA3-87B605339761}" presName="parTrans" presStyleLbl="sibTrans2D1" presStyleIdx="6" presStyleCnt="11"/>
      <dgm:spPr/>
    </dgm:pt>
    <dgm:pt modelId="{4D64DACE-46FC-483C-94DE-D5FCA2D7DD23}" type="pres">
      <dgm:prSet presAssocID="{6F8962ED-42B1-4CAC-B964-299C2235FC51}" presName="child" presStyleLbl="alignAccFollowNode1" presStyleIdx="6" presStyleCnt="11" custScaleY="231228">
        <dgm:presLayoutVars>
          <dgm:chMax val="0"/>
          <dgm:bulletEnabled val="1"/>
        </dgm:presLayoutVars>
      </dgm:prSet>
      <dgm:spPr/>
    </dgm:pt>
    <dgm:pt modelId="{4B2DDD57-0C35-4D67-BBE2-F179998D2FF0}" type="pres">
      <dgm:prSet presAssocID="{941CDE6D-2CDF-4054-BD26-66AD82C5CD16}" presName="hSp" presStyleCnt="0"/>
      <dgm:spPr/>
    </dgm:pt>
    <dgm:pt modelId="{0D34985E-3DD8-4EF7-A7F1-C9863B181C7C}" type="pres">
      <dgm:prSet presAssocID="{6087156D-E0DA-4CB9-86CA-5DA6A75BA139}" presName="vertFlow" presStyleCnt="0"/>
      <dgm:spPr/>
    </dgm:pt>
    <dgm:pt modelId="{CE1C862F-D99B-4964-A2BF-B30FF0759365}" type="pres">
      <dgm:prSet presAssocID="{6087156D-E0DA-4CB9-86CA-5DA6A75BA139}" presName="header" presStyleLbl="node1" presStyleIdx="5" presStyleCnt="6"/>
      <dgm:spPr/>
    </dgm:pt>
    <dgm:pt modelId="{E9D2DB22-71B6-4537-B931-6839DF7E8CF2}" type="pres">
      <dgm:prSet presAssocID="{D90B7850-70BD-43B0-8E4E-7E11F63ABBFA}" presName="parTrans" presStyleLbl="sibTrans2D1" presStyleIdx="7" presStyleCnt="11"/>
      <dgm:spPr/>
    </dgm:pt>
    <dgm:pt modelId="{51F13FE7-F324-4CFE-8FD2-9F98C576276A}" type="pres">
      <dgm:prSet presAssocID="{59BB6E0E-DC82-41A2-95B0-03A75C3CDAFE}" presName="child" presStyleLbl="alignAccFollowNode1" presStyleIdx="7" presStyleCnt="11" custScaleY="231228">
        <dgm:presLayoutVars>
          <dgm:chMax val="0"/>
          <dgm:bulletEnabled val="1"/>
        </dgm:presLayoutVars>
      </dgm:prSet>
      <dgm:spPr/>
    </dgm:pt>
    <dgm:pt modelId="{627A839C-7D5C-4D7B-946C-870953B7C476}" type="pres">
      <dgm:prSet presAssocID="{F9637B3B-9882-4CD2-8311-D7A29B890122}" presName="sibTrans" presStyleLbl="sibTrans2D1" presStyleIdx="8" presStyleCnt="11"/>
      <dgm:spPr/>
    </dgm:pt>
    <dgm:pt modelId="{2CA887B0-9F02-47EC-8B5D-89F6FBD45FE5}" type="pres">
      <dgm:prSet presAssocID="{37652688-24CA-47E6-8299-BA7F72ED1112}" presName="child" presStyleLbl="alignAccFollowNode1" presStyleIdx="8" presStyleCnt="11">
        <dgm:presLayoutVars>
          <dgm:chMax val="0"/>
          <dgm:bulletEnabled val="1"/>
        </dgm:presLayoutVars>
      </dgm:prSet>
      <dgm:spPr/>
    </dgm:pt>
    <dgm:pt modelId="{448E5EF7-251E-44CA-BF0A-24D5CBA31891}" type="pres">
      <dgm:prSet presAssocID="{34CB96DB-7A3D-4372-B30E-1E373C4BB3A4}" presName="sibTrans" presStyleLbl="sibTrans2D1" presStyleIdx="9" presStyleCnt="11"/>
      <dgm:spPr/>
    </dgm:pt>
    <dgm:pt modelId="{739592FD-D551-467A-993D-96AF8979EC46}" type="pres">
      <dgm:prSet presAssocID="{25A51E86-5AEC-4F45-94FD-2282184FBC38}" presName="child" presStyleLbl="alignAccFollowNode1" presStyleIdx="9" presStyleCnt="11">
        <dgm:presLayoutVars>
          <dgm:chMax val="0"/>
          <dgm:bulletEnabled val="1"/>
        </dgm:presLayoutVars>
      </dgm:prSet>
      <dgm:spPr/>
    </dgm:pt>
    <dgm:pt modelId="{C3AB74B3-605A-4905-A31A-49E50A041D6F}" type="pres">
      <dgm:prSet presAssocID="{71C49432-6CB7-4E1D-BCAB-8307989539B8}" presName="sibTrans" presStyleLbl="sibTrans2D1" presStyleIdx="10" presStyleCnt="11"/>
      <dgm:spPr/>
    </dgm:pt>
    <dgm:pt modelId="{B8EAF8D7-4CF4-4C7C-8E7E-01D5EBA991A8}" type="pres">
      <dgm:prSet presAssocID="{DCA31F43-C514-4D87-9456-2F1C5E186BCA}" presName="child" presStyleLbl="alignAccFollowNode1" presStyleIdx="10" presStyleCnt="11" custScaleY="231228">
        <dgm:presLayoutVars>
          <dgm:chMax val="0"/>
          <dgm:bulletEnabled val="1"/>
        </dgm:presLayoutVars>
      </dgm:prSet>
      <dgm:spPr/>
    </dgm:pt>
  </dgm:ptLst>
  <dgm:cxnLst>
    <dgm:cxn modelId="{2E5E0F00-7588-436B-BF6C-0063B4D9E9FE}" srcId="{1209D20C-1A00-4FD2-BDDF-D4AC9D377868}" destId="{E32EF957-0D21-41CD-909C-0C282BBCF6E1}" srcOrd="1" destOrd="0" parTransId="{BF3CB0BB-8243-43B0-AAA9-2094DEDD18AD}" sibTransId="{26D503D3-FC9E-40AB-AC52-030510A06A05}"/>
    <dgm:cxn modelId="{A6DCD413-38E8-462C-B3C9-EFFDB8E32E60}" srcId="{F61BED4D-6696-4F45-8696-1A8915420F7C}" destId="{45918855-74D9-4620-A906-0B40F15E5515}" srcOrd="0" destOrd="0" parTransId="{F6E37259-393A-42D9-B750-84765BE363BB}" sibTransId="{BB6A2F67-EBD5-4576-8349-28DD4DD94ACC}"/>
    <dgm:cxn modelId="{CAD64714-687E-446F-AAAE-89BFBF2BFD0B}" srcId="{B4EAA00E-D0B9-4206-AB01-A6DB38429EA1}" destId="{D25044C3-EA10-4FED-87C2-46AEC83DF32E}" srcOrd="0" destOrd="0" parTransId="{EE9BCE37-749F-4AA9-BBFF-FAE2A3ABDCEC}" sibTransId="{94D9430B-56D7-45BC-A497-246C163760FA}"/>
    <dgm:cxn modelId="{F3C8C616-E968-4639-B921-088F35D69F3D}" type="presOf" srcId="{F6E37259-393A-42D9-B750-84765BE363BB}" destId="{41CC3DB5-7E1C-4593-831C-CFFB1419E1C8}" srcOrd="0" destOrd="0" presId="urn:microsoft.com/office/officeart/2005/8/layout/lProcess1"/>
    <dgm:cxn modelId="{57DE961A-C35E-4DEE-B68C-329E41DA228D}" type="presOf" srcId="{25A51E86-5AEC-4F45-94FD-2282184FBC38}" destId="{739592FD-D551-467A-993D-96AF8979EC46}" srcOrd="0" destOrd="0" presId="urn:microsoft.com/office/officeart/2005/8/layout/lProcess1"/>
    <dgm:cxn modelId="{EA9E191B-76C7-449B-82AF-8FA5BF96EF9B}" srcId="{1209D20C-1A00-4FD2-BDDF-D4AC9D377868}" destId="{B4EAA00E-D0B9-4206-AB01-A6DB38429EA1}" srcOrd="2" destOrd="0" parTransId="{2EB1FF14-E42C-4259-B3B8-9649E29F756D}" sibTransId="{2259CD9C-698B-45AC-89AB-0040C8EC271C}"/>
    <dgm:cxn modelId="{ABFC571E-C454-4C39-A14D-E2755AD5D4A2}" type="presOf" srcId="{04A6F5D7-24BB-4B55-95CC-E1DFE6672789}" destId="{52B36459-33E6-43C7-A421-3DEB93A2C9CC}" srcOrd="0" destOrd="0" presId="urn:microsoft.com/office/officeart/2005/8/layout/lProcess1"/>
    <dgm:cxn modelId="{88BFA627-6A6B-4DF5-883B-1689AD37FF72}" type="presOf" srcId="{CBAE1284-9023-48B4-A107-700E34A656E6}" destId="{408BC0F6-2BA1-48AE-BDFD-69C3BEE13E5E}" srcOrd="0" destOrd="0" presId="urn:microsoft.com/office/officeart/2005/8/layout/lProcess1"/>
    <dgm:cxn modelId="{CB6BAE37-755F-4CB2-92B5-8D02288E7F81}" type="presOf" srcId="{D25044C3-EA10-4FED-87C2-46AEC83DF32E}" destId="{C1F3DBF2-8AF0-43BF-A1B0-2F4B35B436A4}" srcOrd="0" destOrd="0" presId="urn:microsoft.com/office/officeart/2005/8/layout/lProcess1"/>
    <dgm:cxn modelId="{DF8B7C3C-BB23-4E0A-81E3-0B6DE6B261F0}" type="presOf" srcId="{59BB6E0E-DC82-41A2-95B0-03A75C3CDAFE}" destId="{51F13FE7-F324-4CFE-8FD2-9F98C576276A}" srcOrd="0" destOrd="0" presId="urn:microsoft.com/office/officeart/2005/8/layout/lProcess1"/>
    <dgm:cxn modelId="{18D7415F-0721-41EC-9F43-D0AADFBC4D64}" type="presOf" srcId="{0B6D17AF-97FF-40D4-8375-890780BAEF63}" destId="{A76F29A7-820F-4A7B-9B0C-9E4E3D992E34}" srcOrd="0" destOrd="0" presId="urn:microsoft.com/office/officeart/2005/8/layout/lProcess1"/>
    <dgm:cxn modelId="{D5A1A963-505C-49BF-A1F9-0E6CBD920388}" srcId="{6087156D-E0DA-4CB9-86CA-5DA6A75BA139}" destId="{59BB6E0E-DC82-41A2-95B0-03A75C3CDAFE}" srcOrd="0" destOrd="0" parTransId="{D90B7850-70BD-43B0-8E4E-7E11F63ABBFA}" sibTransId="{F9637B3B-9882-4CD2-8311-D7A29B890122}"/>
    <dgm:cxn modelId="{B7D30465-031E-471A-8B38-8DF6CF077B0B}" type="presOf" srcId="{B4EAA00E-D0B9-4206-AB01-A6DB38429EA1}" destId="{F763093A-85C8-4595-8E0B-07199AC59841}" srcOrd="0" destOrd="0" presId="urn:microsoft.com/office/officeart/2005/8/layout/lProcess1"/>
    <dgm:cxn modelId="{A448B146-FA99-4059-9020-65854BA3A67E}" srcId="{1209D20C-1A00-4FD2-BDDF-D4AC9D377868}" destId="{CBAE1284-9023-48B4-A107-700E34A656E6}" srcOrd="0" destOrd="0" parTransId="{7A54A404-861F-4EB0-9D58-F4EB2D8A93D1}" sibTransId="{B2726D7E-F810-4B0C-9D4D-0FCE0B715D13}"/>
    <dgm:cxn modelId="{51B5F647-2F23-419F-89D5-B35145F2F03D}" type="presOf" srcId="{37652688-24CA-47E6-8299-BA7F72ED1112}" destId="{2CA887B0-9F02-47EC-8B5D-89F6FBD45FE5}" srcOrd="0" destOrd="0" presId="urn:microsoft.com/office/officeart/2005/8/layout/lProcess1"/>
    <dgm:cxn modelId="{D1A7AD4D-EF24-4CFD-87F8-3832EC8F768B}" type="presOf" srcId="{941CDE6D-2CDF-4054-BD26-66AD82C5CD16}" destId="{287A878A-A6A8-47C5-926E-23133BC2FAC0}" srcOrd="0" destOrd="0" presId="urn:microsoft.com/office/officeart/2005/8/layout/lProcess1"/>
    <dgm:cxn modelId="{FF896B6E-CB0E-42DE-84AA-163A0DA2DEF3}" type="presOf" srcId="{F9637B3B-9882-4CD2-8311-D7A29B890122}" destId="{627A839C-7D5C-4D7B-946C-870953B7C476}" srcOrd="0" destOrd="0" presId="urn:microsoft.com/office/officeart/2005/8/layout/lProcess1"/>
    <dgm:cxn modelId="{8E29EC71-ED8E-4B5B-8263-C379488EDD43}" type="presOf" srcId="{3F1BA8A3-43C0-4EAE-A80F-9A319E40C2DD}" destId="{87224A80-43C9-4D43-BB9A-39CCEEAFF5B5}" srcOrd="0" destOrd="0" presId="urn:microsoft.com/office/officeart/2005/8/layout/lProcess1"/>
    <dgm:cxn modelId="{00DB6C55-EFD7-4B38-A512-2BFE578A63AB}" srcId="{6087156D-E0DA-4CB9-86CA-5DA6A75BA139}" destId="{25A51E86-5AEC-4F45-94FD-2282184FBC38}" srcOrd="2" destOrd="0" parTransId="{14D4BD8B-E13F-4E50-BD02-845E213C8AF9}" sibTransId="{71C49432-6CB7-4E1D-BCAB-8307989539B8}"/>
    <dgm:cxn modelId="{6CAB0B77-D0D3-4DDC-88CD-A532308B7A64}" srcId="{1209D20C-1A00-4FD2-BDDF-D4AC9D377868}" destId="{941CDE6D-2CDF-4054-BD26-66AD82C5CD16}" srcOrd="4" destOrd="0" parTransId="{08361D31-B241-46B5-9E92-4A11D93C1C86}" sibTransId="{3A699423-EDD5-43A9-820A-57366A0C0B29}"/>
    <dgm:cxn modelId="{64107757-1F86-4B6E-9EF6-CF11D3A0F34B}" type="presOf" srcId="{7A6869A1-93D7-43D4-AAA3-87B605339761}" destId="{4147FBE2-D7E6-4158-8739-E1F1433FCA51}" srcOrd="0" destOrd="0" presId="urn:microsoft.com/office/officeart/2005/8/layout/lProcess1"/>
    <dgm:cxn modelId="{7AAAFD78-3574-4777-86CA-12CAA93690F8}" type="presOf" srcId="{71C49432-6CB7-4E1D-BCAB-8307989539B8}" destId="{C3AB74B3-605A-4905-A31A-49E50A041D6F}" srcOrd="0" destOrd="0" presId="urn:microsoft.com/office/officeart/2005/8/layout/lProcess1"/>
    <dgm:cxn modelId="{75483079-97E5-4255-952F-488BD8FA1D80}" type="presOf" srcId="{BB7EA9B0-2FDB-426D-BA85-B105FAD10C3C}" destId="{60047B67-0BD0-461F-AC68-3FCBDEB96807}" srcOrd="0" destOrd="0" presId="urn:microsoft.com/office/officeart/2005/8/layout/lProcess1"/>
    <dgm:cxn modelId="{DDBC927C-E98A-4DAA-A8E2-F7BA9795D813}" type="presOf" srcId="{EE9BCE37-749F-4AA9-BBFF-FAE2A3ABDCEC}" destId="{91F8A71B-8CAF-4FCE-9BE1-102D46201FC6}" srcOrd="0" destOrd="0" presId="urn:microsoft.com/office/officeart/2005/8/layout/lProcess1"/>
    <dgm:cxn modelId="{8C9ABC82-E682-439D-9765-2F3C8008A553}" type="presOf" srcId="{6F8962ED-42B1-4CAC-B964-299C2235FC51}" destId="{4D64DACE-46FC-483C-94DE-D5FCA2D7DD23}" srcOrd="0" destOrd="0" presId="urn:microsoft.com/office/officeart/2005/8/layout/lProcess1"/>
    <dgm:cxn modelId="{78CCD18B-B5BA-412B-80ED-5CF62C005B65}" type="presOf" srcId="{E32EF957-0D21-41CD-909C-0C282BBCF6E1}" destId="{E913F313-C312-4249-8107-82204869350F}" srcOrd="0" destOrd="0" presId="urn:microsoft.com/office/officeart/2005/8/layout/lProcess1"/>
    <dgm:cxn modelId="{6051E98D-4ADF-4C04-ABAE-17E94C90226D}" type="presOf" srcId="{D90B7850-70BD-43B0-8E4E-7E11F63ABBFA}" destId="{E9D2DB22-71B6-4537-B931-6839DF7E8CF2}" srcOrd="0" destOrd="0" presId="urn:microsoft.com/office/officeart/2005/8/layout/lProcess1"/>
    <dgm:cxn modelId="{17AEC890-E858-4AE0-A74F-E04E8DE2E248}" type="presOf" srcId="{DCA31F43-C514-4D87-9456-2F1C5E186BCA}" destId="{B8EAF8D7-4CF4-4C7C-8E7E-01D5EBA991A8}" srcOrd="0" destOrd="0" presId="urn:microsoft.com/office/officeart/2005/8/layout/lProcess1"/>
    <dgm:cxn modelId="{584AFD91-0F9E-48D2-892F-05755FF5E183}" type="presOf" srcId="{1209D20C-1A00-4FD2-BDDF-D4AC9D377868}" destId="{99FFBC30-A825-46AD-934D-17019D09224E}" srcOrd="0" destOrd="0" presId="urn:microsoft.com/office/officeart/2005/8/layout/lProcess1"/>
    <dgm:cxn modelId="{46263592-8075-470D-8A77-25D0DD27FA6C}" srcId="{6087156D-E0DA-4CB9-86CA-5DA6A75BA139}" destId="{DCA31F43-C514-4D87-9456-2F1C5E186BCA}" srcOrd="3" destOrd="0" parTransId="{0D644642-BC62-4ABC-A384-FF740C33FC9B}" sibTransId="{83444730-CF2D-4C08-A217-BC2D140BF425}"/>
    <dgm:cxn modelId="{85194E9B-A84A-48CB-A31D-11AEF4E64FEF}" srcId="{1209D20C-1A00-4FD2-BDDF-D4AC9D377868}" destId="{F61BED4D-6696-4F45-8696-1A8915420F7C}" srcOrd="3" destOrd="0" parTransId="{99E00574-FBA5-4B71-811F-83BA4D35CB6C}" sibTransId="{E2657AA6-2A6F-4496-B797-18021F876291}"/>
    <dgm:cxn modelId="{C0FE01A2-7445-4054-8569-CD5275604B9E}" srcId="{941CDE6D-2CDF-4054-BD26-66AD82C5CD16}" destId="{6F8962ED-42B1-4CAC-B964-299C2235FC51}" srcOrd="0" destOrd="0" parTransId="{7A6869A1-93D7-43D4-AAA3-87B605339761}" sibTransId="{8A2E317B-B07B-4FE3-AC25-5C4877F4FC9B}"/>
    <dgm:cxn modelId="{AA70FDA4-BD21-43F0-BC18-7260B78A2100}" type="presOf" srcId="{2429849F-70D3-4CFC-9CCD-2C56057D37D4}" destId="{286B533C-6128-4F54-9BA5-BECE671BF21A}" srcOrd="0" destOrd="0" presId="urn:microsoft.com/office/officeart/2005/8/layout/lProcess1"/>
    <dgm:cxn modelId="{7E8CFFA4-1F34-42E6-A869-8E64FF15B408}" srcId="{F61BED4D-6696-4F45-8696-1A8915420F7C}" destId="{0B6D17AF-97FF-40D4-8375-890780BAEF63}" srcOrd="1" destOrd="0" parTransId="{64C97330-C86D-4ECA-9E1E-712A2F9A206A}" sibTransId="{EB95F528-0D33-49FD-B9F4-1617B21C611B}"/>
    <dgm:cxn modelId="{00662FA8-65D2-4E0E-B807-F94FA4CF24CF}" type="presOf" srcId="{BB6A2F67-EBD5-4576-8349-28DD4DD94ACC}" destId="{7F970126-A155-48E4-8C61-9E5100E91682}" srcOrd="0" destOrd="0" presId="urn:microsoft.com/office/officeart/2005/8/layout/lProcess1"/>
    <dgm:cxn modelId="{62CD07A9-3336-4B11-87AF-5502EAF8E283}" srcId="{CBAE1284-9023-48B4-A107-700E34A656E6}" destId="{BB7EA9B0-2FDB-426D-BA85-B105FAD10C3C}" srcOrd="0" destOrd="0" parTransId="{DE3896E8-7555-4774-9535-FF5A7D54BE80}" sibTransId="{9B02433E-7117-4E4E-A6B3-979EB92B486F}"/>
    <dgm:cxn modelId="{6E6ED9B5-F702-4470-86AF-2D7C8F05F97F}" type="presOf" srcId="{DFAA1CCF-1C5C-4C92-8133-519BE2FFAF95}" destId="{3DE56EA9-03F0-4297-AEB1-186FF46CA816}" srcOrd="0" destOrd="0" presId="urn:microsoft.com/office/officeart/2005/8/layout/lProcess1"/>
    <dgm:cxn modelId="{6738E2B6-8FB9-4C6B-ADCB-FE5BF35604A9}" srcId="{E32EF957-0D21-41CD-909C-0C282BBCF6E1}" destId="{3F1BA8A3-43C0-4EAE-A80F-9A319E40C2DD}" srcOrd="1" destOrd="0" parTransId="{F81928D6-66E5-4100-848E-7B043BC1E72A}" sibTransId="{3E5B8273-2DF3-4BF0-AC6F-334513820B38}"/>
    <dgm:cxn modelId="{DA72E6B6-1809-4A04-A009-111156BB1793}" type="presOf" srcId="{F61BED4D-6696-4F45-8696-1A8915420F7C}" destId="{0AAA862E-2EE8-4B66-A6C4-B7B1DDD102CA}" srcOrd="0" destOrd="0" presId="urn:microsoft.com/office/officeart/2005/8/layout/lProcess1"/>
    <dgm:cxn modelId="{C120B3B9-658B-4693-B626-1DB744CB4EBB}" srcId="{6087156D-E0DA-4CB9-86CA-5DA6A75BA139}" destId="{37652688-24CA-47E6-8299-BA7F72ED1112}" srcOrd="1" destOrd="0" parTransId="{7EB83C43-538D-44BA-92C9-8A390DBF20C6}" sibTransId="{34CB96DB-7A3D-4372-B30E-1E373C4BB3A4}"/>
    <dgm:cxn modelId="{B2DA22C0-81FF-4D69-96EB-567BD91BEA6A}" type="presOf" srcId="{34CB96DB-7A3D-4372-B30E-1E373C4BB3A4}" destId="{448E5EF7-251E-44CA-BF0A-24D5CBA31891}" srcOrd="0" destOrd="0" presId="urn:microsoft.com/office/officeart/2005/8/layout/lProcess1"/>
    <dgm:cxn modelId="{1F5609D6-26F5-4F1E-B0F1-D6BF4DE6F25A}" srcId="{E32EF957-0D21-41CD-909C-0C282BBCF6E1}" destId="{2429849F-70D3-4CFC-9CCD-2C56057D37D4}" srcOrd="0" destOrd="0" parTransId="{04A6F5D7-24BB-4B55-95CC-E1DFE6672789}" sibTransId="{DFAA1CCF-1C5C-4C92-8133-519BE2FFAF95}"/>
    <dgm:cxn modelId="{D41163DF-9A4D-4F56-B250-0C78C997472B}" type="presOf" srcId="{45918855-74D9-4620-A906-0B40F15E5515}" destId="{D0684235-A2D5-4164-AA17-5E9FC878CF8C}" srcOrd="0" destOrd="0" presId="urn:microsoft.com/office/officeart/2005/8/layout/lProcess1"/>
    <dgm:cxn modelId="{C41120E3-EA73-4A89-B5B6-E6CBE9FDA10F}" type="presOf" srcId="{6087156D-E0DA-4CB9-86CA-5DA6A75BA139}" destId="{CE1C862F-D99B-4964-A2BF-B30FF0759365}" srcOrd="0" destOrd="0" presId="urn:microsoft.com/office/officeart/2005/8/layout/lProcess1"/>
    <dgm:cxn modelId="{B1B508EB-B730-48BB-9FE6-3D38810917BD}" type="presOf" srcId="{DE3896E8-7555-4774-9535-FF5A7D54BE80}" destId="{4A154FC1-D7D9-4E50-BB4E-60C36581FCDA}" srcOrd="0" destOrd="0" presId="urn:microsoft.com/office/officeart/2005/8/layout/lProcess1"/>
    <dgm:cxn modelId="{3BE767F5-8276-49B1-8A59-6B4A6EA4E238}" srcId="{1209D20C-1A00-4FD2-BDDF-D4AC9D377868}" destId="{6087156D-E0DA-4CB9-86CA-5DA6A75BA139}" srcOrd="5" destOrd="0" parTransId="{B2054DB9-22F3-406B-BC32-D7D76E4F686C}" sibTransId="{84DA09CD-A06E-408A-B627-2EA011E937B7}"/>
    <dgm:cxn modelId="{D6C0C0D1-62E9-4192-A3AC-E37A4309B46E}" type="presParOf" srcId="{99FFBC30-A825-46AD-934D-17019D09224E}" destId="{03DCFFD6-0BD9-4355-BF3E-0AEDFEDA5B28}" srcOrd="0" destOrd="0" presId="urn:microsoft.com/office/officeart/2005/8/layout/lProcess1"/>
    <dgm:cxn modelId="{0253CC31-D19A-46F8-9177-599AA1B58A31}" type="presParOf" srcId="{03DCFFD6-0BD9-4355-BF3E-0AEDFEDA5B28}" destId="{408BC0F6-2BA1-48AE-BDFD-69C3BEE13E5E}" srcOrd="0" destOrd="0" presId="urn:microsoft.com/office/officeart/2005/8/layout/lProcess1"/>
    <dgm:cxn modelId="{69346F8B-D83A-4A9F-A939-42CEB78CC5DF}" type="presParOf" srcId="{03DCFFD6-0BD9-4355-BF3E-0AEDFEDA5B28}" destId="{4A154FC1-D7D9-4E50-BB4E-60C36581FCDA}" srcOrd="1" destOrd="0" presId="urn:microsoft.com/office/officeart/2005/8/layout/lProcess1"/>
    <dgm:cxn modelId="{425910D8-75DB-40F0-B638-82A9FD5A10C5}" type="presParOf" srcId="{03DCFFD6-0BD9-4355-BF3E-0AEDFEDA5B28}" destId="{60047B67-0BD0-461F-AC68-3FCBDEB96807}" srcOrd="2" destOrd="0" presId="urn:microsoft.com/office/officeart/2005/8/layout/lProcess1"/>
    <dgm:cxn modelId="{F8957B7B-2E4A-4BFC-AF51-13FA511173E7}" type="presParOf" srcId="{99FFBC30-A825-46AD-934D-17019D09224E}" destId="{0E7B3C27-DC03-4E2C-9603-E7D310B630F9}" srcOrd="1" destOrd="0" presId="urn:microsoft.com/office/officeart/2005/8/layout/lProcess1"/>
    <dgm:cxn modelId="{79D8F79F-08CB-4F7E-AF5E-B02E629A50C8}" type="presParOf" srcId="{99FFBC30-A825-46AD-934D-17019D09224E}" destId="{177983E8-F3DB-4CDA-897F-C3DD8F8526BE}" srcOrd="2" destOrd="0" presId="urn:microsoft.com/office/officeart/2005/8/layout/lProcess1"/>
    <dgm:cxn modelId="{ED0EE2B1-A97D-4FCA-A878-34B38EA2BE94}" type="presParOf" srcId="{177983E8-F3DB-4CDA-897F-C3DD8F8526BE}" destId="{E913F313-C312-4249-8107-82204869350F}" srcOrd="0" destOrd="0" presId="urn:microsoft.com/office/officeart/2005/8/layout/lProcess1"/>
    <dgm:cxn modelId="{D7CD9AAA-C695-46F2-8BAC-C3E934CF206B}" type="presParOf" srcId="{177983E8-F3DB-4CDA-897F-C3DD8F8526BE}" destId="{52B36459-33E6-43C7-A421-3DEB93A2C9CC}" srcOrd="1" destOrd="0" presId="urn:microsoft.com/office/officeart/2005/8/layout/lProcess1"/>
    <dgm:cxn modelId="{DA36C902-2441-4688-A957-946B67FDEAB8}" type="presParOf" srcId="{177983E8-F3DB-4CDA-897F-C3DD8F8526BE}" destId="{286B533C-6128-4F54-9BA5-BECE671BF21A}" srcOrd="2" destOrd="0" presId="urn:microsoft.com/office/officeart/2005/8/layout/lProcess1"/>
    <dgm:cxn modelId="{3B140CAF-794D-48E3-A619-EE6EAFFC42AA}" type="presParOf" srcId="{177983E8-F3DB-4CDA-897F-C3DD8F8526BE}" destId="{3DE56EA9-03F0-4297-AEB1-186FF46CA816}" srcOrd="3" destOrd="0" presId="urn:microsoft.com/office/officeart/2005/8/layout/lProcess1"/>
    <dgm:cxn modelId="{05A32E85-9798-43F5-8F3A-45AE4BD0DBB8}" type="presParOf" srcId="{177983E8-F3DB-4CDA-897F-C3DD8F8526BE}" destId="{87224A80-43C9-4D43-BB9A-39CCEEAFF5B5}" srcOrd="4" destOrd="0" presId="urn:microsoft.com/office/officeart/2005/8/layout/lProcess1"/>
    <dgm:cxn modelId="{EC0308C7-9ECF-48BC-AB61-37FD9EB49B4A}" type="presParOf" srcId="{99FFBC30-A825-46AD-934D-17019D09224E}" destId="{6828D05C-98B7-4643-933F-34A3AFFFDA46}" srcOrd="3" destOrd="0" presId="urn:microsoft.com/office/officeart/2005/8/layout/lProcess1"/>
    <dgm:cxn modelId="{420C4468-2DBF-424F-A0F3-6F310D365037}" type="presParOf" srcId="{99FFBC30-A825-46AD-934D-17019D09224E}" destId="{B0BDE9D4-92BC-4631-AE4A-5E2FCE3AE028}" srcOrd="4" destOrd="0" presId="urn:microsoft.com/office/officeart/2005/8/layout/lProcess1"/>
    <dgm:cxn modelId="{119EBF95-F783-4327-B10A-44D4E1A07054}" type="presParOf" srcId="{B0BDE9D4-92BC-4631-AE4A-5E2FCE3AE028}" destId="{F763093A-85C8-4595-8E0B-07199AC59841}" srcOrd="0" destOrd="0" presId="urn:microsoft.com/office/officeart/2005/8/layout/lProcess1"/>
    <dgm:cxn modelId="{F4CA4F80-07E0-4F32-B4C3-44F7E1DF56E5}" type="presParOf" srcId="{B0BDE9D4-92BC-4631-AE4A-5E2FCE3AE028}" destId="{91F8A71B-8CAF-4FCE-9BE1-102D46201FC6}" srcOrd="1" destOrd="0" presId="urn:microsoft.com/office/officeart/2005/8/layout/lProcess1"/>
    <dgm:cxn modelId="{7972BE7A-600E-4565-908B-C3CD480799F9}" type="presParOf" srcId="{B0BDE9D4-92BC-4631-AE4A-5E2FCE3AE028}" destId="{C1F3DBF2-8AF0-43BF-A1B0-2F4B35B436A4}" srcOrd="2" destOrd="0" presId="urn:microsoft.com/office/officeart/2005/8/layout/lProcess1"/>
    <dgm:cxn modelId="{821D05DF-DD0D-4FEE-A6BE-B2BE810E4B32}" type="presParOf" srcId="{99FFBC30-A825-46AD-934D-17019D09224E}" destId="{1F24E9EE-41F3-417D-BD14-4205BBAAB758}" srcOrd="5" destOrd="0" presId="urn:microsoft.com/office/officeart/2005/8/layout/lProcess1"/>
    <dgm:cxn modelId="{8C386199-A4B9-498A-85FD-9DD0547A74C5}" type="presParOf" srcId="{99FFBC30-A825-46AD-934D-17019D09224E}" destId="{6B1B5A1A-9D6F-42EA-936E-AE499FD1FAF8}" srcOrd="6" destOrd="0" presId="urn:microsoft.com/office/officeart/2005/8/layout/lProcess1"/>
    <dgm:cxn modelId="{A2F8731E-DEB3-4C8C-9E0B-BD51BBAC9B2D}" type="presParOf" srcId="{6B1B5A1A-9D6F-42EA-936E-AE499FD1FAF8}" destId="{0AAA862E-2EE8-4B66-A6C4-B7B1DDD102CA}" srcOrd="0" destOrd="0" presId="urn:microsoft.com/office/officeart/2005/8/layout/lProcess1"/>
    <dgm:cxn modelId="{98F77DC1-7DC3-4258-9107-473D01E7C26E}" type="presParOf" srcId="{6B1B5A1A-9D6F-42EA-936E-AE499FD1FAF8}" destId="{41CC3DB5-7E1C-4593-831C-CFFB1419E1C8}" srcOrd="1" destOrd="0" presId="urn:microsoft.com/office/officeart/2005/8/layout/lProcess1"/>
    <dgm:cxn modelId="{7DD6D770-2BA8-479B-8D7E-A52F68E3838A}" type="presParOf" srcId="{6B1B5A1A-9D6F-42EA-936E-AE499FD1FAF8}" destId="{D0684235-A2D5-4164-AA17-5E9FC878CF8C}" srcOrd="2" destOrd="0" presId="urn:microsoft.com/office/officeart/2005/8/layout/lProcess1"/>
    <dgm:cxn modelId="{129E868E-93F1-403B-BF41-F84F81CE2F03}" type="presParOf" srcId="{6B1B5A1A-9D6F-42EA-936E-AE499FD1FAF8}" destId="{7F970126-A155-48E4-8C61-9E5100E91682}" srcOrd="3" destOrd="0" presId="urn:microsoft.com/office/officeart/2005/8/layout/lProcess1"/>
    <dgm:cxn modelId="{6297FC53-A039-4DED-AB3C-9C6306C35EE7}" type="presParOf" srcId="{6B1B5A1A-9D6F-42EA-936E-AE499FD1FAF8}" destId="{A76F29A7-820F-4A7B-9B0C-9E4E3D992E34}" srcOrd="4" destOrd="0" presId="urn:microsoft.com/office/officeart/2005/8/layout/lProcess1"/>
    <dgm:cxn modelId="{D2F48316-2A71-43B2-9127-A694DBA005F0}" type="presParOf" srcId="{99FFBC30-A825-46AD-934D-17019D09224E}" destId="{D392E068-446F-4159-BFF8-AE4158EB3D93}" srcOrd="7" destOrd="0" presId="urn:microsoft.com/office/officeart/2005/8/layout/lProcess1"/>
    <dgm:cxn modelId="{FF4AC255-DE9D-4F0E-BF4E-920FE4DEC02D}" type="presParOf" srcId="{99FFBC30-A825-46AD-934D-17019D09224E}" destId="{926290BC-900A-47C6-8D55-01AE0E043A66}" srcOrd="8" destOrd="0" presId="urn:microsoft.com/office/officeart/2005/8/layout/lProcess1"/>
    <dgm:cxn modelId="{8D11776B-95C0-4EDF-9207-CC8E52AF02DC}" type="presParOf" srcId="{926290BC-900A-47C6-8D55-01AE0E043A66}" destId="{287A878A-A6A8-47C5-926E-23133BC2FAC0}" srcOrd="0" destOrd="0" presId="urn:microsoft.com/office/officeart/2005/8/layout/lProcess1"/>
    <dgm:cxn modelId="{8FB32A51-6A85-4114-9F18-C111F0BC6732}" type="presParOf" srcId="{926290BC-900A-47C6-8D55-01AE0E043A66}" destId="{4147FBE2-D7E6-4158-8739-E1F1433FCA51}" srcOrd="1" destOrd="0" presId="urn:microsoft.com/office/officeart/2005/8/layout/lProcess1"/>
    <dgm:cxn modelId="{B8886D3F-BAA6-4BD4-89C7-77A14D994C1E}" type="presParOf" srcId="{926290BC-900A-47C6-8D55-01AE0E043A66}" destId="{4D64DACE-46FC-483C-94DE-D5FCA2D7DD23}" srcOrd="2" destOrd="0" presId="urn:microsoft.com/office/officeart/2005/8/layout/lProcess1"/>
    <dgm:cxn modelId="{36E00A5A-60DB-4749-89C4-D68A652ECB46}" type="presParOf" srcId="{99FFBC30-A825-46AD-934D-17019D09224E}" destId="{4B2DDD57-0C35-4D67-BBE2-F179998D2FF0}" srcOrd="9" destOrd="0" presId="urn:microsoft.com/office/officeart/2005/8/layout/lProcess1"/>
    <dgm:cxn modelId="{5A6B194A-9858-43C1-A4C6-6A10D9B1B780}" type="presParOf" srcId="{99FFBC30-A825-46AD-934D-17019D09224E}" destId="{0D34985E-3DD8-4EF7-A7F1-C9863B181C7C}" srcOrd="10" destOrd="0" presId="urn:microsoft.com/office/officeart/2005/8/layout/lProcess1"/>
    <dgm:cxn modelId="{DBA5AD91-12F0-4853-8B31-244FB61A6668}" type="presParOf" srcId="{0D34985E-3DD8-4EF7-A7F1-C9863B181C7C}" destId="{CE1C862F-D99B-4964-A2BF-B30FF0759365}" srcOrd="0" destOrd="0" presId="urn:microsoft.com/office/officeart/2005/8/layout/lProcess1"/>
    <dgm:cxn modelId="{C7336507-2CCF-4A07-BF8C-35D1B86A39C8}" type="presParOf" srcId="{0D34985E-3DD8-4EF7-A7F1-C9863B181C7C}" destId="{E9D2DB22-71B6-4537-B931-6839DF7E8CF2}" srcOrd="1" destOrd="0" presId="urn:microsoft.com/office/officeart/2005/8/layout/lProcess1"/>
    <dgm:cxn modelId="{8DA81438-5CDD-4ADA-963F-E089A8BFDA5D}" type="presParOf" srcId="{0D34985E-3DD8-4EF7-A7F1-C9863B181C7C}" destId="{51F13FE7-F324-4CFE-8FD2-9F98C576276A}" srcOrd="2" destOrd="0" presId="urn:microsoft.com/office/officeart/2005/8/layout/lProcess1"/>
    <dgm:cxn modelId="{2776ABCF-C625-4525-80CF-74C9A2B8DAF3}" type="presParOf" srcId="{0D34985E-3DD8-4EF7-A7F1-C9863B181C7C}" destId="{627A839C-7D5C-4D7B-946C-870953B7C476}" srcOrd="3" destOrd="0" presId="urn:microsoft.com/office/officeart/2005/8/layout/lProcess1"/>
    <dgm:cxn modelId="{565A64F6-C8C9-4E10-8C5F-5139B81879EC}" type="presParOf" srcId="{0D34985E-3DD8-4EF7-A7F1-C9863B181C7C}" destId="{2CA887B0-9F02-47EC-8B5D-89F6FBD45FE5}" srcOrd="4" destOrd="0" presId="urn:microsoft.com/office/officeart/2005/8/layout/lProcess1"/>
    <dgm:cxn modelId="{86147F6F-87EC-47DD-963F-0A3AE13DFBCF}" type="presParOf" srcId="{0D34985E-3DD8-4EF7-A7F1-C9863B181C7C}" destId="{448E5EF7-251E-44CA-BF0A-24D5CBA31891}" srcOrd="5" destOrd="0" presId="urn:microsoft.com/office/officeart/2005/8/layout/lProcess1"/>
    <dgm:cxn modelId="{40041C78-3996-4019-BBD0-7106FD9758D6}" type="presParOf" srcId="{0D34985E-3DD8-4EF7-A7F1-C9863B181C7C}" destId="{739592FD-D551-467A-993D-96AF8979EC46}" srcOrd="6" destOrd="0" presId="urn:microsoft.com/office/officeart/2005/8/layout/lProcess1"/>
    <dgm:cxn modelId="{FCD837F8-E30E-49F4-A0E4-386416D0C8B2}" type="presParOf" srcId="{0D34985E-3DD8-4EF7-A7F1-C9863B181C7C}" destId="{C3AB74B3-605A-4905-A31A-49E50A041D6F}" srcOrd="7" destOrd="0" presId="urn:microsoft.com/office/officeart/2005/8/layout/lProcess1"/>
    <dgm:cxn modelId="{8633E287-27E3-4B3E-9BC0-8F08D2A29331}" type="presParOf" srcId="{0D34985E-3DD8-4EF7-A7F1-C9863B181C7C}" destId="{B8EAF8D7-4CF4-4C7C-8E7E-01D5EBA991A8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98C94-1469-4D7D-8304-36AF14D5D29C}">
      <dsp:nvSpPr>
        <dsp:cNvPr id="0" name=""/>
        <dsp:cNvSpPr/>
      </dsp:nvSpPr>
      <dsp:spPr>
        <a:xfrm>
          <a:off x="0" y="0"/>
          <a:ext cx="104756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D387D-6F17-45FF-9F14-6B0E2D9B0757}">
      <dsp:nvSpPr>
        <dsp:cNvPr id="0" name=""/>
        <dsp:cNvSpPr/>
      </dsp:nvSpPr>
      <dsp:spPr>
        <a:xfrm>
          <a:off x="0" y="0"/>
          <a:ext cx="2095130" cy="4602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BACKGROUND </a:t>
          </a:r>
          <a:br>
            <a:rPr lang="en-US" sz="1200" b="1" kern="1200" dirty="0"/>
          </a:br>
          <a:br>
            <a:rPr lang="en-US" sz="1200" b="1" kern="1200" dirty="0"/>
          </a:br>
          <a:r>
            <a:rPr lang="en-US" sz="1200" b="1" kern="1200" dirty="0"/>
            <a:t>&amp; </a:t>
          </a:r>
          <a:br>
            <a:rPr lang="en-US" sz="1200" b="1" kern="1200" dirty="0"/>
          </a:br>
          <a:br>
            <a:rPr lang="en-US" sz="1200" b="1" kern="1200" dirty="0"/>
          </a:br>
          <a:r>
            <a:rPr lang="en-US" sz="1200" b="1" kern="1200" dirty="0"/>
            <a:t>PROBLEM STATEMENT</a:t>
          </a:r>
          <a:endParaRPr lang="en-US" sz="1200" kern="1200" dirty="0"/>
        </a:p>
      </dsp:txBody>
      <dsp:txXfrm>
        <a:off x="0" y="0"/>
        <a:ext cx="2095130" cy="4602496"/>
      </dsp:txXfrm>
    </dsp:sp>
    <dsp:sp modelId="{56DC44C9-10B4-47FD-9ECE-3EE0D2264C53}">
      <dsp:nvSpPr>
        <dsp:cNvPr id="0" name=""/>
        <dsp:cNvSpPr/>
      </dsp:nvSpPr>
      <dsp:spPr>
        <a:xfrm>
          <a:off x="2252264" y="27220"/>
          <a:ext cx="8223385" cy="5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/>
            <a:t>I</a:t>
          </a:r>
          <a:r>
            <a:rPr lang="en-GB" sz="1200" kern="1200" dirty="0"/>
            <a:t>n July 2022</a:t>
          </a:r>
          <a:r>
            <a:rPr lang="en-US" sz="1200" kern="1200" dirty="0"/>
            <a:t>, </a:t>
          </a:r>
          <a:r>
            <a:rPr lang="en-GB" sz="1200" kern="1200" dirty="0"/>
            <a:t>site’s process team suspected internal leak of Waste Heat Boiler.</a:t>
          </a:r>
          <a:r>
            <a:rPr lang="en-US" sz="1200" kern="1200" dirty="0"/>
            <a:t> </a:t>
          </a:r>
        </a:p>
      </dsp:txBody>
      <dsp:txXfrm>
        <a:off x="2252264" y="27220"/>
        <a:ext cx="8223385" cy="544411"/>
      </dsp:txXfrm>
    </dsp:sp>
    <dsp:sp modelId="{C526A8DC-74D4-4EA1-B088-9EF89E4A798B}">
      <dsp:nvSpPr>
        <dsp:cNvPr id="0" name=""/>
        <dsp:cNvSpPr/>
      </dsp:nvSpPr>
      <dsp:spPr>
        <a:xfrm>
          <a:off x="2095130" y="571632"/>
          <a:ext cx="8380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40438-26E5-4C4E-B897-31F0CF58E36D}">
      <dsp:nvSpPr>
        <dsp:cNvPr id="0" name=""/>
        <dsp:cNvSpPr/>
      </dsp:nvSpPr>
      <dsp:spPr>
        <a:xfrm>
          <a:off x="2252264" y="598852"/>
          <a:ext cx="8223385" cy="5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Site decided to run the equipment until next turnaround and continued running with suspected internal leak till end of May 2023. </a:t>
          </a:r>
          <a:endParaRPr lang="en-US" sz="1200" kern="1200" dirty="0"/>
        </a:p>
      </dsp:txBody>
      <dsp:txXfrm>
        <a:off x="2252264" y="598852"/>
        <a:ext cx="8223385" cy="544411"/>
      </dsp:txXfrm>
    </dsp:sp>
    <dsp:sp modelId="{7BBCDFE0-061F-4324-8154-12727D3CBF85}">
      <dsp:nvSpPr>
        <dsp:cNvPr id="0" name=""/>
        <dsp:cNvSpPr/>
      </dsp:nvSpPr>
      <dsp:spPr>
        <a:xfrm>
          <a:off x="2095130" y="1143264"/>
          <a:ext cx="8380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0C4C4-5D18-4DE7-BB16-B5152EAC149C}">
      <dsp:nvSpPr>
        <dsp:cNvPr id="0" name=""/>
        <dsp:cNvSpPr/>
      </dsp:nvSpPr>
      <dsp:spPr>
        <a:xfrm>
          <a:off x="2252264" y="1170484"/>
          <a:ext cx="8223385" cy="5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 internal leak was confirmed during equipment internal inspection and hydro testing in June 2023. </a:t>
          </a:r>
        </a:p>
      </dsp:txBody>
      <dsp:txXfrm>
        <a:off x="2252264" y="1170484"/>
        <a:ext cx="8223385" cy="544411"/>
      </dsp:txXfrm>
    </dsp:sp>
    <dsp:sp modelId="{04E0CFFE-0641-4564-9CF4-07DB2562185F}">
      <dsp:nvSpPr>
        <dsp:cNvPr id="0" name=""/>
        <dsp:cNvSpPr/>
      </dsp:nvSpPr>
      <dsp:spPr>
        <a:xfrm>
          <a:off x="2095130" y="1714896"/>
          <a:ext cx="8380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91A54-C313-4C3A-B115-925CE4162B19}">
      <dsp:nvSpPr>
        <dsp:cNvPr id="0" name=""/>
        <dsp:cNvSpPr/>
      </dsp:nvSpPr>
      <dsp:spPr>
        <a:xfrm>
          <a:off x="2252264" y="1742116"/>
          <a:ext cx="8223385" cy="5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equipment had been in service since 2019. </a:t>
          </a:r>
          <a:endParaRPr lang="en-GB" sz="1200" kern="1200" dirty="0"/>
        </a:p>
      </dsp:txBody>
      <dsp:txXfrm>
        <a:off x="2252264" y="1742116"/>
        <a:ext cx="8223385" cy="544411"/>
      </dsp:txXfrm>
    </dsp:sp>
    <dsp:sp modelId="{F1C79387-B7CB-4543-8FA4-20F3318EEDD7}">
      <dsp:nvSpPr>
        <dsp:cNvPr id="0" name=""/>
        <dsp:cNvSpPr/>
      </dsp:nvSpPr>
      <dsp:spPr>
        <a:xfrm>
          <a:off x="2095130" y="2286528"/>
          <a:ext cx="8380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924DC-476D-49C6-BD78-2B7B284F1DEC}">
      <dsp:nvSpPr>
        <dsp:cNvPr id="0" name=""/>
        <dsp:cNvSpPr/>
      </dsp:nvSpPr>
      <dsp:spPr>
        <a:xfrm>
          <a:off x="2252264" y="2313748"/>
          <a:ext cx="8223385" cy="5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/>
            <a:t>About one liter of deposit in the form of lumps was found at the hot end of the boiler shell side.</a:t>
          </a:r>
          <a:endParaRPr lang="en-GB" sz="1200" kern="1200" dirty="0"/>
        </a:p>
      </dsp:txBody>
      <dsp:txXfrm>
        <a:off x="2252264" y="2313748"/>
        <a:ext cx="8223385" cy="544411"/>
      </dsp:txXfrm>
    </dsp:sp>
    <dsp:sp modelId="{69F06AA7-E9BF-4FCE-9532-2DDB04B55721}">
      <dsp:nvSpPr>
        <dsp:cNvPr id="0" name=""/>
        <dsp:cNvSpPr/>
      </dsp:nvSpPr>
      <dsp:spPr>
        <a:xfrm>
          <a:off x="2095130" y="2858160"/>
          <a:ext cx="8380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D7E1C-152E-477A-B526-4AB140211B72}">
      <dsp:nvSpPr>
        <dsp:cNvPr id="0" name=""/>
        <dsp:cNvSpPr/>
      </dsp:nvSpPr>
      <dsp:spPr>
        <a:xfrm>
          <a:off x="2252264" y="2885380"/>
          <a:ext cx="8223385" cy="5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steam drum was found clean as well as cold end didn’t have any solids / deposits accumulation.</a:t>
          </a:r>
        </a:p>
      </dsp:txBody>
      <dsp:txXfrm>
        <a:off x="2252264" y="2885380"/>
        <a:ext cx="8223385" cy="544411"/>
      </dsp:txXfrm>
    </dsp:sp>
    <dsp:sp modelId="{5ECE9502-C07A-4E5B-9EA5-DB8EA3F502F4}">
      <dsp:nvSpPr>
        <dsp:cNvPr id="0" name=""/>
        <dsp:cNvSpPr/>
      </dsp:nvSpPr>
      <dsp:spPr>
        <a:xfrm>
          <a:off x="2095130" y="3429792"/>
          <a:ext cx="8380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86541-23BD-42D8-9AA3-F50CF89D8817}">
      <dsp:nvSpPr>
        <dsp:cNvPr id="0" name=""/>
        <dsp:cNvSpPr/>
      </dsp:nvSpPr>
      <dsp:spPr>
        <a:xfrm>
          <a:off x="2252264" y="3457012"/>
          <a:ext cx="8223385" cy="5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Continuous Blowdown (CBD) rate was maintained ~ 2 - 3 t/h during operation as claimed by the site.</a:t>
          </a:r>
        </a:p>
      </dsp:txBody>
      <dsp:txXfrm>
        <a:off x="2252264" y="3457012"/>
        <a:ext cx="8223385" cy="544411"/>
      </dsp:txXfrm>
    </dsp:sp>
    <dsp:sp modelId="{68AA50AA-985C-4082-A8A2-C6DD2C0D06C2}">
      <dsp:nvSpPr>
        <dsp:cNvPr id="0" name=""/>
        <dsp:cNvSpPr/>
      </dsp:nvSpPr>
      <dsp:spPr>
        <a:xfrm>
          <a:off x="2095130" y="4001424"/>
          <a:ext cx="8380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FD435-53E7-41E6-8046-E26737A16EFF}">
      <dsp:nvSpPr>
        <dsp:cNvPr id="0" name=""/>
        <dsp:cNvSpPr/>
      </dsp:nvSpPr>
      <dsp:spPr>
        <a:xfrm>
          <a:off x="2252264" y="4028644"/>
          <a:ext cx="8223385" cy="5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Intermittent Blowdown (IBD) was conducted once per week, however there was no option available for conducting IBD from the hot end due to design limitations.</a:t>
          </a:r>
        </a:p>
      </dsp:txBody>
      <dsp:txXfrm>
        <a:off x="2252264" y="4028644"/>
        <a:ext cx="8223385" cy="544411"/>
      </dsp:txXfrm>
    </dsp:sp>
    <dsp:sp modelId="{DE4964D7-1F56-45A4-A959-7662E2B9A383}">
      <dsp:nvSpPr>
        <dsp:cNvPr id="0" name=""/>
        <dsp:cNvSpPr/>
      </dsp:nvSpPr>
      <dsp:spPr>
        <a:xfrm>
          <a:off x="2095130" y="4573056"/>
          <a:ext cx="8380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3840F-F23C-49D7-8177-2B08F0719135}">
      <dsp:nvSpPr>
        <dsp:cNvPr id="0" name=""/>
        <dsp:cNvSpPr/>
      </dsp:nvSpPr>
      <dsp:spPr>
        <a:xfrm>
          <a:off x="0" y="0"/>
          <a:ext cx="10946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8CC97-E70E-4883-98D2-89F367362827}">
      <dsp:nvSpPr>
        <dsp:cNvPr id="0" name=""/>
        <dsp:cNvSpPr/>
      </dsp:nvSpPr>
      <dsp:spPr>
        <a:xfrm>
          <a:off x="0" y="0"/>
          <a:ext cx="2189233" cy="494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CoE’s</a:t>
          </a:r>
          <a:r>
            <a:rPr lang="en-US" sz="1200" b="1" kern="1200" dirty="0"/>
            <a:t> SUPPORT &amp; ROLE</a:t>
          </a:r>
          <a:endParaRPr lang="en-US" sz="1200" kern="1200" dirty="0"/>
        </a:p>
      </dsp:txBody>
      <dsp:txXfrm>
        <a:off x="0" y="0"/>
        <a:ext cx="2189233" cy="4948725"/>
      </dsp:txXfrm>
    </dsp:sp>
    <dsp:sp modelId="{9B207F0A-F891-4465-A063-C801600E625A}">
      <dsp:nvSpPr>
        <dsp:cNvPr id="0" name=""/>
        <dsp:cNvSpPr/>
      </dsp:nvSpPr>
      <dsp:spPr>
        <a:xfrm>
          <a:off x="2353425" y="58174"/>
          <a:ext cx="8592741" cy="11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/>
            <a:t>Site approached CoE</a:t>
          </a:r>
          <a:r>
            <a:rPr lang="en-US" sz="1200" kern="1200" dirty="0"/>
            <a:t> </a:t>
          </a:r>
          <a:r>
            <a:rPr lang="en-GB" sz="1200" kern="1200" dirty="0"/>
            <a:t>to evaluate Polished, Boiler Feed and Boiler Water quality as a potential contributor to this leak and recommend areas of improvement.</a:t>
          </a:r>
          <a:endParaRPr lang="en-US" sz="1200" kern="1200" dirty="0"/>
        </a:p>
      </dsp:txBody>
      <dsp:txXfrm>
        <a:off x="2353425" y="58174"/>
        <a:ext cx="8592741" cy="1163481"/>
      </dsp:txXfrm>
    </dsp:sp>
    <dsp:sp modelId="{8581698B-0F4A-4332-8D69-10840A32B6F7}">
      <dsp:nvSpPr>
        <dsp:cNvPr id="0" name=""/>
        <dsp:cNvSpPr/>
      </dsp:nvSpPr>
      <dsp:spPr>
        <a:xfrm>
          <a:off x="2189233" y="1221656"/>
          <a:ext cx="87569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2C2D5-2B5D-4ECD-997E-74B27BCD1739}">
      <dsp:nvSpPr>
        <dsp:cNvPr id="0" name=""/>
        <dsp:cNvSpPr/>
      </dsp:nvSpPr>
      <dsp:spPr>
        <a:xfrm>
          <a:off x="2353425" y="1279830"/>
          <a:ext cx="8592741" cy="11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Multiple meetings were conducted with site and vendor’s teams on this subject to gather / discuss additional information, background and findings. 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2353425" y="1279830"/>
        <a:ext cx="8592741" cy="1163481"/>
      </dsp:txXfrm>
    </dsp:sp>
    <dsp:sp modelId="{12563F3C-CB50-4CB2-A836-8C5EFAF4FBE5}">
      <dsp:nvSpPr>
        <dsp:cNvPr id="0" name=""/>
        <dsp:cNvSpPr/>
      </dsp:nvSpPr>
      <dsp:spPr>
        <a:xfrm>
          <a:off x="2189233" y="2443312"/>
          <a:ext cx="87569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EDFE9-F000-4FEF-BA48-17A9CFF741E4}">
      <dsp:nvSpPr>
        <dsp:cNvPr id="0" name=""/>
        <dsp:cNvSpPr/>
      </dsp:nvSpPr>
      <dsp:spPr>
        <a:xfrm>
          <a:off x="2353425" y="2501486"/>
          <a:ext cx="8592741" cy="11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Detailed water analyses, other operating and designed data collected during the engagements were thoroughly reviewed by </a:t>
          </a:r>
          <a:r>
            <a:rPr lang="en-US" sz="1200" kern="1200" dirty="0" err="1">
              <a:solidFill>
                <a:schemeClr val="tx2"/>
              </a:solidFill>
            </a:rPr>
            <a:t>CoE’s</a:t>
          </a:r>
          <a:r>
            <a:rPr lang="en-US" sz="1200" kern="1200" dirty="0">
              <a:solidFill>
                <a:schemeClr val="tx2"/>
              </a:solidFill>
            </a:rPr>
            <a:t> Water Treatment SME. </a:t>
          </a:r>
        </a:p>
      </dsp:txBody>
      <dsp:txXfrm>
        <a:off x="2353425" y="2501486"/>
        <a:ext cx="8592741" cy="1163481"/>
      </dsp:txXfrm>
    </dsp:sp>
    <dsp:sp modelId="{ED38D0D9-96D5-47A6-AEC9-667C9FD0E115}">
      <dsp:nvSpPr>
        <dsp:cNvPr id="0" name=""/>
        <dsp:cNvSpPr/>
      </dsp:nvSpPr>
      <dsp:spPr>
        <a:xfrm>
          <a:off x="2189233" y="3664968"/>
          <a:ext cx="87569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2A5A7-9087-406D-9278-B805C1C12D91}">
      <dsp:nvSpPr>
        <dsp:cNvPr id="0" name=""/>
        <dsp:cNvSpPr/>
      </dsp:nvSpPr>
      <dsp:spPr>
        <a:xfrm>
          <a:off x="2353425" y="3723142"/>
          <a:ext cx="8592741" cy="116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OEM and licensor also got engaged during the investigation - their provided limits and some design limitations were discussed and evaluated.</a:t>
          </a:r>
        </a:p>
      </dsp:txBody>
      <dsp:txXfrm>
        <a:off x="2353425" y="3723142"/>
        <a:ext cx="8592741" cy="1163481"/>
      </dsp:txXfrm>
    </dsp:sp>
    <dsp:sp modelId="{DF6B32B0-09C3-486D-B61F-047AA4590ED3}">
      <dsp:nvSpPr>
        <dsp:cNvPr id="0" name=""/>
        <dsp:cNvSpPr/>
      </dsp:nvSpPr>
      <dsp:spPr>
        <a:xfrm>
          <a:off x="2189233" y="4886624"/>
          <a:ext cx="87569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0D3AD-0C4A-4D56-9847-C0B0075B4912}">
      <dsp:nvSpPr>
        <dsp:cNvPr id="0" name=""/>
        <dsp:cNvSpPr/>
      </dsp:nvSpPr>
      <dsp:spPr>
        <a:xfrm>
          <a:off x="1558" y="166953"/>
          <a:ext cx="1995936" cy="49898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pH:</a:t>
          </a:r>
        </a:p>
      </dsp:txBody>
      <dsp:txXfrm>
        <a:off x="16173" y="181568"/>
        <a:ext cx="1966706" cy="469754"/>
      </dsp:txXfrm>
    </dsp:sp>
    <dsp:sp modelId="{1D45A410-2EF3-4166-AE77-00E6E609BCD6}">
      <dsp:nvSpPr>
        <dsp:cNvPr id="0" name=""/>
        <dsp:cNvSpPr/>
      </dsp:nvSpPr>
      <dsp:spPr>
        <a:xfrm rot="5400000">
          <a:off x="955865" y="709598"/>
          <a:ext cx="87322" cy="87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C58E5-209A-43BC-A04D-7A7245F0296A}">
      <dsp:nvSpPr>
        <dsp:cNvPr id="0" name=""/>
        <dsp:cNvSpPr/>
      </dsp:nvSpPr>
      <dsp:spPr>
        <a:xfrm>
          <a:off x="1558" y="840582"/>
          <a:ext cx="1995936" cy="1209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SABIC Typeface Text Light" panose="020B0303060202020204" pitchFamily="34" charset="0"/>
              <a:ea typeface="Arial (body)"/>
              <a:cs typeface="Times New Roman" panose="02020603050405020304" pitchFamily="18" charset="0"/>
            </a:rPr>
            <a:t>Many of the BFW pH readings were below the target limits until end of 2021, lowest pH was recorded @ 5.8 in October 2019.</a:t>
          </a:r>
          <a:endParaRPr lang="en-US" sz="1000" kern="1200" dirty="0"/>
        </a:p>
      </dsp:txBody>
      <dsp:txXfrm>
        <a:off x="36980" y="876004"/>
        <a:ext cx="1925092" cy="1138539"/>
      </dsp:txXfrm>
    </dsp:sp>
    <dsp:sp modelId="{821EC493-12DE-4D1B-B725-2F1BCF77CD7E}">
      <dsp:nvSpPr>
        <dsp:cNvPr id="0" name=""/>
        <dsp:cNvSpPr/>
      </dsp:nvSpPr>
      <dsp:spPr>
        <a:xfrm rot="5400000">
          <a:off x="955865" y="2093626"/>
          <a:ext cx="87322" cy="87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61578"/>
            <a:satOff val="-3407"/>
            <a:lumOff val="33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2E804-A372-4627-A5D9-E08A18B94D1B}">
      <dsp:nvSpPr>
        <dsp:cNvPr id="0" name=""/>
        <dsp:cNvSpPr/>
      </dsp:nvSpPr>
      <dsp:spPr>
        <a:xfrm>
          <a:off x="1558" y="2224609"/>
          <a:ext cx="1995936" cy="1209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Later, improved control was observed with majority of the pH readings within the revised limits of 9.2 – 9.8. </a:t>
          </a:r>
        </a:p>
      </dsp:txBody>
      <dsp:txXfrm>
        <a:off x="36980" y="2260031"/>
        <a:ext cx="1925092" cy="1138539"/>
      </dsp:txXfrm>
    </dsp:sp>
    <dsp:sp modelId="{D48E8F48-2918-4BF3-ABC5-1E9A611C6268}">
      <dsp:nvSpPr>
        <dsp:cNvPr id="0" name=""/>
        <dsp:cNvSpPr/>
      </dsp:nvSpPr>
      <dsp:spPr>
        <a:xfrm rot="5400000">
          <a:off x="955865" y="3477653"/>
          <a:ext cx="87322" cy="87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23155"/>
            <a:satOff val="-6813"/>
            <a:lumOff val="66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F672F-A445-4F5C-81C8-30C61E9EF4BB}">
      <dsp:nvSpPr>
        <dsp:cNvPr id="0" name=""/>
        <dsp:cNvSpPr/>
      </dsp:nvSpPr>
      <dsp:spPr>
        <a:xfrm>
          <a:off x="1558" y="3608637"/>
          <a:ext cx="1995936" cy="1209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Maintaining required pH is very critical for smooth operation and ensuring asset integrity and reliability.</a:t>
          </a:r>
        </a:p>
      </dsp:txBody>
      <dsp:txXfrm>
        <a:off x="36980" y="3644059"/>
        <a:ext cx="1925092" cy="1138539"/>
      </dsp:txXfrm>
    </dsp:sp>
    <dsp:sp modelId="{FDD1A17F-5CAF-41EF-90F2-25D635397E25}">
      <dsp:nvSpPr>
        <dsp:cNvPr id="0" name=""/>
        <dsp:cNvSpPr/>
      </dsp:nvSpPr>
      <dsp:spPr>
        <a:xfrm>
          <a:off x="2276926" y="166953"/>
          <a:ext cx="1995936" cy="49898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Dissolved Oxygen:</a:t>
          </a:r>
        </a:p>
      </dsp:txBody>
      <dsp:txXfrm>
        <a:off x="2291541" y="181568"/>
        <a:ext cx="1966706" cy="469754"/>
      </dsp:txXfrm>
    </dsp:sp>
    <dsp:sp modelId="{540BCDFA-3D19-4500-AE3A-799FE61014DB}">
      <dsp:nvSpPr>
        <dsp:cNvPr id="0" name=""/>
        <dsp:cNvSpPr/>
      </dsp:nvSpPr>
      <dsp:spPr>
        <a:xfrm rot="5400000">
          <a:off x="3231233" y="709598"/>
          <a:ext cx="87322" cy="87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84733"/>
            <a:satOff val="-10220"/>
            <a:lumOff val="99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2D9B3-140E-4ED7-8646-8E168F04BCA4}">
      <dsp:nvSpPr>
        <dsp:cNvPr id="0" name=""/>
        <dsp:cNvSpPr/>
      </dsp:nvSpPr>
      <dsp:spPr>
        <a:xfrm>
          <a:off x="2276926" y="840582"/>
          <a:ext cx="1995936" cy="1209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All the reported numbers were consistent @ 5 ppb that seems very unlikely. </a:t>
          </a:r>
        </a:p>
      </dsp:txBody>
      <dsp:txXfrm>
        <a:off x="2312348" y="876004"/>
        <a:ext cx="1925092" cy="1138539"/>
      </dsp:txXfrm>
    </dsp:sp>
    <dsp:sp modelId="{337D9F61-9E80-4947-8CA2-0712E910F2F2}">
      <dsp:nvSpPr>
        <dsp:cNvPr id="0" name=""/>
        <dsp:cNvSpPr/>
      </dsp:nvSpPr>
      <dsp:spPr>
        <a:xfrm rot="5400000">
          <a:off x="3231233" y="2093626"/>
          <a:ext cx="87322" cy="87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246311"/>
            <a:satOff val="-13626"/>
            <a:lumOff val="132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52FA4-ACEB-4088-BD90-D64B23EB9AF7}">
      <dsp:nvSpPr>
        <dsp:cNvPr id="0" name=""/>
        <dsp:cNvSpPr/>
      </dsp:nvSpPr>
      <dsp:spPr>
        <a:xfrm>
          <a:off x="2276926" y="2224609"/>
          <a:ext cx="1995936" cy="1209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Accuracy of the DO online data needs to be verified by the site.</a:t>
          </a:r>
          <a:endParaRPr lang="en-US" sz="1000" kern="1200" dirty="0"/>
        </a:p>
      </dsp:txBody>
      <dsp:txXfrm>
        <a:off x="2312348" y="2260031"/>
        <a:ext cx="1925092" cy="1138539"/>
      </dsp:txXfrm>
    </dsp:sp>
    <dsp:sp modelId="{9485455F-A465-4DB8-A423-05C6186917A3}">
      <dsp:nvSpPr>
        <dsp:cNvPr id="0" name=""/>
        <dsp:cNvSpPr/>
      </dsp:nvSpPr>
      <dsp:spPr>
        <a:xfrm rot="5400000">
          <a:off x="3231233" y="3477653"/>
          <a:ext cx="87322" cy="87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307889"/>
            <a:satOff val="-17033"/>
            <a:lumOff val="165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B927B-DC1A-486A-B4C0-36AB08C2EB8E}">
      <dsp:nvSpPr>
        <dsp:cNvPr id="0" name=""/>
        <dsp:cNvSpPr/>
      </dsp:nvSpPr>
      <dsp:spPr>
        <a:xfrm>
          <a:off x="2276926" y="3608637"/>
          <a:ext cx="1995936" cy="1209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Poor dissolved oxygen control could compromise required corrosion protection and might lead to localized corrosion, equipment failures and undesired production losses.</a:t>
          </a:r>
        </a:p>
      </dsp:txBody>
      <dsp:txXfrm>
        <a:off x="2312348" y="3644059"/>
        <a:ext cx="1925092" cy="1138539"/>
      </dsp:txXfrm>
    </dsp:sp>
    <dsp:sp modelId="{AE0AACB9-87F7-43AD-832C-FAF84D41FF1B}">
      <dsp:nvSpPr>
        <dsp:cNvPr id="0" name=""/>
        <dsp:cNvSpPr/>
      </dsp:nvSpPr>
      <dsp:spPr>
        <a:xfrm>
          <a:off x="4552294" y="166953"/>
          <a:ext cx="1995936" cy="49898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DO Scavenger Residuals:</a:t>
          </a:r>
          <a:endParaRPr lang="en-US" sz="1000" kern="1200" dirty="0"/>
        </a:p>
      </dsp:txBody>
      <dsp:txXfrm>
        <a:off x="4566909" y="181568"/>
        <a:ext cx="1966706" cy="469754"/>
      </dsp:txXfrm>
    </dsp:sp>
    <dsp:sp modelId="{1D552ECA-5740-44C4-AFB6-25149E462861}">
      <dsp:nvSpPr>
        <dsp:cNvPr id="0" name=""/>
        <dsp:cNvSpPr/>
      </dsp:nvSpPr>
      <dsp:spPr>
        <a:xfrm rot="5400000">
          <a:off x="5506601" y="709598"/>
          <a:ext cx="87322" cy="87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369466"/>
            <a:satOff val="-20439"/>
            <a:lumOff val="19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FD0C6-1532-41BD-9099-4A79111723F3}">
      <dsp:nvSpPr>
        <dsp:cNvPr id="0" name=""/>
        <dsp:cNvSpPr/>
      </dsp:nvSpPr>
      <dsp:spPr>
        <a:xfrm>
          <a:off x="4552294" y="840582"/>
          <a:ext cx="1995936" cy="1209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Poor control was observed on maintaining required DO Scavenger residuals with 15% readings below the lower target limit of 0.5 ppm.</a:t>
          </a:r>
        </a:p>
      </dsp:txBody>
      <dsp:txXfrm>
        <a:off x="4587716" y="876004"/>
        <a:ext cx="1925092" cy="1138539"/>
      </dsp:txXfrm>
    </dsp:sp>
    <dsp:sp modelId="{279D23F4-0291-4A64-B4AB-C61333ECDDB0}">
      <dsp:nvSpPr>
        <dsp:cNvPr id="0" name=""/>
        <dsp:cNvSpPr/>
      </dsp:nvSpPr>
      <dsp:spPr>
        <a:xfrm rot="5400000">
          <a:off x="5506601" y="2093626"/>
          <a:ext cx="87322" cy="87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431044"/>
            <a:satOff val="-23846"/>
            <a:lumOff val="232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8F2E0-47BA-409A-8617-9FD10171F5D4}">
      <dsp:nvSpPr>
        <dsp:cNvPr id="0" name=""/>
        <dsp:cNvSpPr/>
      </dsp:nvSpPr>
      <dsp:spPr>
        <a:xfrm>
          <a:off x="4552294" y="2224609"/>
          <a:ext cx="1995936" cy="1209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It is critical to always maintain required residuals to ensure proper dissolved oxygen removal.</a:t>
          </a:r>
        </a:p>
      </dsp:txBody>
      <dsp:txXfrm>
        <a:off x="4587716" y="2260031"/>
        <a:ext cx="1925092" cy="1138539"/>
      </dsp:txXfrm>
    </dsp:sp>
    <dsp:sp modelId="{660A1BAF-993F-4342-A47C-A305C46FD16F}">
      <dsp:nvSpPr>
        <dsp:cNvPr id="0" name=""/>
        <dsp:cNvSpPr/>
      </dsp:nvSpPr>
      <dsp:spPr>
        <a:xfrm>
          <a:off x="6827662" y="166953"/>
          <a:ext cx="1995936" cy="49898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Conductivity:</a:t>
          </a:r>
          <a:endParaRPr lang="en-US" sz="1000" kern="1200" dirty="0"/>
        </a:p>
      </dsp:txBody>
      <dsp:txXfrm>
        <a:off x="6842277" y="181568"/>
        <a:ext cx="1966706" cy="469754"/>
      </dsp:txXfrm>
    </dsp:sp>
    <dsp:sp modelId="{01343E6C-25F8-4465-9226-38A0BF5C8978}">
      <dsp:nvSpPr>
        <dsp:cNvPr id="0" name=""/>
        <dsp:cNvSpPr/>
      </dsp:nvSpPr>
      <dsp:spPr>
        <a:xfrm rot="5400000">
          <a:off x="7781969" y="709598"/>
          <a:ext cx="87322" cy="87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492622"/>
            <a:satOff val="-27252"/>
            <a:lumOff val="265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26A0D-C744-4838-AFAC-DC976BCA0E0D}">
      <dsp:nvSpPr>
        <dsp:cNvPr id="0" name=""/>
        <dsp:cNvSpPr/>
      </dsp:nvSpPr>
      <dsp:spPr>
        <a:xfrm>
          <a:off x="6827662" y="840582"/>
          <a:ext cx="1995936" cy="1209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33% of BFW conductivity numbers were above the target limit of &lt; 5 </a:t>
          </a:r>
          <a:r>
            <a:rPr lang="en-US" sz="1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µ</a:t>
          </a:r>
          <a:r>
            <a:rPr lang="en-US" sz="1000" kern="1200" dirty="0"/>
            <a:t>S/cm. </a:t>
          </a:r>
        </a:p>
      </dsp:txBody>
      <dsp:txXfrm>
        <a:off x="6863084" y="876004"/>
        <a:ext cx="1925092" cy="1138539"/>
      </dsp:txXfrm>
    </dsp:sp>
    <dsp:sp modelId="{38E92EA5-EB3E-431D-B198-C30DD42D9EB2}">
      <dsp:nvSpPr>
        <dsp:cNvPr id="0" name=""/>
        <dsp:cNvSpPr/>
      </dsp:nvSpPr>
      <dsp:spPr>
        <a:xfrm rot="5400000">
          <a:off x="7781969" y="2093626"/>
          <a:ext cx="87322" cy="87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554200"/>
            <a:satOff val="-30659"/>
            <a:lumOff val="298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4BCA8-DBC0-4C47-8AB0-8A7D73D283AB}">
      <dsp:nvSpPr>
        <dsp:cNvPr id="0" name=""/>
        <dsp:cNvSpPr/>
      </dsp:nvSpPr>
      <dsp:spPr>
        <a:xfrm>
          <a:off x="6827662" y="2224609"/>
          <a:ext cx="1995936" cy="1209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All the reported BFW conductivity numbers were over the limit from late 2022 due to additional amine feed. </a:t>
          </a:r>
        </a:p>
      </dsp:txBody>
      <dsp:txXfrm>
        <a:off x="6863084" y="2260031"/>
        <a:ext cx="1925092" cy="1138539"/>
      </dsp:txXfrm>
    </dsp:sp>
    <dsp:sp modelId="{18D42D4D-A25E-4CB9-9E16-0B87DE82CE64}">
      <dsp:nvSpPr>
        <dsp:cNvPr id="0" name=""/>
        <dsp:cNvSpPr/>
      </dsp:nvSpPr>
      <dsp:spPr>
        <a:xfrm>
          <a:off x="9103030" y="166953"/>
          <a:ext cx="1995936" cy="49898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Silica:</a:t>
          </a:r>
        </a:p>
      </dsp:txBody>
      <dsp:txXfrm>
        <a:off x="9117645" y="181568"/>
        <a:ext cx="1966706" cy="469754"/>
      </dsp:txXfrm>
    </dsp:sp>
    <dsp:sp modelId="{A7E3844F-DADF-452A-AF53-8A97437325B5}">
      <dsp:nvSpPr>
        <dsp:cNvPr id="0" name=""/>
        <dsp:cNvSpPr/>
      </dsp:nvSpPr>
      <dsp:spPr>
        <a:xfrm rot="5400000">
          <a:off x="10057337" y="709598"/>
          <a:ext cx="87322" cy="87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615777"/>
            <a:satOff val="-34065"/>
            <a:lumOff val="331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B978C-92E0-4CE1-8AC7-F99592BAB362}">
      <dsp:nvSpPr>
        <dsp:cNvPr id="0" name=""/>
        <dsp:cNvSpPr/>
      </dsp:nvSpPr>
      <dsp:spPr>
        <a:xfrm>
          <a:off x="9103030" y="840582"/>
          <a:ext cx="1995936" cy="1209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Most of the reported silica numbers were within target limits.</a:t>
          </a:r>
        </a:p>
      </dsp:txBody>
      <dsp:txXfrm>
        <a:off x="9138452" y="876004"/>
        <a:ext cx="1925092" cy="1138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BC0F6-2BA1-48AE-BDFD-69C3BEE13E5E}">
      <dsp:nvSpPr>
        <dsp:cNvPr id="0" name=""/>
        <dsp:cNvSpPr/>
      </dsp:nvSpPr>
      <dsp:spPr>
        <a:xfrm>
          <a:off x="1954" y="316449"/>
          <a:ext cx="1728574" cy="43214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/>
            <a:t>pH:</a:t>
          </a:r>
          <a:endParaRPr lang="en-US" sz="1000" kern="1200" dirty="0"/>
        </a:p>
      </dsp:txBody>
      <dsp:txXfrm>
        <a:off x="14611" y="329106"/>
        <a:ext cx="1703260" cy="406829"/>
      </dsp:txXfrm>
    </dsp:sp>
    <dsp:sp modelId="{4A154FC1-D7D9-4E50-BB4E-60C36581FCDA}">
      <dsp:nvSpPr>
        <dsp:cNvPr id="0" name=""/>
        <dsp:cNvSpPr/>
      </dsp:nvSpPr>
      <dsp:spPr>
        <a:xfrm rot="5400000">
          <a:off x="828429" y="786405"/>
          <a:ext cx="75625" cy="75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47B67-0BD0-461F-AC68-3FCBDEB96807}">
      <dsp:nvSpPr>
        <dsp:cNvPr id="0" name=""/>
        <dsp:cNvSpPr/>
      </dsp:nvSpPr>
      <dsp:spPr>
        <a:xfrm>
          <a:off x="1954" y="899843"/>
          <a:ext cx="1728574" cy="14836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14% readings were out of the target limits of 9.2 - 9.8 with majority of them below 9.2.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SABIC Typeface Text Light"/>
              <a:ea typeface="+mn-ea"/>
              <a:cs typeface="SABIC Typeface Text Light"/>
            </a:rPr>
            <a:t>pH values were not representative of high phosphates.</a:t>
          </a:r>
        </a:p>
      </dsp:txBody>
      <dsp:txXfrm>
        <a:off x="45408" y="943297"/>
        <a:ext cx="1641666" cy="1396718"/>
      </dsp:txXfrm>
    </dsp:sp>
    <dsp:sp modelId="{E913F313-C312-4249-8107-82204869350F}">
      <dsp:nvSpPr>
        <dsp:cNvPr id="0" name=""/>
        <dsp:cNvSpPr/>
      </dsp:nvSpPr>
      <dsp:spPr>
        <a:xfrm>
          <a:off x="1972529" y="316449"/>
          <a:ext cx="1728574" cy="43214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Conductivity:</a:t>
          </a:r>
          <a:endParaRPr lang="en-US" sz="1000" kern="1200" dirty="0"/>
        </a:p>
      </dsp:txBody>
      <dsp:txXfrm>
        <a:off x="1985186" y="329106"/>
        <a:ext cx="1703260" cy="406829"/>
      </dsp:txXfrm>
    </dsp:sp>
    <dsp:sp modelId="{52B36459-33E6-43C7-A421-3DEB93A2C9CC}">
      <dsp:nvSpPr>
        <dsp:cNvPr id="0" name=""/>
        <dsp:cNvSpPr/>
      </dsp:nvSpPr>
      <dsp:spPr>
        <a:xfrm rot="5400000">
          <a:off x="2799004" y="786405"/>
          <a:ext cx="75625" cy="75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B533C-6128-4F54-9BA5-BECE671BF21A}">
      <dsp:nvSpPr>
        <dsp:cNvPr id="0" name=""/>
        <dsp:cNvSpPr/>
      </dsp:nvSpPr>
      <dsp:spPr>
        <a:xfrm>
          <a:off x="1972529" y="899843"/>
          <a:ext cx="1728574" cy="9992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Major fluctuation was observed in conductivity control.</a:t>
          </a:r>
        </a:p>
      </dsp:txBody>
      <dsp:txXfrm>
        <a:off x="2001796" y="929110"/>
        <a:ext cx="1670040" cy="940703"/>
      </dsp:txXfrm>
    </dsp:sp>
    <dsp:sp modelId="{3DE56EA9-03F0-4297-AEB1-186FF46CA816}">
      <dsp:nvSpPr>
        <dsp:cNvPr id="0" name=""/>
        <dsp:cNvSpPr/>
      </dsp:nvSpPr>
      <dsp:spPr>
        <a:xfrm rot="5400000">
          <a:off x="2799004" y="1936892"/>
          <a:ext cx="75625" cy="75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24A80-43C9-4D43-BB9A-39CCEEAFF5B5}">
      <dsp:nvSpPr>
        <dsp:cNvPr id="0" name=""/>
        <dsp:cNvSpPr/>
      </dsp:nvSpPr>
      <dsp:spPr>
        <a:xfrm>
          <a:off x="1972529" y="2050330"/>
          <a:ext cx="1728574" cy="189458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All the conductivity numbers were very low from March 2022 onwards after the tubes leak.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rgbClr val="4D4D4D">
                <a:hueOff val="0"/>
                <a:satOff val="0"/>
                <a:lumOff val="0"/>
                <a:alphaOff val="0"/>
              </a:srgbClr>
            </a:solidFill>
            <a:latin typeface="SABIC Typeface Text Light"/>
            <a:ea typeface="+mn-ea"/>
            <a:cs typeface="SABIC Typeface Text Light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SABIC Typeface Text Light"/>
              <a:ea typeface="+mn-ea"/>
              <a:cs typeface="SABIC Typeface Text Light"/>
            </a:rPr>
            <a:t>Conductivity numbers didn’t correspond to the CBD rates provided by the site. </a:t>
          </a:r>
        </a:p>
      </dsp:txBody>
      <dsp:txXfrm>
        <a:off x="2023157" y="2100958"/>
        <a:ext cx="1627318" cy="1793330"/>
      </dsp:txXfrm>
    </dsp:sp>
    <dsp:sp modelId="{F763093A-85C8-4595-8E0B-07199AC59841}">
      <dsp:nvSpPr>
        <dsp:cNvPr id="0" name=""/>
        <dsp:cNvSpPr/>
      </dsp:nvSpPr>
      <dsp:spPr>
        <a:xfrm>
          <a:off x="3943104" y="316449"/>
          <a:ext cx="1728574" cy="43214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Silica:</a:t>
          </a:r>
          <a:endParaRPr lang="en-US" sz="1000" kern="1200" dirty="0"/>
        </a:p>
      </dsp:txBody>
      <dsp:txXfrm>
        <a:off x="3955761" y="329106"/>
        <a:ext cx="1703260" cy="406829"/>
      </dsp:txXfrm>
    </dsp:sp>
    <dsp:sp modelId="{91F8A71B-8CAF-4FCE-9BE1-102D46201FC6}">
      <dsp:nvSpPr>
        <dsp:cNvPr id="0" name=""/>
        <dsp:cNvSpPr/>
      </dsp:nvSpPr>
      <dsp:spPr>
        <a:xfrm rot="5400000">
          <a:off x="4769579" y="786405"/>
          <a:ext cx="75625" cy="75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3DBF2-8AF0-43BF-A1B0-2F4B35B436A4}">
      <dsp:nvSpPr>
        <dsp:cNvPr id="0" name=""/>
        <dsp:cNvSpPr/>
      </dsp:nvSpPr>
      <dsp:spPr>
        <a:xfrm>
          <a:off x="3943104" y="899843"/>
          <a:ext cx="1728574" cy="9992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Majority of the reported silica numbers remained within target limits with few reported spikes.</a:t>
          </a:r>
          <a:endParaRPr lang="en-US" sz="1000" kern="1200" dirty="0"/>
        </a:p>
      </dsp:txBody>
      <dsp:txXfrm>
        <a:off x="3972371" y="929110"/>
        <a:ext cx="1670040" cy="940703"/>
      </dsp:txXfrm>
    </dsp:sp>
    <dsp:sp modelId="{0AAA862E-2EE8-4B66-A6C4-B7B1DDD102CA}">
      <dsp:nvSpPr>
        <dsp:cNvPr id="0" name=""/>
        <dsp:cNvSpPr/>
      </dsp:nvSpPr>
      <dsp:spPr>
        <a:xfrm>
          <a:off x="5913679" y="316449"/>
          <a:ext cx="1728574" cy="43214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Phosphates Residuals:</a:t>
          </a:r>
          <a:endParaRPr lang="en-US" sz="1000" kern="1200" dirty="0"/>
        </a:p>
      </dsp:txBody>
      <dsp:txXfrm>
        <a:off x="5926336" y="329106"/>
        <a:ext cx="1703260" cy="406829"/>
      </dsp:txXfrm>
    </dsp:sp>
    <dsp:sp modelId="{41CC3DB5-7E1C-4593-831C-CFFB1419E1C8}">
      <dsp:nvSpPr>
        <dsp:cNvPr id="0" name=""/>
        <dsp:cNvSpPr/>
      </dsp:nvSpPr>
      <dsp:spPr>
        <a:xfrm rot="5400000">
          <a:off x="6740154" y="786405"/>
          <a:ext cx="75625" cy="75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84235-A2D5-4164-AA17-5E9FC878CF8C}">
      <dsp:nvSpPr>
        <dsp:cNvPr id="0" name=""/>
        <dsp:cNvSpPr/>
      </dsp:nvSpPr>
      <dsp:spPr>
        <a:xfrm>
          <a:off x="5913679" y="899843"/>
          <a:ext cx="1728574" cy="9992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82% readings were out of the control limits of 2 - 6 ppm, mostly higher than the upper limit. </a:t>
          </a:r>
        </a:p>
      </dsp:txBody>
      <dsp:txXfrm>
        <a:off x="5942946" y="929110"/>
        <a:ext cx="1670040" cy="940703"/>
      </dsp:txXfrm>
    </dsp:sp>
    <dsp:sp modelId="{7F970126-A155-48E4-8C61-9E5100E91682}">
      <dsp:nvSpPr>
        <dsp:cNvPr id="0" name=""/>
        <dsp:cNvSpPr/>
      </dsp:nvSpPr>
      <dsp:spPr>
        <a:xfrm rot="5400000">
          <a:off x="6740154" y="1936892"/>
          <a:ext cx="75625" cy="75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F29A7-820F-4A7B-9B0C-9E4E3D992E34}">
      <dsp:nvSpPr>
        <dsp:cNvPr id="0" name=""/>
        <dsp:cNvSpPr/>
      </dsp:nvSpPr>
      <dsp:spPr>
        <a:xfrm>
          <a:off x="5913679" y="2050330"/>
          <a:ext cx="1728574" cy="9992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Target limit in the LIMS data was not consistent with the SMS-CC-11 requirements.</a:t>
          </a:r>
        </a:p>
      </dsp:txBody>
      <dsp:txXfrm>
        <a:off x="5942946" y="2079597"/>
        <a:ext cx="1670040" cy="940703"/>
      </dsp:txXfrm>
    </dsp:sp>
    <dsp:sp modelId="{287A878A-A6A8-47C5-926E-23133BC2FAC0}">
      <dsp:nvSpPr>
        <dsp:cNvPr id="0" name=""/>
        <dsp:cNvSpPr/>
      </dsp:nvSpPr>
      <dsp:spPr>
        <a:xfrm>
          <a:off x="7884254" y="316449"/>
          <a:ext cx="1728574" cy="43214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Iron:</a:t>
          </a:r>
          <a:endParaRPr lang="en-US" sz="1000" kern="1200" dirty="0"/>
        </a:p>
      </dsp:txBody>
      <dsp:txXfrm>
        <a:off x="7896911" y="329106"/>
        <a:ext cx="1703260" cy="406829"/>
      </dsp:txXfrm>
    </dsp:sp>
    <dsp:sp modelId="{4147FBE2-D7E6-4158-8739-E1F1433FCA51}">
      <dsp:nvSpPr>
        <dsp:cNvPr id="0" name=""/>
        <dsp:cNvSpPr/>
      </dsp:nvSpPr>
      <dsp:spPr>
        <a:xfrm rot="5400000">
          <a:off x="8710729" y="786405"/>
          <a:ext cx="75625" cy="75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4DACE-46FC-483C-94DE-D5FCA2D7DD23}">
      <dsp:nvSpPr>
        <dsp:cNvPr id="0" name=""/>
        <dsp:cNvSpPr/>
      </dsp:nvSpPr>
      <dsp:spPr>
        <a:xfrm>
          <a:off x="7884254" y="899843"/>
          <a:ext cx="1728574" cy="9992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All the reported numbers remained below 0.5 ppm.</a:t>
          </a:r>
          <a:endParaRPr lang="en-US" sz="1000" kern="1200" dirty="0"/>
        </a:p>
      </dsp:txBody>
      <dsp:txXfrm>
        <a:off x="7913521" y="929110"/>
        <a:ext cx="1670040" cy="940703"/>
      </dsp:txXfrm>
    </dsp:sp>
    <dsp:sp modelId="{CE1C862F-D99B-4964-A2BF-B30FF0759365}">
      <dsp:nvSpPr>
        <dsp:cNvPr id="0" name=""/>
        <dsp:cNvSpPr/>
      </dsp:nvSpPr>
      <dsp:spPr>
        <a:xfrm>
          <a:off x="9854829" y="316449"/>
          <a:ext cx="1728574" cy="43214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IBD: </a:t>
          </a:r>
        </a:p>
      </dsp:txBody>
      <dsp:txXfrm>
        <a:off x="9867486" y="329106"/>
        <a:ext cx="1703260" cy="406829"/>
      </dsp:txXfrm>
    </dsp:sp>
    <dsp:sp modelId="{E9D2DB22-71B6-4537-B931-6839DF7E8CF2}">
      <dsp:nvSpPr>
        <dsp:cNvPr id="0" name=""/>
        <dsp:cNvSpPr/>
      </dsp:nvSpPr>
      <dsp:spPr>
        <a:xfrm rot="5400000">
          <a:off x="10681304" y="786405"/>
          <a:ext cx="75625" cy="75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13FE7-F324-4CFE-8FD2-9F98C576276A}">
      <dsp:nvSpPr>
        <dsp:cNvPr id="0" name=""/>
        <dsp:cNvSpPr/>
      </dsp:nvSpPr>
      <dsp:spPr>
        <a:xfrm>
          <a:off x="9854829" y="899843"/>
          <a:ext cx="1728574" cy="9992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Issues were identified in conducting Intermittent Blowdown.</a:t>
          </a:r>
          <a:endParaRPr lang="en-US" sz="1000" kern="1200" dirty="0"/>
        </a:p>
      </dsp:txBody>
      <dsp:txXfrm>
        <a:off x="9884096" y="929110"/>
        <a:ext cx="1670040" cy="940703"/>
      </dsp:txXfrm>
    </dsp:sp>
    <dsp:sp modelId="{627A839C-7D5C-4D7B-946C-870953B7C476}">
      <dsp:nvSpPr>
        <dsp:cNvPr id="0" name=""/>
        <dsp:cNvSpPr/>
      </dsp:nvSpPr>
      <dsp:spPr>
        <a:xfrm rot="5400000">
          <a:off x="10681304" y="1936892"/>
          <a:ext cx="75625" cy="75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887B0-9F02-47EC-8B5D-89F6FBD45FE5}">
      <dsp:nvSpPr>
        <dsp:cNvPr id="0" name=""/>
        <dsp:cNvSpPr/>
      </dsp:nvSpPr>
      <dsp:spPr>
        <a:xfrm>
          <a:off x="9854829" y="2050330"/>
          <a:ext cx="1728574" cy="43214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Frequency was less than required.</a:t>
          </a:r>
          <a:endParaRPr lang="en-US" sz="1000" kern="1200" dirty="0"/>
        </a:p>
      </dsp:txBody>
      <dsp:txXfrm>
        <a:off x="9867486" y="2062987"/>
        <a:ext cx="1703260" cy="406829"/>
      </dsp:txXfrm>
    </dsp:sp>
    <dsp:sp modelId="{448E5EF7-251E-44CA-BF0A-24D5CBA31891}">
      <dsp:nvSpPr>
        <dsp:cNvPr id="0" name=""/>
        <dsp:cNvSpPr/>
      </dsp:nvSpPr>
      <dsp:spPr>
        <a:xfrm rot="5400000">
          <a:off x="10681304" y="2520286"/>
          <a:ext cx="75625" cy="75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592FD-D551-467A-993D-96AF8979EC46}">
      <dsp:nvSpPr>
        <dsp:cNvPr id="0" name=""/>
        <dsp:cNvSpPr/>
      </dsp:nvSpPr>
      <dsp:spPr>
        <a:xfrm>
          <a:off x="9854829" y="2633724"/>
          <a:ext cx="1728574" cy="43214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Adequate BD locations weren’t available.</a:t>
          </a:r>
          <a:endParaRPr lang="en-US" sz="1000" kern="1200" dirty="0"/>
        </a:p>
      </dsp:txBody>
      <dsp:txXfrm>
        <a:off x="9867486" y="2646381"/>
        <a:ext cx="1703260" cy="406829"/>
      </dsp:txXfrm>
    </dsp:sp>
    <dsp:sp modelId="{C3AB74B3-605A-4905-A31A-49E50A041D6F}">
      <dsp:nvSpPr>
        <dsp:cNvPr id="0" name=""/>
        <dsp:cNvSpPr/>
      </dsp:nvSpPr>
      <dsp:spPr>
        <a:xfrm rot="5400000">
          <a:off x="10681304" y="3103680"/>
          <a:ext cx="75625" cy="756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AF8D7-4CF4-4C7C-8E7E-01D5EBA991A8}">
      <dsp:nvSpPr>
        <dsp:cNvPr id="0" name=""/>
        <dsp:cNvSpPr/>
      </dsp:nvSpPr>
      <dsp:spPr>
        <a:xfrm>
          <a:off x="9854829" y="3217118"/>
          <a:ext cx="1728574" cy="9992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Unavailability of IBD points at the hot end might be contributing to the solids’ accumulation only in that part of the boiler.</a:t>
          </a:r>
        </a:p>
      </dsp:txBody>
      <dsp:txXfrm>
        <a:off x="9884096" y="3246385"/>
        <a:ext cx="1670040" cy="940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DA35F-AB47-4654-B55C-815BC52AA7C0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FDF07-CA5D-4EB7-82AE-A775B8A08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7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913" y="750888"/>
            <a:ext cx="6670675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To select different Thank You options, go to HOME tab and click Layout button.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17AC-786D-44DF-96BE-F578D649EA28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69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840" y="3237924"/>
            <a:ext cx="7376160" cy="3620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85416"/>
            <a:ext cx="12192000" cy="3845977"/>
          </a:xfrm>
          <a:prstGeom prst="rect">
            <a:avLst/>
          </a:prstGeom>
        </p:spPr>
      </p:pic>
      <p:sp>
        <p:nvSpPr>
          <p:cNvPr id="22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727910" y="2855157"/>
            <a:ext cx="5925346" cy="1812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143" cap="all" baseline="0">
                <a:solidFill>
                  <a:schemeClr val="tx1"/>
                </a:solidFill>
              </a:defRPr>
            </a:lvl2pPr>
            <a:lvl3pPr>
              <a:defRPr sz="1143" cap="all" baseline="0">
                <a:solidFill>
                  <a:schemeClr val="tx1"/>
                </a:solidFill>
              </a:defRPr>
            </a:lvl3pPr>
            <a:lvl4pPr>
              <a:defRPr sz="1143" cap="all" baseline="0">
                <a:solidFill>
                  <a:schemeClr val="tx1"/>
                </a:solidFill>
              </a:defRPr>
            </a:lvl4pPr>
            <a:lvl5pPr>
              <a:defRPr sz="1143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Short Subhead all caps (12pt regular) optional</a:t>
            </a:r>
            <a:endParaRPr lang="ar-SA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727911" y="3881481"/>
            <a:ext cx="5925345" cy="171730"/>
          </a:xfrm>
        </p:spPr>
        <p:txBody>
          <a:bodyPr/>
          <a:lstStyle>
            <a:lvl1pPr marL="0" marR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0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Confidential marks all caps (10pt light)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27762" y="3423350"/>
            <a:ext cx="5925495" cy="446795"/>
          </a:xfrm>
        </p:spPr>
        <p:txBody>
          <a:bodyPr vert="horz" wrap="square" lIns="0" tIns="0" rIns="0" bIns="0" rtlCol="0">
            <a:noAutofit/>
          </a:bodyPr>
          <a:lstStyle>
            <a:lvl1pPr algn="l" rtl="0">
              <a:defRPr lang="en-US" sz="1000" dirty="0">
                <a:solidFill>
                  <a:schemeClr val="tx1"/>
                </a:solidFill>
                <a:latin typeface="+mn-lt"/>
                <a:cs typeface="SABIC Typeface Text Light" panose="020B0303060202020204" pitchFamily="34" charset="0"/>
              </a:defRPr>
            </a:lvl1pPr>
          </a:lstStyle>
          <a:p>
            <a:pPr lvl="0"/>
            <a:r>
              <a:rPr lang="en-US" dirty="0"/>
              <a:t>Author’s Name (10pt light)</a:t>
            </a:r>
            <a:br>
              <a:rPr lang="en-US" dirty="0"/>
            </a:br>
            <a:r>
              <a:rPr lang="en-US" dirty="0"/>
              <a:t>Event, City, Country, Month XX, Year (10pt light)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449" y="514285"/>
            <a:ext cx="1802460" cy="9260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23" y="736036"/>
            <a:ext cx="3000895" cy="219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1673352"/>
            <a:ext cx="8961120" cy="1097280"/>
          </a:xfrm>
        </p:spPr>
        <p:txBody>
          <a:bodyPr/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headline all caps (36pt light) </a:t>
            </a:r>
            <a:br>
              <a:rPr lang="en-US" dirty="0"/>
            </a:br>
            <a:r>
              <a:rPr lang="en-US" dirty="0"/>
              <a:t>two lines maximum</a:t>
            </a:r>
          </a:p>
        </p:txBody>
      </p:sp>
    </p:spTree>
    <p:extLst>
      <p:ext uri="{BB962C8B-B14F-4D97-AF65-F5344CB8AC3E}">
        <p14:creationId xmlns:p14="http://schemas.microsoft.com/office/powerpoint/2010/main" val="14558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 Numbering">
    <p:bg>
      <p:bgPr>
        <a:gradFill flip="none" rotWithShape="1">
          <a:gsLst>
            <a:gs pos="10000">
              <a:srgbClr val="FFA300"/>
            </a:gs>
            <a:gs pos="90000">
              <a:schemeClr val="accent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179" y="1460401"/>
            <a:ext cx="10436061" cy="1645920"/>
          </a:xfrm>
        </p:spPr>
        <p:txBody>
          <a:bodyPr anchor="t"/>
          <a:lstStyle>
            <a:lvl1pPr>
              <a:lnSpc>
                <a:spcPct val="12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numbering </a:t>
            </a:r>
            <a:br>
              <a:rPr lang="en-US" dirty="0"/>
            </a:br>
            <a:r>
              <a:rPr lang="en-US" dirty="0"/>
              <a:t>system </a:t>
            </a:r>
            <a:r>
              <a:rPr lang="en-US" kern="0" dirty="0"/>
              <a:t>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0179" y="406401"/>
            <a:ext cx="9942655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5586" b="0">
                <a:solidFill>
                  <a:schemeClr val="bg1"/>
                </a:solidFill>
              </a:defRPr>
            </a:lvl2pPr>
            <a:lvl3pPr>
              <a:defRPr sz="5586" b="0">
                <a:solidFill>
                  <a:schemeClr val="bg1"/>
                </a:solidFill>
              </a:defRPr>
            </a:lvl3pPr>
            <a:lvl4pPr>
              <a:defRPr sz="5586" b="0">
                <a:solidFill>
                  <a:schemeClr val="bg1"/>
                </a:solidFill>
              </a:defRPr>
            </a:lvl4pPr>
            <a:lvl5pPr>
              <a:defRPr sz="5586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divider subtitle (20PT light)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10249" y="3211948"/>
            <a:ext cx="5823165" cy="36933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22000" b="0">
                <a:solidFill>
                  <a:schemeClr val="bg1"/>
                </a:solidFill>
              </a:defRPr>
            </a:lvl1pPr>
            <a:lvl2pPr algn="r">
              <a:defRPr sz="30470">
                <a:solidFill>
                  <a:schemeClr val="bg1"/>
                </a:solidFill>
              </a:defRPr>
            </a:lvl2pPr>
            <a:lvl3pPr algn="r">
              <a:defRPr sz="30470">
                <a:solidFill>
                  <a:schemeClr val="bg1"/>
                </a:solidFill>
              </a:defRPr>
            </a:lvl3pPr>
            <a:lvl4pPr algn="r">
              <a:defRPr sz="30470">
                <a:solidFill>
                  <a:schemeClr val="bg1"/>
                </a:solidFill>
              </a:defRPr>
            </a:lvl4pPr>
            <a:lvl5pPr algn="r">
              <a:defRPr sz="3047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invGray">
          <a:xfrm>
            <a:off x="10926241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9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5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218618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Divider AR">
    <p:bg>
      <p:bgPr>
        <a:gradFill flip="none" rotWithShape="1">
          <a:gsLst>
            <a:gs pos="90000">
              <a:srgbClr val="FFA300"/>
            </a:gs>
            <a:gs pos="10000">
              <a:schemeClr val="accent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75291" y="406401"/>
            <a:ext cx="9942653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rtl="1"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/>
              <a:t>عنوان فرعي للفاصل، حجم الخط 20خفيف</a:t>
            </a:r>
            <a:endParaRPr lang="en-US" kern="0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267744" y="1460402"/>
            <a:ext cx="10450202" cy="1645920"/>
          </a:xfrm>
        </p:spPr>
        <p:txBody>
          <a:bodyPr anchor="t"/>
          <a:lstStyle>
            <a:lvl1pPr algn="r" rtl="1">
              <a:lnSpc>
                <a:spcPct val="120000"/>
              </a:lnSpc>
              <a:defRPr sz="440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kern="0" dirty="0"/>
              <a:t>عنوان رئيس للفاصل</a:t>
            </a:r>
            <a:br>
              <a:rPr lang="ar-SA" kern="0" dirty="0"/>
            </a:br>
            <a:r>
              <a:rPr lang="ar-SA" kern="0" dirty="0"/>
              <a:t>حجم الخط 44</a:t>
            </a:r>
            <a:r>
              <a:rPr lang="ar-SA" dirty="0"/>
              <a:t>خفيف</a:t>
            </a:r>
            <a:endParaRPr lang="en-US" kern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9791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850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485715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30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 Numbering AR">
    <p:bg>
      <p:bgPr>
        <a:gradFill flip="none" rotWithShape="1">
          <a:gsLst>
            <a:gs pos="90000">
              <a:srgbClr val="FFA300"/>
            </a:gs>
            <a:gs pos="10000">
              <a:schemeClr val="accent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65617" y="406401"/>
            <a:ext cx="9942654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  <a:lvl2pPr>
              <a:defRPr sz="5586" b="0">
                <a:solidFill>
                  <a:schemeClr val="bg1"/>
                </a:solidFill>
              </a:defRPr>
            </a:lvl2pPr>
            <a:lvl3pPr>
              <a:defRPr sz="5586" b="0">
                <a:solidFill>
                  <a:schemeClr val="bg1"/>
                </a:solidFill>
              </a:defRPr>
            </a:lvl3pPr>
            <a:lvl4pPr>
              <a:defRPr sz="5586" b="0">
                <a:solidFill>
                  <a:schemeClr val="bg1"/>
                </a:solidFill>
              </a:defRPr>
            </a:lvl4pPr>
            <a:lvl5pPr>
              <a:defRPr sz="5586" b="0"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عنوان فرعي لفاصل مرقم، حجم الخط 20خفيف</a:t>
            </a:r>
            <a:endParaRPr lang="en-US" kern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0180" y="3211948"/>
            <a:ext cx="5869603" cy="36933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2000" b="0">
                <a:solidFill>
                  <a:schemeClr val="bg1"/>
                </a:solidFill>
              </a:defRPr>
            </a:lvl1pPr>
            <a:lvl2pPr algn="r">
              <a:defRPr sz="30470">
                <a:solidFill>
                  <a:schemeClr val="bg1"/>
                </a:solidFill>
              </a:defRPr>
            </a:lvl2pPr>
            <a:lvl3pPr algn="r">
              <a:defRPr sz="30470">
                <a:solidFill>
                  <a:schemeClr val="bg1"/>
                </a:solidFill>
              </a:defRPr>
            </a:lvl3pPr>
            <a:lvl4pPr algn="r">
              <a:defRPr sz="30470">
                <a:solidFill>
                  <a:schemeClr val="bg1"/>
                </a:solidFill>
              </a:defRPr>
            </a:lvl4pPr>
            <a:lvl5pPr algn="r">
              <a:defRPr sz="3047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485847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2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0116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850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876" y="1460401"/>
            <a:ext cx="10455975" cy="1645919"/>
          </a:xfrm>
        </p:spPr>
        <p:txBody>
          <a:bodyPr anchor="t"/>
          <a:lstStyle>
            <a:lvl1pPr algn="r" rtl="1">
              <a:lnSpc>
                <a:spcPct val="120000"/>
              </a:lnSpc>
              <a:defRPr sz="4400">
                <a:solidFill>
                  <a:schemeClr val="bg1"/>
                </a:solidFill>
                <a:cs typeface="+mj-cs"/>
              </a:defRPr>
            </a:lvl1pPr>
          </a:lstStyle>
          <a:p>
            <a:r>
              <a:rPr lang="ar-SA" dirty="0"/>
              <a:t>عنوان رئيس لفاصل مرقم</a:t>
            </a:r>
            <a:br>
              <a:rPr lang="ar-SA" dirty="0"/>
            </a:br>
            <a:r>
              <a:rPr lang="ar-SA" dirty="0"/>
              <a:t>حجم الخط 44خفيف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bg>
      <p:bgPr>
        <a:gradFill flip="none" rotWithShape="1">
          <a:gsLst>
            <a:gs pos="10000">
              <a:srgbClr val="939598"/>
            </a:gs>
            <a:gs pos="9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179" y="1460401"/>
            <a:ext cx="10436061" cy="1645920"/>
          </a:xfrm>
        </p:spPr>
        <p:txBody>
          <a:bodyPr anchor="t"/>
          <a:lstStyle>
            <a:lvl1pPr>
              <a:lnSpc>
                <a:spcPct val="12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kern="0" dirty="0"/>
              <a:t>gray dividers for</a:t>
            </a:r>
            <a:br>
              <a:rPr lang="en-US" kern="0" dirty="0"/>
            </a:br>
            <a:r>
              <a:rPr lang="en-US" kern="0" dirty="0"/>
              <a:t>appendix only 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90179" y="406401"/>
            <a:ext cx="9942655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/>
              <a:t>Appendix divider subtitle (20PT light)</a:t>
            </a:r>
            <a:endParaRPr lang="en-GB" kern="0" dirty="0"/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invGray">
          <a:xfrm>
            <a:off x="10926241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9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5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354625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 AR">
    <p:bg>
      <p:bgPr>
        <a:gradFill flip="none" rotWithShape="1">
          <a:gsLst>
            <a:gs pos="90000">
              <a:srgbClr val="939598"/>
            </a:gs>
            <a:gs pos="1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8379" y="1460401"/>
            <a:ext cx="10455471" cy="1645920"/>
          </a:xfrm>
        </p:spPr>
        <p:txBody>
          <a:bodyPr anchor="t"/>
          <a:lstStyle>
            <a:lvl1pPr algn="r" rtl="1">
              <a:lnSpc>
                <a:spcPct val="120000"/>
              </a:lnSpc>
              <a:defRPr sz="4400">
                <a:solidFill>
                  <a:schemeClr val="bg1"/>
                </a:solidFill>
                <a:cs typeface="+mj-cs"/>
              </a:defRPr>
            </a:lvl1pPr>
          </a:lstStyle>
          <a:p>
            <a:r>
              <a:rPr lang="ar-SA" kern="0" dirty="0"/>
              <a:t>فاصل رمادي للملحق فقط</a:t>
            </a:r>
            <a:br>
              <a:rPr lang="ar-SA" kern="0" dirty="0"/>
            </a:br>
            <a:r>
              <a:rPr lang="ar-SA" dirty="0"/>
              <a:t>حجم الخط 44خفيف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75291" y="406401"/>
            <a:ext cx="9939539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2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ar-SA" dirty="0"/>
              <a:t>عنوان فرعي لفاصل الملحق، حجم الخط 20خفيف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invGray">
          <a:xfrm>
            <a:off x="486350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55697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850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1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747" y="1281018"/>
            <a:ext cx="1119484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6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548640" indent="-274320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822960" indent="-274320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 indent="-274320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860645" y="6522335"/>
            <a:ext cx="3276179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850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9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018431" y="6522335"/>
            <a:ext cx="743009" cy="1435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91413" rIns="91413" bIns="9141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03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747" y="1281018"/>
            <a:ext cx="11194840" cy="5026452"/>
          </a:xfrm>
          <a:prstGeom prst="rect">
            <a:avLst/>
          </a:prstGeom>
        </p:spPr>
        <p:txBody>
          <a:bodyPr/>
          <a:lstStyle>
            <a:lvl1pPr marL="0" indent="0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dirty="0" smtClean="0">
                <a:latin typeface="SABIC Typeface Text Light" panose="020B0303060202020204" pitchFamily="34" charset="0"/>
                <a:cs typeface="+mn-cs"/>
              </a:defRPr>
            </a:lvl1pPr>
            <a:lvl2pPr marL="348277" indent="-348277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ar-SA" dirty="0" smtClean="0"/>
            </a:lvl2pPr>
            <a:lvl3pPr marL="457517" marR="0" indent="0" algn="r" defTabSz="1160922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US" dirty="0" smtClean="0"/>
            </a:lvl3pPr>
            <a:lvl4pPr marL="792087" marR="0" indent="0" algn="r" defTabSz="1160922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US" dirty="0" smtClean="0"/>
            </a:lvl4pPr>
            <a:lvl5pPr marL="1152860" marR="0" indent="0" algn="r" defTabSz="1160922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GB" dirty="0"/>
            </a:lvl5pPr>
          </a:lstStyle>
          <a:p>
            <a:pPr lvl="0"/>
            <a:r>
              <a:rPr lang="ar-SA" dirty="0"/>
              <a:t>أنقر لإضافة نص هنا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02996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r" defTabSz="9144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850" b="0" cap="none" baseline="0">
                <a:latin typeface="SABIC Typeface Text Light" panose="020B0303060202020204" pitchFamily="34" charset="0"/>
                <a:cs typeface="+mn-cs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هامش: مصدر المعلومات، الملاحظات، توضيح حقوق العلامة التجارية، حجم الخط 8.5خفيف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invGray">
          <a:xfrm>
            <a:off x="485746" y="6531260"/>
            <a:ext cx="782029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850" smtClean="0">
                <a:solidFill>
                  <a:schemeClr val="tx1"/>
                </a:solidFill>
                <a:latin typeface="+mn-lt"/>
                <a:cs typeface="+mn-cs"/>
              </a:rPr>
              <a:pPr algn="l" eaLnBrk="0" hangingPunct="0">
                <a:buFontTx/>
                <a:buNone/>
              </a:pPr>
              <a:t>‹#›</a:t>
            </a:fld>
            <a:endParaRPr lang="en-GB" sz="85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28295" y="6522335"/>
            <a:ext cx="3276179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850" b="0" cap="all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تعليمات السرّية، حجم الخط 8.5خفيف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ar-SA" dirty="0"/>
              <a:t>العنوان الرئيسي، حجم الخط 20خفيف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6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748" y="406400"/>
            <a:ext cx="9939119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46" y="1876425"/>
            <a:ext cx="5518742" cy="3609976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 b="0">
                <a:solidFill>
                  <a:schemeClr val="tx1"/>
                </a:solidFill>
                <a:latin typeface="+mn-lt"/>
              </a:defRPr>
            </a:lvl2pPr>
            <a:lvl3pPr>
              <a:defRPr sz="1600" b="0">
                <a:solidFill>
                  <a:schemeClr val="tx1"/>
                </a:solidFill>
                <a:latin typeface="+mn-lt"/>
              </a:defRPr>
            </a:lvl3pPr>
            <a:lvl4pPr>
              <a:defRPr sz="1600" b="0">
                <a:solidFill>
                  <a:schemeClr val="tx1"/>
                </a:solidFill>
                <a:latin typeface="+mn-lt"/>
              </a:defRPr>
            </a:lvl4pPr>
            <a:lvl5pPr>
              <a:defRPr sz="1600" b="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481" y="1876425"/>
            <a:ext cx="5518742" cy="3609976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 b="0">
                <a:solidFill>
                  <a:schemeClr val="tx1"/>
                </a:solidFill>
                <a:latin typeface="+mn-lt"/>
              </a:defRPr>
            </a:lvl2pPr>
            <a:lvl3pPr>
              <a:defRPr sz="1600" b="0">
                <a:solidFill>
                  <a:schemeClr val="tx1"/>
                </a:solidFill>
                <a:latin typeface="+mn-lt"/>
              </a:defRPr>
            </a:lvl3pPr>
            <a:lvl4pPr>
              <a:defRPr sz="1600" b="0">
                <a:solidFill>
                  <a:schemeClr val="tx1"/>
                </a:solidFill>
                <a:latin typeface="+mn-lt"/>
              </a:defRPr>
            </a:lvl4pPr>
            <a:lvl5pPr>
              <a:defRPr sz="1600" b="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5746" y="1447803"/>
            <a:ext cx="5518742" cy="24634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83481" y="1447803"/>
            <a:ext cx="5518742" cy="24634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3987823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181" y="2039113"/>
            <a:ext cx="3592326" cy="430295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6083" y="2039113"/>
            <a:ext cx="3592329" cy="430295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121990" y="2039113"/>
            <a:ext cx="3592328" cy="430295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 b="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90181" y="1453899"/>
            <a:ext cx="3592329" cy="492699"/>
          </a:xfrm>
        </p:spPr>
        <p:txBody>
          <a:bodyPr wrap="square"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306083" y="1453899"/>
            <a:ext cx="3592329" cy="492699"/>
          </a:xfrm>
        </p:spPr>
        <p:txBody>
          <a:bodyPr wrap="square"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121991" y="1453899"/>
            <a:ext cx="3592329" cy="492699"/>
          </a:xfrm>
        </p:spPr>
        <p:txBody>
          <a:bodyPr wrap="square"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75451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2790507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181" y="1876425"/>
            <a:ext cx="2709095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28297" y="1876425"/>
            <a:ext cx="2709096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66415" y="1876425"/>
            <a:ext cx="2709096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9005222" y="1876425"/>
            <a:ext cx="2709096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90181" y="1453896"/>
            <a:ext cx="2709095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3328297" y="1453896"/>
            <a:ext cx="2709096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66415" y="1453896"/>
            <a:ext cx="2709096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9005222" y="1453896"/>
            <a:ext cx="2709096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75451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136579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in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4960" y="3527036"/>
            <a:ext cx="2987040" cy="3330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520" y="1746504"/>
            <a:ext cx="9936480" cy="5111496"/>
          </a:xfrm>
          <a:prstGeom prst="rect">
            <a:avLst/>
          </a:prstGeom>
        </p:spPr>
      </p:pic>
      <p:sp>
        <p:nvSpPr>
          <p:cNvPr id="22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727910" y="3406565"/>
            <a:ext cx="5925346" cy="1812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143" cap="all" baseline="0">
                <a:solidFill>
                  <a:schemeClr val="tx1"/>
                </a:solidFill>
              </a:defRPr>
            </a:lvl2pPr>
            <a:lvl3pPr>
              <a:defRPr sz="1143" cap="all" baseline="0">
                <a:solidFill>
                  <a:schemeClr val="tx1"/>
                </a:solidFill>
              </a:defRPr>
            </a:lvl3pPr>
            <a:lvl4pPr>
              <a:defRPr sz="1143" cap="all" baseline="0">
                <a:solidFill>
                  <a:schemeClr val="tx1"/>
                </a:solidFill>
              </a:defRPr>
            </a:lvl4pPr>
            <a:lvl5pPr>
              <a:defRPr sz="1143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Short Subhead all caps (12pt regular) optional</a:t>
            </a:r>
            <a:endParaRPr lang="ar-SA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727911" y="4432889"/>
            <a:ext cx="5925345" cy="171730"/>
          </a:xfrm>
        </p:spPr>
        <p:txBody>
          <a:bodyPr/>
          <a:lstStyle>
            <a:lvl1pPr marL="0" marR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0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Confidential marks all caps (10pt light)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27762" y="3974758"/>
            <a:ext cx="5925495" cy="446795"/>
          </a:xfrm>
        </p:spPr>
        <p:txBody>
          <a:bodyPr vert="horz" wrap="square" lIns="0" tIns="0" rIns="0" bIns="0" rtlCol="0">
            <a:noAutofit/>
          </a:bodyPr>
          <a:lstStyle>
            <a:lvl1pPr algn="l" rtl="0">
              <a:defRPr lang="en-US" sz="1000" dirty="0">
                <a:solidFill>
                  <a:schemeClr val="tx1"/>
                </a:solidFill>
                <a:latin typeface="+mn-lt"/>
                <a:cs typeface="SABIC Typeface Text Light" panose="020B0303060202020204" pitchFamily="34" charset="0"/>
              </a:defRPr>
            </a:lvl1pPr>
          </a:lstStyle>
          <a:p>
            <a:pPr lvl="0"/>
            <a:r>
              <a:rPr lang="en-US" dirty="0"/>
              <a:t>Author’s Name (10pt light)</a:t>
            </a:r>
            <a:br>
              <a:rPr lang="en-US" dirty="0"/>
            </a:br>
            <a:r>
              <a:rPr lang="en-US" dirty="0"/>
              <a:t>Event, City, Country, Month XX, Year (10pt light)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449" y="514285"/>
            <a:ext cx="1802460" cy="9260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23" y="736036"/>
            <a:ext cx="3000895" cy="219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910" y="1673351"/>
            <a:ext cx="8961120" cy="1647830"/>
          </a:xfrm>
        </p:spPr>
        <p:txBody>
          <a:bodyPr/>
          <a:lstStyle>
            <a:lvl1pPr>
              <a:defRPr lang="en-US" sz="3600" b="0" cap="all" baseline="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Document headline</a:t>
            </a:r>
            <a:br>
              <a:rPr lang="en-US" dirty="0"/>
            </a:br>
            <a:r>
              <a:rPr lang="en-US" dirty="0"/>
              <a:t>all caps (36pt light) </a:t>
            </a:r>
            <a:br>
              <a:rPr lang="en-US" dirty="0"/>
            </a:br>
            <a:r>
              <a:rPr lang="en-US" dirty="0"/>
              <a:t>three lines maximum</a:t>
            </a:r>
          </a:p>
        </p:txBody>
      </p:sp>
    </p:spTree>
    <p:extLst>
      <p:ext uri="{BB962C8B-B14F-4D97-AF65-F5344CB8AC3E}">
        <p14:creationId xmlns:p14="http://schemas.microsoft.com/office/powerpoint/2010/main" val="1488376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258" y="1876425"/>
            <a:ext cx="2087496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5301" y="1876425"/>
            <a:ext cx="2087497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5062438" y="1876425"/>
            <a:ext cx="2087497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351914" y="1876425"/>
            <a:ext cx="2087497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9622080" y="1876425"/>
            <a:ext cx="2087496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0181" y="1453896"/>
            <a:ext cx="2087496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2765224" y="1453896"/>
            <a:ext cx="2087497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062438" y="1453896"/>
            <a:ext cx="2087497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7351914" y="1453896"/>
            <a:ext cx="2087497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9622080" y="1453896"/>
            <a:ext cx="2087496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75451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78905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75451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90179" y="1876425"/>
            <a:ext cx="5403977" cy="14938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298246" y="1876425"/>
            <a:ext cx="5403979" cy="14938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490179" y="4000500"/>
            <a:ext cx="5403977" cy="14938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90179" y="1453899"/>
            <a:ext cx="5403977" cy="419101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6298246" y="1453899"/>
            <a:ext cx="5403979" cy="419101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/>
          </p:nvPr>
        </p:nvSpPr>
        <p:spPr>
          <a:xfrm>
            <a:off x="490179" y="3581403"/>
            <a:ext cx="5403977" cy="419101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6298245" y="4000500"/>
            <a:ext cx="5403977" cy="14938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0"/>
          </p:nvPr>
        </p:nvSpPr>
        <p:spPr>
          <a:xfrm>
            <a:off x="6298245" y="3581403"/>
            <a:ext cx="5403977" cy="419101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347040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181" y="1876425"/>
            <a:ext cx="3531224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6635" y="1876425"/>
            <a:ext cx="3531225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183093" y="1876425"/>
            <a:ext cx="3531225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 b="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90181" y="4000499"/>
            <a:ext cx="3531224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336635" y="4000499"/>
            <a:ext cx="3531225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183093" y="4000499"/>
            <a:ext cx="3531225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 b="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90181" y="1453896"/>
            <a:ext cx="3531224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336635" y="1453896"/>
            <a:ext cx="3531225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8183093" y="1453896"/>
            <a:ext cx="3531225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 b="0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90181" y="3581400"/>
            <a:ext cx="3531224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4336635" y="3581400"/>
            <a:ext cx="3531225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8183093" y="3581400"/>
            <a:ext cx="3531225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 b="0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75451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1960503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181" y="1876425"/>
            <a:ext cx="2680665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5935" y="1876425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81691" y="1876425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9020497" y="1876425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90181" y="4000499"/>
            <a:ext cx="2680665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3335935" y="4000499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81691" y="4000499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9020497" y="4000499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90181" y="1453896"/>
            <a:ext cx="2680665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7"/>
          </p:nvPr>
        </p:nvSpPr>
        <p:spPr>
          <a:xfrm>
            <a:off x="3335935" y="1453896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6181691" y="1453896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9020497" y="1453896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490181" y="3581400"/>
            <a:ext cx="2680665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335935" y="3581400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81691" y="3581400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3"/>
          </p:nvPr>
        </p:nvSpPr>
        <p:spPr>
          <a:xfrm>
            <a:off x="9020497" y="3581400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24558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791431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181" y="1876425"/>
            <a:ext cx="2046868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0333" y="1876425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5078813" y="1876425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362018" y="1876424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9667450" y="1876425"/>
            <a:ext cx="2046868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0181" y="4000499"/>
            <a:ext cx="2046868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2780333" y="4000499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078813" y="4000499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7362018" y="4000498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9667450" y="4000499"/>
            <a:ext cx="2046868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90181" y="1453897"/>
            <a:ext cx="2046868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2780333" y="1453897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5078813" y="1453897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7362018" y="1453896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22"/>
          </p:nvPr>
        </p:nvSpPr>
        <p:spPr>
          <a:xfrm>
            <a:off x="9667450" y="1453897"/>
            <a:ext cx="2046868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3"/>
          </p:nvPr>
        </p:nvSpPr>
        <p:spPr>
          <a:xfrm>
            <a:off x="490181" y="3581400"/>
            <a:ext cx="2046868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4"/>
          </p:nvPr>
        </p:nvSpPr>
        <p:spPr>
          <a:xfrm>
            <a:off x="2780333" y="3581400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5"/>
          </p:nvPr>
        </p:nvSpPr>
        <p:spPr>
          <a:xfrm>
            <a:off x="5078813" y="3581400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7362018" y="3581399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7"/>
          </p:nvPr>
        </p:nvSpPr>
        <p:spPr>
          <a:xfrm>
            <a:off x="9667450" y="3581400"/>
            <a:ext cx="2046868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24558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1799301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961033" y="2517775"/>
            <a:ext cx="10724853" cy="3359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sz="quarter" idx="11"/>
          </p:nvPr>
        </p:nvSpPr>
        <p:spPr>
          <a:xfrm>
            <a:off x="495443" y="2517775"/>
            <a:ext cx="465589" cy="3359150"/>
          </a:xfrm>
        </p:spPr>
        <p:txBody>
          <a:bodyPr vert="vert270" anchor="b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90181" y="5936197"/>
            <a:ext cx="11195705" cy="379413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181" y="1455741"/>
            <a:ext cx="11195706" cy="877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340090" y="4346575"/>
            <a:ext cx="3345796" cy="1062038"/>
          </a:xfrm>
        </p:spPr>
        <p:txBody>
          <a:bodyPr/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161239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457518" indent="0">
              <a:buFontTx/>
              <a:buNone/>
              <a:defRPr sz="1270"/>
            </a:lvl3pPr>
            <a:lvl4pPr marL="792087" indent="0">
              <a:buFontTx/>
              <a:buNone/>
              <a:defRPr sz="1270"/>
            </a:lvl4pPr>
            <a:lvl5pPr marL="1152860" indent="0">
              <a:buFontTx/>
              <a:buNone/>
              <a:defRPr sz="127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3999223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6357" y="1272093"/>
            <a:ext cx="11196078" cy="5052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/>
              <a:t>Footer: Information Source, Trademark attribution, Confidentiality Marks (8.5pts) </a:t>
            </a:r>
          </a:p>
        </p:txBody>
      </p:sp>
    </p:spTree>
    <p:extLst>
      <p:ext uri="{BB962C8B-B14F-4D97-AF65-F5344CB8AC3E}">
        <p14:creationId xmlns:p14="http://schemas.microsoft.com/office/powerpoint/2010/main" val="25757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872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337" y="3191292"/>
            <a:ext cx="6501326" cy="4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24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ose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222" y="2923361"/>
            <a:ext cx="4829556" cy="9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8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s Cover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55675"/>
            <a:ext cx="7181734" cy="3502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6949"/>
            <a:ext cx="12192000" cy="3861067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5585181" y="3136599"/>
            <a:ext cx="5897725" cy="219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11609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200" b="0" cap="all" baseline="0" dirty="0" smtClean="0"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143" cap="all" baseline="0">
                <a:solidFill>
                  <a:schemeClr val="tx1"/>
                </a:solidFill>
              </a:defRPr>
            </a:lvl2pPr>
            <a:lvl3pPr>
              <a:defRPr sz="1143" cap="all" baseline="0">
                <a:solidFill>
                  <a:schemeClr val="tx1"/>
                </a:solidFill>
              </a:defRPr>
            </a:lvl3pPr>
            <a:lvl4pPr>
              <a:defRPr sz="1143" cap="all" baseline="0">
                <a:solidFill>
                  <a:schemeClr val="tx1"/>
                </a:solidFill>
              </a:defRPr>
            </a:lvl4pPr>
            <a:lvl5pPr>
              <a:defRPr sz="1143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dirty="0"/>
              <a:t>عنوان فرعي مختصر، اختياري، حجم الخط 12عادي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5585181" y="4142232"/>
            <a:ext cx="5897725" cy="164592"/>
          </a:xfrm>
        </p:spPr>
        <p:txBody>
          <a:bodyPr/>
          <a:lstStyle>
            <a:lvl1pPr algn="r" rtl="1">
              <a:defRPr sz="1000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تعليمات السرّية، حجم الخط 10خفيف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5181" y="3684944"/>
            <a:ext cx="5896797" cy="446795"/>
          </a:xfrm>
        </p:spPr>
        <p:txBody>
          <a:bodyPr vert="horz" wrap="square" lIns="0" tIns="0" rIns="0" bIns="0" rtlCol="0">
            <a:noAutofit/>
          </a:bodyPr>
          <a:lstStyle>
            <a:lvl1pPr marL="0" marR="0" indent="0" algn="r" defTabSz="11609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000" baseline="0">
                <a:solidFill>
                  <a:schemeClr val="tx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اسم المؤلف، حجم الخط 10خفيف</a:t>
            </a:r>
            <a:br>
              <a:rPr lang="ar-SA" dirty="0"/>
            </a:br>
            <a:r>
              <a:rPr lang="ar-SA" dirty="0"/>
              <a:t>اسم المناسبة، المدينة، الدولة، الشهر، السنة، حجم الخط 10خفيف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449" y="514285"/>
            <a:ext cx="1802460" cy="9260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46" y="631499"/>
            <a:ext cx="2058802" cy="414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1552" y="1669660"/>
            <a:ext cx="8970426" cy="1317052"/>
          </a:xfrm>
        </p:spPr>
        <p:txBody>
          <a:bodyPr/>
          <a:lstStyle>
            <a:lvl1pPr algn="r" rtl="1">
              <a:lnSpc>
                <a:spcPct val="120000"/>
              </a:lnSpc>
              <a:defRPr lang="en-US" sz="3600" b="0" cap="all" baseline="0" dirty="0">
                <a:solidFill>
                  <a:schemeClr val="accent5"/>
                </a:solidFill>
                <a:latin typeface="SABIC Typeface Headline Light" panose="020B0303060202020204" pitchFamily="34" charset="0"/>
                <a:ea typeface="+mn-ea"/>
                <a:cs typeface="+mj-cs"/>
              </a:defRPr>
            </a:lvl1pPr>
          </a:lstStyle>
          <a:p>
            <a:pPr lvl="0"/>
            <a:r>
              <a:rPr lang="ar-SA" dirty="0"/>
              <a:t>العنوان الرئيس، سطرين كحد أقصى، </a:t>
            </a:r>
            <a:br>
              <a:rPr lang="ar-SA" dirty="0"/>
            </a:br>
            <a:r>
              <a:rPr lang="ar-SA" dirty="0"/>
              <a:t>حجم الخط 36خفيف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60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lue">
    <p:bg>
      <p:bgPr>
        <a:gradFill>
          <a:gsLst>
            <a:gs pos="10000">
              <a:srgbClr val="0047BB"/>
            </a:gs>
            <a:gs pos="9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7" y="1828800"/>
            <a:ext cx="11226259" cy="16619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5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Thank You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3042963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range">
    <p:bg>
      <p:bgPr>
        <a:gradFill flip="none" rotWithShape="1">
          <a:gsLst>
            <a:gs pos="10000">
              <a:srgbClr val="FFA300"/>
            </a:gs>
            <a:gs pos="90000">
              <a:schemeClr val="accent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7" y="1828800"/>
            <a:ext cx="11226259" cy="16619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5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Thank You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3656602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9"/>
            <a:ext cx="12193191" cy="68573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3039320" y="2859605"/>
            <a:ext cx="6102221" cy="1004467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91413" rIns="91413" bIns="9141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1609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03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44858" y="2927187"/>
            <a:ext cx="6105546" cy="83099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ctr">
              <a:defRPr sz="54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25978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840" y="3237924"/>
            <a:ext cx="7376160" cy="36200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85416"/>
            <a:ext cx="12192000" cy="3845977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31521" y="2855158"/>
            <a:ext cx="5921735" cy="181243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2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pPr lvl="0"/>
            <a:r>
              <a:rPr lang="en-US" dirty="0"/>
              <a:t>Short Subhead all caps (12pt regular) optional</a:t>
            </a:r>
            <a:endParaRPr lang="ar-S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449" y="514285"/>
            <a:ext cx="1802460" cy="926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23" y="736036"/>
            <a:ext cx="3000895" cy="219444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1521" y="1673352"/>
            <a:ext cx="8961119" cy="1097280"/>
          </a:xfrm>
        </p:spPr>
        <p:txBody>
          <a:bodyPr anchor="b"/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headline all caps (36pt light) </a:t>
            </a:r>
            <a:br>
              <a:rPr lang="en-US" dirty="0"/>
            </a:br>
            <a:r>
              <a:rPr lang="en-US" dirty="0"/>
              <a:t>two lines maximum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9133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Divider Slide">
    <p:bg>
      <p:bgPr>
        <a:gradFill flip="none" rotWithShape="1">
          <a:gsLst>
            <a:gs pos="10000">
              <a:srgbClr val="0047BB"/>
            </a:gs>
            <a:gs pos="9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1460400"/>
            <a:ext cx="10436059" cy="1702205"/>
          </a:xfrm>
        </p:spPr>
        <p:txBody>
          <a:bodyPr anchor="t"/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DIVIDER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0181" y="406401"/>
            <a:ext cx="9942654" cy="577849"/>
          </a:xfr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PRESENTATION RUNNING HEAD</a:t>
            </a:r>
          </a:p>
        </p:txBody>
      </p:sp>
      <p:sp>
        <p:nvSpPr>
          <p:cNvPr id="4" name="Rectangle 3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2887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range Divider Slide">
    <p:bg>
      <p:bgPr>
        <a:gradFill flip="none" rotWithShape="1">
          <a:gsLst>
            <a:gs pos="10000">
              <a:srgbClr val="FFA300"/>
            </a:gs>
            <a:gs pos="90000">
              <a:schemeClr val="accent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1460401"/>
            <a:ext cx="10436060" cy="1702206"/>
          </a:xfrm>
        </p:spPr>
        <p:txBody>
          <a:bodyPr anchor="t"/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DIVIDER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0181" y="406401"/>
            <a:ext cx="9942654" cy="577849"/>
          </a:xfr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PRESENTATION RUNNING HEAD</a:t>
            </a:r>
          </a:p>
        </p:txBody>
      </p:sp>
      <p:sp>
        <p:nvSpPr>
          <p:cNvPr id="4" name="Rectangle 3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943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075" y="1482724"/>
            <a:ext cx="10529179" cy="4735514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719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ines Cover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38728"/>
            <a:ext cx="2987040" cy="3319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8370"/>
            <a:ext cx="10411968" cy="5129630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5585181" y="3798659"/>
            <a:ext cx="5897725" cy="219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11609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200" cap="all" baseline="0" dirty="0" smtClean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143" cap="all" baseline="0">
                <a:solidFill>
                  <a:schemeClr val="tx1"/>
                </a:solidFill>
              </a:defRPr>
            </a:lvl2pPr>
            <a:lvl3pPr>
              <a:defRPr sz="1143" cap="all" baseline="0">
                <a:solidFill>
                  <a:schemeClr val="tx1"/>
                </a:solidFill>
              </a:defRPr>
            </a:lvl3pPr>
            <a:lvl4pPr>
              <a:defRPr sz="1143" cap="all" baseline="0">
                <a:solidFill>
                  <a:schemeClr val="tx1"/>
                </a:solidFill>
              </a:defRPr>
            </a:lvl4pPr>
            <a:lvl5pPr>
              <a:defRPr sz="1143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dirty="0"/>
              <a:t>عنوان فرعي مختصر، اختياري، حجم الخط 12عادي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5585181" y="4804292"/>
            <a:ext cx="5897725" cy="164592"/>
          </a:xfrm>
        </p:spPr>
        <p:txBody>
          <a:bodyPr/>
          <a:lstStyle>
            <a:lvl1pPr algn="r" rtl="1">
              <a:defRPr sz="1000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تعليمات السرّية، حجم الخط 10خفيف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5181" y="4347004"/>
            <a:ext cx="5896797" cy="446795"/>
          </a:xfrm>
        </p:spPr>
        <p:txBody>
          <a:bodyPr vert="horz" wrap="square" lIns="0" tIns="0" rIns="0" bIns="0" rtlCol="0">
            <a:noAutofit/>
          </a:bodyPr>
          <a:lstStyle>
            <a:lvl1pPr marL="0" marR="0" indent="0" algn="r" defTabSz="11609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000" baseline="0">
                <a:solidFill>
                  <a:schemeClr val="tx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اسم المؤلف، حجم الخط 10خفيف</a:t>
            </a:r>
            <a:br>
              <a:rPr lang="ar-SA" dirty="0"/>
            </a:br>
            <a:r>
              <a:rPr lang="ar-SA" dirty="0"/>
              <a:t>اسم المناسبة، المدينة، الدولة، الشهر، السنة، حجم الخط 10خفيف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449" y="514285"/>
            <a:ext cx="1802460" cy="9260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46" y="631499"/>
            <a:ext cx="2058802" cy="414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1552" y="1669658"/>
            <a:ext cx="8970425" cy="1979115"/>
          </a:xfrm>
        </p:spPr>
        <p:txBody>
          <a:bodyPr/>
          <a:lstStyle>
            <a:lvl1pPr algn="r" rtl="1">
              <a:lnSpc>
                <a:spcPct val="120000"/>
              </a:lnSpc>
              <a:defRPr lang="en-US" sz="3600" b="0" cap="all" baseline="0" dirty="0">
                <a:solidFill>
                  <a:schemeClr val="accent5"/>
                </a:solidFill>
                <a:latin typeface="SABIC Typeface Headline Light" panose="020B0303060202020204" pitchFamily="34" charset="0"/>
                <a:ea typeface="+mn-ea"/>
                <a:cs typeface="+mj-cs"/>
              </a:defRPr>
            </a:lvl1pPr>
          </a:lstStyle>
          <a:p>
            <a:pPr lvl="0"/>
            <a:r>
              <a:rPr lang="ar-SA" dirty="0"/>
              <a:t>العنوان الرئيس، </a:t>
            </a:r>
            <a:br>
              <a:rPr lang="ar-SA" dirty="0"/>
            </a:br>
            <a:r>
              <a:rPr lang="ar-SA" dirty="0"/>
              <a:t>ثلاثة أسطر كحد أقصى، </a:t>
            </a:r>
            <a:br>
              <a:rPr lang="ar-SA" dirty="0"/>
            </a:br>
            <a:r>
              <a:rPr lang="ar-SA" dirty="0"/>
              <a:t>حجم الخط 36خفيف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2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Divider">
    <p:bg>
      <p:bgPr>
        <a:gradFill flip="none" rotWithShape="1">
          <a:gsLst>
            <a:gs pos="10000">
              <a:srgbClr val="0047BB"/>
            </a:gs>
            <a:gs pos="9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90179" y="406400"/>
            <a:ext cx="9942655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rtl="0"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/>
              <a:t>Section divider subtitle (20PT light)</a:t>
            </a:r>
            <a:endParaRPr lang="en-GB" kern="0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90180" y="1460401"/>
            <a:ext cx="10436060" cy="1645920"/>
          </a:xfrm>
        </p:spPr>
        <p:txBody>
          <a:bodyPr anchor="t"/>
          <a:lstStyle>
            <a:lvl1pPr>
              <a:lnSpc>
                <a:spcPct val="12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kern="0" dirty="0"/>
              <a:t>Section divider</a:t>
            </a:r>
            <a:br>
              <a:rPr lang="en-US" kern="0" dirty="0"/>
            </a:br>
            <a:r>
              <a:rPr lang="en-US" kern="0" dirty="0"/>
              <a:t>Headline 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9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5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10926241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676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Numbering">
    <p:bg>
      <p:bgPr>
        <a:gradFill flip="none" rotWithShape="1">
          <a:gsLst>
            <a:gs pos="10000">
              <a:srgbClr val="0047BB"/>
            </a:gs>
            <a:gs pos="9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90179" y="1460401"/>
            <a:ext cx="10436061" cy="1645920"/>
          </a:xfrm>
        </p:spPr>
        <p:txBody>
          <a:bodyPr anchor="t"/>
          <a:lstStyle>
            <a:lvl1pPr>
              <a:lnSpc>
                <a:spcPct val="12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numbering </a:t>
            </a:r>
            <a:br>
              <a:rPr lang="en-US" dirty="0"/>
            </a:br>
            <a:r>
              <a:rPr lang="en-US" dirty="0"/>
              <a:t>system </a:t>
            </a:r>
            <a:r>
              <a:rPr lang="en-US" kern="0" dirty="0"/>
              <a:t>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0179" y="406400"/>
            <a:ext cx="9942655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5586" b="0">
                <a:solidFill>
                  <a:schemeClr val="bg1"/>
                </a:solidFill>
              </a:defRPr>
            </a:lvl2pPr>
            <a:lvl3pPr>
              <a:defRPr sz="5586" b="0">
                <a:solidFill>
                  <a:schemeClr val="bg1"/>
                </a:solidFill>
              </a:defRPr>
            </a:lvl3pPr>
            <a:lvl4pPr>
              <a:defRPr sz="5586" b="0">
                <a:solidFill>
                  <a:schemeClr val="bg1"/>
                </a:solidFill>
              </a:defRPr>
            </a:lvl4pPr>
            <a:lvl5pPr>
              <a:defRPr sz="5586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divider subtitle (20PT light)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863811" y="3211948"/>
            <a:ext cx="5869603" cy="36933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22000" b="0">
                <a:solidFill>
                  <a:schemeClr val="bg1"/>
                </a:solidFill>
              </a:defRPr>
            </a:lvl1pPr>
            <a:lvl2pPr algn="r">
              <a:defRPr sz="30470">
                <a:solidFill>
                  <a:schemeClr val="bg1"/>
                </a:solidFill>
              </a:defRPr>
            </a:lvl2pPr>
            <a:lvl3pPr algn="r">
              <a:defRPr sz="30470">
                <a:solidFill>
                  <a:schemeClr val="bg1"/>
                </a:solidFill>
              </a:defRPr>
            </a:lvl3pPr>
            <a:lvl4pPr algn="r">
              <a:defRPr sz="30470">
                <a:solidFill>
                  <a:schemeClr val="bg1"/>
                </a:solidFill>
              </a:defRPr>
            </a:lvl4pPr>
            <a:lvl5pPr algn="r">
              <a:defRPr sz="3047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10926241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2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9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5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390757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AR">
    <p:bg>
      <p:bgPr>
        <a:gradFill flip="none" rotWithShape="1">
          <a:gsLst>
            <a:gs pos="90000">
              <a:srgbClr val="0047BB"/>
            </a:gs>
            <a:gs pos="1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75291" y="406401"/>
            <a:ext cx="9942653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rtl="1"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/>
              <a:t>عنوان فرعي للفاصل، حجم الخط 20خفيف</a:t>
            </a:r>
            <a:endParaRPr lang="en-US" kern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9791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850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485715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744" y="1460401"/>
            <a:ext cx="10450200" cy="1645920"/>
          </a:xfrm>
        </p:spPr>
        <p:txBody>
          <a:bodyPr anchor="t"/>
          <a:lstStyle>
            <a:lvl1pPr algn="r" rtl="1">
              <a:lnSpc>
                <a:spcPct val="12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ar-SA" kern="0" dirty="0"/>
              <a:t>عنوان رئيس للفاصل</a:t>
            </a:r>
            <a:br>
              <a:rPr lang="ar-SA" kern="0" dirty="0"/>
            </a:br>
            <a:r>
              <a:rPr lang="ar-SA" kern="0" dirty="0"/>
              <a:t>حجم الخط 44</a:t>
            </a:r>
            <a:r>
              <a:rPr lang="ar-SA" dirty="0"/>
              <a:t>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0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Numbering AR">
    <p:bg>
      <p:bgPr>
        <a:gradFill flip="none" rotWithShape="1">
          <a:gsLst>
            <a:gs pos="90000">
              <a:srgbClr val="0047BB"/>
            </a:gs>
            <a:gs pos="1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267876" y="1460401"/>
            <a:ext cx="10440395" cy="1645919"/>
          </a:xfrm>
        </p:spPr>
        <p:txBody>
          <a:bodyPr anchor="t"/>
          <a:lstStyle>
            <a:lvl1pPr algn="r" rtl="1">
              <a:lnSpc>
                <a:spcPct val="120000"/>
              </a:lnSpc>
              <a:defRPr sz="440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/>
              <a:t>عنوان رئيس لفاصل مرقم</a:t>
            </a:r>
            <a:br>
              <a:rPr lang="ar-SA" dirty="0"/>
            </a:br>
            <a:r>
              <a:rPr lang="ar-SA" dirty="0"/>
              <a:t>حجم الخط 44خفيف</a:t>
            </a:r>
            <a:endParaRPr lang="en-US" kern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75292" y="406401"/>
            <a:ext cx="9932979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  <a:lvl2pPr>
              <a:defRPr sz="5586" b="0">
                <a:solidFill>
                  <a:schemeClr val="bg1"/>
                </a:solidFill>
              </a:defRPr>
            </a:lvl2pPr>
            <a:lvl3pPr>
              <a:defRPr sz="5586" b="0">
                <a:solidFill>
                  <a:schemeClr val="bg1"/>
                </a:solidFill>
              </a:defRPr>
            </a:lvl3pPr>
            <a:lvl4pPr>
              <a:defRPr sz="5586" b="0">
                <a:solidFill>
                  <a:schemeClr val="bg1"/>
                </a:solidFill>
              </a:defRPr>
            </a:lvl4pPr>
            <a:lvl5pPr>
              <a:defRPr sz="5586" b="0"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/>
              <a:t>عنوان فرعي لفاصل مرقم، حجم الخط 20خفيف</a:t>
            </a:r>
            <a:endParaRPr lang="en-US" kern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0180" y="3211948"/>
            <a:ext cx="5869603" cy="36933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2000" b="0">
                <a:solidFill>
                  <a:schemeClr val="bg1"/>
                </a:solidFill>
                <a:cs typeface="+mn-cs"/>
              </a:defRPr>
            </a:lvl1pPr>
            <a:lvl2pPr algn="r">
              <a:defRPr sz="30470">
                <a:solidFill>
                  <a:schemeClr val="bg1"/>
                </a:solidFill>
              </a:defRPr>
            </a:lvl2pPr>
            <a:lvl3pPr algn="r">
              <a:defRPr sz="30470">
                <a:solidFill>
                  <a:schemeClr val="bg1"/>
                </a:solidFill>
              </a:defRPr>
            </a:lvl3pPr>
            <a:lvl4pPr algn="r">
              <a:defRPr sz="30470">
                <a:solidFill>
                  <a:schemeClr val="bg1"/>
                </a:solidFill>
              </a:defRPr>
            </a:lvl4pPr>
            <a:lvl5pPr algn="r">
              <a:defRPr sz="3047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485847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‹#›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0116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850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/>
              <a:t>هامش تبويب للفاصل، حجم الخط 8.5خفيف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0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bg>
      <p:bgPr>
        <a:gradFill flip="none" rotWithShape="1">
          <a:gsLst>
            <a:gs pos="10000">
              <a:srgbClr val="FFA300"/>
            </a:gs>
            <a:gs pos="90000">
              <a:schemeClr val="accent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90180" y="1460401"/>
            <a:ext cx="10436060" cy="1645920"/>
          </a:xfrm>
        </p:spPr>
        <p:txBody>
          <a:bodyPr anchor="t"/>
          <a:lstStyle>
            <a:lvl1pPr>
              <a:lnSpc>
                <a:spcPct val="12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kern="0" dirty="0"/>
              <a:t>Section divider</a:t>
            </a:r>
            <a:br>
              <a:rPr lang="en-US" kern="0" dirty="0"/>
            </a:br>
            <a:r>
              <a:rPr lang="en-US" kern="0" dirty="0"/>
              <a:t>Headline (44pt </a:t>
            </a:r>
            <a:r>
              <a:rPr lang="en-US" dirty="0"/>
              <a:t>light</a:t>
            </a:r>
            <a:r>
              <a:rPr lang="en-US" kern="0" dirty="0"/>
              <a:t>)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90179" y="406401"/>
            <a:ext cx="9942655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/>
              <a:t>Section divider subtitle (20PT light)</a:t>
            </a:r>
            <a:endParaRPr lang="en-GB" kern="0" dirty="0"/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invGray">
          <a:xfrm>
            <a:off x="10926241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9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5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89134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15" y="1281017"/>
            <a:ext cx="11206687" cy="50264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0180" y="406400"/>
            <a:ext cx="9942654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Headline in caps (20pt light)</a:t>
            </a:r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invGray">
          <a:xfrm>
            <a:off x="10926241" y="6508723"/>
            <a:ext cx="782029" cy="1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tx1"/>
                </a:solidFill>
                <a:latin typeface="+mn-lt"/>
              </a:rPr>
              <a:pPr algn="r" eaLnBrk="0" hangingPunct="0">
                <a:buFontTx/>
                <a:buNone/>
              </a:pPr>
              <a:t>‹#›</a:t>
            </a:fld>
            <a:endParaRPr lang="en-GB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10000">
                <a:srgbClr val="FFA3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90000">
                <a:srgbClr val="0047B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126694" y="1185130"/>
            <a:ext cx="5572" cy="274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91413" rIns="91413" bIns="9141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03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379" y="335739"/>
            <a:ext cx="892355" cy="458447"/>
          </a:xfrm>
          <a:prstGeom prst="rect">
            <a:avLst/>
          </a:prstGeom>
        </p:spPr>
      </p:pic>
      <p:sp>
        <p:nvSpPr>
          <p:cNvPr id="3" name="MSIPCMContentMarking" descr="{&quot;HashCode&quot;:374511375,&quot;Placement&quot;:&quot;Header&quot;,&quot;Top&quot;:0.0,&quot;Left&quot;:0.0,&quot;SlideWidth&quot;:960,&quot;SlideHeight&quot;:540}"/>
          <p:cNvSpPr txBox="1"/>
          <p:nvPr userDrawn="1"/>
        </p:nvSpPr>
        <p:spPr bwMode="auto">
          <a:xfrm>
            <a:off x="0" y="0"/>
            <a:ext cx="2441490" cy="23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 kern="0">
                <a:solidFill>
                  <a:srgbClr val="A7A8AA"/>
                </a:solidFill>
                <a:latin typeface="SABIC Typeface Headline Light" panose="020B0303060202020204" pitchFamily="34" charset="0"/>
              </a:rPr>
              <a:t>Classification: General Business Use </a:t>
            </a:r>
            <a:endParaRPr lang="en-US" sz="1000" kern="0" dirty="0">
              <a:solidFill>
                <a:srgbClr val="A7A8AA"/>
              </a:solidFill>
              <a:latin typeface="SABIC Typeface Headline Light" panose="020B0303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700" r:id="rId36"/>
    <p:sldLayoutId id="2147483701" r:id="rId37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0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5pPr>
      <a:lvl6pPr marL="58046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6pPr>
      <a:lvl7pPr marL="116092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7pPr>
      <a:lvl8pPr marL="174138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8pPr>
      <a:lvl9pPr marL="232184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Font typeface="Arial" pitchFamily="34" charset="0"/>
        <a:buNone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2pPr>
      <a:lvl3pPr marL="548640" indent="-27432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822960" indent="-27432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1097280" indent="-27432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1975181" indent="-24185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6pPr>
      <a:lvl7pPr marL="2555643" indent="-24185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7pPr>
      <a:lvl8pPr marL="3136104" indent="-24185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8pPr>
      <a:lvl9pPr marL="3716566" indent="-24185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9pPr>
    </p:bodyStyle>
    <p:otherStyle>
      <a:defPPr>
        <a:defRPr lang="en-US"/>
      </a:defPPr>
      <a:lvl1pPr marL="0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1pPr>
      <a:lvl2pPr marL="580461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2pPr>
      <a:lvl3pPr marL="1160924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741385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321844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2902307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482768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063230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643691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768">
          <p15:clr>
            <a:srgbClr val="F26B43"/>
          </p15:clr>
        </p15:guide>
        <p15:guide id="1" pos="305">
          <p15:clr>
            <a:srgbClr val="F26B43"/>
          </p15:clr>
        </p15:guide>
        <p15:guide id="2" pos="7375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91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91400" y="2057400"/>
            <a:ext cx="4800600" cy="48006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19722" y="685801"/>
            <a:ext cx="843139" cy="843139"/>
          </a:xfrm>
          <a:custGeom>
            <a:avLst/>
            <a:gdLst/>
            <a:ahLst/>
            <a:cxnLst/>
            <a:rect l="l" t="t" r="r" b="b"/>
            <a:pathLst>
              <a:path w="1264709" h="1264709">
                <a:moveTo>
                  <a:pt x="0" y="0"/>
                </a:moveTo>
                <a:lnTo>
                  <a:pt x="1264709" y="0"/>
                </a:lnTo>
                <a:lnTo>
                  <a:pt x="1264709" y="1264709"/>
                </a:lnTo>
                <a:lnTo>
                  <a:pt x="0" y="1264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80576" y="951693"/>
            <a:ext cx="321429" cy="311355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682761">
            <a:off x="-922214" y="-123966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48638" y="4376168"/>
            <a:ext cx="592203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4"/>
              </a:lnSpc>
            </a:pPr>
            <a:r>
              <a:rPr lang="en-US" sz="2820" spc="191">
                <a:solidFill>
                  <a:srgbClr val="0C3E5B"/>
                </a:solidFill>
                <a:latin typeface="Codec Pro ExtraBold"/>
              </a:rPr>
              <a:t>Jubcor Presentation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48638" y="4812185"/>
            <a:ext cx="4760619" cy="530856"/>
            <a:chOff x="0" y="-19050"/>
            <a:chExt cx="1389815" cy="1549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2999" cy="135928"/>
            </a:xfrm>
            <a:custGeom>
              <a:avLst/>
              <a:gdLst/>
              <a:ahLst/>
              <a:cxnLst/>
              <a:rect l="l" t="t" r="r" b="b"/>
              <a:pathLst>
                <a:path w="1342999" h="135928">
                  <a:moveTo>
                    <a:pt x="20195" y="0"/>
                  </a:moveTo>
                  <a:lnTo>
                    <a:pt x="1322804" y="0"/>
                  </a:lnTo>
                  <a:cubicBezTo>
                    <a:pt x="1333957" y="0"/>
                    <a:pt x="1342999" y="9042"/>
                    <a:pt x="1342999" y="20195"/>
                  </a:cubicBezTo>
                  <a:lnTo>
                    <a:pt x="1342999" y="115733"/>
                  </a:lnTo>
                  <a:cubicBezTo>
                    <a:pt x="1342999" y="126887"/>
                    <a:pt x="1333957" y="135928"/>
                    <a:pt x="1322804" y="135928"/>
                  </a:cubicBezTo>
                  <a:lnTo>
                    <a:pt x="20195" y="135928"/>
                  </a:lnTo>
                  <a:cubicBezTo>
                    <a:pt x="9042" y="135928"/>
                    <a:pt x="0" y="126887"/>
                    <a:pt x="0" y="115733"/>
                  </a:cubicBezTo>
                  <a:lnTo>
                    <a:pt x="0" y="20195"/>
                  </a:lnTo>
                  <a:cubicBezTo>
                    <a:pt x="0" y="9042"/>
                    <a:pt x="9042" y="0"/>
                    <a:pt x="20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46816" y="-19050"/>
              <a:ext cx="1342999" cy="154978"/>
            </a:xfrm>
            <a:prstGeom prst="rect">
              <a:avLst/>
            </a:prstGeom>
          </p:spPr>
          <p:txBody>
            <a:bodyPr lIns="45829" tIns="45829" rIns="45829" bIns="45829" rtlCol="0" anchor="ctr"/>
            <a:lstStyle/>
            <a:p>
              <a:pPr algn="ctr">
                <a:lnSpc>
                  <a:spcPts val="1820"/>
                </a:lnSpc>
              </a:pPr>
              <a:r>
                <a:rPr lang="en-US" sz="1300" spc="79" dirty="0">
                  <a:solidFill>
                    <a:srgbClr val="E28126"/>
                  </a:solidFill>
                  <a:latin typeface="Canva Sans"/>
                </a:rPr>
                <a:t>Evaluation of Water Quality For</a:t>
              </a:r>
            </a:p>
            <a:p>
              <a:pPr algn="ctr">
                <a:lnSpc>
                  <a:spcPts val="1820"/>
                </a:lnSpc>
              </a:pPr>
              <a:r>
                <a:rPr lang="en-US" sz="1300" spc="79" dirty="0">
                  <a:solidFill>
                    <a:srgbClr val="E28126"/>
                  </a:solidFill>
                  <a:latin typeface="Canva Sans"/>
                </a:rPr>
                <a:t>Waste Heat Boiler’s Tubes Failures Investigation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8495" y="4941678"/>
            <a:ext cx="305033" cy="305033"/>
          </a:xfrm>
          <a:custGeom>
            <a:avLst/>
            <a:gdLst/>
            <a:ahLst/>
            <a:cxnLst/>
            <a:rect l="l" t="t" r="r" b="b"/>
            <a:pathLst>
              <a:path w="457550" h="457550">
                <a:moveTo>
                  <a:pt x="0" y="0"/>
                </a:moveTo>
                <a:lnTo>
                  <a:pt x="457550" y="0"/>
                </a:lnTo>
                <a:lnTo>
                  <a:pt x="457550" y="457550"/>
                </a:lnTo>
                <a:lnTo>
                  <a:pt x="0" y="457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874001" y="4151037"/>
            <a:ext cx="421639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605" spc="130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2605" spc="130" dirty="0">
                <a:solidFill>
                  <a:srgbClr val="0C3E5B"/>
                </a:solidFill>
                <a:latin typeface="Canva Sans Bold"/>
              </a:rPr>
              <a:t> </a:t>
            </a:r>
            <a:r>
              <a:rPr lang="en-US" sz="2600" spc="130" dirty="0">
                <a:solidFill>
                  <a:srgbClr val="0C3E5B"/>
                </a:solidFill>
                <a:latin typeface="Canva Sans Bold"/>
              </a:rPr>
              <a:t>Muhammad H. Raza</a:t>
            </a:r>
          </a:p>
          <a:p>
            <a:pPr algn="ctr">
              <a:lnSpc>
                <a:spcPts val="3648"/>
              </a:lnSpc>
            </a:pPr>
            <a:r>
              <a:rPr lang="en-US" sz="1600" spc="130" dirty="0">
                <a:solidFill>
                  <a:srgbClr val="0C3E5B"/>
                </a:solidFill>
                <a:latin typeface="Canva Sans Bold"/>
              </a:rPr>
              <a:t>Principal Engineer – Water Treatment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48638" y="1534646"/>
            <a:ext cx="5306827" cy="2276690"/>
            <a:chOff x="0" y="-466725"/>
            <a:chExt cx="10613653" cy="4553380"/>
          </a:xfrm>
        </p:grpSpPr>
        <p:sp>
          <p:nvSpPr>
            <p:cNvPr id="14" name="TextBox 14"/>
            <p:cNvSpPr txBox="1"/>
            <p:nvPr/>
          </p:nvSpPr>
          <p:spPr>
            <a:xfrm>
              <a:off x="54200" y="-466725"/>
              <a:ext cx="9004452" cy="2898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72"/>
                </a:lnSpc>
              </a:pPr>
              <a:r>
                <a:rPr lang="en-US" sz="8051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2055965"/>
              <a:ext cx="9058650" cy="846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5"/>
                </a:lnSpc>
              </a:pPr>
              <a:r>
                <a:rPr lang="en-US" sz="2333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89351"/>
              <a:ext cx="2561608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99"/>
                </a:lnSpc>
              </a:pPr>
              <a:r>
                <a:rPr lang="en-US" sz="3714" spc="115" dirty="0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2" y="2958141"/>
              <a:ext cx="10445513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5"/>
                </a:lnSpc>
                <a:spcBef>
                  <a:spcPct val="0"/>
                </a:spcBef>
              </a:pPr>
              <a:r>
                <a:rPr lang="en-US" sz="1582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2" name="Picture 21" descr="SABIC LOGO.wmf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56" b="6352"/>
          <a:stretch/>
        </p:blipFill>
        <p:spPr bwMode="auto">
          <a:xfrm>
            <a:off x="10103446" y="1546093"/>
            <a:ext cx="1075690" cy="511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358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Boiler feed and WH Boiler water silica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0180" y="1285231"/>
            <a:ext cx="11236763" cy="513806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21" y="1437940"/>
            <a:ext cx="5169873" cy="362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65056" y="5458223"/>
            <a:ext cx="11236763" cy="35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Most of the silica numbers in BFW and WH boiler water samples were within limits except few spikes.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336" y="1437940"/>
            <a:ext cx="5466483" cy="362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982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Boiler feed water dissolved oxygen and DO scavenger residuals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0180" y="1285231"/>
            <a:ext cx="11236763" cy="513806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180" y="4557751"/>
            <a:ext cx="10996426" cy="148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All the BFW DO reported numbers were consistent @ 5 ppb.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Fluctuation in maintaining required DO scavenger residuals was observed with many readings below the lower target limit.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1345022"/>
            <a:ext cx="5092944" cy="275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425" y="1345022"/>
            <a:ext cx="5445612" cy="275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095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 Boiler water po</a:t>
            </a:r>
            <a:r>
              <a:rPr lang="en-US" b="1" baseline="-25000" dirty="0"/>
              <a:t>4</a:t>
            </a:r>
            <a:r>
              <a:rPr lang="en-US" b="1" dirty="0"/>
              <a:t> residuals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180" y="1285231"/>
            <a:ext cx="11236763" cy="513806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4477" y="4869004"/>
            <a:ext cx="11236763" cy="1049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Very poor control was observed on maintaining required PO</a:t>
            </a:r>
            <a:r>
              <a:rPr lang="en-US" sz="1600" baseline="-25000" dirty="0"/>
              <a:t>4</a:t>
            </a:r>
            <a:r>
              <a:rPr lang="en-US" sz="1600" dirty="0"/>
              <a:t> residuals of 2 – 6 ppm with many higher than the upper target limit.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Site was targeting to maintain 5 – 15 ppm PO</a:t>
            </a:r>
            <a:r>
              <a:rPr lang="en-US" sz="1600" baseline="-25000" dirty="0"/>
              <a:t>4 </a:t>
            </a:r>
            <a:r>
              <a:rPr lang="en-US" sz="1600" dirty="0"/>
              <a:t>against the target of 2 – 6 ppm.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06" y="1297394"/>
            <a:ext cx="8259679" cy="3258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02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Boiler feed and WH Boiler water iron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274" y="4638112"/>
            <a:ext cx="1100446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007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/>
                </a:solidFill>
              </a:rPr>
              <a:t>Only few iron readings were available for BFW and WH boiler’s samples.</a:t>
            </a:r>
          </a:p>
          <a:p>
            <a:pPr marL="274320" lvl="1"/>
            <a:endParaRPr lang="en-US" sz="800" dirty="0">
              <a:solidFill>
                <a:schemeClr val="accent6"/>
              </a:solidFill>
            </a:endParaRPr>
          </a:p>
          <a:p>
            <a:pPr marL="56007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/>
                </a:solidFill>
              </a:rPr>
              <a:t>Most of the BFW iron numbers remained above the upper target limit of 0.01 ppm.</a:t>
            </a:r>
          </a:p>
          <a:p>
            <a:pPr marL="560070" lvl="1" indent="-285750">
              <a:buFont typeface="Wingdings" panose="05000000000000000000" pitchFamily="2" charset="2"/>
              <a:buChar char="Ø"/>
            </a:pPr>
            <a:endParaRPr lang="en-US" sz="700" dirty="0">
              <a:solidFill>
                <a:schemeClr val="accent6"/>
              </a:solidFill>
            </a:endParaRPr>
          </a:p>
          <a:p>
            <a:pPr marL="56007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/>
                </a:solidFill>
              </a:rPr>
              <a:t>All the reported iron numbers in WH boiler water samples were &lt; 0.5 ppm.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80" y="1434247"/>
            <a:ext cx="5417325" cy="2753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40" y="1434247"/>
            <a:ext cx="5631180" cy="2753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625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717" y="1925319"/>
            <a:ext cx="11241745" cy="1702205"/>
          </a:xfrm>
        </p:spPr>
        <p:txBody>
          <a:bodyPr/>
          <a:lstStyle/>
          <a:p>
            <a:pPr algn="ctr"/>
            <a:r>
              <a:rPr lang="en-GB" dirty="0"/>
              <a:t>evaluation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of 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water data</a:t>
            </a:r>
          </a:p>
        </p:txBody>
      </p:sp>
    </p:spTree>
    <p:extLst>
      <p:ext uri="{BB962C8B-B14F-4D97-AF65-F5344CB8AC3E}">
        <p14:creationId xmlns:p14="http://schemas.microsoft.com/office/powerpoint/2010/main" val="320225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0" y="531906"/>
            <a:ext cx="10177820" cy="577850"/>
          </a:xfrm>
        </p:spPr>
        <p:txBody>
          <a:bodyPr/>
          <a:lstStyle/>
          <a:p>
            <a:r>
              <a:rPr lang="en-US" b="1" dirty="0"/>
              <a:t>polished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80" y="1288761"/>
            <a:ext cx="11181867" cy="34748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pH:</a:t>
            </a:r>
          </a:p>
          <a:p>
            <a:pPr lvl="2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latin typeface="SABIC Typeface Text Light" panose="020B0303060202020204" pitchFamily="34" charset="0"/>
                <a:ea typeface="Arial (body)"/>
                <a:cs typeface="Times New Roman" panose="02020603050405020304" pitchFamily="18" charset="0"/>
              </a:rPr>
              <a:t>Good control on maintaining desired pH was observed with majority of the readings within limits. </a:t>
            </a:r>
          </a:p>
          <a:p>
            <a:pPr lvl="2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latin typeface="SABIC Typeface Text Light" panose="020B0303060202020204" pitchFamily="34" charset="0"/>
                <a:ea typeface="Arial (body)"/>
                <a:cs typeface="Times New Roman" panose="02020603050405020304" pitchFamily="18" charset="0"/>
              </a:rPr>
              <a:t>Lowest pH was recorded @ ~ 4.9 in early </a:t>
            </a:r>
            <a:r>
              <a:rPr lang="en-US" dirty="0">
                <a:solidFill>
                  <a:schemeClr val="tx2"/>
                </a:solidFill>
                <a:latin typeface="SABIC Typeface Text Light" panose="020B0303060202020204" pitchFamily="34" charset="0"/>
                <a:cs typeface="Times New Roman" panose="02020603050405020304" pitchFamily="18" charset="0"/>
              </a:rPr>
              <a:t>2019.</a:t>
            </a:r>
          </a:p>
          <a:p>
            <a:pPr marL="274320" lvl="2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Conductivity: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Conductivity was also very well maintained with only few readings over 0.7 </a:t>
            </a:r>
            <a:r>
              <a:rPr lang="en-US" dirty="0">
                <a:solidFill>
                  <a:schemeClr val="tx2"/>
                </a:solidFill>
                <a:latin typeface="SABIC Typeface Text Light" panose="020B0303060202020204" pitchFamily="34" charset="0"/>
                <a:cs typeface="SABIC Typeface Text Light" panose="020B0303060202020204" pitchFamily="34" charset="0"/>
              </a:rPr>
              <a:t>µS/cm limit.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800" dirty="0">
              <a:solidFill>
                <a:schemeClr val="tx2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latin typeface="SABIC Typeface Text Light" panose="020B0303060202020204" pitchFamily="34" charset="0"/>
                <a:cs typeface="SABIC Typeface Text Light" panose="020B0303060202020204" pitchFamily="34" charset="0"/>
              </a:rPr>
              <a:t>Maximum conductivity reached to 14.4 µS/cm in March 2020.</a:t>
            </a:r>
            <a:endParaRPr lang="en-US" sz="800" dirty="0">
              <a:solidFill>
                <a:schemeClr val="tx2"/>
              </a:solidFill>
            </a:endParaRPr>
          </a:p>
          <a:p>
            <a:pPr marL="274320" lvl="2" indent="0">
              <a:buNone/>
            </a:pPr>
            <a:endParaRPr lang="en-US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6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0" y="531906"/>
            <a:ext cx="10177820" cy="577850"/>
          </a:xfrm>
        </p:spPr>
        <p:txBody>
          <a:bodyPr/>
          <a:lstStyle/>
          <a:p>
            <a:r>
              <a:rPr lang="en-US" b="1" dirty="0"/>
              <a:t>Boiler feed water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B7A5DC-DD45-2214-6B9A-2986AA49A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918542"/>
              </p:ext>
            </p:extLst>
          </p:nvPr>
        </p:nvGraphicFramePr>
        <p:xfrm>
          <a:off x="551543" y="1341120"/>
          <a:ext cx="11100526" cy="498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45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0" y="531906"/>
            <a:ext cx="10177820" cy="577850"/>
          </a:xfrm>
        </p:spPr>
        <p:txBody>
          <a:bodyPr/>
          <a:lstStyle/>
          <a:p>
            <a:r>
              <a:rPr lang="en-US" b="1" dirty="0"/>
              <a:t>WH Boiler water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7E454F-635A-6F30-429D-CF82A5188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226163"/>
              </p:ext>
            </p:extLst>
          </p:nvPr>
        </p:nvGraphicFramePr>
        <p:xfrm>
          <a:off x="195310" y="1411549"/>
          <a:ext cx="11585359" cy="453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7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5808" y="1281018"/>
            <a:ext cx="11194840" cy="50264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Deposit Sample and Its Composition</a:t>
            </a:r>
            <a:r>
              <a:rPr lang="en-US" dirty="0"/>
              <a:t>: </a:t>
            </a:r>
          </a:p>
          <a:p>
            <a:endParaRPr lang="en-US" cap="small" dirty="0"/>
          </a:p>
          <a:p>
            <a:pPr marL="1108710" lvl="3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				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</a:p>
          <a:p>
            <a:r>
              <a:rPr lang="en-US" dirty="0"/>
              <a:t>       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0180" y="529249"/>
            <a:ext cx="9942654" cy="577850"/>
          </a:xfrm>
        </p:spPr>
        <p:txBody>
          <a:bodyPr/>
          <a:lstStyle/>
          <a:p>
            <a:r>
              <a:rPr lang="en-US" b="1" dirty="0"/>
              <a:t>WH Boiler water, continued…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2" y="1686658"/>
            <a:ext cx="5125430" cy="3344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91" y="1598844"/>
            <a:ext cx="4819650" cy="3449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28227" y="5137340"/>
            <a:ext cx="11779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8710" lvl="3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</a:rPr>
              <a:t>Minimal ignition loss confirms majority of deposits as inorganic solids.</a:t>
            </a:r>
          </a:p>
          <a:p>
            <a:pPr marL="1108710" lvl="3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</a:rPr>
              <a:t>Very high iron oxide presence confirms accumulation of corrosion products.</a:t>
            </a:r>
          </a:p>
          <a:p>
            <a:pPr marL="1108710" lvl="3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</a:rPr>
              <a:t>High silica and sodium composition, especially silica, indicates poor ion exchange performance during external treatment stage.</a:t>
            </a:r>
          </a:p>
          <a:p>
            <a:pPr marL="1108710" lvl="3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</a:rPr>
              <a:t>Carbonate deposits represent possible hardness slippage through demineralized water to BFW.</a:t>
            </a:r>
          </a:p>
          <a:p>
            <a:pPr marL="1108710" lvl="3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3173" y="714155"/>
            <a:ext cx="10436060" cy="1702206"/>
          </a:xfrm>
        </p:spPr>
        <p:txBody>
          <a:bodyPr/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en-GB" dirty="0"/>
              <a:t>recommendations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AND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Conclusion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82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0179" y="1180545"/>
            <a:ext cx="11194840" cy="5145494"/>
          </a:xfrm>
        </p:spPr>
        <p:txBody>
          <a:bodyPr/>
          <a:lstStyle/>
          <a:p>
            <a:endParaRPr lang="en-US" b="1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OUTLINE: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90179" y="1099902"/>
            <a:ext cx="11194840" cy="51454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400" kern="0" dirty="0"/>
          </a:p>
          <a:p>
            <a:pPr marL="342900" indent="-342900">
              <a:buFont typeface="+mj-lt"/>
              <a:buAutoNum type="arabicPeriod"/>
            </a:pPr>
            <a:r>
              <a:rPr lang="en-US" b="1" kern="0" dirty="0"/>
              <a:t>Background and Problem Statement</a:t>
            </a:r>
          </a:p>
          <a:p>
            <a:pPr marL="342900" indent="-342900">
              <a:buFont typeface="+mj-lt"/>
              <a:buAutoNum type="arabicPeriod"/>
            </a:pPr>
            <a:endParaRPr lang="en-US" b="1" kern="0" dirty="0"/>
          </a:p>
          <a:p>
            <a:pPr marL="342900" indent="-342900">
              <a:buFont typeface="+mj-lt"/>
              <a:buAutoNum type="arabicPeriod"/>
            </a:pPr>
            <a:r>
              <a:rPr lang="en-US" b="1" kern="0" dirty="0" err="1"/>
              <a:t>CoE’s</a:t>
            </a:r>
            <a:r>
              <a:rPr lang="en-US" b="1" kern="0" dirty="0"/>
              <a:t> Support and Role</a:t>
            </a:r>
          </a:p>
          <a:p>
            <a:pPr marL="342900" indent="-342900">
              <a:buFont typeface="+mj-lt"/>
              <a:buAutoNum type="arabicPeriod"/>
            </a:pPr>
            <a:endParaRPr lang="en-US" b="1" kern="0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Waste Heat Boiler Design Data</a:t>
            </a:r>
          </a:p>
          <a:p>
            <a:pPr marL="342900" indent="-342900">
              <a:buFont typeface="+mj-lt"/>
              <a:buAutoNum type="arabicPeriod"/>
            </a:pPr>
            <a:endParaRPr lang="en-US" b="1" kern="0" dirty="0"/>
          </a:p>
          <a:p>
            <a:pPr marL="342900" indent="-342900">
              <a:buFont typeface="+mj-lt"/>
              <a:buAutoNum type="arabicPeriod"/>
            </a:pPr>
            <a:r>
              <a:rPr lang="en-US" b="1" kern="0" dirty="0"/>
              <a:t>Water Quality and Trends</a:t>
            </a:r>
          </a:p>
          <a:p>
            <a:pPr marL="342900" indent="-342900">
              <a:buFont typeface="+mj-lt"/>
              <a:buAutoNum type="arabicPeriod"/>
            </a:pPr>
            <a:endParaRPr lang="en-US" b="1" kern="0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Evaluation of Water Data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Recommendations and Conclusion</a:t>
            </a:r>
          </a:p>
          <a:p>
            <a:pPr marL="342900" indent="-342900">
              <a:buFont typeface="+mj-lt"/>
              <a:buAutoNum type="arabicPeriod"/>
            </a:pPr>
            <a:endParaRPr lang="en-US" b="1" kern="0" dirty="0"/>
          </a:p>
          <a:p>
            <a:pPr marL="342900" indent="-342900">
              <a:buFont typeface="+mj-lt"/>
              <a:buAutoNum type="arabicPeriod"/>
            </a:pPr>
            <a:endParaRPr lang="en-US" b="1" kern="0" dirty="0"/>
          </a:p>
          <a:p>
            <a:pPr marL="342900" indent="-342900">
              <a:buFont typeface="+mj-lt"/>
              <a:buAutoNum type="arabicPeriod"/>
            </a:pPr>
            <a:endParaRPr lang="en-US" b="1" kern="0" dirty="0"/>
          </a:p>
          <a:p>
            <a:pPr marL="342900" indent="-342900">
              <a:buFont typeface="+mj-lt"/>
              <a:buAutoNum type="arabicPeriod"/>
            </a:pPr>
            <a:endParaRPr lang="en-US" b="1" kern="0" dirty="0"/>
          </a:p>
          <a:p>
            <a:pPr marL="342900" indent="-342900">
              <a:buFont typeface="+mj-lt"/>
              <a:buAutoNum type="arabicPeriod"/>
            </a:pPr>
            <a:endParaRPr lang="en-US" b="1" kern="0" dirty="0"/>
          </a:p>
          <a:p>
            <a:pPr marL="342900" indent="-342900">
              <a:buFont typeface="+mj-lt"/>
              <a:buAutoNum type="arabicPeriod"/>
            </a:pPr>
            <a:endParaRPr lang="en-US" b="1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43760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EC16568-8EC1-54C1-5A0A-F0C1D591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 and Conclusion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49D06-FB73-CD48-8818-AB3BD8BC2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5B936A-9089-28E1-0777-27C1EA2F5CF7}"/>
              </a:ext>
            </a:extLst>
          </p:cNvPr>
          <p:cNvGrpSpPr/>
          <p:nvPr/>
        </p:nvGrpSpPr>
        <p:grpSpPr>
          <a:xfrm>
            <a:off x="357883" y="1408725"/>
            <a:ext cx="3865771" cy="537873"/>
            <a:chOff x="490179" y="1254642"/>
            <a:chExt cx="5583405" cy="364628"/>
          </a:xfrm>
        </p:grpSpPr>
        <p:sp>
          <p:nvSpPr>
            <p:cNvPr id="13" name="Rounded Rectangle 44">
              <a:extLst>
                <a:ext uri="{FF2B5EF4-FFF2-40B4-BE49-F238E27FC236}">
                  <a16:creationId xmlns:a16="http://schemas.microsoft.com/office/drawing/2014/main" id="{1E67DAE5-AC04-A670-DC2F-9BC913C68C9A}"/>
                </a:ext>
              </a:extLst>
            </p:cNvPr>
            <p:cNvSpPr/>
            <p:nvPr/>
          </p:nvSpPr>
          <p:spPr bwMode="auto">
            <a:xfrm>
              <a:off x="1118934" y="1254642"/>
              <a:ext cx="4954650" cy="364442"/>
            </a:xfrm>
            <a:prstGeom prst="roundRect">
              <a:avLst>
                <a:gd name="adj" fmla="val 12513"/>
              </a:avLst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20" dirty="0">
                  <a:solidFill>
                    <a:schemeClr val="bg1"/>
                  </a:solidFill>
                  <a:latin typeface="SABIC Typeface Text" panose="020B0603060202020204" pitchFamily="34" charset="0"/>
                  <a:cs typeface="SABIC Typeface Text" panose="020B0603060202020204" pitchFamily="34" charset="0"/>
                </a:rPr>
                <a:t>RECOMMENDATIONS:</a:t>
              </a:r>
            </a:p>
          </p:txBody>
        </p:sp>
        <p:sp>
          <p:nvSpPr>
            <p:cNvPr id="12" name="Rounded Rectangle 58">
              <a:extLst>
                <a:ext uri="{FF2B5EF4-FFF2-40B4-BE49-F238E27FC236}">
                  <a16:creationId xmlns:a16="http://schemas.microsoft.com/office/drawing/2014/main" id="{04C35BB2-3180-27D1-0ED7-425B25616111}"/>
                </a:ext>
              </a:extLst>
            </p:cNvPr>
            <p:cNvSpPr/>
            <p:nvPr/>
          </p:nvSpPr>
          <p:spPr bwMode="auto">
            <a:xfrm>
              <a:off x="490179" y="1255326"/>
              <a:ext cx="605729" cy="363944"/>
            </a:xfrm>
            <a:prstGeom prst="roundRect">
              <a:avLst>
                <a:gd name="adj" fmla="val 769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B5FDE9C-7443-4B10-424C-1380E9966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4" y="1378507"/>
            <a:ext cx="643481" cy="643481"/>
          </a:xfrm>
          <a:prstGeom prst="rect">
            <a:avLst/>
          </a:prstGeom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308EA49C-A9BA-5C8D-CE8F-881A436B4C0B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357882" y="2014695"/>
            <a:ext cx="3865772" cy="4429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lang="en-US" sz="1000" b="1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</a:pPr>
            <a:endParaRPr lang="en-US" sz="1000" b="1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</a:pPr>
            <a:endParaRPr lang="en-US" sz="1000" b="1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</a:pPr>
            <a:endParaRPr lang="en-US" sz="1000" b="1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 dirty="0"/>
              <a:t>Site to start conducting below tests and recommended initiatives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 Polished water: 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H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ardness 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S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ulfate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Silica 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Elution study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Regular resi</a:t>
            </a:r>
            <a:r>
              <a:rPr lang="en-US" sz="900" b="1" dirty="0"/>
              <a:t>n analysis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Regular resin top-ups and replacements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 sz="900" b="1" dirty="0"/>
              <a:t>- BFW:  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Conduct below tests with required frequency of the applicable SMS;</a:t>
            </a:r>
          </a:p>
          <a:p>
            <a:pPr marL="720090" lvl="2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900" b="1" dirty="0"/>
              <a:t>Hardness</a:t>
            </a:r>
          </a:p>
          <a:p>
            <a:pPr marL="720090" lvl="2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900" b="1" dirty="0"/>
              <a:t>Iron  </a:t>
            </a:r>
          </a:p>
          <a:p>
            <a:pPr marL="720090" lvl="2" indent="-171450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900" b="1" dirty="0"/>
              <a:t>TOC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DO – ensure reliability of online analyzer, conduct cross checks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Improved control on DO scavenger residuals 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Availability of standby injection pumps 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Regular drawdowns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Regular deaerator’s performance tests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900" b="1" dirty="0"/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900" b="1" dirty="0"/>
              <a:t>- WHB: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Better pH and conductivity control, especially for conductivity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BD optimization, ~ 100 COC for improved control - Energy, Chemicals and High-Quality Water optimization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Improved PO</a:t>
            </a:r>
            <a:r>
              <a:rPr lang="en-US" sz="900" b="1" baseline="-25000" dirty="0"/>
              <a:t>4</a:t>
            </a:r>
            <a:r>
              <a:rPr lang="en-US" sz="900" b="1" dirty="0"/>
              <a:t> control – Verification of the testing procedure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Availability of standby injection pumps 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Regular drawdowns</a:t>
            </a:r>
          </a:p>
          <a:p>
            <a:pPr marL="171450" indent="-171450">
              <a:lnSpc>
                <a:spcPct val="100000"/>
              </a:lnSpc>
              <a:spcBef>
                <a:spcPct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900" b="1" dirty="0"/>
              <a:t>IBD – follow-up discussions with OEM for having required IBD points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900" b="1" dirty="0"/>
              <a:t>Regular IBD on daily basis</a:t>
            </a:r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sz="1000" b="1" dirty="0"/>
          </a:p>
          <a:p>
            <a:pPr marL="171450" marR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sz="10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lang="en-US" sz="1000" b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A919F5-F522-D43A-E4BD-3F947505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597" y="1408725"/>
            <a:ext cx="499518" cy="52794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22" name="Rounded Rectangle 45">
            <a:extLst>
              <a:ext uri="{FF2B5EF4-FFF2-40B4-BE49-F238E27FC236}">
                <a16:creationId xmlns:a16="http://schemas.microsoft.com/office/drawing/2014/main" id="{96296AF3-0AE6-DCB5-E880-06BDDF0F06EA}"/>
              </a:ext>
            </a:extLst>
          </p:cNvPr>
          <p:cNvSpPr/>
          <p:nvPr/>
        </p:nvSpPr>
        <p:spPr bwMode="auto">
          <a:xfrm>
            <a:off x="4778543" y="1408725"/>
            <a:ext cx="3240514" cy="537599"/>
          </a:xfrm>
          <a:prstGeom prst="roundRect">
            <a:avLst>
              <a:gd name="adj" fmla="val 1251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pc="2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REVISION OF THE CONTROL LIMITS: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4658A0B1-A507-6C67-987D-F64948F8A276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4239598" y="2021988"/>
            <a:ext cx="3779460" cy="1407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 sz="900" b="1" dirty="0"/>
              <a:t>Target limits of below parameters should be revised by the site and water treatment vendor: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 BFW conductivity: 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BIC Typeface Text Light" panose="020B0303060202020204" pitchFamily="34" charset="0"/>
                <a:cs typeface="SABIC Typeface Text Light" panose="020B0303060202020204" pitchFamily="34" charset="0"/>
              </a:rPr>
              <a:t>5 µS/cm from 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15 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BIC Typeface Text Light" panose="020B0303060202020204" pitchFamily="34" charset="0"/>
                <a:cs typeface="SABIC Typeface Text Light" panose="020B0303060202020204" pitchFamily="34" charset="0"/>
              </a:rPr>
              <a:t>µS/cm</a:t>
            </a:r>
            <a:endParaRPr lang="en-US" sz="900" b="1" dirty="0">
              <a:latin typeface="SABIC Typeface Text Light" panose="020B0303060202020204" pitchFamily="34" charset="0"/>
              <a:cs typeface="SABIC Typeface Text Light" panose="020B030306020202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 sz="900" b="1" dirty="0"/>
              <a:t>- WHB PO4: 2 – 6 ppm from 5 – 15 ppm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lang="en-US" sz="9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 sz="900" b="1" dirty="0"/>
              <a:t>- WHB silica: ≤ 1 ppm from ≤ 2 ppm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E6B0508-7D0F-3459-B4ED-D95943533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65" y="1353643"/>
            <a:ext cx="643481" cy="623678"/>
          </a:xfrm>
          <a:prstGeom prst="rect">
            <a:avLst/>
          </a:prstGeom>
        </p:spPr>
      </p:pic>
      <p:sp>
        <p:nvSpPr>
          <p:cNvPr id="25" name="Rounded Rectangle 44">
            <a:extLst>
              <a:ext uri="{FF2B5EF4-FFF2-40B4-BE49-F238E27FC236}">
                <a16:creationId xmlns:a16="http://schemas.microsoft.com/office/drawing/2014/main" id="{2FA99CA6-0074-E3B4-EEE8-DFF52368497A}"/>
              </a:ext>
            </a:extLst>
          </p:cNvPr>
          <p:cNvSpPr/>
          <p:nvPr/>
        </p:nvSpPr>
        <p:spPr bwMode="auto">
          <a:xfrm>
            <a:off x="8521262" y="1396683"/>
            <a:ext cx="3514341" cy="537599"/>
          </a:xfrm>
          <a:prstGeom prst="roundRect">
            <a:avLst>
              <a:gd name="adj" fmla="val 12513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pc="20" dirty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CONCLUSION: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E189423-1C12-CBD0-E8A1-4CE71C5FA9B5}"/>
              </a:ext>
            </a:extLst>
          </p:cNvPr>
          <p:cNvSpPr txBox="1">
            <a:spLocks/>
          </p:cNvSpPr>
          <p:nvPr/>
        </p:nvSpPr>
        <p:spPr>
          <a:xfrm>
            <a:off x="8034999" y="2021988"/>
            <a:ext cx="4000604" cy="1407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lvl="1" indent="0">
              <a:buNone/>
            </a:pPr>
            <a:endParaRPr lang="en-US" sz="800" b="1" dirty="0">
              <a:solidFill>
                <a:schemeClr val="tx2"/>
              </a:solidFill>
            </a:endParaRPr>
          </a:p>
          <a:p>
            <a:pPr marL="445770" lvl="1" indent="-171450">
              <a:buFont typeface="Courier New" panose="02070309020205020404" pitchFamily="49" charset="0"/>
              <a:buChar char="o"/>
            </a:pPr>
            <a:r>
              <a:rPr lang="en-US" sz="900" b="1" dirty="0">
                <a:solidFill>
                  <a:schemeClr val="tx2"/>
                </a:solidFill>
              </a:rPr>
              <a:t>Though there was room for improvement in the water quality, however it was very unlikely that it might have resulted in these tubes failure. </a:t>
            </a:r>
          </a:p>
          <a:p>
            <a:pPr marL="445770" lvl="1" indent="-171450">
              <a:buFont typeface="Courier New" panose="02070309020205020404" pitchFamily="49" charset="0"/>
              <a:buChar char="o"/>
            </a:pPr>
            <a:endParaRPr lang="en-US" sz="900" b="1" dirty="0">
              <a:solidFill>
                <a:schemeClr val="tx2"/>
              </a:solidFill>
            </a:endParaRPr>
          </a:p>
          <a:p>
            <a:pPr marL="445770" lvl="1" indent="-171450">
              <a:buFont typeface="Courier New" panose="02070309020205020404" pitchFamily="49" charset="0"/>
              <a:buChar char="o"/>
            </a:pPr>
            <a:r>
              <a:rPr lang="en-GB" sz="900" b="1" dirty="0">
                <a:solidFill>
                  <a:schemeClr val="tx2"/>
                </a:solidFill>
              </a:rPr>
              <a:t>Sample of the failed tubes should be removed </a:t>
            </a:r>
            <a:r>
              <a:rPr lang="en-US" sz="900" b="1" dirty="0">
                <a:solidFill>
                  <a:schemeClr val="tx2"/>
                </a:solidFill>
              </a:rPr>
              <a:t>for detailed analyses / failure investigation to find out the Root and Contributing Causes of the failure. 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endParaRPr lang="en-US" sz="1000" b="1" dirty="0">
              <a:solidFill>
                <a:schemeClr val="tx2"/>
              </a:solidFill>
            </a:endParaRPr>
          </a:p>
          <a:p>
            <a:pPr lvl="1" indent="0">
              <a:buNone/>
            </a:pPr>
            <a:endParaRPr lang="en-US" sz="1000" b="1" dirty="0"/>
          </a:p>
          <a:p>
            <a:pPr marL="560070" lvl="1" indent="-285750">
              <a:buFont typeface="Courier New" panose="02070309020205020404" pitchFamily="49" charset="0"/>
              <a:buChar char="o"/>
            </a:pPr>
            <a:endParaRPr lang="en-US" sz="1000" b="1" kern="0" dirty="0">
              <a:solidFill>
                <a:schemeClr val="accent6"/>
              </a:solidFill>
            </a:endParaRPr>
          </a:p>
          <a:p>
            <a:pPr marL="445770" lvl="1" indent="-171450">
              <a:buFont typeface="Courier New" panose="02070309020205020404" pitchFamily="49" charset="0"/>
              <a:buChar char="o"/>
            </a:pPr>
            <a:endParaRPr lang="en-US" sz="1000" b="1" kern="0" dirty="0">
              <a:solidFill>
                <a:schemeClr val="accent6"/>
              </a:solidFill>
            </a:endParaRPr>
          </a:p>
          <a:p>
            <a:pPr marL="560070" lvl="1" indent="-285750">
              <a:buFont typeface="Courier New" panose="02070309020205020404" pitchFamily="49" charset="0"/>
              <a:buChar char="o"/>
            </a:pPr>
            <a:endParaRPr lang="en-US" sz="1000" b="1" kern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22" grpId="0" animBg="1"/>
      <p:bldP spid="23" grpId="0" build="p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3027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AE0FD73-662D-221D-928A-2898C3F1D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170436"/>
              </p:ext>
            </p:extLst>
          </p:nvPr>
        </p:nvGraphicFramePr>
        <p:xfrm>
          <a:off x="923278" y="1535837"/>
          <a:ext cx="10475650" cy="460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28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B48E840-18D9-F053-893C-CD6EA0618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608263"/>
              </p:ext>
            </p:extLst>
          </p:nvPr>
        </p:nvGraphicFramePr>
        <p:xfrm>
          <a:off x="665825" y="1296140"/>
          <a:ext cx="10946167" cy="494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14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Waste heat Boiler Design Data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2867"/>
              </p:ext>
            </p:extLst>
          </p:nvPr>
        </p:nvGraphicFramePr>
        <p:xfrm>
          <a:off x="490180" y="1342579"/>
          <a:ext cx="7107762" cy="24993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18317">
                  <a:extLst>
                    <a:ext uri="{9D8B030D-6E8A-4147-A177-3AD203B41FA5}">
                      <a16:colId xmlns:a16="http://schemas.microsoft.com/office/drawing/2014/main" val="2259562815"/>
                    </a:ext>
                  </a:extLst>
                </a:gridCol>
                <a:gridCol w="4989445">
                  <a:extLst>
                    <a:ext uri="{9D8B030D-6E8A-4147-A177-3AD203B41FA5}">
                      <a16:colId xmlns:a16="http://schemas.microsoft.com/office/drawing/2014/main" val="3134146033"/>
                    </a:ext>
                  </a:extLst>
                </a:gridCol>
              </a:tblGrid>
              <a:tr h="284203">
                <a:tc gridSpan="2">
                  <a:txBody>
                    <a:bodyPr/>
                    <a:lstStyle/>
                    <a:p>
                      <a:pPr marL="0" marR="0" lvl="0" indent="0" algn="ctr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Design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522490"/>
                  </a:ext>
                </a:extLst>
              </a:tr>
              <a:tr h="25578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Years in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Since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52916"/>
                  </a:ext>
                </a:extLst>
              </a:tr>
              <a:tr h="25578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Steam generation, t/hr.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194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249352"/>
                  </a:ext>
                </a:extLst>
              </a:tr>
              <a:tr h="255782">
                <a:tc>
                  <a:txBody>
                    <a:bodyPr/>
                    <a:lstStyle/>
                    <a:p>
                      <a:r>
                        <a:rPr lang="en-US" sz="1200" dirty="0"/>
                        <a:t>Medium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Process gas in tube side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/ </a:t>
                      </a:r>
                      <a:r>
                        <a:rPr lang="en-US" sz="1200" dirty="0"/>
                        <a:t>BFW-Steam mixture in shell side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678625"/>
                  </a:ext>
                </a:extLst>
              </a:tr>
              <a:tr h="25578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Design pressure Kg/Cm</a:t>
                      </a:r>
                      <a:r>
                        <a:rPr lang="en-US" sz="12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bg1"/>
                          </a:solidFill>
                        </a:rPr>
                        <a:t>36.4 Tube side 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200" kern="1200" baseline="0" dirty="0">
                          <a:solidFill>
                            <a:schemeClr val="bg1"/>
                          </a:solidFill>
                        </a:rPr>
                        <a:t> 146 Shell side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897543"/>
                  </a:ext>
                </a:extLst>
              </a:tr>
              <a:tr h="25578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Design Temperature (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°C)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bg1"/>
                          </a:solidFill>
                        </a:rPr>
                        <a:t>425 Tube</a:t>
                      </a:r>
                      <a:r>
                        <a:rPr lang="en-US" sz="1200" kern="1200" baseline="0" dirty="0">
                          <a:solidFill>
                            <a:schemeClr val="bg1"/>
                          </a:solidFill>
                        </a:rPr>
                        <a:t> side 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200" kern="1200" baseline="0" dirty="0">
                          <a:solidFill>
                            <a:schemeClr val="bg1"/>
                          </a:solidFill>
                        </a:rPr>
                        <a:t> 346 Shell side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808004"/>
                  </a:ext>
                </a:extLst>
              </a:tr>
              <a:tr h="255782">
                <a:tc>
                  <a:txBody>
                    <a:bodyPr/>
                    <a:lstStyle/>
                    <a:p>
                      <a:r>
                        <a:rPr lang="en-US" sz="1200" dirty="0"/>
                        <a:t>Tube Size/Dimension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31.8 mm OD x 3.2 mm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en-US" sz="1200" dirty="0"/>
                        <a:t> Thk, 9.90 m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58247"/>
                  </a:ext>
                </a:extLst>
              </a:tr>
              <a:tr h="255782">
                <a:tc>
                  <a:txBody>
                    <a:bodyPr/>
                    <a:lstStyle/>
                    <a:p>
                      <a:r>
                        <a:rPr lang="en-US" sz="1200" dirty="0"/>
                        <a:t>Tube Material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SA 213 Gr. T11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51560"/>
                  </a:ext>
                </a:extLst>
              </a:tr>
              <a:tr h="255782">
                <a:tc>
                  <a:txBody>
                    <a:bodyPr/>
                    <a:lstStyle/>
                    <a:p>
                      <a:r>
                        <a:rPr lang="en-US" sz="1200" dirty="0"/>
                        <a:t>No. of tubes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42308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65"/>
          <a:stretch/>
        </p:blipFill>
        <p:spPr>
          <a:xfrm>
            <a:off x="490180" y="4062551"/>
            <a:ext cx="7107762" cy="23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51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289" y="2695532"/>
            <a:ext cx="10436059" cy="1702205"/>
          </a:xfrm>
        </p:spPr>
        <p:txBody>
          <a:bodyPr/>
          <a:lstStyle/>
          <a:p>
            <a:pPr algn="ctr"/>
            <a:r>
              <a:rPr lang="en-GB" dirty="0"/>
              <a:t>polished, boiler feed &amp; WH Boiler water quality and trends </a:t>
            </a:r>
          </a:p>
        </p:txBody>
      </p:sp>
    </p:spTree>
    <p:extLst>
      <p:ext uri="{BB962C8B-B14F-4D97-AF65-F5344CB8AC3E}">
        <p14:creationId xmlns:p14="http://schemas.microsoft.com/office/powerpoint/2010/main" val="257197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5808" y="1281018"/>
            <a:ext cx="11194840" cy="5026452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Polished, BFW and WHB CONTROL LIMITS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418" y="1593278"/>
            <a:ext cx="6117932" cy="41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5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0" y="376345"/>
            <a:ext cx="9942654" cy="577850"/>
          </a:xfrm>
        </p:spPr>
        <p:txBody>
          <a:bodyPr/>
          <a:lstStyle/>
          <a:p>
            <a:r>
              <a:rPr lang="en-GB" b="1" dirty="0"/>
              <a:t>polished, Boiler feed and WH Boiler water </a:t>
            </a:r>
            <a:r>
              <a:rPr lang="en-US" sz="1400" b="1" dirty="0" err="1"/>
              <a:t>p</a:t>
            </a:r>
            <a:r>
              <a:rPr lang="en-US" b="1" dirty="0" err="1"/>
              <a:t>h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0180" y="1285231"/>
            <a:ext cx="11236763" cy="513806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618" y="4417324"/>
            <a:ext cx="11236763" cy="1742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SABIC Typeface Text Light" panose="020B0303060202020204" pitchFamily="34" charset="0"/>
                <a:ea typeface="Arial (body)"/>
                <a:cs typeface="Times New Roman" panose="02020603050405020304" pitchFamily="18" charset="0"/>
              </a:rPr>
              <a:t>Many of the Polished water pH numbers were above the upper target limits with few below the lower limit.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SABIC Typeface Text Light" panose="020B0303060202020204" pitchFamily="34" charset="0"/>
                <a:ea typeface="Arial (body)"/>
                <a:cs typeface="Times New Roman" panose="02020603050405020304" pitchFamily="18" charset="0"/>
              </a:rPr>
              <a:t>Poor control on BFW pH was observed until end of 2021 (pH target was 8.5 – 9.2 until October 2022 and then revised to 9.2 – 9.8 as per OEM recommendations).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Fluctuations in maintaining required WH boiler water pH was noticed, it dropped as low as ~ 4 in March 2020.</a:t>
            </a:r>
            <a:endParaRPr lang="en-US" sz="1600" dirty="0">
              <a:latin typeface="Verdana" panose="020B0604030504040204" pitchFamily="34" charset="0"/>
              <a:ea typeface="Arial (body)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417" y="1349055"/>
            <a:ext cx="3625403" cy="2924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584" y="1349054"/>
            <a:ext cx="3684789" cy="292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52" y="1349054"/>
            <a:ext cx="3416286" cy="2924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68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polished, Boiler feed and WH Boiler water conductivity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0180" y="1285231"/>
            <a:ext cx="11236763" cy="513806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355" y="4562657"/>
            <a:ext cx="11236763" cy="146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Polished water conductivity was well maintained except few spikes.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Fluctuations in maintaining desired boiler feed water conductivity was observed.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Majority of the conductivity numbers were very low in WH boiler water, especially after the tubes’ leak due to water loss.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740" y="1431994"/>
            <a:ext cx="3629268" cy="268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15" y="1431994"/>
            <a:ext cx="3449935" cy="268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858" y="1431994"/>
            <a:ext cx="3731962" cy="268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8386463" y="2550224"/>
            <a:ext cx="3340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05709"/>
      </p:ext>
    </p:extLst>
  </p:cSld>
  <p:clrMapOvr>
    <a:masterClrMapping/>
  </p:clrMapOvr>
</p:sld>
</file>

<file path=ppt/theme/theme1.xml><?xml version="1.0" encoding="utf-8"?>
<a:theme xmlns:a="http://schemas.openxmlformats.org/drawingml/2006/main" name="SABIC Theme">
  <a:themeElements>
    <a:clrScheme name="SABIC COLORS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009FDF"/>
      </a:accent1>
      <a:accent2>
        <a:srgbClr val="FFCD00"/>
      </a:accent2>
      <a:accent3>
        <a:srgbClr val="041E42"/>
      </a:accent3>
      <a:accent4>
        <a:srgbClr val="E35205"/>
      </a:accent4>
      <a:accent5>
        <a:srgbClr val="939598"/>
      </a:accent5>
      <a:accent6>
        <a:srgbClr val="4D4D4D"/>
      </a:accent6>
      <a:hlink>
        <a:srgbClr val="009FDF"/>
      </a:hlink>
      <a:folHlink>
        <a:srgbClr val="041E42"/>
      </a:folHlink>
    </a:clrScheme>
    <a:fontScheme name="SABIC Typeface">
      <a:majorFont>
        <a:latin typeface="SABIC Typeface Headline Light"/>
        <a:ea typeface=""/>
        <a:cs typeface="SABIC Typeface Text Light"/>
      </a:majorFont>
      <a:minorFont>
        <a:latin typeface="SABIC Typeface Text Light"/>
        <a:ea typeface=""/>
        <a:cs typeface="SABIC Typeface Text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algn="l">
          <a:defRPr sz="1600" kern="0"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BIC PPT Template EN 16-9 (SABIC Typeface) V.4.01.pptx" id="{EB846F5D-6B69-4B17-A0D7-D628A6907B95}" vid="{1C414A51-E821-4772-BB4D-585045D86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14ce1b-2fdb-4fb0-a430-eff04d1afd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9DCBD5B5D124981FC2AF8288137F9" ma:contentTypeVersion="6" ma:contentTypeDescription="Create a new document." ma:contentTypeScope="" ma:versionID="793c3fd26a7adf7ea83b81c0fec878bf">
  <xsd:schema xmlns:xsd="http://www.w3.org/2001/XMLSchema" xmlns:xs="http://www.w3.org/2001/XMLSchema" xmlns:p="http://schemas.microsoft.com/office/2006/metadata/properties" xmlns:ns3="c214ce1b-2fdb-4fb0-a430-eff04d1afdf2" targetNamespace="http://schemas.microsoft.com/office/2006/metadata/properties" ma:root="true" ma:fieldsID="3f8d3877ce00ab209d00989dac397d83" ns3:_="">
    <xsd:import namespace="c214ce1b-2fdb-4fb0-a430-eff04d1afdf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4ce1b-2fdb-4fb0-a430-eff04d1afdf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D81182-A46C-4638-8B30-1F7B4217FC26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c214ce1b-2fdb-4fb0-a430-eff04d1afdf2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4B73278-CC53-4ADC-894E-B12D576665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13AAD5-31E6-44B8-8BB2-E9AEBA274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4ce1b-2fdb-4fb0-a430-eff04d1af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79698</TotalTime>
  <Words>1552</Words>
  <Application>Microsoft Office PowerPoint</Application>
  <PresentationFormat>Widescreen</PresentationFormat>
  <Paragraphs>222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Calibri</vt:lpstr>
      <vt:lpstr>Canva Sans</vt:lpstr>
      <vt:lpstr>Canva Sans Bold</vt:lpstr>
      <vt:lpstr>Codec Pro ExtraBold</vt:lpstr>
      <vt:lpstr>Courier New</vt:lpstr>
      <vt:lpstr>Glacial Indifference Bold</vt:lpstr>
      <vt:lpstr>SABIC Typeface Headline</vt:lpstr>
      <vt:lpstr>SABIC Typeface Headline Light</vt:lpstr>
      <vt:lpstr>SABIC Typeface Text</vt:lpstr>
      <vt:lpstr>SABIC Typeface Text Light</vt:lpstr>
      <vt:lpstr>Tabarra Sans</vt:lpstr>
      <vt:lpstr>Tabarra Sans Heavy</vt:lpstr>
      <vt:lpstr>Verdana</vt:lpstr>
      <vt:lpstr>Wingdings</vt:lpstr>
      <vt:lpstr>SABIC Theme</vt:lpstr>
      <vt:lpstr>PowerPoint Presentation</vt:lpstr>
      <vt:lpstr>OUTLINE:</vt:lpstr>
      <vt:lpstr>PowerPoint Presentation</vt:lpstr>
      <vt:lpstr>PowerPoint Presentation</vt:lpstr>
      <vt:lpstr>Waste heat Boiler Design Data</vt:lpstr>
      <vt:lpstr>polished, boiler feed &amp; WH Boiler water quality and trends </vt:lpstr>
      <vt:lpstr>Polished, BFW and WHB CONTROL LIMITS</vt:lpstr>
      <vt:lpstr>polished, Boiler feed and WH Boiler water ph</vt:lpstr>
      <vt:lpstr>polished, Boiler feed and WH Boiler water conductivity</vt:lpstr>
      <vt:lpstr>Boiler feed and WH Boiler water silica</vt:lpstr>
      <vt:lpstr>Boiler feed water dissolved oxygen and DO scavenger residuals</vt:lpstr>
      <vt:lpstr>WH Boiler water po4 residuals</vt:lpstr>
      <vt:lpstr>Boiler feed and WH Boiler water iron</vt:lpstr>
      <vt:lpstr>evaluation   of    water data</vt:lpstr>
      <vt:lpstr>polished water</vt:lpstr>
      <vt:lpstr>Boiler feed water</vt:lpstr>
      <vt:lpstr>WH Boiler water </vt:lpstr>
      <vt:lpstr>WH Boiler water, continued… </vt:lpstr>
      <vt:lpstr>  recommendations   AND  Conclusion  </vt:lpstr>
      <vt:lpstr>Recommendations and Conclusion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composition Analysis of the weld joint of 21-E721 outlet nozzle</dc:title>
  <dc:creator>Shawaf-Al, Ali Hamad</dc:creator>
  <cp:lastModifiedBy>Raza, Muhammad Hyder</cp:lastModifiedBy>
  <cp:revision>695</cp:revision>
  <dcterms:created xsi:type="dcterms:W3CDTF">2022-02-28T13:15:32Z</dcterms:created>
  <dcterms:modified xsi:type="dcterms:W3CDTF">2024-08-27T10:17:29Z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2024-07-03T04:27:38Z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9eae628a-ebc4-4c34-96e4-adde3527d4d9</vt:lpwstr>
  </property>
  <property fmtid="{D5CDD505-2E9C-101B-9397-08002B2CF9AE}" pid="8" name="MSIP_Label_13321747-f206-4919-9520-29762f698e8e_ContentBits">
    <vt:lpwstr>1</vt:lpwstr>
  </property>
  <property fmtid="{D5CDD505-2E9C-101B-9397-08002B2CF9AE}" pid="9" name="ContentTypeId">
    <vt:lpwstr>0x010100C1B9DCBD5B5D124981FC2AF8288137F9</vt:lpwstr>
  </property>
</Properties>
</file>