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4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drawingml.chart+xml" PartName="/ppt/charts/chart3.xml"/>
  <Override ContentType="application/vnd.openxmlformats-officedocument.drawingml.chart+xml" PartName="/ppt/charts/chart2.xml"/>
  <Override ContentType="application/vnd.openxmlformats-officedocument.drawingml.chart+xml" PartName="/ppt/charts/chart4.xml"/>
  <Override ContentType="application/vnd.openxmlformats-officedocument.drawingml.chart+xml" PartName="/ppt/charts/chart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3.xml"/>
  <Override ContentType="application/vnd.ms-office.chartstyle+xml" PartName="/ppt/charts/style4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5" r:id="rId6"/>
    <p:sldMasterId id="214748369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</p:sldIdLst>
  <p:sldSz cy="10287000" cx="18288000"/>
  <p:notesSz cx="6858000" cy="9144000"/>
  <p:embeddedFontLst>
    <p:embeddedFont>
      <p:font typeface="Raleway"/>
      <p:regular r:id="rId36"/>
      <p:bold r:id="rId37"/>
      <p:italic r:id="rId38"/>
      <p:boldItalic r:id="rId39"/>
    </p:embeddedFont>
    <p:embeddedFont>
      <p:font typeface="Roboto Thin"/>
      <p:regular r:id="rId40"/>
      <p:bold r:id="rId41"/>
      <p:italic r:id="rId42"/>
      <p:boldItalic r:id="rId43"/>
    </p:embeddedFont>
    <p:embeddedFont>
      <p:font typeface="Proxima Nova"/>
      <p:regular r:id="rId44"/>
      <p:bold r:id="rId45"/>
      <p:italic r:id="rId46"/>
      <p:boldItalic r:id="rId47"/>
    </p:embeddedFont>
    <p:embeddedFont>
      <p:font typeface="Roboto"/>
      <p:regular r:id="rId48"/>
      <p:bold r:id="rId49"/>
      <p:italic r:id="rId50"/>
      <p:boldItalic r:id="rId51"/>
    </p:embeddedFont>
    <p:embeddedFont>
      <p:font typeface="Roboto Medium"/>
      <p:regular r:id="rId52"/>
      <p:bold r:id="rId53"/>
      <p:italic r:id="rId54"/>
      <p:boldItalic r:id="rId55"/>
    </p:embeddedFont>
    <p:embeddedFont>
      <p:font typeface="Poppins"/>
      <p:regular r:id="rId56"/>
      <p:bold r:id="rId57"/>
      <p:italic r:id="rId58"/>
      <p:boldItalic r:id="rId59"/>
    </p:embeddedFont>
    <p:embeddedFont>
      <p:font typeface="Open Sans SemiBold"/>
      <p:regular r:id="rId60"/>
      <p:bold r:id="rId61"/>
      <p:italic r:id="rId62"/>
      <p:boldItalic r:id="rId63"/>
    </p:embeddedFont>
    <p:embeddedFont>
      <p:font typeface="Poppins Medium"/>
      <p:regular r:id="rId64"/>
      <p:bold r:id="rId65"/>
      <p:italic r:id="rId66"/>
      <p:boldItalic r:id="rId67"/>
    </p:embeddedFont>
    <p:embeddedFont>
      <p:font typeface="Proxima Nova Semibold"/>
      <p:regular r:id="rId68"/>
      <p:bold r:id="rId69"/>
      <p:boldItalic r:id="rId70"/>
    </p:embeddedFont>
    <p:embeddedFont>
      <p:font typeface="Rasa"/>
      <p:bold r:id="rId71"/>
      <p:boldItalic r:id="rId7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73" roundtripDataSignature="AMtx7mjoejJJ6iL371oocLCIW7MacYuV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47D1079-F21A-450D-962F-4FF9CA115F44}">
  <a:tblStyle styleId="{947D1079-F21A-450D-962F-4FF9CA115F44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Thin-regular.fntdata"/><Relationship Id="rId42" Type="http://schemas.openxmlformats.org/officeDocument/2006/relationships/font" Target="fonts/RobotoThin-italic.fntdata"/><Relationship Id="rId41" Type="http://schemas.openxmlformats.org/officeDocument/2006/relationships/font" Target="fonts/RobotoThin-bold.fntdata"/><Relationship Id="rId44" Type="http://schemas.openxmlformats.org/officeDocument/2006/relationships/font" Target="fonts/ProximaNova-regular.fntdata"/><Relationship Id="rId43" Type="http://schemas.openxmlformats.org/officeDocument/2006/relationships/font" Target="fonts/RobotoThin-boldItalic.fntdata"/><Relationship Id="rId46" Type="http://schemas.openxmlformats.org/officeDocument/2006/relationships/font" Target="fonts/ProximaNova-italic.fntdata"/><Relationship Id="rId45" Type="http://schemas.openxmlformats.org/officeDocument/2006/relationships/font" Target="fonts/ProximaNova-bold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font" Target="fonts/Roboto-regular.fntdata"/><Relationship Id="rId47" Type="http://schemas.openxmlformats.org/officeDocument/2006/relationships/font" Target="fonts/ProximaNova-boldItalic.fntdata"/><Relationship Id="rId49" Type="http://schemas.openxmlformats.org/officeDocument/2006/relationships/font" Target="fonts/Roboto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73" Type="http://customschemas.google.com/relationships/presentationmetadata" Target="metadata"/><Relationship Id="rId72" Type="http://schemas.openxmlformats.org/officeDocument/2006/relationships/font" Target="fonts/Rasa-boldItalic.fntdata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71" Type="http://schemas.openxmlformats.org/officeDocument/2006/relationships/font" Target="fonts/Rasa-bold.fntdata"/><Relationship Id="rId70" Type="http://schemas.openxmlformats.org/officeDocument/2006/relationships/font" Target="fonts/ProximaNovaSemibold-boldItalic.fntdata"/><Relationship Id="rId37" Type="http://schemas.openxmlformats.org/officeDocument/2006/relationships/font" Target="fonts/Raleway-bold.fntdata"/><Relationship Id="rId36" Type="http://schemas.openxmlformats.org/officeDocument/2006/relationships/font" Target="fonts/Raleway-regular.fntdata"/><Relationship Id="rId39" Type="http://schemas.openxmlformats.org/officeDocument/2006/relationships/font" Target="fonts/Raleway-boldItalic.fntdata"/><Relationship Id="rId38" Type="http://schemas.openxmlformats.org/officeDocument/2006/relationships/font" Target="fonts/Raleway-italic.fntdata"/><Relationship Id="rId62" Type="http://schemas.openxmlformats.org/officeDocument/2006/relationships/font" Target="fonts/OpenSansSemiBold-italic.fntdata"/><Relationship Id="rId61" Type="http://schemas.openxmlformats.org/officeDocument/2006/relationships/font" Target="fonts/OpenSansSemiBold-bold.fntdata"/><Relationship Id="rId20" Type="http://schemas.openxmlformats.org/officeDocument/2006/relationships/slide" Target="slides/slide12.xml"/><Relationship Id="rId64" Type="http://schemas.openxmlformats.org/officeDocument/2006/relationships/font" Target="fonts/PoppinsMedium-regular.fntdata"/><Relationship Id="rId63" Type="http://schemas.openxmlformats.org/officeDocument/2006/relationships/font" Target="fonts/OpenSansSemiBold-boldItalic.fntdata"/><Relationship Id="rId22" Type="http://schemas.openxmlformats.org/officeDocument/2006/relationships/slide" Target="slides/slide14.xml"/><Relationship Id="rId66" Type="http://schemas.openxmlformats.org/officeDocument/2006/relationships/font" Target="fonts/PoppinsMedium-italic.fntdata"/><Relationship Id="rId21" Type="http://schemas.openxmlformats.org/officeDocument/2006/relationships/slide" Target="slides/slide13.xml"/><Relationship Id="rId65" Type="http://schemas.openxmlformats.org/officeDocument/2006/relationships/font" Target="fonts/PoppinsMedium-bold.fntdata"/><Relationship Id="rId24" Type="http://schemas.openxmlformats.org/officeDocument/2006/relationships/slide" Target="slides/slide16.xml"/><Relationship Id="rId68" Type="http://schemas.openxmlformats.org/officeDocument/2006/relationships/font" Target="fonts/ProximaNovaSemibold-regular.fntdata"/><Relationship Id="rId23" Type="http://schemas.openxmlformats.org/officeDocument/2006/relationships/slide" Target="slides/slide15.xml"/><Relationship Id="rId67" Type="http://schemas.openxmlformats.org/officeDocument/2006/relationships/font" Target="fonts/PoppinsMedium-boldItalic.fntdata"/><Relationship Id="rId60" Type="http://schemas.openxmlformats.org/officeDocument/2006/relationships/font" Target="fonts/OpenSansSemiBold-regular.fntdata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69" Type="http://schemas.openxmlformats.org/officeDocument/2006/relationships/font" Target="fonts/ProximaNovaSemibold-bold.fntdata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font" Target="fonts/Roboto-boldItalic.fntdata"/><Relationship Id="rId50" Type="http://schemas.openxmlformats.org/officeDocument/2006/relationships/font" Target="fonts/Roboto-italic.fntdata"/><Relationship Id="rId53" Type="http://schemas.openxmlformats.org/officeDocument/2006/relationships/font" Target="fonts/RobotoMedium-bold.fntdata"/><Relationship Id="rId52" Type="http://schemas.openxmlformats.org/officeDocument/2006/relationships/font" Target="fonts/RobotoMedium-regular.fntdata"/><Relationship Id="rId11" Type="http://schemas.openxmlformats.org/officeDocument/2006/relationships/slide" Target="slides/slide3.xml"/><Relationship Id="rId55" Type="http://schemas.openxmlformats.org/officeDocument/2006/relationships/font" Target="fonts/RobotoMedium-boldItalic.fntdata"/><Relationship Id="rId10" Type="http://schemas.openxmlformats.org/officeDocument/2006/relationships/slide" Target="slides/slide2.xml"/><Relationship Id="rId54" Type="http://schemas.openxmlformats.org/officeDocument/2006/relationships/font" Target="fonts/RobotoMedium-italic.fntdata"/><Relationship Id="rId13" Type="http://schemas.openxmlformats.org/officeDocument/2006/relationships/slide" Target="slides/slide5.xml"/><Relationship Id="rId57" Type="http://schemas.openxmlformats.org/officeDocument/2006/relationships/font" Target="fonts/Poppins-bold.fntdata"/><Relationship Id="rId12" Type="http://schemas.openxmlformats.org/officeDocument/2006/relationships/slide" Target="slides/slide4.xml"/><Relationship Id="rId56" Type="http://schemas.openxmlformats.org/officeDocument/2006/relationships/font" Target="fonts/Poppins-regular.fntdata"/><Relationship Id="rId15" Type="http://schemas.openxmlformats.org/officeDocument/2006/relationships/slide" Target="slides/slide7.xml"/><Relationship Id="rId59" Type="http://schemas.openxmlformats.org/officeDocument/2006/relationships/font" Target="fonts/Poppins-boldItalic.fntdata"/><Relationship Id="rId14" Type="http://schemas.openxmlformats.org/officeDocument/2006/relationships/slide" Target="slides/slide6.xml"/><Relationship Id="rId58" Type="http://schemas.openxmlformats.org/officeDocument/2006/relationships/font" Target="fonts/Poppins-italic.fntdata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Sheet2.xlsx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Sheet3.xlsx"/></Relationships>
</file>

<file path=ppt/charts/_rels/chart4.xml.rels><?xml version="1.0" encoding="UTF-8" standalone="yes"?>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58-8245-9EA5-71FA7B861931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58-8245-9EA5-71FA7B861931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58-8245-9EA5-71FA7B8619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F40-2742-856F-5FBEABA5006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F40-2742-856F-5FBEABA5006C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94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40-2742-856F-5FBEABA50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D90DA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D40-1444-876C-DAB716A9C61D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D40-1444-876C-DAB716A9C61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D40-1444-876C-DAB716A9C6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38D-1945-861E-9072448517B4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8D-1945-861E-9072448517B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35</c:v>
                </c:pt>
                <c:pt idx="1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8D-1945-861E-9072448517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1" name="Google Shape;95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9" name="Google Shape;99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7" name="Google Shape;104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4" name="Google Shape;105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1" name="Google Shape;106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9" name="Google Shape;106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6" name="Google Shape;107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7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3" name="Google Shape;108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Fabric specific, realized numbers, not marketing numbers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18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1" name="Google Shape;111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/>
              <a:t>MIS NAMED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19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1" name="Google Shape;112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/>
              <a:t>Action slide : Javier insights that the example platform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0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1" name="Google Shape;1141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/>
              <a:t>Action slide : Javier insights that the example platform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21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0" name="Google Shape;1160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/>
              <a:t>Action slide : Javier insights that the example platform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22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0" name="Google Shape;117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/>
              <a:t>Action slide : Javier insights that the example platform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23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0" name="Google Shape;118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/>
              <a:t>Action slide : Javier insights that the example platform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24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3" name="Google Shape;122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/>
              <a:t>Action slide : Javier insights that the example platform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25:notes"/>
          <p:cNvSpPr txBox="1"/>
          <p:nvPr>
            <p:ph idx="1" type="body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  <a:noFill/>
          <a:ln>
            <a:noFill/>
          </a:ln>
        </p:spPr>
        <p:txBody>
          <a:bodyPr anchorCtr="0" anchor="t" bIns="48300" lIns="96625" spcFirstLastPara="1" rIns="96625" wrap="square" tIns="48300">
            <a:noAutofit/>
          </a:bodyPr>
          <a:lstStyle/>
          <a:p>
            <a:pPr indent="0" lvl="0" marL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6" name="Google Shape;1266;p25:notes"/>
          <p:cNvSpPr/>
          <p:nvPr>
            <p:ph idx="2" type="sldImg"/>
          </p:nvPr>
        </p:nvSpPr>
        <p:spPr>
          <a:xfrm>
            <a:off x="457200" y="720725"/>
            <a:ext cx="6400800" cy="36004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4" name="Google Shape;131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2" name="Google Shape;132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4" name="Google Shape;69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7" name="Google Shape;80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5" name="Google Shape;85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3" name="Google Shape;90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0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Relationship Id="rId3" Type="http://schemas.openxmlformats.org/officeDocument/2006/relationships/image" Target="../media/image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jpg"/><Relationship Id="rId3" Type="http://schemas.openxmlformats.org/officeDocument/2006/relationships/image" Target="../media/image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Relationship Id="rId3" Type="http://schemas.openxmlformats.org/officeDocument/2006/relationships/image" Target="../media/image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jp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10.jp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jp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jpg"/><Relationship Id="rId3" Type="http://schemas.openxmlformats.org/officeDocument/2006/relationships/image" Target="../media/image4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g"/><Relationship Id="rId3" Type="http://schemas.openxmlformats.org/officeDocument/2006/relationships/image" Target="../media/image4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jpg"/><Relationship Id="rId3" Type="http://schemas.openxmlformats.org/officeDocument/2006/relationships/image" Target="../media/image4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jpg"/><Relationship Id="rId3" Type="http://schemas.openxmlformats.org/officeDocument/2006/relationships/image" Target="../media/image4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6" name="Google Shape;76;p4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7" name="Google Shape;77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3" name="Google Shape;83;p4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84" name="Google Shape;84;p4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5" name="Google Shape;85;p4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86" name="Google Shape;86;p4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7" name="Google Shape;97;p4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98" name="Google Shape;98;p4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4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5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5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05" name="Google Shape;105;p5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5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5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5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5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5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5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5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5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5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5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showMasterSp="0">
  <p:cSld name="Title Slide 1">
    <p:bg>
      <p:bgPr>
        <a:solidFill>
          <a:schemeClr val="lt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 txBox="1"/>
          <p:nvPr>
            <p:ph idx="12" type="sldNum"/>
          </p:nvPr>
        </p:nvSpPr>
        <p:spPr>
          <a:xfrm>
            <a:off x="1678898" y="9480072"/>
            <a:ext cx="1507964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 December 2022</a:t>
            </a:r>
            <a:endParaRPr/>
          </a:p>
        </p:txBody>
      </p:sp>
      <p:sp>
        <p:nvSpPr>
          <p:cNvPr id="128" name="Google Shape;128;p31"/>
          <p:cNvSpPr txBox="1"/>
          <p:nvPr>
            <p:ph idx="11" type="ftr"/>
          </p:nvPr>
        </p:nvSpPr>
        <p:spPr>
          <a:xfrm>
            <a:off x="3186861" y="9480072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31"/>
          <p:cNvSpPr/>
          <p:nvPr/>
        </p:nvSpPr>
        <p:spPr>
          <a:xfrm>
            <a:off x="13763195" y="1255068"/>
            <a:ext cx="7309184" cy="8237067"/>
          </a:xfrm>
          <a:custGeom>
            <a:rect b="b" l="l" r="r" t="t"/>
            <a:pathLst>
              <a:path extrusionOk="0" h="21593" w="21596">
                <a:moveTo>
                  <a:pt x="1025" y="4763"/>
                </a:moveTo>
                <a:lnTo>
                  <a:pt x="9916" y="188"/>
                </a:lnTo>
                <a:cubicBezTo>
                  <a:pt x="10192" y="59"/>
                  <a:pt x="10500" y="-6"/>
                  <a:pt x="10812" y="0"/>
                </a:cubicBezTo>
                <a:cubicBezTo>
                  <a:pt x="11097" y="5"/>
                  <a:pt x="11377" y="70"/>
                  <a:pt x="11629" y="188"/>
                </a:cubicBezTo>
                <a:lnTo>
                  <a:pt x="20500" y="4757"/>
                </a:lnTo>
                <a:cubicBezTo>
                  <a:pt x="20805" y="4903"/>
                  <a:pt x="21063" y="5113"/>
                  <a:pt x="21253" y="5370"/>
                </a:cubicBezTo>
                <a:cubicBezTo>
                  <a:pt x="21466" y="5657"/>
                  <a:pt x="21584" y="5990"/>
                  <a:pt x="21596" y="6333"/>
                </a:cubicBezTo>
                <a:lnTo>
                  <a:pt x="21596" y="15181"/>
                </a:lnTo>
                <a:cubicBezTo>
                  <a:pt x="21600" y="15494"/>
                  <a:pt x="21518" y="15803"/>
                  <a:pt x="21356" y="16082"/>
                </a:cubicBezTo>
                <a:cubicBezTo>
                  <a:pt x="21183" y="16379"/>
                  <a:pt x="20926" y="16631"/>
                  <a:pt x="20610" y="16813"/>
                </a:cubicBezTo>
                <a:lnTo>
                  <a:pt x="11746" y="21362"/>
                </a:lnTo>
                <a:cubicBezTo>
                  <a:pt x="11441" y="21515"/>
                  <a:pt x="11097" y="21594"/>
                  <a:pt x="10748" y="21592"/>
                </a:cubicBezTo>
                <a:cubicBezTo>
                  <a:pt x="10406" y="21590"/>
                  <a:pt x="10071" y="21511"/>
                  <a:pt x="9773" y="21362"/>
                </a:cubicBezTo>
                <a:lnTo>
                  <a:pt x="993" y="16851"/>
                </a:lnTo>
                <a:cubicBezTo>
                  <a:pt x="677" y="16656"/>
                  <a:pt x="420" y="16394"/>
                  <a:pt x="246" y="16088"/>
                </a:cubicBezTo>
                <a:cubicBezTo>
                  <a:pt x="89" y="15812"/>
                  <a:pt x="5" y="15507"/>
                  <a:pt x="0" y="15198"/>
                </a:cubicBezTo>
                <a:lnTo>
                  <a:pt x="0" y="6282"/>
                </a:lnTo>
                <a:cubicBezTo>
                  <a:pt x="5" y="5974"/>
                  <a:pt x="100" y="5673"/>
                  <a:pt x="277" y="5409"/>
                </a:cubicBezTo>
                <a:cubicBezTo>
                  <a:pt x="457" y="5138"/>
                  <a:pt x="715" y="4916"/>
                  <a:pt x="1025" y="4763"/>
                </a:cubicBezTo>
                <a:close/>
              </a:path>
            </a:pathLst>
          </a:custGeom>
          <a:noFill/>
          <a:ln cap="flat" cmpd="sng" w="85725">
            <a:solidFill>
              <a:srgbClr val="41E2BA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1"/>
          <p:cNvSpPr/>
          <p:nvPr>
            <p:ph idx="2" type="pic"/>
          </p:nvPr>
        </p:nvSpPr>
        <p:spPr>
          <a:xfrm>
            <a:off x="10253663" y="1673946"/>
            <a:ext cx="6179345" cy="696642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131" name="Google Shape;131;p31"/>
          <p:cNvSpPr/>
          <p:nvPr>
            <p:ph idx="3" type="pic"/>
          </p:nvPr>
        </p:nvSpPr>
        <p:spPr>
          <a:xfrm>
            <a:off x="14660391" y="-478572"/>
            <a:ext cx="2644491" cy="2981327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132" name="Google Shape;132;p31"/>
          <p:cNvSpPr/>
          <p:nvPr>
            <p:ph idx="4" type="pic"/>
          </p:nvPr>
        </p:nvSpPr>
        <p:spPr>
          <a:xfrm>
            <a:off x="15018255" y="7735008"/>
            <a:ext cx="2286627" cy="2577879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pic>
        <p:nvPicPr>
          <p:cNvPr id="133" name="Google Shape;133;p31"/>
          <p:cNvPicPr preferRelativeResize="0"/>
          <p:nvPr/>
        </p:nvPicPr>
        <p:blipFill rotWithShape="1">
          <a:blip r:embed="rId2">
            <a:alphaModFix/>
          </a:blip>
          <a:srcRect b="2669" l="0" r="0" t="2669"/>
          <a:stretch/>
        </p:blipFill>
        <p:spPr>
          <a:xfrm>
            <a:off x="1683031" y="2202947"/>
            <a:ext cx="2930420" cy="59961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1"/>
          <p:cNvSpPr txBox="1"/>
          <p:nvPr>
            <p:ph idx="1" type="body"/>
          </p:nvPr>
        </p:nvSpPr>
        <p:spPr>
          <a:xfrm>
            <a:off x="1688534" y="3740053"/>
            <a:ext cx="6590094" cy="539354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31"/>
          <p:cNvSpPr txBox="1"/>
          <p:nvPr>
            <p:ph idx="5" type="body"/>
          </p:nvPr>
        </p:nvSpPr>
        <p:spPr>
          <a:xfrm>
            <a:off x="1665686" y="4495800"/>
            <a:ext cx="6614220" cy="296995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95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 sz="495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 sz="495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 sz="495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 sz="495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illars">
  <p:cSld name="4 pillars">
    <p:bg>
      <p:bgPr>
        <a:solidFill>
          <a:srgbClr val="FFFFFF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4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8" name="Google Shape;138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4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4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" name="Google Shape;141;p34"/>
          <p:cNvSpPr txBox="1"/>
          <p:nvPr>
            <p:ph idx="1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34"/>
          <p:cNvSpPr txBox="1"/>
          <p:nvPr>
            <p:ph idx="2" type="body"/>
          </p:nvPr>
        </p:nvSpPr>
        <p:spPr>
          <a:xfrm>
            <a:off x="1119722" y="2443162"/>
            <a:ext cx="3668186" cy="631864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34"/>
          <p:cNvSpPr txBox="1"/>
          <p:nvPr>
            <p:ph idx="3" type="body"/>
          </p:nvPr>
        </p:nvSpPr>
        <p:spPr>
          <a:xfrm>
            <a:off x="5252644" y="2443162"/>
            <a:ext cx="3668186" cy="631864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" name="Google Shape;144;p34"/>
          <p:cNvSpPr txBox="1"/>
          <p:nvPr>
            <p:ph idx="4" type="body"/>
          </p:nvPr>
        </p:nvSpPr>
        <p:spPr>
          <a:xfrm>
            <a:off x="9385565" y="2443162"/>
            <a:ext cx="3668186" cy="631864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34"/>
          <p:cNvSpPr txBox="1"/>
          <p:nvPr>
            <p:ph idx="5" type="body"/>
          </p:nvPr>
        </p:nvSpPr>
        <p:spPr>
          <a:xfrm>
            <a:off x="13518488" y="2443162"/>
            <a:ext cx="3668186" cy="631864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photo">
  <p:cSld name="Slide with photo">
    <p:bg>
      <p:bgPr>
        <a:solidFill>
          <a:srgbClr val="FFFFFF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5"/>
          <p:cNvSpPr/>
          <p:nvPr>
            <p:ph idx="2" type="pic"/>
          </p:nvPr>
        </p:nvSpPr>
        <p:spPr>
          <a:xfrm>
            <a:off x="8924153" y="1201343"/>
            <a:ext cx="8262539" cy="7343777"/>
          </a:xfrm>
          <a:prstGeom prst="roundRect">
            <a:avLst>
              <a:gd fmla="val 2905" name="adj"/>
            </a:avLst>
          </a:prstGeom>
          <a:solidFill>
            <a:schemeClr val="accent4"/>
          </a:solidFill>
          <a:ln>
            <a:noFill/>
          </a:ln>
        </p:spPr>
      </p:sp>
      <p:pic>
        <p:nvPicPr>
          <p:cNvPr id="148" name="Google Shape;148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70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5"/>
          <p:cNvSpPr txBox="1"/>
          <p:nvPr>
            <p:ph type="title"/>
          </p:nvPr>
        </p:nvSpPr>
        <p:spPr>
          <a:xfrm>
            <a:off x="1101311" y="1222495"/>
            <a:ext cx="7232600" cy="788658"/>
          </a:xfrm>
          <a:prstGeom prst="rect">
            <a:avLst/>
          </a:prstGeom>
          <a:noFill/>
          <a:ln>
            <a:noFill/>
          </a:ln>
        </p:spPr>
        <p:txBody>
          <a:bodyPr anchorCtr="0" anchor="t" bIns="14300" lIns="14300" spcFirstLastPara="1" rIns="14300" wrap="square" tIns="143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Proxima Nov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500"/>
              <a:buFont typeface="Open Sans SemiBold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500"/>
              <a:buFont typeface="Open Sans SemiBold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500"/>
              <a:buFont typeface="Open Sans SemiBold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500"/>
              <a:buFont typeface="Open Sans SemiBold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500"/>
              <a:buFont typeface="Poppins Medium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500"/>
              <a:buFont typeface="Poppins Medium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500"/>
              <a:buFont typeface="Poppins Medium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500"/>
              <a:buFont typeface="Poppins Medium"/>
              <a:buNone/>
              <a:defRPr/>
            </a:lvl9pPr>
          </a:lstStyle>
          <a:p/>
        </p:txBody>
      </p:sp>
      <p:sp>
        <p:nvSpPr>
          <p:cNvPr id="150" name="Google Shape;150;p35"/>
          <p:cNvSpPr txBox="1"/>
          <p:nvPr>
            <p:ph idx="1" type="body"/>
          </p:nvPr>
        </p:nvSpPr>
        <p:spPr>
          <a:xfrm>
            <a:off x="1101311" y="715716"/>
            <a:ext cx="7232600" cy="539352"/>
          </a:xfrm>
          <a:prstGeom prst="rect">
            <a:avLst/>
          </a:prstGeom>
          <a:noFill/>
          <a:ln>
            <a:noFill/>
          </a:ln>
        </p:spPr>
        <p:txBody>
          <a:bodyPr anchorCtr="0" anchor="b" bIns="14300" lIns="14300" spcFirstLastPara="1" rIns="14300" wrap="square" tIns="143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roxima Nova Semibold"/>
              <a:buNone/>
              <a:defRPr b="0" i="0" sz="1601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304800" lvl="1" marL="9144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Proxima Nova Semibold"/>
              <a:buChar char="⎻"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292100" lvl="2" marL="1371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Proxima Nova Semibold"/>
              <a:buChar char="o"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indent="-304800" lvl="3" marL="18288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Proxima Nova Semibold"/>
              <a:buChar char="•"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indent="-304800" lvl="4" marL="22860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Proxima Nova Semibold"/>
              <a:buChar char="⎻"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indent="-2730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/>
            </a:lvl6pPr>
            <a:lvl7pPr indent="-273050" lvl="6" marL="3200400" algn="l">
              <a:lnSpc>
                <a:spcPct val="90000"/>
              </a:lnSpc>
              <a:spcBef>
                <a:spcPts val="401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/>
            </a:lvl7pPr>
            <a:lvl8pPr indent="-273050" lvl="7" marL="3657600" algn="l">
              <a:lnSpc>
                <a:spcPct val="90000"/>
              </a:lnSpc>
              <a:spcBef>
                <a:spcPts val="401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/>
            </a:lvl8pPr>
            <a:lvl9pPr indent="-273050" lvl="8" marL="4114800" algn="l">
              <a:lnSpc>
                <a:spcPct val="90000"/>
              </a:lnSpc>
              <a:spcBef>
                <a:spcPts val="401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/>
            </a:lvl9pPr>
          </a:lstStyle>
          <a:p/>
        </p:txBody>
      </p:sp>
      <p:sp>
        <p:nvSpPr>
          <p:cNvPr id="151" name="Google Shape;151;p35"/>
          <p:cNvSpPr txBox="1"/>
          <p:nvPr>
            <p:ph idx="11" type="ftr"/>
          </p:nvPr>
        </p:nvSpPr>
        <p:spPr>
          <a:xfrm>
            <a:off x="6057900" y="9463982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17150" lIns="34275" spcFirstLastPara="1" rIns="34275" wrap="square" tIns="171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500"/>
              <a:buFont typeface="Proxima Nov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Arial"/>
              <a:buNone/>
              <a:defRPr/>
            </a:lvl9pPr>
          </a:lstStyle>
          <a:p/>
        </p:txBody>
      </p:sp>
      <p:sp>
        <p:nvSpPr>
          <p:cNvPr id="152" name="Google Shape;152;p35"/>
          <p:cNvSpPr txBox="1"/>
          <p:nvPr>
            <p:ph idx="12" type="sldNum"/>
          </p:nvPr>
        </p:nvSpPr>
        <p:spPr>
          <a:xfrm>
            <a:off x="1101311" y="9480074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14300" lIns="14300" spcFirstLastPara="1" rIns="14300" wrap="square" tIns="143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40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40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40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40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40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40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40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40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40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" name="Google Shape;153;p35"/>
          <p:cNvSpPr txBox="1"/>
          <p:nvPr>
            <p:ph idx="3" type="body"/>
          </p:nvPr>
        </p:nvSpPr>
        <p:spPr>
          <a:xfrm>
            <a:off x="1101313" y="2496742"/>
            <a:ext cx="7232600" cy="6048374"/>
          </a:xfrm>
          <a:prstGeom prst="rect">
            <a:avLst/>
          </a:prstGeom>
          <a:noFill/>
          <a:ln>
            <a:noFill/>
          </a:ln>
        </p:spPr>
        <p:txBody>
          <a:bodyPr anchorCtr="0" anchor="t" bIns="14300" lIns="14300" spcFirstLastPara="1" rIns="14300" wrap="square" tIns="143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Proxima Nova"/>
              <a:buNone/>
              <a:defRPr sz="24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Proxima Nova"/>
              <a:buNone/>
              <a:defRPr sz="24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roxima Nova"/>
              <a:buNone/>
              <a:defRPr sz="24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Proxima Nova"/>
              <a:buNone/>
              <a:defRPr sz="24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Proxima Nova"/>
              <a:buNone/>
              <a:defRPr sz="2400">
                <a:solidFill>
                  <a:schemeClr val="accent3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1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/>
            </a:lvl6pPr>
            <a:lvl7pPr indent="-273050" lvl="6" marL="3200400" algn="l">
              <a:lnSpc>
                <a:spcPct val="90000"/>
              </a:lnSpc>
              <a:spcBef>
                <a:spcPts val="401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/>
            </a:lvl7pPr>
            <a:lvl8pPr indent="-273050" lvl="7" marL="3657600" algn="l">
              <a:lnSpc>
                <a:spcPct val="90000"/>
              </a:lnSpc>
              <a:spcBef>
                <a:spcPts val="401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/>
            </a:lvl8pPr>
            <a:lvl9pPr indent="-273050" lvl="8" marL="4114800" algn="l">
              <a:lnSpc>
                <a:spcPct val="90000"/>
              </a:lnSpc>
              <a:spcBef>
                <a:spcPts val="401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solidFill>
          <a:srgbClr val="FFFFFF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2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roxima Nova"/>
              <a:buNone/>
              <a:defRPr b="1" i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2"/>
          <p:cNvSpPr txBox="1"/>
          <p:nvPr>
            <p:ph idx="1" type="body"/>
          </p:nvPr>
        </p:nvSpPr>
        <p:spPr>
          <a:xfrm>
            <a:off x="1101293" y="2497208"/>
            <a:ext cx="16085379" cy="6270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just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 sz="1800">
                <a:solidFill>
                  <a:schemeClr val="accent3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–"/>
              <a:defRPr sz="1800">
                <a:solidFill>
                  <a:schemeClr val="accent3"/>
                </a:solidFill>
              </a:defRPr>
            </a:lvl2pPr>
            <a:lvl3pPr indent="-342900" lvl="2" marL="1371600" algn="just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 sz="1800">
                <a:solidFill>
                  <a:schemeClr val="accent3"/>
                </a:solidFill>
              </a:defRPr>
            </a:lvl3pPr>
            <a:lvl4pPr indent="-342900" lvl="3" marL="1828800" algn="just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–"/>
              <a:defRPr sz="1800">
                <a:solidFill>
                  <a:schemeClr val="accent3"/>
                </a:solidFill>
              </a:defRPr>
            </a:lvl4pPr>
            <a:lvl5pPr indent="-342900" lvl="4" marL="2286000" algn="just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»"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2" name="Google Shape;22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" name="Google Shape;25;p32"/>
          <p:cNvSpPr txBox="1"/>
          <p:nvPr>
            <p:ph idx="2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323850" lvl="0" marL="4572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b="1" i="0" sz="1500">
                <a:solidFill>
                  <a:schemeClr val="l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bg>
      <p:bgPr>
        <a:solidFill>
          <a:srgbClr val="FFFFFF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2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None/>
              <a:defRPr b="1" i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400"/>
              <a:buFont typeface="Open Sans SemiBold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400"/>
              <a:buFont typeface="Open Sans SemiBold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400"/>
              <a:buFont typeface="Open Sans SemiBold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400"/>
              <a:buFont typeface="Open Sans SemiBold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400"/>
              <a:buFont typeface="Poppins Medium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400"/>
              <a:buFont typeface="Poppins Medium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400"/>
              <a:buFont typeface="Poppins Medium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400"/>
              <a:buFont typeface="Poppins Medium"/>
              <a:buNone/>
              <a:defRPr/>
            </a:lvl9pPr>
          </a:lstStyle>
          <a:p/>
        </p:txBody>
      </p:sp>
      <p:sp>
        <p:nvSpPr>
          <p:cNvPr id="156" name="Google Shape;156;p42"/>
          <p:cNvSpPr txBox="1"/>
          <p:nvPr>
            <p:ph idx="1" type="body"/>
          </p:nvPr>
        </p:nvSpPr>
        <p:spPr>
          <a:xfrm>
            <a:off x="1101293" y="2497208"/>
            <a:ext cx="16085379" cy="6270557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57" name="Google Shape;157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2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59" name="Google Shape;159;p42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0" name="Google Shape;160;p42"/>
          <p:cNvSpPr txBox="1"/>
          <p:nvPr>
            <p:ph idx="2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 Semibold"/>
              <a:buNone/>
              <a:defRPr b="1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 showMasterSp="0">
  <p:cSld name="Title slide 2">
    <p:bg>
      <p:bgPr>
        <a:solidFill>
          <a:schemeClr val="dk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8"/>
          <p:cNvSpPr/>
          <p:nvPr/>
        </p:nvSpPr>
        <p:spPr>
          <a:xfrm>
            <a:off x="10278126" y="-256500"/>
            <a:ext cx="8279904" cy="10800000"/>
          </a:xfrm>
          <a:custGeom>
            <a:rect b="b" l="l" r="r" t="t"/>
            <a:pathLst>
              <a:path extrusionOk="0" h="14400000" w="11039872">
                <a:moveTo>
                  <a:pt x="6203108" y="0"/>
                </a:moveTo>
                <a:lnTo>
                  <a:pt x="9399518" y="0"/>
                </a:lnTo>
                <a:lnTo>
                  <a:pt x="11039872" y="952248"/>
                </a:lnTo>
                <a:lnTo>
                  <a:pt x="11039872" y="14400000"/>
                </a:lnTo>
                <a:lnTo>
                  <a:pt x="3077528" y="14400000"/>
                </a:lnTo>
                <a:lnTo>
                  <a:pt x="719161" y="13034305"/>
                </a:lnTo>
                <a:cubicBezTo>
                  <a:pt x="490304" y="12875130"/>
                  <a:pt x="304177" y="12661264"/>
                  <a:pt x="178161" y="12411481"/>
                </a:cubicBezTo>
                <a:cubicBezTo>
                  <a:pt x="64457" y="12186187"/>
                  <a:pt x="3621" y="11937221"/>
                  <a:pt x="0" y="11684989"/>
                </a:cubicBezTo>
                <a:lnTo>
                  <a:pt x="0" y="4407010"/>
                </a:lnTo>
                <a:cubicBezTo>
                  <a:pt x="3621" y="4155595"/>
                  <a:pt x="72423" y="3909894"/>
                  <a:pt x="200612" y="3694395"/>
                </a:cubicBezTo>
                <a:cubicBezTo>
                  <a:pt x="330973" y="3473182"/>
                  <a:pt x="517825" y="3291968"/>
                  <a:pt x="742336" y="3167076"/>
                </a:cubicBezTo>
                <a:close/>
              </a:path>
            </a:pathLst>
          </a:custGeom>
          <a:noFill/>
          <a:ln cap="flat" cmpd="sng" w="85725">
            <a:solidFill>
              <a:schemeClr val="dk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78"/>
          <p:cNvSpPr/>
          <p:nvPr>
            <p:ph idx="2" type="pic"/>
          </p:nvPr>
        </p:nvSpPr>
        <p:spPr>
          <a:xfrm>
            <a:off x="9684060" y="0"/>
            <a:ext cx="8603940" cy="1028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64" name="Google Shape;164;p78"/>
          <p:cNvSpPr txBox="1"/>
          <p:nvPr>
            <p:ph idx="1" type="body"/>
          </p:nvPr>
        </p:nvSpPr>
        <p:spPr>
          <a:xfrm>
            <a:off x="1688534" y="3956077"/>
            <a:ext cx="6590094" cy="539354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5" name="Google Shape;165;p78"/>
          <p:cNvSpPr txBox="1"/>
          <p:nvPr>
            <p:ph idx="3" type="body"/>
          </p:nvPr>
        </p:nvSpPr>
        <p:spPr>
          <a:xfrm>
            <a:off x="1665686" y="4711824"/>
            <a:ext cx="6614220" cy="296995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95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 sz="495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 sz="495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 sz="495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 sz="495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66" name="Google Shape;166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7079" y="1525099"/>
            <a:ext cx="2930420" cy="63343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78"/>
          <p:cNvSpPr txBox="1"/>
          <p:nvPr>
            <p:ph idx="12" type="sldNum"/>
          </p:nvPr>
        </p:nvSpPr>
        <p:spPr>
          <a:xfrm>
            <a:off x="1665684" y="9463980"/>
            <a:ext cx="1512168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08 July 2024</a:t>
            </a:r>
            <a:endParaRPr/>
          </a:p>
        </p:txBody>
      </p:sp>
      <p:sp>
        <p:nvSpPr>
          <p:cNvPr id="168" name="Google Shape;168;p78"/>
          <p:cNvSpPr txBox="1"/>
          <p:nvPr>
            <p:ph idx="11" type="ftr"/>
          </p:nvPr>
        </p:nvSpPr>
        <p:spPr>
          <a:xfrm>
            <a:off x="32024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 showMasterSp="0">
  <p:cSld name="Agenda">
    <p:bg>
      <p:bgPr>
        <a:solidFill>
          <a:schemeClr val="lt1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9"/>
          <p:cNvSpPr/>
          <p:nvPr>
            <p:ph idx="2" type="pic"/>
          </p:nvPr>
        </p:nvSpPr>
        <p:spPr>
          <a:xfrm>
            <a:off x="8924153" y="1201341"/>
            <a:ext cx="8262537" cy="7343775"/>
          </a:xfrm>
          <a:prstGeom prst="roundRect">
            <a:avLst>
              <a:gd fmla="val 2905" name="adj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171" name="Google Shape;171;p79"/>
          <p:cNvSpPr txBox="1"/>
          <p:nvPr>
            <p:ph type="title"/>
          </p:nvPr>
        </p:nvSpPr>
        <p:spPr>
          <a:xfrm>
            <a:off x="1101311" y="1222494"/>
            <a:ext cx="7232600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79"/>
          <p:cNvSpPr txBox="1"/>
          <p:nvPr>
            <p:ph idx="1" type="body"/>
          </p:nvPr>
        </p:nvSpPr>
        <p:spPr>
          <a:xfrm>
            <a:off x="1101311" y="715717"/>
            <a:ext cx="7232600" cy="539354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79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79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5" name="Google Shape;175;p79"/>
          <p:cNvSpPr txBox="1"/>
          <p:nvPr>
            <p:ph idx="3" type="body"/>
          </p:nvPr>
        </p:nvSpPr>
        <p:spPr>
          <a:xfrm>
            <a:off x="1101313" y="2496741"/>
            <a:ext cx="7232600" cy="60483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76" name="Google Shape;176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Blank Slide">
    <p:bg>
      <p:bgPr>
        <a:solidFill>
          <a:schemeClr val="dk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80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80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ue" showMasterSp="0" type="blank">
  <p:cSld name="BLANK">
    <p:bg>
      <p:bgPr>
        <a:solidFill>
          <a:schemeClr val="dk2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81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81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BG with title and copy" showMasterSp="0">
  <p:cSld name="Blue BG with title and copy">
    <p:bg>
      <p:bgPr>
        <a:solidFill>
          <a:schemeClr val="dk2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82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82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9" name="Google Shape;189;p82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82"/>
          <p:cNvSpPr txBox="1"/>
          <p:nvPr>
            <p:ph idx="1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solidFill>
          <a:srgbClr val="FFFFFF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3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83"/>
          <p:cNvSpPr txBox="1"/>
          <p:nvPr>
            <p:ph idx="1" type="body"/>
          </p:nvPr>
        </p:nvSpPr>
        <p:spPr>
          <a:xfrm>
            <a:off x="1101293" y="2497208"/>
            <a:ext cx="16085379" cy="6270557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94" name="Google Shape;194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83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83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" name="Google Shape;197;p83"/>
          <p:cNvSpPr txBox="1"/>
          <p:nvPr>
            <p:ph idx="2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pillars">
  <p:cSld name="2 pillars">
    <p:bg>
      <p:bgPr>
        <a:solidFill>
          <a:srgbClr val="FFFFFF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4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84"/>
          <p:cNvSpPr txBox="1"/>
          <p:nvPr>
            <p:ph idx="1" type="body"/>
          </p:nvPr>
        </p:nvSpPr>
        <p:spPr>
          <a:xfrm>
            <a:off x="9468037" y="2497208"/>
            <a:ext cx="7718636" cy="6270557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50">
                <a:solidFill>
                  <a:schemeClr val="accent3"/>
                </a:solidFill>
              </a:defRPr>
            </a:lvl1pPr>
            <a:lvl2pPr indent="-2286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650">
                <a:solidFill>
                  <a:schemeClr val="accent3"/>
                </a:solidFill>
              </a:defRPr>
            </a:lvl2pPr>
            <a:lvl3pPr indent="-2286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650">
                <a:solidFill>
                  <a:schemeClr val="accent3"/>
                </a:solidFill>
              </a:defRPr>
            </a:lvl3pPr>
            <a:lvl4pPr indent="-2286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650">
                <a:solidFill>
                  <a:schemeClr val="accent3"/>
                </a:solidFill>
              </a:defRPr>
            </a:lvl4pPr>
            <a:lvl5pPr indent="-2286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65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01" name="Google Shape;201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84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84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4" name="Google Shape;204;p84"/>
          <p:cNvSpPr txBox="1"/>
          <p:nvPr>
            <p:ph idx="2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5" name="Google Shape;205;p84"/>
          <p:cNvSpPr txBox="1"/>
          <p:nvPr>
            <p:ph idx="3" type="body"/>
          </p:nvPr>
        </p:nvSpPr>
        <p:spPr>
          <a:xfrm>
            <a:off x="1101329" y="2443162"/>
            <a:ext cx="7718636" cy="631864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bg>
      <p:bgPr>
        <a:solidFill>
          <a:srgbClr val="FFFFFF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5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85"/>
          <p:cNvSpPr txBox="1"/>
          <p:nvPr>
            <p:ph idx="1" type="body"/>
          </p:nvPr>
        </p:nvSpPr>
        <p:spPr>
          <a:xfrm>
            <a:off x="7100917" y="2497208"/>
            <a:ext cx="10085756" cy="6270557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50">
                <a:solidFill>
                  <a:schemeClr val="accent3"/>
                </a:solidFill>
              </a:defRPr>
            </a:lvl1pPr>
            <a:lvl2pPr indent="-2286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650">
                <a:solidFill>
                  <a:schemeClr val="accent3"/>
                </a:solidFill>
              </a:defRPr>
            </a:lvl2pPr>
            <a:lvl3pPr indent="-2286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650">
                <a:solidFill>
                  <a:schemeClr val="accent3"/>
                </a:solidFill>
              </a:defRPr>
            </a:lvl3pPr>
            <a:lvl4pPr indent="-2286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650">
                <a:solidFill>
                  <a:schemeClr val="accent3"/>
                </a:solidFill>
              </a:defRPr>
            </a:lvl4pPr>
            <a:lvl5pPr indent="-2286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65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09" name="Google Shape;209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85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85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" name="Google Shape;212;p85"/>
          <p:cNvSpPr txBox="1"/>
          <p:nvPr>
            <p:ph idx="2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3" name="Google Shape;213;p85"/>
          <p:cNvSpPr txBox="1"/>
          <p:nvPr>
            <p:ph idx="3" type="body"/>
          </p:nvPr>
        </p:nvSpPr>
        <p:spPr>
          <a:xfrm>
            <a:off x="1101329" y="2443162"/>
            <a:ext cx="5395895" cy="631864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llars">
  <p:cSld name="3 pillars">
    <p:bg>
      <p:bgPr>
        <a:solidFill>
          <a:srgbClr val="FFFFFF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86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6" name="Google Shape;216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86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86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9" name="Google Shape;219;p86"/>
          <p:cNvSpPr txBox="1"/>
          <p:nvPr>
            <p:ph idx="1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0" name="Google Shape;220;p86"/>
          <p:cNvSpPr txBox="1"/>
          <p:nvPr>
            <p:ph idx="2" type="body"/>
          </p:nvPr>
        </p:nvSpPr>
        <p:spPr>
          <a:xfrm>
            <a:off x="1101329" y="2443162"/>
            <a:ext cx="5022558" cy="631864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" name="Google Shape;221;p86"/>
          <p:cNvSpPr txBox="1"/>
          <p:nvPr>
            <p:ph idx="3" type="body"/>
          </p:nvPr>
        </p:nvSpPr>
        <p:spPr>
          <a:xfrm>
            <a:off x="6637005" y="2443162"/>
            <a:ext cx="5022558" cy="631864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" name="Google Shape;222;p86"/>
          <p:cNvSpPr txBox="1"/>
          <p:nvPr>
            <p:ph idx="4" type="body"/>
          </p:nvPr>
        </p:nvSpPr>
        <p:spPr>
          <a:xfrm>
            <a:off x="12172682" y="2443162"/>
            <a:ext cx="5022558" cy="631864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bg>
      <p:bgPr>
        <a:solidFill>
          <a:srgbClr val="FFFFFF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3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roxima Nova"/>
              <a:buNone/>
              <a:defRPr b="1" i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3"/>
          <p:cNvSpPr txBox="1"/>
          <p:nvPr>
            <p:ph idx="1" type="body"/>
          </p:nvPr>
        </p:nvSpPr>
        <p:spPr>
          <a:xfrm>
            <a:off x="1101293" y="2497208"/>
            <a:ext cx="16085379" cy="6270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just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 sz="1800">
                <a:solidFill>
                  <a:schemeClr val="accent3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–"/>
              <a:defRPr sz="1800">
                <a:solidFill>
                  <a:schemeClr val="accent3"/>
                </a:solidFill>
              </a:defRPr>
            </a:lvl2pPr>
            <a:lvl3pPr indent="-342900" lvl="2" marL="1371600" algn="just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 sz="1800">
                <a:solidFill>
                  <a:schemeClr val="accent3"/>
                </a:solidFill>
              </a:defRPr>
            </a:lvl3pPr>
            <a:lvl4pPr indent="-342900" lvl="3" marL="1828800" algn="just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–"/>
              <a:defRPr sz="1800">
                <a:solidFill>
                  <a:schemeClr val="accent3"/>
                </a:solidFill>
              </a:defRPr>
            </a:lvl4pPr>
            <a:lvl5pPr indent="-342900" lvl="4" marL="2286000" algn="just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»"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9" name="Google Shape;29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33"/>
          <p:cNvSpPr txBox="1"/>
          <p:nvPr>
            <p:ph idx="2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323850" lvl="0" marL="4572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b="1" i="0" sz="1500">
                <a:solidFill>
                  <a:schemeClr val="l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lide with photo">
  <p:cSld name="2_Slide with photo">
    <p:bg>
      <p:bgPr>
        <a:solidFill>
          <a:srgbClr val="FFFFFF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7"/>
          <p:cNvSpPr/>
          <p:nvPr/>
        </p:nvSpPr>
        <p:spPr>
          <a:xfrm>
            <a:off x="11628276" y="-149088"/>
            <a:ext cx="7776864" cy="10639182"/>
          </a:xfrm>
          <a:custGeom>
            <a:rect b="b" l="l" r="r" t="t"/>
            <a:pathLst>
              <a:path extrusionOk="0" h="14185576" w="10369152">
                <a:moveTo>
                  <a:pt x="4698612" y="0"/>
                </a:moveTo>
                <a:lnTo>
                  <a:pt x="10088940" y="0"/>
                </a:lnTo>
                <a:lnTo>
                  <a:pt x="10369152" y="162668"/>
                </a:lnTo>
                <a:lnTo>
                  <a:pt x="10369152" y="13825674"/>
                </a:lnTo>
                <a:lnTo>
                  <a:pt x="9746946" y="14185576"/>
                </a:lnTo>
                <a:lnTo>
                  <a:pt x="5026646" y="14185576"/>
                </a:lnTo>
                <a:lnTo>
                  <a:pt x="681643" y="11669449"/>
                </a:lnTo>
                <a:cubicBezTo>
                  <a:pt x="464726" y="11518578"/>
                  <a:pt x="288308" y="11315869"/>
                  <a:pt x="168866" y="11079117"/>
                </a:cubicBezTo>
                <a:cubicBezTo>
                  <a:pt x="61094" y="10865576"/>
                  <a:pt x="3432" y="10629598"/>
                  <a:pt x="0" y="10390525"/>
                </a:cubicBezTo>
                <a:lnTo>
                  <a:pt x="0" y="3492225"/>
                </a:lnTo>
                <a:cubicBezTo>
                  <a:pt x="3432" y="3253926"/>
                  <a:pt x="68645" y="3021043"/>
                  <a:pt x="190146" y="2816786"/>
                </a:cubicBezTo>
                <a:cubicBezTo>
                  <a:pt x="313707" y="2607114"/>
                  <a:pt x="490811" y="2435353"/>
                  <a:pt x="703610" y="2316977"/>
                </a:cubicBezTo>
                <a:close/>
              </a:path>
            </a:pathLst>
          </a:custGeom>
          <a:noFill/>
          <a:ln cap="flat" cmpd="sng" w="85725">
            <a:solidFill>
              <a:srgbClr val="41E2BA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87"/>
          <p:cNvSpPr/>
          <p:nvPr>
            <p:ph idx="2" type="pic"/>
          </p:nvPr>
        </p:nvSpPr>
        <p:spPr>
          <a:xfrm>
            <a:off x="8924153" y="1201341"/>
            <a:ext cx="8262537" cy="7343775"/>
          </a:xfrm>
          <a:prstGeom prst="roundRect">
            <a:avLst>
              <a:gd fmla="val 2905" name="adj"/>
            </a:avLst>
          </a:prstGeom>
          <a:solidFill>
            <a:schemeClr val="accent4"/>
          </a:solidFill>
          <a:ln>
            <a:noFill/>
          </a:ln>
        </p:spPr>
      </p:sp>
      <p:pic>
        <p:nvPicPr>
          <p:cNvPr id="226" name="Google Shape;226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87"/>
          <p:cNvSpPr txBox="1"/>
          <p:nvPr>
            <p:ph type="title"/>
          </p:nvPr>
        </p:nvSpPr>
        <p:spPr>
          <a:xfrm>
            <a:off x="1101311" y="1222494"/>
            <a:ext cx="7232600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87"/>
          <p:cNvSpPr txBox="1"/>
          <p:nvPr>
            <p:ph idx="1" type="body"/>
          </p:nvPr>
        </p:nvSpPr>
        <p:spPr>
          <a:xfrm>
            <a:off x="1101311" y="715717"/>
            <a:ext cx="7232600" cy="539354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9" name="Google Shape;229;p87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87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" name="Google Shape;231;p87"/>
          <p:cNvSpPr txBox="1"/>
          <p:nvPr>
            <p:ph idx="3" type="body"/>
          </p:nvPr>
        </p:nvSpPr>
        <p:spPr>
          <a:xfrm>
            <a:off x="1101313" y="2496741"/>
            <a:ext cx="7232600" cy="60483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copy / image / stat">
  <p:cSld name="Slide with copy / image / stat">
    <p:bg>
      <p:bgPr>
        <a:solidFill>
          <a:schemeClr val="dk1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8"/>
          <p:cNvSpPr/>
          <p:nvPr/>
        </p:nvSpPr>
        <p:spPr>
          <a:xfrm>
            <a:off x="11628276" y="-149088"/>
            <a:ext cx="7776864" cy="10639182"/>
          </a:xfrm>
          <a:custGeom>
            <a:rect b="b" l="l" r="r" t="t"/>
            <a:pathLst>
              <a:path extrusionOk="0" h="14185576" w="10369152">
                <a:moveTo>
                  <a:pt x="4698612" y="0"/>
                </a:moveTo>
                <a:lnTo>
                  <a:pt x="10088940" y="0"/>
                </a:lnTo>
                <a:lnTo>
                  <a:pt x="10369152" y="162668"/>
                </a:lnTo>
                <a:lnTo>
                  <a:pt x="10369152" y="13825674"/>
                </a:lnTo>
                <a:lnTo>
                  <a:pt x="9746946" y="14185576"/>
                </a:lnTo>
                <a:lnTo>
                  <a:pt x="5026646" y="14185576"/>
                </a:lnTo>
                <a:lnTo>
                  <a:pt x="681643" y="11669449"/>
                </a:lnTo>
                <a:cubicBezTo>
                  <a:pt x="464726" y="11518578"/>
                  <a:pt x="288308" y="11315869"/>
                  <a:pt x="168866" y="11079117"/>
                </a:cubicBezTo>
                <a:cubicBezTo>
                  <a:pt x="61094" y="10865576"/>
                  <a:pt x="3432" y="10629598"/>
                  <a:pt x="0" y="10390525"/>
                </a:cubicBezTo>
                <a:lnTo>
                  <a:pt x="0" y="3492225"/>
                </a:lnTo>
                <a:cubicBezTo>
                  <a:pt x="3432" y="3253926"/>
                  <a:pt x="68645" y="3021043"/>
                  <a:pt x="190146" y="2816786"/>
                </a:cubicBezTo>
                <a:cubicBezTo>
                  <a:pt x="313707" y="2607114"/>
                  <a:pt x="490811" y="2435353"/>
                  <a:pt x="703610" y="2316977"/>
                </a:cubicBezTo>
                <a:close/>
              </a:path>
            </a:pathLst>
          </a:custGeom>
          <a:noFill/>
          <a:ln cap="flat" cmpd="sng" w="85725">
            <a:solidFill>
              <a:srgbClr val="41E2BA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88"/>
          <p:cNvSpPr/>
          <p:nvPr>
            <p:ph idx="2" type="pic"/>
          </p:nvPr>
        </p:nvSpPr>
        <p:spPr>
          <a:xfrm>
            <a:off x="13356450" y="1201341"/>
            <a:ext cx="3830241" cy="7343775"/>
          </a:xfrm>
          <a:prstGeom prst="roundRect">
            <a:avLst>
              <a:gd fmla="val 5358" name="adj"/>
            </a:avLst>
          </a:prstGeom>
          <a:solidFill>
            <a:schemeClr val="accent4"/>
          </a:solidFill>
          <a:ln>
            <a:noFill/>
          </a:ln>
        </p:spPr>
      </p:sp>
      <p:sp>
        <p:nvSpPr>
          <p:cNvPr id="235" name="Google Shape;235;p88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88"/>
          <p:cNvSpPr txBox="1"/>
          <p:nvPr>
            <p:ph type="title"/>
          </p:nvPr>
        </p:nvSpPr>
        <p:spPr>
          <a:xfrm>
            <a:off x="1101311" y="1222494"/>
            <a:ext cx="7232600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88"/>
          <p:cNvSpPr txBox="1"/>
          <p:nvPr>
            <p:ph idx="1" type="body"/>
          </p:nvPr>
        </p:nvSpPr>
        <p:spPr>
          <a:xfrm>
            <a:off x="1101311" y="715717"/>
            <a:ext cx="7232600" cy="539354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88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88"/>
          <p:cNvSpPr txBox="1"/>
          <p:nvPr>
            <p:ph idx="3" type="body"/>
          </p:nvPr>
        </p:nvSpPr>
        <p:spPr>
          <a:xfrm>
            <a:off x="1101311" y="2496741"/>
            <a:ext cx="7232600" cy="60483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0" name="Google Shape;240;p88"/>
          <p:cNvSpPr/>
          <p:nvPr>
            <p:ph idx="4" type="body"/>
          </p:nvPr>
        </p:nvSpPr>
        <p:spPr>
          <a:xfrm>
            <a:off x="8911811" y="1201341"/>
            <a:ext cx="4224774" cy="7343775"/>
          </a:xfrm>
          <a:prstGeom prst="roundRect">
            <a:avLst>
              <a:gd fmla="val 5394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8100" lIns="540000" spcFirstLastPara="1" rIns="540000" wrap="square" tIns="38100">
            <a:noAutofit/>
          </a:bodyPr>
          <a:lstStyle>
            <a:lvl1pPr indent="-228600" lvl="0" marL="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dk1"/>
                </a:solidFill>
              </a:defRPr>
            </a:lvl2pPr>
            <a:lvl3pPr indent="-228600" lvl="2" marL="1371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dk1"/>
                </a:solidFill>
              </a:defRPr>
            </a:lvl3pPr>
            <a:lvl4pPr indent="-228600" lvl="3" marL="18288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dk1"/>
                </a:solidFill>
              </a:defRPr>
            </a:lvl4pPr>
            <a:lvl5pPr indent="-228600" lvl="4" marL="22860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copy &amp; 2 imageS">
  <p:cSld name="Slide with copy &amp; 2 imageS">
    <p:bg>
      <p:bgPr>
        <a:solidFill>
          <a:schemeClr val="dk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89"/>
          <p:cNvSpPr/>
          <p:nvPr/>
        </p:nvSpPr>
        <p:spPr>
          <a:xfrm>
            <a:off x="11628276" y="-149088"/>
            <a:ext cx="7776864" cy="10639182"/>
          </a:xfrm>
          <a:custGeom>
            <a:rect b="b" l="l" r="r" t="t"/>
            <a:pathLst>
              <a:path extrusionOk="0" h="14185576" w="10369152">
                <a:moveTo>
                  <a:pt x="4698612" y="0"/>
                </a:moveTo>
                <a:lnTo>
                  <a:pt x="10088940" y="0"/>
                </a:lnTo>
                <a:lnTo>
                  <a:pt x="10369152" y="162668"/>
                </a:lnTo>
                <a:lnTo>
                  <a:pt x="10369152" y="13825674"/>
                </a:lnTo>
                <a:lnTo>
                  <a:pt x="9746946" y="14185576"/>
                </a:lnTo>
                <a:lnTo>
                  <a:pt x="5026646" y="14185576"/>
                </a:lnTo>
                <a:lnTo>
                  <a:pt x="681643" y="11669449"/>
                </a:lnTo>
                <a:cubicBezTo>
                  <a:pt x="464726" y="11518578"/>
                  <a:pt x="288308" y="11315869"/>
                  <a:pt x="168866" y="11079117"/>
                </a:cubicBezTo>
                <a:cubicBezTo>
                  <a:pt x="61094" y="10865576"/>
                  <a:pt x="3432" y="10629598"/>
                  <a:pt x="0" y="10390525"/>
                </a:cubicBezTo>
                <a:lnTo>
                  <a:pt x="0" y="3492225"/>
                </a:lnTo>
                <a:cubicBezTo>
                  <a:pt x="3432" y="3253926"/>
                  <a:pt x="68645" y="3021043"/>
                  <a:pt x="190146" y="2816786"/>
                </a:cubicBezTo>
                <a:cubicBezTo>
                  <a:pt x="313707" y="2607114"/>
                  <a:pt x="490811" y="2435353"/>
                  <a:pt x="703610" y="2316977"/>
                </a:cubicBezTo>
                <a:close/>
              </a:path>
            </a:pathLst>
          </a:custGeom>
          <a:noFill/>
          <a:ln cap="flat" cmpd="sng" w="85725">
            <a:solidFill>
              <a:srgbClr val="41E2BA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89"/>
          <p:cNvSpPr/>
          <p:nvPr>
            <p:ph idx="2" type="pic"/>
          </p:nvPr>
        </p:nvSpPr>
        <p:spPr>
          <a:xfrm>
            <a:off x="13356450" y="1201341"/>
            <a:ext cx="3830241" cy="7343775"/>
          </a:xfrm>
          <a:prstGeom prst="roundRect">
            <a:avLst>
              <a:gd fmla="val 5358" name="adj"/>
            </a:avLst>
          </a:prstGeom>
          <a:solidFill>
            <a:schemeClr val="accent4"/>
          </a:solidFill>
          <a:ln>
            <a:noFill/>
          </a:ln>
        </p:spPr>
      </p:sp>
      <p:sp>
        <p:nvSpPr>
          <p:cNvPr id="244" name="Google Shape;244;p89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89"/>
          <p:cNvSpPr txBox="1"/>
          <p:nvPr>
            <p:ph type="title"/>
          </p:nvPr>
        </p:nvSpPr>
        <p:spPr>
          <a:xfrm>
            <a:off x="1101311" y="1222494"/>
            <a:ext cx="7232600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89"/>
          <p:cNvSpPr txBox="1"/>
          <p:nvPr>
            <p:ph idx="1" type="body"/>
          </p:nvPr>
        </p:nvSpPr>
        <p:spPr>
          <a:xfrm>
            <a:off x="1101311" y="715717"/>
            <a:ext cx="7232600" cy="539354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7" name="Google Shape;247;p89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8" name="Google Shape;248;p89"/>
          <p:cNvSpPr txBox="1"/>
          <p:nvPr>
            <p:ph idx="3" type="body"/>
          </p:nvPr>
        </p:nvSpPr>
        <p:spPr>
          <a:xfrm>
            <a:off x="1101311" y="2496741"/>
            <a:ext cx="7232600" cy="60483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" name="Google Shape;249;p89"/>
          <p:cNvSpPr/>
          <p:nvPr>
            <p:ph idx="4" type="pic"/>
          </p:nvPr>
        </p:nvSpPr>
        <p:spPr>
          <a:xfrm>
            <a:off x="8930244" y="1201341"/>
            <a:ext cx="4224774" cy="7343775"/>
          </a:xfrm>
          <a:prstGeom prst="roundRect">
            <a:avLst>
              <a:gd fmla="val 5358" name="adj"/>
            </a:avLst>
          </a:prstGeom>
          <a:solidFill>
            <a:schemeClr val="accent4"/>
          </a:solidFill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Slide with photo" showMasterSp="0">
  <p:cSld name="4_Slide with photo">
    <p:bg>
      <p:bgPr>
        <a:solidFill>
          <a:schemeClr val="lt1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90"/>
          <p:cNvSpPr/>
          <p:nvPr/>
        </p:nvSpPr>
        <p:spPr>
          <a:xfrm>
            <a:off x="10818186" y="-149088"/>
            <a:ext cx="7776864" cy="10639182"/>
          </a:xfrm>
          <a:custGeom>
            <a:rect b="b" l="l" r="r" t="t"/>
            <a:pathLst>
              <a:path extrusionOk="0" h="14185576" w="10369152">
                <a:moveTo>
                  <a:pt x="4698612" y="0"/>
                </a:moveTo>
                <a:lnTo>
                  <a:pt x="10088940" y="0"/>
                </a:lnTo>
                <a:lnTo>
                  <a:pt x="10369152" y="162668"/>
                </a:lnTo>
                <a:lnTo>
                  <a:pt x="10369152" y="13825674"/>
                </a:lnTo>
                <a:lnTo>
                  <a:pt x="9746946" y="14185576"/>
                </a:lnTo>
                <a:lnTo>
                  <a:pt x="5026646" y="14185576"/>
                </a:lnTo>
                <a:lnTo>
                  <a:pt x="681643" y="11669449"/>
                </a:lnTo>
                <a:cubicBezTo>
                  <a:pt x="464726" y="11518578"/>
                  <a:pt x="288308" y="11315869"/>
                  <a:pt x="168866" y="11079117"/>
                </a:cubicBezTo>
                <a:cubicBezTo>
                  <a:pt x="61094" y="10865576"/>
                  <a:pt x="3432" y="10629598"/>
                  <a:pt x="0" y="10390525"/>
                </a:cubicBezTo>
                <a:lnTo>
                  <a:pt x="0" y="3492225"/>
                </a:lnTo>
                <a:cubicBezTo>
                  <a:pt x="3432" y="3253926"/>
                  <a:pt x="68645" y="3021043"/>
                  <a:pt x="190146" y="2816786"/>
                </a:cubicBezTo>
                <a:cubicBezTo>
                  <a:pt x="313707" y="2607114"/>
                  <a:pt x="490811" y="2435353"/>
                  <a:pt x="703610" y="2316977"/>
                </a:cubicBezTo>
                <a:close/>
              </a:path>
            </a:pathLst>
          </a:custGeom>
          <a:noFill/>
          <a:ln cap="flat" cmpd="sng" w="85725">
            <a:solidFill>
              <a:srgbClr val="41E2BA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90"/>
          <p:cNvSpPr/>
          <p:nvPr>
            <p:ph idx="2" type="pic"/>
          </p:nvPr>
        </p:nvSpPr>
        <p:spPr>
          <a:xfrm>
            <a:off x="8924153" y="1201341"/>
            <a:ext cx="4212432" cy="7343775"/>
          </a:xfrm>
          <a:prstGeom prst="roundRect">
            <a:avLst>
              <a:gd fmla="val 4671" name="adj"/>
            </a:avLst>
          </a:prstGeom>
          <a:solidFill>
            <a:schemeClr val="dk1"/>
          </a:solidFill>
          <a:ln>
            <a:noFill/>
          </a:ln>
        </p:spPr>
      </p:sp>
      <p:sp>
        <p:nvSpPr>
          <p:cNvPr id="254" name="Google Shape;254;p90"/>
          <p:cNvSpPr/>
          <p:nvPr>
            <p:ph idx="3" type="pic"/>
          </p:nvPr>
        </p:nvSpPr>
        <p:spPr>
          <a:xfrm>
            <a:off x="13356450" y="1201341"/>
            <a:ext cx="3830241" cy="7343775"/>
          </a:xfrm>
          <a:prstGeom prst="roundRect">
            <a:avLst>
              <a:gd fmla="val 5358" name="adj"/>
            </a:avLst>
          </a:prstGeom>
          <a:solidFill>
            <a:schemeClr val="dk1"/>
          </a:solidFill>
          <a:ln>
            <a:noFill/>
          </a:ln>
        </p:spPr>
      </p:sp>
      <p:sp>
        <p:nvSpPr>
          <p:cNvPr id="255" name="Google Shape;255;p90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90"/>
          <p:cNvSpPr txBox="1"/>
          <p:nvPr>
            <p:ph type="title"/>
          </p:nvPr>
        </p:nvSpPr>
        <p:spPr>
          <a:xfrm>
            <a:off x="1101311" y="1222494"/>
            <a:ext cx="7232600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90"/>
          <p:cNvSpPr txBox="1"/>
          <p:nvPr>
            <p:ph idx="1" type="body"/>
          </p:nvPr>
        </p:nvSpPr>
        <p:spPr>
          <a:xfrm>
            <a:off x="1101311" y="715717"/>
            <a:ext cx="7232600" cy="539354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8" name="Google Shape;258;p90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9" name="Google Shape;259;p90"/>
          <p:cNvSpPr txBox="1"/>
          <p:nvPr>
            <p:ph idx="4" type="body"/>
          </p:nvPr>
        </p:nvSpPr>
        <p:spPr>
          <a:xfrm>
            <a:off x="1101311" y="2496741"/>
            <a:ext cx="7232600" cy="60483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lide with photo">
  <p:cSld name="3_Slide with photo">
    <p:bg>
      <p:bgPr>
        <a:solidFill>
          <a:srgbClr val="FFFFFF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91"/>
          <p:cNvSpPr/>
          <p:nvPr/>
        </p:nvSpPr>
        <p:spPr>
          <a:xfrm>
            <a:off x="10710174" y="-95082"/>
            <a:ext cx="7776864" cy="10639182"/>
          </a:xfrm>
          <a:custGeom>
            <a:rect b="b" l="l" r="r" t="t"/>
            <a:pathLst>
              <a:path extrusionOk="0" h="14185576" w="10369152">
                <a:moveTo>
                  <a:pt x="4698612" y="0"/>
                </a:moveTo>
                <a:lnTo>
                  <a:pt x="10088940" y="0"/>
                </a:lnTo>
                <a:lnTo>
                  <a:pt x="10369152" y="162668"/>
                </a:lnTo>
                <a:lnTo>
                  <a:pt x="10369152" y="13825674"/>
                </a:lnTo>
                <a:lnTo>
                  <a:pt x="9746946" y="14185576"/>
                </a:lnTo>
                <a:lnTo>
                  <a:pt x="5026646" y="14185576"/>
                </a:lnTo>
                <a:lnTo>
                  <a:pt x="681643" y="11669449"/>
                </a:lnTo>
                <a:cubicBezTo>
                  <a:pt x="464726" y="11518578"/>
                  <a:pt x="288308" y="11315869"/>
                  <a:pt x="168866" y="11079117"/>
                </a:cubicBezTo>
                <a:cubicBezTo>
                  <a:pt x="61094" y="10865576"/>
                  <a:pt x="3432" y="10629598"/>
                  <a:pt x="0" y="10390525"/>
                </a:cubicBezTo>
                <a:lnTo>
                  <a:pt x="0" y="3492225"/>
                </a:lnTo>
                <a:cubicBezTo>
                  <a:pt x="3432" y="3253926"/>
                  <a:pt x="68645" y="3021043"/>
                  <a:pt x="190146" y="2816786"/>
                </a:cubicBezTo>
                <a:cubicBezTo>
                  <a:pt x="313707" y="2607114"/>
                  <a:pt x="490811" y="2435353"/>
                  <a:pt x="703610" y="2316977"/>
                </a:cubicBezTo>
                <a:close/>
              </a:path>
            </a:pathLst>
          </a:custGeom>
          <a:noFill/>
          <a:ln cap="flat" cmpd="sng" w="85725">
            <a:solidFill>
              <a:srgbClr val="41E2BA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91"/>
          <p:cNvSpPr/>
          <p:nvPr>
            <p:ph idx="2" type="pic"/>
          </p:nvPr>
        </p:nvSpPr>
        <p:spPr>
          <a:xfrm>
            <a:off x="8924154" y="1201342"/>
            <a:ext cx="3282564" cy="2917277"/>
          </a:xfrm>
          <a:prstGeom prst="roundRect">
            <a:avLst>
              <a:gd fmla="val 4671" name="adj"/>
            </a:avLst>
          </a:prstGeom>
          <a:solidFill>
            <a:schemeClr val="accent4"/>
          </a:solidFill>
          <a:ln>
            <a:noFill/>
          </a:ln>
        </p:spPr>
      </p:sp>
      <p:sp>
        <p:nvSpPr>
          <p:cNvPr id="263" name="Google Shape;263;p91"/>
          <p:cNvSpPr/>
          <p:nvPr>
            <p:ph idx="3" type="pic"/>
          </p:nvPr>
        </p:nvSpPr>
        <p:spPr>
          <a:xfrm>
            <a:off x="12344058" y="1201341"/>
            <a:ext cx="4842633" cy="7343775"/>
          </a:xfrm>
          <a:prstGeom prst="roundRect">
            <a:avLst>
              <a:gd fmla="val 5358" name="adj"/>
            </a:avLst>
          </a:prstGeom>
          <a:solidFill>
            <a:schemeClr val="accent4"/>
          </a:solidFill>
          <a:ln>
            <a:noFill/>
          </a:ln>
        </p:spPr>
      </p:sp>
      <p:pic>
        <p:nvPicPr>
          <p:cNvPr id="264" name="Google Shape;264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91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91"/>
          <p:cNvSpPr txBox="1"/>
          <p:nvPr>
            <p:ph type="title"/>
          </p:nvPr>
        </p:nvSpPr>
        <p:spPr>
          <a:xfrm>
            <a:off x="1101311" y="1222494"/>
            <a:ext cx="7232600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7" name="Google Shape;267;p91"/>
          <p:cNvSpPr txBox="1"/>
          <p:nvPr>
            <p:ph idx="1" type="body"/>
          </p:nvPr>
        </p:nvSpPr>
        <p:spPr>
          <a:xfrm>
            <a:off x="1101311" y="715717"/>
            <a:ext cx="7232600" cy="539354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8" name="Google Shape;268;p91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9" name="Google Shape;269;p91"/>
          <p:cNvSpPr/>
          <p:nvPr>
            <p:ph idx="4" type="pic"/>
          </p:nvPr>
        </p:nvSpPr>
        <p:spPr>
          <a:xfrm>
            <a:off x="8924154" y="4268391"/>
            <a:ext cx="3282564" cy="4276725"/>
          </a:xfrm>
          <a:prstGeom prst="roundRect">
            <a:avLst>
              <a:gd fmla="val 4671" name="adj"/>
            </a:avLst>
          </a:prstGeom>
          <a:solidFill>
            <a:schemeClr val="accent4"/>
          </a:solidFill>
          <a:ln>
            <a:noFill/>
          </a:ln>
        </p:spPr>
      </p:sp>
      <p:sp>
        <p:nvSpPr>
          <p:cNvPr id="270" name="Google Shape;270;p91"/>
          <p:cNvSpPr txBox="1"/>
          <p:nvPr>
            <p:ph idx="5" type="body"/>
          </p:nvPr>
        </p:nvSpPr>
        <p:spPr>
          <a:xfrm>
            <a:off x="1101311" y="2496741"/>
            <a:ext cx="7232600" cy="60483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1" showMasterSp="0">
  <p:cSld name="Divider 1">
    <p:bg>
      <p:bgPr>
        <a:solidFill>
          <a:schemeClr val="dk1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92"/>
          <p:cNvSpPr txBox="1"/>
          <p:nvPr>
            <p:ph type="title"/>
          </p:nvPr>
        </p:nvSpPr>
        <p:spPr>
          <a:xfrm>
            <a:off x="4013430" y="4009374"/>
            <a:ext cx="10261140" cy="20522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54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92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4" name="Google Shape;274;p92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75" name="Google Shape;275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water, night, ship, light&#10;&#10;Description automatically generated" id="276" name="Google Shape;276;p92"/>
          <p:cNvPicPr preferRelativeResize="0"/>
          <p:nvPr/>
        </p:nvPicPr>
        <p:blipFill rotWithShape="1">
          <a:blip r:embed="rId3">
            <a:alphaModFix/>
          </a:blip>
          <a:srcRect b="49811" l="0" r="0" t="-1"/>
          <a:stretch/>
        </p:blipFill>
        <p:spPr>
          <a:xfrm>
            <a:off x="2" y="-59875"/>
            <a:ext cx="18325020" cy="10346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2" showMasterSp="0">
  <p:cSld name="Divider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3"/>
          <p:cNvSpPr/>
          <p:nvPr/>
        </p:nvSpPr>
        <p:spPr>
          <a:xfrm>
            <a:off x="0" y="4999229"/>
            <a:ext cx="18288000" cy="288541"/>
          </a:xfrm>
          <a:prstGeom prst="rect">
            <a:avLst/>
          </a:prstGeom>
          <a:gradFill>
            <a:gsLst>
              <a:gs pos="0">
                <a:srgbClr val="171137">
                  <a:alpha val="90196"/>
                </a:srgbClr>
              </a:gs>
              <a:gs pos="33000">
                <a:srgbClr val="171137">
                  <a:alpha val="29803"/>
                </a:srgbClr>
              </a:gs>
              <a:gs pos="100000">
                <a:srgbClr val="171137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9" name="Google Shape;279;p93"/>
          <p:cNvSpPr txBox="1"/>
          <p:nvPr>
            <p:ph type="title"/>
          </p:nvPr>
        </p:nvSpPr>
        <p:spPr>
          <a:xfrm>
            <a:off x="4013430" y="4009374"/>
            <a:ext cx="10261140" cy="20522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54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93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1" name="Google Shape;281;p93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82" name="Google Shape;282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3" showMasterSp="0">
  <p:cSld name="Divider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94"/>
          <p:cNvSpPr/>
          <p:nvPr/>
        </p:nvSpPr>
        <p:spPr>
          <a:xfrm>
            <a:off x="0" y="4999229"/>
            <a:ext cx="18288000" cy="288541"/>
          </a:xfrm>
          <a:prstGeom prst="rect">
            <a:avLst/>
          </a:prstGeom>
          <a:gradFill>
            <a:gsLst>
              <a:gs pos="0">
                <a:srgbClr val="171137">
                  <a:alpha val="10980"/>
                </a:srgbClr>
              </a:gs>
              <a:gs pos="50000">
                <a:srgbClr val="171137">
                  <a:alpha val="0"/>
                </a:srgbClr>
              </a:gs>
              <a:gs pos="100000">
                <a:srgbClr val="171137">
                  <a:alpha val="22352"/>
                </a:srgbClr>
              </a:gs>
            </a:gsLst>
            <a:lin ang="5400000" scaled="0"/>
          </a:gradFill>
          <a:ln>
            <a:noFill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5" name="Google Shape;285;p94"/>
          <p:cNvSpPr txBox="1"/>
          <p:nvPr>
            <p:ph type="title"/>
          </p:nvPr>
        </p:nvSpPr>
        <p:spPr>
          <a:xfrm>
            <a:off x="4013430" y="4009374"/>
            <a:ext cx="10261140" cy="20522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54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94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7" name="Google Shape;287;p94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88" name="Google Shape;288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4" showMasterSp="0">
  <p:cSld name="Divider 4">
    <p:bg>
      <p:bgPr>
        <a:solidFill>
          <a:schemeClr val="dk1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95"/>
          <p:cNvSpPr/>
          <p:nvPr/>
        </p:nvSpPr>
        <p:spPr>
          <a:xfrm>
            <a:off x="0" y="4999229"/>
            <a:ext cx="18288000" cy="2885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1" name="Google Shape;291;p95"/>
          <p:cNvSpPr/>
          <p:nvPr/>
        </p:nvSpPr>
        <p:spPr>
          <a:xfrm>
            <a:off x="0" y="4999229"/>
            <a:ext cx="18288000" cy="288541"/>
          </a:xfrm>
          <a:prstGeom prst="rect">
            <a:avLst/>
          </a:prstGeom>
          <a:gradFill>
            <a:gsLst>
              <a:gs pos="0">
                <a:srgbClr val="171137">
                  <a:alpha val="10980"/>
                </a:srgbClr>
              </a:gs>
              <a:gs pos="50000">
                <a:srgbClr val="171137">
                  <a:alpha val="0"/>
                </a:srgbClr>
              </a:gs>
              <a:gs pos="100000">
                <a:srgbClr val="171137">
                  <a:alpha val="22352"/>
                </a:srgbClr>
              </a:gs>
            </a:gsLst>
            <a:lin ang="5400000" scaled="0"/>
          </a:gradFill>
          <a:ln>
            <a:noFill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2" name="Google Shape;292;p95"/>
          <p:cNvSpPr txBox="1"/>
          <p:nvPr>
            <p:ph type="title"/>
          </p:nvPr>
        </p:nvSpPr>
        <p:spPr>
          <a:xfrm>
            <a:off x="4013430" y="4009374"/>
            <a:ext cx="10261140" cy="20522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54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95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4" name="Google Shape;294;p95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95" name="Google Shape;295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5" showMasterSp="0">
  <p:cSld name="Divider 5">
    <p:bg>
      <p:bgPr>
        <a:solidFill>
          <a:schemeClr val="dk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6"/>
          <p:cNvSpPr/>
          <p:nvPr/>
        </p:nvSpPr>
        <p:spPr>
          <a:xfrm>
            <a:off x="0" y="4999229"/>
            <a:ext cx="18288000" cy="2885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8" name="Google Shape;298;p96"/>
          <p:cNvSpPr/>
          <p:nvPr/>
        </p:nvSpPr>
        <p:spPr>
          <a:xfrm>
            <a:off x="7766" y="4999229"/>
            <a:ext cx="18288000" cy="288541"/>
          </a:xfrm>
          <a:prstGeom prst="rect">
            <a:avLst/>
          </a:prstGeom>
          <a:gradFill>
            <a:gsLst>
              <a:gs pos="0">
                <a:srgbClr val="171137">
                  <a:alpha val="10980"/>
                </a:srgbClr>
              </a:gs>
              <a:gs pos="50000">
                <a:srgbClr val="171137">
                  <a:alpha val="0"/>
                </a:srgbClr>
              </a:gs>
              <a:gs pos="100000">
                <a:srgbClr val="171137">
                  <a:alpha val="22352"/>
                </a:srgbClr>
              </a:gs>
            </a:gsLst>
            <a:lin ang="5400000" scaled="0"/>
          </a:gradFill>
          <a:ln>
            <a:noFill/>
          </a:ln>
          <a:effectLst>
            <a:outerShdw blurRad="25400" rotWithShape="0" algn="ctr">
              <a:srgbClr val="000000">
                <a:alpha val="49803"/>
              </a:srgbClr>
            </a:outerShdw>
          </a:effectLst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9" name="Google Shape;299;p96"/>
          <p:cNvSpPr txBox="1"/>
          <p:nvPr>
            <p:ph type="title"/>
          </p:nvPr>
        </p:nvSpPr>
        <p:spPr>
          <a:xfrm>
            <a:off x="4013430" y="4009374"/>
            <a:ext cx="10261140" cy="20522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54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96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l">
              <a:spcBef>
                <a:spcPts val="0"/>
              </a:spcBef>
              <a:buNone/>
              <a:defRPr b="0" i="0" sz="1350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1" name="Google Shape;301;p96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02" name="Google Shape;302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photo">
  <p:cSld name="Slide with photo">
    <p:bg>
      <p:bgPr>
        <a:solidFill>
          <a:srgbClr val="FFFFFF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"/>
          <p:cNvSpPr/>
          <p:nvPr>
            <p:ph idx="2" type="pic"/>
          </p:nvPr>
        </p:nvSpPr>
        <p:spPr>
          <a:xfrm>
            <a:off x="8924153" y="1201343"/>
            <a:ext cx="8262539" cy="7343777"/>
          </a:xfrm>
          <a:prstGeom prst="roundRect">
            <a:avLst>
              <a:gd fmla="val 2905" name="adj"/>
            </a:avLst>
          </a:prstGeom>
          <a:solidFill>
            <a:schemeClr val="accent4"/>
          </a:solidFill>
          <a:ln>
            <a:noFill/>
          </a:ln>
        </p:spPr>
      </p:sp>
      <p:pic>
        <p:nvPicPr>
          <p:cNvPr id="35" name="Google Shape;35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70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36"/>
          <p:cNvSpPr txBox="1"/>
          <p:nvPr>
            <p:ph type="title"/>
          </p:nvPr>
        </p:nvSpPr>
        <p:spPr>
          <a:xfrm>
            <a:off x="1101311" y="1222495"/>
            <a:ext cx="7232600" cy="788658"/>
          </a:xfrm>
          <a:prstGeom prst="rect">
            <a:avLst/>
          </a:prstGeom>
          <a:noFill/>
          <a:ln>
            <a:noFill/>
          </a:ln>
        </p:spPr>
        <p:txBody>
          <a:bodyPr anchorCtr="0" anchor="t" bIns="14300" lIns="14300" spcFirstLastPara="1" rIns="14300" wrap="square" tIns="143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37" name="Google Shape;37;p36"/>
          <p:cNvSpPr txBox="1"/>
          <p:nvPr>
            <p:ph idx="1" type="body"/>
          </p:nvPr>
        </p:nvSpPr>
        <p:spPr>
          <a:xfrm>
            <a:off x="1101311" y="715716"/>
            <a:ext cx="7232600" cy="539352"/>
          </a:xfrm>
          <a:prstGeom prst="rect">
            <a:avLst/>
          </a:prstGeom>
          <a:noFill/>
          <a:ln>
            <a:noFill/>
          </a:ln>
        </p:spPr>
        <p:txBody>
          <a:bodyPr anchorCtr="0" anchor="b" bIns="14300" lIns="14300" spcFirstLastPara="1" rIns="14300" wrap="square" tIns="14300">
            <a:no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b="0" i="0" sz="1601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304800" lvl="1" marL="9144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Char char="⎻"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292100" lvl="2" marL="1371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000"/>
              <a:buChar char="o"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indent="-304800" lvl="3" marL="18288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indent="-304800" lvl="4" marL="22860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Char char="⎻"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indent="-2730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/>
            </a:lvl6pPr>
            <a:lvl7pPr indent="-273050" lvl="6" marL="3200400" algn="l">
              <a:lnSpc>
                <a:spcPct val="90000"/>
              </a:lnSpc>
              <a:spcBef>
                <a:spcPts val="401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/>
            </a:lvl7pPr>
            <a:lvl8pPr indent="-273050" lvl="7" marL="3657600" algn="l">
              <a:lnSpc>
                <a:spcPct val="90000"/>
              </a:lnSpc>
              <a:spcBef>
                <a:spcPts val="401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/>
            </a:lvl8pPr>
            <a:lvl9pPr indent="-273050" lvl="8" marL="4114800" algn="l">
              <a:lnSpc>
                <a:spcPct val="90000"/>
              </a:lnSpc>
              <a:spcBef>
                <a:spcPts val="401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/>
            </a:lvl9pPr>
          </a:lstStyle>
          <a:p/>
        </p:txBody>
      </p:sp>
      <p:sp>
        <p:nvSpPr>
          <p:cNvPr id="38" name="Google Shape;38;p36"/>
          <p:cNvSpPr txBox="1"/>
          <p:nvPr>
            <p:ph idx="11" type="ftr"/>
          </p:nvPr>
        </p:nvSpPr>
        <p:spPr>
          <a:xfrm>
            <a:off x="6057900" y="9463982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17150" lIns="34275" spcFirstLastPara="1" rIns="34275" wrap="square" tIns="1715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5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Calibri"/>
              <a:buNone/>
              <a:defRPr/>
            </a:lvl9pPr>
          </a:lstStyle>
          <a:p/>
        </p:txBody>
      </p:sp>
      <p:sp>
        <p:nvSpPr>
          <p:cNvPr id="39" name="Google Shape;39;p36"/>
          <p:cNvSpPr txBox="1"/>
          <p:nvPr>
            <p:ph idx="12" type="sldNum"/>
          </p:nvPr>
        </p:nvSpPr>
        <p:spPr>
          <a:xfrm>
            <a:off x="1101311" y="9480074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14300" lIns="14300" spcFirstLastPara="1" rIns="14300" wrap="square" tIns="143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40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40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40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40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40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40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40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40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140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Google Shape;40;p36"/>
          <p:cNvSpPr txBox="1"/>
          <p:nvPr>
            <p:ph idx="3" type="body"/>
          </p:nvPr>
        </p:nvSpPr>
        <p:spPr>
          <a:xfrm>
            <a:off x="1101313" y="2496742"/>
            <a:ext cx="7232600" cy="6048374"/>
          </a:xfrm>
          <a:prstGeom prst="rect">
            <a:avLst/>
          </a:prstGeom>
          <a:noFill/>
          <a:ln>
            <a:noFill/>
          </a:ln>
        </p:spPr>
        <p:txBody>
          <a:bodyPr anchorCtr="0" anchor="t" bIns="14300" lIns="14300" spcFirstLastPara="1" rIns="14300" wrap="square" tIns="143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24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24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24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24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2400">
                <a:solidFill>
                  <a:schemeClr val="accent3"/>
                </a:solidFill>
              </a:defRPr>
            </a:lvl5pPr>
            <a:lvl6pPr indent="-273050" lvl="5" marL="2743200" algn="l">
              <a:lnSpc>
                <a:spcPct val="90000"/>
              </a:lnSpc>
              <a:spcBef>
                <a:spcPts val="401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/>
            </a:lvl6pPr>
            <a:lvl7pPr indent="-273050" lvl="6" marL="3200400" algn="l">
              <a:lnSpc>
                <a:spcPct val="90000"/>
              </a:lnSpc>
              <a:spcBef>
                <a:spcPts val="401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/>
            </a:lvl7pPr>
            <a:lvl8pPr indent="-273050" lvl="7" marL="3657600" algn="l">
              <a:lnSpc>
                <a:spcPct val="90000"/>
              </a:lnSpc>
              <a:spcBef>
                <a:spcPts val="401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/>
            </a:lvl8pPr>
            <a:lvl9pPr indent="-273050" lvl="8" marL="4114800" algn="l">
              <a:lnSpc>
                <a:spcPct val="90000"/>
              </a:lnSpc>
              <a:spcBef>
                <a:spcPts val="401"/>
              </a:spcBef>
              <a:spcAft>
                <a:spcPts val="0"/>
              </a:spcAft>
              <a:buClr>
                <a:schemeClr val="lt1"/>
              </a:buClr>
              <a:buSzPts val="7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ide with photo">
  <p:cSld name="1_Slide with photo">
    <p:bg>
      <p:bgPr>
        <a:solidFill>
          <a:srgbClr val="FFFFFF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7"/>
          <p:cNvSpPr/>
          <p:nvPr>
            <p:ph idx="2" type="pic"/>
          </p:nvPr>
        </p:nvSpPr>
        <p:spPr>
          <a:xfrm>
            <a:off x="3985844" y="2929831"/>
            <a:ext cx="1835945" cy="1835945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97"/>
          <p:cNvSpPr/>
          <p:nvPr>
            <p:ph idx="3" type="pic"/>
          </p:nvPr>
        </p:nvSpPr>
        <p:spPr>
          <a:xfrm>
            <a:off x="6199496" y="2929831"/>
            <a:ext cx="1835945" cy="1835945"/>
          </a:xfrm>
          <a:prstGeom prst="rect">
            <a:avLst/>
          </a:prstGeom>
          <a:noFill/>
          <a:ln>
            <a:noFill/>
          </a:ln>
        </p:spPr>
      </p:sp>
      <p:sp>
        <p:nvSpPr>
          <p:cNvPr id="306" name="Google Shape;306;p97"/>
          <p:cNvSpPr/>
          <p:nvPr>
            <p:ph idx="4" type="pic"/>
          </p:nvPr>
        </p:nvSpPr>
        <p:spPr>
          <a:xfrm>
            <a:off x="8387917" y="2929831"/>
            <a:ext cx="1835945" cy="1835945"/>
          </a:xfrm>
          <a:prstGeom prst="rect">
            <a:avLst/>
          </a:prstGeom>
          <a:noFill/>
          <a:ln>
            <a:noFill/>
          </a:ln>
        </p:spPr>
      </p:sp>
      <p:sp>
        <p:nvSpPr>
          <p:cNvPr id="307" name="Google Shape;307;p97"/>
          <p:cNvSpPr/>
          <p:nvPr>
            <p:ph idx="5" type="pic"/>
          </p:nvPr>
        </p:nvSpPr>
        <p:spPr>
          <a:xfrm>
            <a:off x="10601567" y="2929831"/>
            <a:ext cx="1835945" cy="1835945"/>
          </a:xfrm>
          <a:prstGeom prst="rect">
            <a:avLst/>
          </a:prstGeom>
          <a:noFill/>
          <a:ln>
            <a:noFill/>
          </a:ln>
        </p:spPr>
      </p:sp>
      <p:sp>
        <p:nvSpPr>
          <p:cNvPr id="308" name="Google Shape;308;p97"/>
          <p:cNvSpPr/>
          <p:nvPr>
            <p:ph idx="6" type="pic"/>
          </p:nvPr>
        </p:nvSpPr>
        <p:spPr>
          <a:xfrm>
            <a:off x="12815219" y="2929831"/>
            <a:ext cx="1835945" cy="1835945"/>
          </a:xfrm>
          <a:prstGeom prst="rect">
            <a:avLst/>
          </a:prstGeom>
          <a:noFill/>
          <a:ln>
            <a:noFill/>
          </a:ln>
        </p:spPr>
      </p:sp>
      <p:sp>
        <p:nvSpPr>
          <p:cNvPr id="309" name="Google Shape;309;p97"/>
          <p:cNvSpPr/>
          <p:nvPr>
            <p:ph idx="7" type="pic"/>
          </p:nvPr>
        </p:nvSpPr>
        <p:spPr>
          <a:xfrm>
            <a:off x="3985844" y="5143501"/>
            <a:ext cx="1835945" cy="1835945"/>
          </a:xfrm>
          <a:prstGeom prst="rect">
            <a:avLst/>
          </a:prstGeom>
          <a:noFill/>
          <a:ln>
            <a:noFill/>
          </a:ln>
        </p:spPr>
      </p:sp>
      <p:sp>
        <p:nvSpPr>
          <p:cNvPr id="310" name="Google Shape;310;p97"/>
          <p:cNvSpPr/>
          <p:nvPr>
            <p:ph idx="8" type="pic"/>
          </p:nvPr>
        </p:nvSpPr>
        <p:spPr>
          <a:xfrm>
            <a:off x="6199496" y="5143501"/>
            <a:ext cx="1835945" cy="1835945"/>
          </a:xfrm>
          <a:prstGeom prst="rect">
            <a:avLst/>
          </a:prstGeom>
          <a:noFill/>
          <a:ln>
            <a:noFill/>
          </a:ln>
        </p:spPr>
      </p:sp>
      <p:sp>
        <p:nvSpPr>
          <p:cNvPr id="311" name="Google Shape;311;p97"/>
          <p:cNvSpPr/>
          <p:nvPr>
            <p:ph idx="9" type="pic"/>
          </p:nvPr>
        </p:nvSpPr>
        <p:spPr>
          <a:xfrm>
            <a:off x="8387917" y="5143501"/>
            <a:ext cx="1835945" cy="1835945"/>
          </a:xfrm>
          <a:prstGeom prst="rect">
            <a:avLst/>
          </a:prstGeom>
          <a:noFill/>
          <a:ln>
            <a:noFill/>
          </a:ln>
        </p:spPr>
      </p:sp>
      <p:sp>
        <p:nvSpPr>
          <p:cNvPr id="312" name="Google Shape;312;p97"/>
          <p:cNvSpPr/>
          <p:nvPr>
            <p:ph idx="13" type="pic"/>
          </p:nvPr>
        </p:nvSpPr>
        <p:spPr>
          <a:xfrm>
            <a:off x="10601567" y="5143501"/>
            <a:ext cx="1835945" cy="1835945"/>
          </a:xfrm>
          <a:prstGeom prst="rect">
            <a:avLst/>
          </a:prstGeom>
          <a:noFill/>
          <a:ln>
            <a:noFill/>
          </a:ln>
        </p:spPr>
      </p:sp>
      <p:sp>
        <p:nvSpPr>
          <p:cNvPr id="313" name="Google Shape;313;p97"/>
          <p:cNvSpPr/>
          <p:nvPr>
            <p:ph idx="14" type="pic"/>
          </p:nvPr>
        </p:nvSpPr>
        <p:spPr>
          <a:xfrm>
            <a:off x="12815219" y="5143501"/>
            <a:ext cx="1835945" cy="1835945"/>
          </a:xfrm>
          <a:prstGeom prst="rect">
            <a:avLst/>
          </a:prstGeom>
          <a:noFill/>
          <a:ln>
            <a:noFill/>
          </a:ln>
        </p:spPr>
      </p:sp>
      <p:sp>
        <p:nvSpPr>
          <p:cNvPr id="314" name="Google Shape;314;p97"/>
          <p:cNvSpPr txBox="1"/>
          <p:nvPr>
            <p:ph idx="12" type="sldNum"/>
          </p:nvPr>
        </p:nvSpPr>
        <p:spPr>
          <a:xfrm>
            <a:off x="1571294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0" i="0" sz="1350">
                <a:solidFill>
                  <a:srgbClr val="0959DB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algn="l">
              <a:spcBef>
                <a:spcPts val="0"/>
              </a:spcBef>
              <a:buNone/>
              <a:defRPr b="0" i="0" sz="1350">
                <a:solidFill>
                  <a:srgbClr val="0959DB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algn="l">
              <a:spcBef>
                <a:spcPts val="0"/>
              </a:spcBef>
              <a:buNone/>
              <a:defRPr b="0" i="0" sz="1350">
                <a:solidFill>
                  <a:srgbClr val="0959DB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algn="l">
              <a:spcBef>
                <a:spcPts val="0"/>
              </a:spcBef>
              <a:buNone/>
              <a:defRPr b="0" i="0" sz="1350">
                <a:solidFill>
                  <a:srgbClr val="0959DB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algn="l">
              <a:spcBef>
                <a:spcPts val="0"/>
              </a:spcBef>
              <a:buNone/>
              <a:defRPr b="0" i="0" sz="1350">
                <a:solidFill>
                  <a:srgbClr val="0959DB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algn="l">
              <a:spcBef>
                <a:spcPts val="0"/>
              </a:spcBef>
              <a:buNone/>
              <a:defRPr b="0" i="0" sz="1350">
                <a:solidFill>
                  <a:srgbClr val="0959DB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algn="l">
              <a:spcBef>
                <a:spcPts val="0"/>
              </a:spcBef>
              <a:buNone/>
              <a:defRPr b="0" i="0" sz="1350">
                <a:solidFill>
                  <a:srgbClr val="0959DB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algn="l">
              <a:spcBef>
                <a:spcPts val="0"/>
              </a:spcBef>
              <a:buNone/>
              <a:defRPr b="0" i="0" sz="1350">
                <a:solidFill>
                  <a:srgbClr val="0959DB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algn="l">
              <a:spcBef>
                <a:spcPts val="0"/>
              </a:spcBef>
              <a:buNone/>
              <a:defRPr b="0" i="0" sz="1350">
                <a:solidFill>
                  <a:srgbClr val="0959DB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5" name="Google Shape;315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97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97"/>
          <p:cNvSpPr txBox="1"/>
          <p:nvPr>
            <p:ph idx="1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4 photo">
  <p:cSld name="Slide with 4 photo">
    <p:bg>
      <p:bgPr>
        <a:solidFill>
          <a:schemeClr val="lt1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98"/>
          <p:cNvSpPr txBox="1"/>
          <p:nvPr>
            <p:ph idx="12" type="sldNum"/>
          </p:nvPr>
        </p:nvSpPr>
        <p:spPr>
          <a:xfrm>
            <a:off x="1571587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0" name="Google Shape;320;p98"/>
          <p:cNvSpPr/>
          <p:nvPr>
            <p:ph idx="2" type="pic"/>
          </p:nvPr>
        </p:nvSpPr>
        <p:spPr>
          <a:xfrm>
            <a:off x="1274450" y="3194057"/>
            <a:ext cx="3458387" cy="3898889"/>
          </a:xfrm>
          <a:prstGeom prst="rect">
            <a:avLst/>
          </a:prstGeom>
          <a:noFill/>
          <a:ln>
            <a:noFill/>
          </a:ln>
        </p:spPr>
      </p:sp>
      <p:sp>
        <p:nvSpPr>
          <p:cNvPr id="321" name="Google Shape;321;p98"/>
          <p:cNvSpPr/>
          <p:nvPr>
            <p:ph idx="3" type="pic"/>
          </p:nvPr>
        </p:nvSpPr>
        <p:spPr>
          <a:xfrm>
            <a:off x="5378906" y="3194057"/>
            <a:ext cx="3458387" cy="3898889"/>
          </a:xfrm>
          <a:prstGeom prst="rect">
            <a:avLst/>
          </a:prstGeom>
          <a:noFill/>
          <a:ln>
            <a:noFill/>
          </a:ln>
        </p:spPr>
      </p:sp>
      <p:sp>
        <p:nvSpPr>
          <p:cNvPr id="322" name="Google Shape;322;p98"/>
          <p:cNvSpPr/>
          <p:nvPr>
            <p:ph idx="4" type="pic"/>
          </p:nvPr>
        </p:nvSpPr>
        <p:spPr>
          <a:xfrm>
            <a:off x="9483362" y="3194057"/>
            <a:ext cx="3458387" cy="3898889"/>
          </a:xfrm>
          <a:prstGeom prst="rect">
            <a:avLst/>
          </a:prstGeom>
          <a:noFill/>
          <a:ln>
            <a:noFill/>
          </a:ln>
        </p:spPr>
      </p:sp>
      <p:sp>
        <p:nvSpPr>
          <p:cNvPr id="323" name="Google Shape;323;p98"/>
          <p:cNvSpPr/>
          <p:nvPr>
            <p:ph idx="5" type="pic"/>
          </p:nvPr>
        </p:nvSpPr>
        <p:spPr>
          <a:xfrm>
            <a:off x="13587818" y="3194057"/>
            <a:ext cx="3458387" cy="3898889"/>
          </a:xfrm>
          <a:prstGeom prst="rect">
            <a:avLst/>
          </a:prstGeom>
          <a:noFill/>
          <a:ln>
            <a:noFill/>
          </a:ln>
        </p:spPr>
      </p:sp>
      <p:pic>
        <p:nvPicPr>
          <p:cNvPr id="324" name="Google Shape;324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98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98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98"/>
          <p:cNvSpPr txBox="1"/>
          <p:nvPr>
            <p:ph idx="1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8" name="Google Shape;328;p98"/>
          <p:cNvSpPr txBox="1"/>
          <p:nvPr>
            <p:ph idx="6" type="body"/>
          </p:nvPr>
        </p:nvSpPr>
        <p:spPr>
          <a:xfrm>
            <a:off x="1274450" y="7444310"/>
            <a:ext cx="3532016" cy="145818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9" name="Google Shape;329;p98"/>
          <p:cNvSpPr txBox="1"/>
          <p:nvPr>
            <p:ph idx="7" type="body"/>
          </p:nvPr>
        </p:nvSpPr>
        <p:spPr>
          <a:xfrm>
            <a:off x="5373797" y="7444310"/>
            <a:ext cx="3532016" cy="145818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0" name="Google Shape;330;p98"/>
          <p:cNvSpPr txBox="1"/>
          <p:nvPr>
            <p:ph idx="8" type="body"/>
          </p:nvPr>
        </p:nvSpPr>
        <p:spPr>
          <a:xfrm>
            <a:off x="9473144" y="7444310"/>
            <a:ext cx="3532016" cy="145818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1" name="Google Shape;331;p98"/>
          <p:cNvSpPr txBox="1"/>
          <p:nvPr>
            <p:ph idx="9" type="body"/>
          </p:nvPr>
        </p:nvSpPr>
        <p:spPr>
          <a:xfrm>
            <a:off x="13572493" y="7444310"/>
            <a:ext cx="3532016" cy="145818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5 photos">
  <p:cSld name="Slide with 5 photos">
    <p:bg>
      <p:bgPr>
        <a:solidFill>
          <a:schemeClr val="dk1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99"/>
          <p:cNvSpPr txBox="1"/>
          <p:nvPr>
            <p:ph idx="12" type="sldNum"/>
          </p:nvPr>
        </p:nvSpPr>
        <p:spPr>
          <a:xfrm>
            <a:off x="1571587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4" name="Google Shape;334;p99"/>
          <p:cNvSpPr/>
          <p:nvPr>
            <p:ph idx="2" type="pic"/>
          </p:nvPr>
        </p:nvSpPr>
        <p:spPr>
          <a:xfrm>
            <a:off x="1274450" y="3031190"/>
            <a:ext cx="2484519" cy="2800979"/>
          </a:xfrm>
          <a:prstGeom prst="rect">
            <a:avLst/>
          </a:prstGeom>
          <a:noFill/>
          <a:ln>
            <a:noFill/>
          </a:ln>
        </p:spPr>
      </p:sp>
      <p:sp>
        <p:nvSpPr>
          <p:cNvPr id="335" name="Google Shape;335;p99"/>
          <p:cNvSpPr/>
          <p:nvPr>
            <p:ph idx="3" type="pic"/>
          </p:nvPr>
        </p:nvSpPr>
        <p:spPr>
          <a:xfrm>
            <a:off x="4604250" y="3031190"/>
            <a:ext cx="2484519" cy="2800979"/>
          </a:xfrm>
          <a:prstGeom prst="rect">
            <a:avLst/>
          </a:prstGeom>
          <a:noFill/>
          <a:ln>
            <a:noFill/>
          </a:ln>
        </p:spPr>
      </p:sp>
      <p:sp>
        <p:nvSpPr>
          <p:cNvPr id="336" name="Google Shape;336;p99"/>
          <p:cNvSpPr/>
          <p:nvPr>
            <p:ph idx="4" type="pic"/>
          </p:nvPr>
        </p:nvSpPr>
        <p:spPr>
          <a:xfrm>
            <a:off x="7934054" y="3031190"/>
            <a:ext cx="2484519" cy="2800979"/>
          </a:xfrm>
          <a:prstGeom prst="rect">
            <a:avLst/>
          </a:prstGeom>
          <a:noFill/>
          <a:ln>
            <a:noFill/>
          </a:ln>
        </p:spPr>
      </p:sp>
      <p:sp>
        <p:nvSpPr>
          <p:cNvPr id="337" name="Google Shape;337;p99"/>
          <p:cNvSpPr/>
          <p:nvPr>
            <p:ph idx="5" type="pic"/>
          </p:nvPr>
        </p:nvSpPr>
        <p:spPr>
          <a:xfrm>
            <a:off x="11263854" y="3031190"/>
            <a:ext cx="2484519" cy="2800979"/>
          </a:xfrm>
          <a:prstGeom prst="rect">
            <a:avLst/>
          </a:prstGeom>
          <a:noFill/>
          <a:ln>
            <a:noFill/>
          </a:ln>
        </p:spPr>
      </p:sp>
      <p:sp>
        <p:nvSpPr>
          <p:cNvPr id="338" name="Google Shape;338;p99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99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99"/>
          <p:cNvSpPr txBox="1"/>
          <p:nvPr>
            <p:ph idx="1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1" name="Google Shape;341;p99"/>
          <p:cNvSpPr txBox="1"/>
          <p:nvPr>
            <p:ph idx="6" type="body"/>
          </p:nvPr>
        </p:nvSpPr>
        <p:spPr>
          <a:xfrm>
            <a:off x="1017233" y="6169614"/>
            <a:ext cx="3051849" cy="1944216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2" name="Google Shape;342;p99"/>
          <p:cNvSpPr txBox="1"/>
          <p:nvPr>
            <p:ph idx="7" type="body"/>
          </p:nvPr>
        </p:nvSpPr>
        <p:spPr>
          <a:xfrm>
            <a:off x="4343204" y="6169614"/>
            <a:ext cx="3051849" cy="1944216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3" name="Google Shape;343;p99"/>
          <p:cNvSpPr txBox="1"/>
          <p:nvPr>
            <p:ph idx="8" type="body"/>
          </p:nvPr>
        </p:nvSpPr>
        <p:spPr>
          <a:xfrm>
            <a:off x="7669175" y="6169614"/>
            <a:ext cx="3051849" cy="1944216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4" name="Google Shape;344;p99"/>
          <p:cNvSpPr txBox="1"/>
          <p:nvPr>
            <p:ph idx="9" type="body"/>
          </p:nvPr>
        </p:nvSpPr>
        <p:spPr>
          <a:xfrm>
            <a:off x="10995146" y="6169614"/>
            <a:ext cx="3051849" cy="1944216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5" name="Google Shape;345;p99"/>
          <p:cNvSpPr/>
          <p:nvPr>
            <p:ph idx="13" type="pic"/>
          </p:nvPr>
        </p:nvSpPr>
        <p:spPr>
          <a:xfrm>
            <a:off x="14593657" y="3031190"/>
            <a:ext cx="2484519" cy="2800979"/>
          </a:xfrm>
          <a:prstGeom prst="rect">
            <a:avLst/>
          </a:prstGeom>
          <a:noFill/>
          <a:ln>
            <a:noFill/>
          </a:ln>
        </p:spPr>
      </p:sp>
      <p:sp>
        <p:nvSpPr>
          <p:cNvPr id="346" name="Google Shape;346;p99"/>
          <p:cNvSpPr txBox="1"/>
          <p:nvPr>
            <p:ph idx="14" type="body"/>
          </p:nvPr>
        </p:nvSpPr>
        <p:spPr>
          <a:xfrm>
            <a:off x="14321115" y="6169614"/>
            <a:ext cx="3051849" cy="1944216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with 4 photo">
  <p:cSld name="Blank Slide with 4 photo">
    <p:bg>
      <p:bgPr>
        <a:solidFill>
          <a:srgbClr val="FFFFFF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00"/>
          <p:cNvSpPr/>
          <p:nvPr>
            <p:ph idx="2" type="pic"/>
          </p:nvPr>
        </p:nvSpPr>
        <p:spPr>
          <a:xfrm>
            <a:off x="1274450" y="3194057"/>
            <a:ext cx="3458387" cy="3898889"/>
          </a:xfrm>
          <a:prstGeom prst="rect">
            <a:avLst/>
          </a:prstGeom>
          <a:noFill/>
          <a:ln>
            <a:noFill/>
          </a:ln>
        </p:spPr>
      </p:sp>
      <p:sp>
        <p:nvSpPr>
          <p:cNvPr id="349" name="Google Shape;349;p100"/>
          <p:cNvSpPr/>
          <p:nvPr>
            <p:ph idx="3" type="pic"/>
          </p:nvPr>
        </p:nvSpPr>
        <p:spPr>
          <a:xfrm>
            <a:off x="5378906" y="3194057"/>
            <a:ext cx="3458387" cy="3898889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100"/>
          <p:cNvSpPr/>
          <p:nvPr>
            <p:ph idx="4" type="pic"/>
          </p:nvPr>
        </p:nvSpPr>
        <p:spPr>
          <a:xfrm>
            <a:off x="9483362" y="3194057"/>
            <a:ext cx="3458387" cy="3898889"/>
          </a:xfrm>
          <a:prstGeom prst="rect">
            <a:avLst/>
          </a:prstGeom>
          <a:noFill/>
          <a:ln>
            <a:noFill/>
          </a:ln>
        </p:spPr>
      </p:sp>
      <p:sp>
        <p:nvSpPr>
          <p:cNvPr id="351" name="Google Shape;351;p100"/>
          <p:cNvSpPr/>
          <p:nvPr>
            <p:ph idx="5" type="pic"/>
          </p:nvPr>
        </p:nvSpPr>
        <p:spPr>
          <a:xfrm>
            <a:off x="13587818" y="3194057"/>
            <a:ext cx="3458387" cy="3898889"/>
          </a:xfrm>
          <a:prstGeom prst="rect">
            <a:avLst/>
          </a:prstGeom>
          <a:noFill/>
          <a:ln>
            <a:noFill/>
          </a:ln>
        </p:spPr>
      </p:sp>
      <p:sp>
        <p:nvSpPr>
          <p:cNvPr id="352" name="Google Shape;352;p100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100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4" name="Google Shape;354;p100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100"/>
          <p:cNvSpPr txBox="1"/>
          <p:nvPr>
            <p:ph idx="1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6" name="Google Shape;356;p100"/>
          <p:cNvSpPr txBox="1"/>
          <p:nvPr>
            <p:ph idx="6" type="body"/>
          </p:nvPr>
        </p:nvSpPr>
        <p:spPr>
          <a:xfrm>
            <a:off x="1274450" y="7444310"/>
            <a:ext cx="3532016" cy="145818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7" name="Google Shape;357;p100"/>
          <p:cNvSpPr txBox="1"/>
          <p:nvPr>
            <p:ph idx="7" type="body"/>
          </p:nvPr>
        </p:nvSpPr>
        <p:spPr>
          <a:xfrm>
            <a:off x="5373797" y="7444310"/>
            <a:ext cx="3532016" cy="145818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8" name="Google Shape;358;p100"/>
          <p:cNvSpPr txBox="1"/>
          <p:nvPr>
            <p:ph idx="8" type="body"/>
          </p:nvPr>
        </p:nvSpPr>
        <p:spPr>
          <a:xfrm>
            <a:off x="9473144" y="7444310"/>
            <a:ext cx="3532016" cy="145818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9" name="Google Shape;359;p100"/>
          <p:cNvSpPr txBox="1"/>
          <p:nvPr>
            <p:ph idx="9" type="body"/>
          </p:nvPr>
        </p:nvSpPr>
        <p:spPr>
          <a:xfrm>
            <a:off x="13572493" y="7444310"/>
            <a:ext cx="3532016" cy="145818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lide with photo">
  <p:cSld name="3_Slide with photo">
    <p:bg>
      <p:bgPr>
        <a:solidFill>
          <a:srgbClr val="FFFFFF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0"/>
          <p:cNvSpPr/>
          <p:nvPr/>
        </p:nvSpPr>
        <p:spPr>
          <a:xfrm>
            <a:off x="10710174" y="-95082"/>
            <a:ext cx="7776864" cy="10639182"/>
          </a:xfrm>
          <a:custGeom>
            <a:rect b="b" l="l" r="r" t="t"/>
            <a:pathLst>
              <a:path extrusionOk="0" h="14185576" w="10369152">
                <a:moveTo>
                  <a:pt x="4698612" y="0"/>
                </a:moveTo>
                <a:lnTo>
                  <a:pt x="10088940" y="0"/>
                </a:lnTo>
                <a:lnTo>
                  <a:pt x="10369152" y="162668"/>
                </a:lnTo>
                <a:lnTo>
                  <a:pt x="10369152" y="13825674"/>
                </a:lnTo>
                <a:lnTo>
                  <a:pt x="9746946" y="14185576"/>
                </a:lnTo>
                <a:lnTo>
                  <a:pt x="5026646" y="14185576"/>
                </a:lnTo>
                <a:lnTo>
                  <a:pt x="681643" y="11669449"/>
                </a:lnTo>
                <a:cubicBezTo>
                  <a:pt x="464726" y="11518578"/>
                  <a:pt x="288308" y="11315869"/>
                  <a:pt x="168866" y="11079117"/>
                </a:cubicBezTo>
                <a:cubicBezTo>
                  <a:pt x="61094" y="10865576"/>
                  <a:pt x="3432" y="10629598"/>
                  <a:pt x="0" y="10390525"/>
                </a:cubicBezTo>
                <a:lnTo>
                  <a:pt x="0" y="3492225"/>
                </a:lnTo>
                <a:cubicBezTo>
                  <a:pt x="3432" y="3253926"/>
                  <a:pt x="68645" y="3021043"/>
                  <a:pt x="190146" y="2816786"/>
                </a:cubicBezTo>
                <a:cubicBezTo>
                  <a:pt x="313707" y="2607114"/>
                  <a:pt x="490811" y="2435353"/>
                  <a:pt x="703610" y="2316977"/>
                </a:cubicBezTo>
                <a:close/>
              </a:path>
            </a:pathLst>
          </a:custGeom>
          <a:noFill/>
          <a:ln cap="flat" cmpd="sng" w="85725">
            <a:solidFill>
              <a:srgbClr val="41E2BA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0"/>
          <p:cNvSpPr/>
          <p:nvPr>
            <p:ph idx="2" type="pic"/>
          </p:nvPr>
        </p:nvSpPr>
        <p:spPr>
          <a:xfrm>
            <a:off x="8924154" y="1201342"/>
            <a:ext cx="3282564" cy="2917277"/>
          </a:xfrm>
          <a:prstGeom prst="roundRect">
            <a:avLst>
              <a:gd fmla="val 4671" name="adj"/>
            </a:avLst>
          </a:prstGeom>
          <a:solidFill>
            <a:schemeClr val="accent4"/>
          </a:solidFill>
          <a:ln>
            <a:noFill/>
          </a:ln>
        </p:spPr>
      </p:sp>
      <p:sp>
        <p:nvSpPr>
          <p:cNvPr id="369" name="Google Shape;369;p40"/>
          <p:cNvSpPr/>
          <p:nvPr>
            <p:ph idx="3" type="pic"/>
          </p:nvPr>
        </p:nvSpPr>
        <p:spPr>
          <a:xfrm>
            <a:off x="12344058" y="1201341"/>
            <a:ext cx="4842633" cy="7343775"/>
          </a:xfrm>
          <a:prstGeom prst="roundRect">
            <a:avLst>
              <a:gd fmla="val 5358" name="adj"/>
            </a:avLst>
          </a:prstGeom>
          <a:solidFill>
            <a:schemeClr val="accent4"/>
          </a:solidFill>
          <a:ln>
            <a:noFill/>
          </a:ln>
        </p:spPr>
      </p:sp>
      <p:pic>
        <p:nvPicPr>
          <p:cNvPr id="370" name="Google Shape;370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0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372" name="Google Shape;372;p40"/>
          <p:cNvSpPr txBox="1"/>
          <p:nvPr>
            <p:ph type="title"/>
          </p:nvPr>
        </p:nvSpPr>
        <p:spPr>
          <a:xfrm>
            <a:off x="1101311" y="1222494"/>
            <a:ext cx="7232600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40"/>
          <p:cNvSpPr txBox="1"/>
          <p:nvPr>
            <p:ph idx="1" type="body"/>
          </p:nvPr>
        </p:nvSpPr>
        <p:spPr>
          <a:xfrm>
            <a:off x="1101311" y="715717"/>
            <a:ext cx="7232600" cy="539354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4" name="Google Shape;374;p40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5" name="Google Shape;375;p40"/>
          <p:cNvSpPr/>
          <p:nvPr>
            <p:ph idx="4" type="pic"/>
          </p:nvPr>
        </p:nvSpPr>
        <p:spPr>
          <a:xfrm>
            <a:off x="8924154" y="4268391"/>
            <a:ext cx="3282564" cy="4276725"/>
          </a:xfrm>
          <a:prstGeom prst="roundRect">
            <a:avLst>
              <a:gd fmla="val 4671" name="adj"/>
            </a:avLst>
          </a:prstGeom>
          <a:solidFill>
            <a:schemeClr val="accent4"/>
          </a:solidFill>
          <a:ln>
            <a:noFill/>
          </a:ln>
        </p:spPr>
      </p:sp>
      <p:sp>
        <p:nvSpPr>
          <p:cNvPr id="376" name="Google Shape;376;p40"/>
          <p:cNvSpPr txBox="1"/>
          <p:nvPr>
            <p:ph idx="5" type="body"/>
          </p:nvPr>
        </p:nvSpPr>
        <p:spPr>
          <a:xfrm>
            <a:off x="1101311" y="2496741"/>
            <a:ext cx="7232600" cy="60483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pillars">
  <p:cSld name="2 pillars">
    <p:bg>
      <p:bgPr>
        <a:solidFill>
          <a:srgbClr val="FFFFFF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1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9" name="Google Shape;379;p41"/>
          <p:cNvSpPr txBox="1"/>
          <p:nvPr>
            <p:ph idx="1" type="body"/>
          </p:nvPr>
        </p:nvSpPr>
        <p:spPr>
          <a:xfrm>
            <a:off x="9468037" y="2497208"/>
            <a:ext cx="7718636" cy="6270557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50">
                <a:solidFill>
                  <a:schemeClr val="accent3"/>
                </a:solidFill>
              </a:defRPr>
            </a:lvl1pPr>
            <a:lvl2pPr indent="-2286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650">
                <a:solidFill>
                  <a:schemeClr val="accent3"/>
                </a:solidFill>
              </a:defRPr>
            </a:lvl2pPr>
            <a:lvl3pPr indent="-2286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650">
                <a:solidFill>
                  <a:schemeClr val="accent3"/>
                </a:solidFill>
              </a:defRPr>
            </a:lvl3pPr>
            <a:lvl4pPr indent="-2286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650">
                <a:solidFill>
                  <a:schemeClr val="accent3"/>
                </a:solidFill>
              </a:defRPr>
            </a:lvl4pPr>
            <a:lvl5pPr indent="-2286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65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80" name="Google Shape;380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1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382" name="Google Shape;382;p41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3" name="Google Shape;383;p41"/>
          <p:cNvSpPr txBox="1"/>
          <p:nvPr>
            <p:ph idx="2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4" name="Google Shape;384;p41"/>
          <p:cNvSpPr txBox="1"/>
          <p:nvPr>
            <p:ph idx="3" type="body"/>
          </p:nvPr>
        </p:nvSpPr>
        <p:spPr>
          <a:xfrm>
            <a:off x="1101329" y="2443162"/>
            <a:ext cx="7718636" cy="631864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1" showMasterSp="0">
  <p:cSld name="Divider 1">
    <p:bg>
      <p:bgPr>
        <a:solidFill>
          <a:schemeClr val="dk1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3"/>
          <p:cNvSpPr txBox="1"/>
          <p:nvPr>
            <p:ph type="title"/>
          </p:nvPr>
        </p:nvSpPr>
        <p:spPr>
          <a:xfrm>
            <a:off x="4013430" y="4009374"/>
            <a:ext cx="10261140" cy="20522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54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53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8" name="Google Shape;388;p53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roxima Nova"/>
              <a:buNone/>
              <a:defRPr>
                <a:solidFill>
                  <a:schemeClr val="accent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pic>
        <p:nvPicPr>
          <p:cNvPr id="389" name="Google Shape;389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water, night, ship, light&#10;&#10;Description automatically generated" id="390" name="Google Shape;390;p53"/>
          <p:cNvPicPr preferRelativeResize="0"/>
          <p:nvPr/>
        </p:nvPicPr>
        <p:blipFill rotWithShape="1">
          <a:blip r:embed="rId3">
            <a:alphaModFix/>
          </a:blip>
          <a:srcRect b="49810" l="0" r="0" t="-1"/>
          <a:stretch/>
        </p:blipFill>
        <p:spPr>
          <a:xfrm>
            <a:off x="2" y="-59875"/>
            <a:ext cx="18325020" cy="10346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showMasterSp="0">
  <p:cSld name="Title Slide 1">
    <p:bg>
      <p:bgPr>
        <a:solidFill>
          <a:schemeClr val="lt1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4"/>
          <p:cNvSpPr txBox="1"/>
          <p:nvPr>
            <p:ph idx="12" type="sldNum"/>
          </p:nvPr>
        </p:nvSpPr>
        <p:spPr>
          <a:xfrm>
            <a:off x="1678898" y="9480072"/>
            <a:ext cx="1507964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 December 2022</a:t>
            </a:r>
            <a:endParaRPr/>
          </a:p>
        </p:txBody>
      </p:sp>
      <p:sp>
        <p:nvSpPr>
          <p:cNvPr id="393" name="Google Shape;393;p54"/>
          <p:cNvSpPr txBox="1"/>
          <p:nvPr>
            <p:ph idx="11" type="ftr"/>
          </p:nvPr>
        </p:nvSpPr>
        <p:spPr>
          <a:xfrm>
            <a:off x="3186861" y="9480072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394" name="Google Shape;394;p54"/>
          <p:cNvSpPr/>
          <p:nvPr/>
        </p:nvSpPr>
        <p:spPr>
          <a:xfrm>
            <a:off x="13763195" y="1255068"/>
            <a:ext cx="7309184" cy="8237067"/>
          </a:xfrm>
          <a:custGeom>
            <a:rect b="b" l="l" r="r" t="t"/>
            <a:pathLst>
              <a:path extrusionOk="0" h="21593" w="21596">
                <a:moveTo>
                  <a:pt x="1025" y="4763"/>
                </a:moveTo>
                <a:lnTo>
                  <a:pt x="9916" y="188"/>
                </a:lnTo>
                <a:cubicBezTo>
                  <a:pt x="10192" y="59"/>
                  <a:pt x="10500" y="-6"/>
                  <a:pt x="10812" y="0"/>
                </a:cubicBezTo>
                <a:cubicBezTo>
                  <a:pt x="11097" y="5"/>
                  <a:pt x="11377" y="70"/>
                  <a:pt x="11629" y="188"/>
                </a:cubicBezTo>
                <a:lnTo>
                  <a:pt x="20500" y="4757"/>
                </a:lnTo>
                <a:cubicBezTo>
                  <a:pt x="20805" y="4903"/>
                  <a:pt x="21063" y="5113"/>
                  <a:pt x="21253" y="5370"/>
                </a:cubicBezTo>
                <a:cubicBezTo>
                  <a:pt x="21466" y="5657"/>
                  <a:pt x="21584" y="5990"/>
                  <a:pt x="21596" y="6333"/>
                </a:cubicBezTo>
                <a:lnTo>
                  <a:pt x="21596" y="15181"/>
                </a:lnTo>
                <a:cubicBezTo>
                  <a:pt x="21600" y="15494"/>
                  <a:pt x="21518" y="15803"/>
                  <a:pt x="21356" y="16082"/>
                </a:cubicBezTo>
                <a:cubicBezTo>
                  <a:pt x="21183" y="16379"/>
                  <a:pt x="20926" y="16631"/>
                  <a:pt x="20610" y="16813"/>
                </a:cubicBezTo>
                <a:lnTo>
                  <a:pt x="11746" y="21362"/>
                </a:lnTo>
                <a:cubicBezTo>
                  <a:pt x="11441" y="21515"/>
                  <a:pt x="11097" y="21594"/>
                  <a:pt x="10748" y="21592"/>
                </a:cubicBezTo>
                <a:cubicBezTo>
                  <a:pt x="10406" y="21590"/>
                  <a:pt x="10071" y="21511"/>
                  <a:pt x="9773" y="21362"/>
                </a:cubicBezTo>
                <a:lnTo>
                  <a:pt x="993" y="16851"/>
                </a:lnTo>
                <a:cubicBezTo>
                  <a:pt x="677" y="16656"/>
                  <a:pt x="420" y="16394"/>
                  <a:pt x="246" y="16088"/>
                </a:cubicBezTo>
                <a:cubicBezTo>
                  <a:pt x="89" y="15812"/>
                  <a:pt x="5" y="15507"/>
                  <a:pt x="0" y="15198"/>
                </a:cubicBezTo>
                <a:lnTo>
                  <a:pt x="0" y="6282"/>
                </a:lnTo>
                <a:cubicBezTo>
                  <a:pt x="5" y="5974"/>
                  <a:pt x="100" y="5673"/>
                  <a:pt x="277" y="5409"/>
                </a:cubicBezTo>
                <a:cubicBezTo>
                  <a:pt x="457" y="5138"/>
                  <a:pt x="715" y="4916"/>
                  <a:pt x="1025" y="4763"/>
                </a:cubicBezTo>
                <a:close/>
              </a:path>
            </a:pathLst>
          </a:custGeom>
          <a:noFill/>
          <a:ln cap="flat" cmpd="sng" w="85725">
            <a:solidFill>
              <a:srgbClr val="41E2BA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54"/>
          <p:cNvSpPr/>
          <p:nvPr>
            <p:ph idx="2" type="pic"/>
          </p:nvPr>
        </p:nvSpPr>
        <p:spPr>
          <a:xfrm>
            <a:off x="10253663" y="1673946"/>
            <a:ext cx="6179345" cy="696642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396" name="Google Shape;396;p54"/>
          <p:cNvSpPr/>
          <p:nvPr>
            <p:ph idx="3" type="pic"/>
          </p:nvPr>
        </p:nvSpPr>
        <p:spPr>
          <a:xfrm>
            <a:off x="14660391" y="-478572"/>
            <a:ext cx="2644491" cy="2981327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sp>
        <p:nvSpPr>
          <p:cNvPr id="397" name="Google Shape;397;p54"/>
          <p:cNvSpPr/>
          <p:nvPr>
            <p:ph idx="4" type="pic"/>
          </p:nvPr>
        </p:nvSpPr>
        <p:spPr>
          <a:xfrm>
            <a:off x="15018255" y="7735008"/>
            <a:ext cx="2286627" cy="2577879"/>
          </a:xfrm>
          <a:prstGeom prst="rect">
            <a:avLst/>
          </a:prstGeom>
          <a:solidFill>
            <a:schemeClr val="dk1"/>
          </a:solidFill>
          <a:ln>
            <a:noFill/>
          </a:ln>
        </p:spPr>
      </p:sp>
      <p:pic>
        <p:nvPicPr>
          <p:cNvPr id="398" name="Google Shape;398;p54"/>
          <p:cNvPicPr preferRelativeResize="0"/>
          <p:nvPr/>
        </p:nvPicPr>
        <p:blipFill rotWithShape="1">
          <a:blip r:embed="rId2">
            <a:alphaModFix/>
          </a:blip>
          <a:srcRect b="2669" l="0" r="0" t="2669"/>
          <a:stretch/>
        </p:blipFill>
        <p:spPr>
          <a:xfrm>
            <a:off x="1683031" y="2202947"/>
            <a:ext cx="2930420" cy="59961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4"/>
          <p:cNvSpPr txBox="1"/>
          <p:nvPr>
            <p:ph idx="1" type="body"/>
          </p:nvPr>
        </p:nvSpPr>
        <p:spPr>
          <a:xfrm>
            <a:off x="1688534" y="3740053"/>
            <a:ext cx="6590094" cy="539354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0" name="Google Shape;400;p54"/>
          <p:cNvSpPr txBox="1"/>
          <p:nvPr>
            <p:ph idx="5" type="body"/>
          </p:nvPr>
        </p:nvSpPr>
        <p:spPr>
          <a:xfrm>
            <a:off x="1665686" y="4495800"/>
            <a:ext cx="6614220" cy="296995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95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 sz="495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 sz="495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 sz="495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 sz="495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 showMasterSp="0">
  <p:cSld name="Title slide 2">
    <p:bg>
      <p:bgPr>
        <a:solidFill>
          <a:schemeClr val="dk1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5"/>
          <p:cNvSpPr/>
          <p:nvPr/>
        </p:nvSpPr>
        <p:spPr>
          <a:xfrm>
            <a:off x="10278126" y="-256500"/>
            <a:ext cx="8279904" cy="10800000"/>
          </a:xfrm>
          <a:custGeom>
            <a:rect b="b" l="l" r="r" t="t"/>
            <a:pathLst>
              <a:path extrusionOk="0" h="14400000" w="11039872">
                <a:moveTo>
                  <a:pt x="6203108" y="0"/>
                </a:moveTo>
                <a:lnTo>
                  <a:pt x="9399518" y="0"/>
                </a:lnTo>
                <a:lnTo>
                  <a:pt x="11039872" y="952248"/>
                </a:lnTo>
                <a:lnTo>
                  <a:pt x="11039872" y="14400000"/>
                </a:lnTo>
                <a:lnTo>
                  <a:pt x="3077528" y="14400000"/>
                </a:lnTo>
                <a:lnTo>
                  <a:pt x="719161" y="13034305"/>
                </a:lnTo>
                <a:cubicBezTo>
                  <a:pt x="490304" y="12875130"/>
                  <a:pt x="304177" y="12661264"/>
                  <a:pt x="178161" y="12411481"/>
                </a:cubicBezTo>
                <a:cubicBezTo>
                  <a:pt x="64457" y="12186187"/>
                  <a:pt x="3621" y="11937221"/>
                  <a:pt x="0" y="11684989"/>
                </a:cubicBezTo>
                <a:lnTo>
                  <a:pt x="0" y="4407010"/>
                </a:lnTo>
                <a:cubicBezTo>
                  <a:pt x="3621" y="4155595"/>
                  <a:pt x="72423" y="3909894"/>
                  <a:pt x="200612" y="3694395"/>
                </a:cubicBezTo>
                <a:cubicBezTo>
                  <a:pt x="330973" y="3473182"/>
                  <a:pt x="517825" y="3291968"/>
                  <a:pt x="742336" y="3167076"/>
                </a:cubicBezTo>
                <a:close/>
              </a:path>
            </a:pathLst>
          </a:custGeom>
          <a:noFill/>
          <a:ln cap="flat" cmpd="sng" w="85725">
            <a:solidFill>
              <a:schemeClr val="dk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55"/>
          <p:cNvSpPr/>
          <p:nvPr>
            <p:ph idx="2" type="pic"/>
          </p:nvPr>
        </p:nvSpPr>
        <p:spPr>
          <a:xfrm>
            <a:off x="9684060" y="0"/>
            <a:ext cx="8603940" cy="1028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404" name="Google Shape;404;p55"/>
          <p:cNvSpPr txBox="1"/>
          <p:nvPr>
            <p:ph idx="1" type="body"/>
          </p:nvPr>
        </p:nvSpPr>
        <p:spPr>
          <a:xfrm>
            <a:off x="1688534" y="3956077"/>
            <a:ext cx="6590094" cy="539354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5" name="Google Shape;405;p55"/>
          <p:cNvSpPr txBox="1"/>
          <p:nvPr>
            <p:ph idx="3" type="body"/>
          </p:nvPr>
        </p:nvSpPr>
        <p:spPr>
          <a:xfrm>
            <a:off x="1665686" y="4711824"/>
            <a:ext cx="6614220" cy="296995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95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 sz="495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 sz="495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 sz="495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 sz="495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06" name="Google Shape;406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7079" y="1525099"/>
            <a:ext cx="2930420" cy="633431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55"/>
          <p:cNvSpPr txBox="1"/>
          <p:nvPr>
            <p:ph idx="12" type="sldNum"/>
          </p:nvPr>
        </p:nvSpPr>
        <p:spPr>
          <a:xfrm>
            <a:off x="1665684" y="9463980"/>
            <a:ext cx="1512168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16 May 2024</a:t>
            </a:r>
            <a:endParaRPr/>
          </a:p>
        </p:txBody>
      </p:sp>
      <p:sp>
        <p:nvSpPr>
          <p:cNvPr id="408" name="Google Shape;408;p55"/>
          <p:cNvSpPr txBox="1"/>
          <p:nvPr>
            <p:ph idx="11" type="ftr"/>
          </p:nvPr>
        </p:nvSpPr>
        <p:spPr>
          <a:xfrm>
            <a:off x="32024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 showMasterSp="0">
  <p:cSld name="Agenda">
    <p:bg>
      <p:bgPr>
        <a:solidFill>
          <a:schemeClr val="lt1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6"/>
          <p:cNvSpPr/>
          <p:nvPr>
            <p:ph idx="2" type="pic"/>
          </p:nvPr>
        </p:nvSpPr>
        <p:spPr>
          <a:xfrm>
            <a:off x="8924153" y="1201341"/>
            <a:ext cx="8262537" cy="7343775"/>
          </a:xfrm>
          <a:prstGeom prst="roundRect">
            <a:avLst>
              <a:gd fmla="val 2905" name="adj"/>
            </a:avLst>
          </a:prstGeom>
          <a:solidFill>
            <a:schemeClr val="lt1"/>
          </a:solidFill>
          <a:ln>
            <a:noFill/>
          </a:ln>
        </p:spPr>
      </p:sp>
      <p:sp>
        <p:nvSpPr>
          <p:cNvPr id="411" name="Google Shape;411;p56"/>
          <p:cNvSpPr txBox="1"/>
          <p:nvPr>
            <p:ph type="title"/>
          </p:nvPr>
        </p:nvSpPr>
        <p:spPr>
          <a:xfrm>
            <a:off x="1101311" y="1222494"/>
            <a:ext cx="7232600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2" name="Google Shape;412;p56"/>
          <p:cNvSpPr txBox="1"/>
          <p:nvPr>
            <p:ph idx="1" type="body"/>
          </p:nvPr>
        </p:nvSpPr>
        <p:spPr>
          <a:xfrm>
            <a:off x="1101311" y="715717"/>
            <a:ext cx="7232600" cy="539354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3" name="Google Shape;413;p56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414" name="Google Shape;414;p56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5" name="Google Shape;415;p56"/>
          <p:cNvSpPr txBox="1"/>
          <p:nvPr>
            <p:ph idx="3" type="body"/>
          </p:nvPr>
        </p:nvSpPr>
        <p:spPr>
          <a:xfrm>
            <a:off x="1101313" y="2496741"/>
            <a:ext cx="7232600" cy="60483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16" name="Google Shape;416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pillars">
  <p:cSld name="2 pillars">
    <p:bg>
      <p:bgPr>
        <a:solidFill>
          <a:srgbClr val="FFFFFF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7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roxima Nova"/>
              <a:buNone/>
              <a:defRPr b="1" i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7"/>
          <p:cNvSpPr txBox="1"/>
          <p:nvPr>
            <p:ph idx="1" type="body"/>
          </p:nvPr>
        </p:nvSpPr>
        <p:spPr>
          <a:xfrm>
            <a:off x="9468037" y="2497208"/>
            <a:ext cx="7718636" cy="62705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3375" lvl="0" marL="457200" algn="just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chemeClr val="accent3"/>
              </a:buClr>
              <a:buSzPts val="1650"/>
              <a:buChar char="•"/>
              <a:defRPr sz="1650">
                <a:solidFill>
                  <a:schemeClr val="accent3"/>
                </a:solidFill>
              </a:defRPr>
            </a:lvl1pPr>
            <a:lvl2pPr indent="-333375" lvl="1" marL="914400" algn="just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chemeClr val="accent3"/>
              </a:buClr>
              <a:buSzPts val="1650"/>
              <a:buChar char="–"/>
              <a:defRPr sz="1650">
                <a:solidFill>
                  <a:schemeClr val="accent3"/>
                </a:solidFill>
              </a:defRPr>
            </a:lvl2pPr>
            <a:lvl3pPr indent="-333375" lvl="2" marL="1371600" algn="just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chemeClr val="accent3"/>
              </a:buClr>
              <a:buSzPts val="1650"/>
              <a:buChar char="•"/>
              <a:defRPr sz="1650">
                <a:solidFill>
                  <a:schemeClr val="accent3"/>
                </a:solidFill>
              </a:defRPr>
            </a:lvl3pPr>
            <a:lvl4pPr indent="-333375" lvl="3" marL="1828800" algn="just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chemeClr val="accent3"/>
              </a:buClr>
              <a:buSzPts val="1650"/>
              <a:buChar char="–"/>
              <a:defRPr sz="1650">
                <a:solidFill>
                  <a:schemeClr val="accent3"/>
                </a:solidFill>
              </a:defRPr>
            </a:lvl4pPr>
            <a:lvl5pPr indent="-333375" lvl="4" marL="2286000" algn="just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Clr>
                <a:schemeClr val="accent3"/>
              </a:buClr>
              <a:buSzPts val="1650"/>
              <a:buChar char="»"/>
              <a:defRPr sz="1650">
                <a:solidFill>
                  <a:schemeClr val="accent3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4" name="Google Shape;44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" name="Google Shape;47;p37"/>
          <p:cNvSpPr txBox="1"/>
          <p:nvPr>
            <p:ph idx="2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323850" lvl="0" marL="4572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b="1" i="0" sz="1500">
                <a:solidFill>
                  <a:schemeClr val="l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7"/>
          <p:cNvSpPr txBox="1"/>
          <p:nvPr>
            <p:ph idx="3" type="body"/>
          </p:nvPr>
        </p:nvSpPr>
        <p:spPr>
          <a:xfrm>
            <a:off x="1101329" y="2443162"/>
            <a:ext cx="7718636" cy="63186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>
                <a:solidFill>
                  <a:schemeClr val="dk1"/>
                </a:solidFill>
              </a:defRPr>
            </a:lvl1pPr>
            <a:lvl2pPr indent="-361950" lvl="1" marL="9144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>
                <a:solidFill>
                  <a:schemeClr val="dk1"/>
                </a:solidFill>
              </a:defRPr>
            </a:lvl2pPr>
            <a:lvl3pPr indent="-361950" lvl="2" marL="13716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>
                <a:solidFill>
                  <a:schemeClr val="dk1"/>
                </a:solidFill>
              </a:defRPr>
            </a:lvl3pPr>
            <a:lvl4pPr indent="-361950" lvl="3" marL="18288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>
                <a:solidFill>
                  <a:schemeClr val="dk1"/>
                </a:solidFill>
              </a:defRPr>
            </a:lvl4pPr>
            <a:lvl5pPr indent="-361950" lvl="4" marL="22860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>
                <a:solidFill>
                  <a:schemeClr val="dk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Blank Slide">
    <p:bg>
      <p:bgPr>
        <a:solidFill>
          <a:schemeClr val="dk1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57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420" name="Google Shape;420;p57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ue" showMasterSp="0" type="blank">
  <p:cSld name="BLANK">
    <p:bg>
      <p:bgPr>
        <a:solidFill>
          <a:schemeClr val="dk2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58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424" name="Google Shape;424;p58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BG with title and copy" showMasterSp="0">
  <p:cSld name="Blue BG with title and copy">
    <p:bg>
      <p:bgPr>
        <a:solidFill>
          <a:schemeClr val="dk2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59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428" name="Google Shape;428;p59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9" name="Google Shape;429;p59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59"/>
          <p:cNvSpPr txBox="1"/>
          <p:nvPr>
            <p:ph idx="1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solidFill>
          <a:srgbClr val="FFFFFF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0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60"/>
          <p:cNvSpPr txBox="1"/>
          <p:nvPr>
            <p:ph idx="1" type="body"/>
          </p:nvPr>
        </p:nvSpPr>
        <p:spPr>
          <a:xfrm>
            <a:off x="1101293" y="2497208"/>
            <a:ext cx="16085379" cy="6270557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34" name="Google Shape;434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60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436" name="Google Shape;436;p60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7" name="Google Shape;437;p60"/>
          <p:cNvSpPr txBox="1"/>
          <p:nvPr>
            <p:ph idx="2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bg>
      <p:bgPr>
        <a:solidFill>
          <a:srgbClr val="FFFFFF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1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0" name="Google Shape;440;p61"/>
          <p:cNvSpPr txBox="1"/>
          <p:nvPr>
            <p:ph idx="1" type="body"/>
          </p:nvPr>
        </p:nvSpPr>
        <p:spPr>
          <a:xfrm>
            <a:off x="7100917" y="2497208"/>
            <a:ext cx="10085756" cy="6270557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50">
                <a:solidFill>
                  <a:schemeClr val="accent3"/>
                </a:solidFill>
              </a:defRPr>
            </a:lvl1pPr>
            <a:lvl2pPr indent="-2286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650">
                <a:solidFill>
                  <a:schemeClr val="accent3"/>
                </a:solidFill>
              </a:defRPr>
            </a:lvl2pPr>
            <a:lvl3pPr indent="-2286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650">
                <a:solidFill>
                  <a:schemeClr val="accent3"/>
                </a:solidFill>
              </a:defRPr>
            </a:lvl3pPr>
            <a:lvl4pPr indent="-2286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650">
                <a:solidFill>
                  <a:schemeClr val="accent3"/>
                </a:solidFill>
              </a:defRPr>
            </a:lvl4pPr>
            <a:lvl5pPr indent="-2286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65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41" name="Google Shape;441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61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443" name="Google Shape;443;p61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4" name="Google Shape;444;p61"/>
          <p:cNvSpPr txBox="1"/>
          <p:nvPr>
            <p:ph idx="2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5" name="Google Shape;445;p61"/>
          <p:cNvSpPr txBox="1"/>
          <p:nvPr>
            <p:ph idx="3" type="body"/>
          </p:nvPr>
        </p:nvSpPr>
        <p:spPr>
          <a:xfrm>
            <a:off x="1101329" y="2443162"/>
            <a:ext cx="5395895" cy="631864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21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llars">
  <p:cSld name="3 pillars">
    <p:bg>
      <p:bgPr>
        <a:solidFill>
          <a:srgbClr val="FFFFFF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2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48" name="Google Shape;448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62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450" name="Google Shape;450;p62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1" name="Google Shape;451;p62"/>
          <p:cNvSpPr txBox="1"/>
          <p:nvPr>
            <p:ph idx="1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2" name="Google Shape;452;p62"/>
          <p:cNvSpPr txBox="1"/>
          <p:nvPr>
            <p:ph idx="2" type="body"/>
          </p:nvPr>
        </p:nvSpPr>
        <p:spPr>
          <a:xfrm>
            <a:off x="1101329" y="2443162"/>
            <a:ext cx="5022558" cy="631864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3" name="Google Shape;453;p62"/>
          <p:cNvSpPr txBox="1"/>
          <p:nvPr>
            <p:ph idx="3" type="body"/>
          </p:nvPr>
        </p:nvSpPr>
        <p:spPr>
          <a:xfrm>
            <a:off x="6637005" y="2443162"/>
            <a:ext cx="5022558" cy="631864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4" name="Google Shape;454;p62"/>
          <p:cNvSpPr txBox="1"/>
          <p:nvPr>
            <p:ph idx="4" type="body"/>
          </p:nvPr>
        </p:nvSpPr>
        <p:spPr>
          <a:xfrm>
            <a:off x="12172682" y="2443162"/>
            <a:ext cx="5022558" cy="631864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illars">
  <p:cSld name="4 pillars">
    <p:bg>
      <p:bgPr>
        <a:solidFill>
          <a:srgbClr val="FFFFFF"/>
        </a:solid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3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57" name="Google Shape;457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63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459" name="Google Shape;459;p63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0" name="Google Shape;460;p63"/>
          <p:cNvSpPr txBox="1"/>
          <p:nvPr>
            <p:ph idx="1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1" name="Google Shape;461;p63"/>
          <p:cNvSpPr txBox="1"/>
          <p:nvPr>
            <p:ph idx="2" type="body"/>
          </p:nvPr>
        </p:nvSpPr>
        <p:spPr>
          <a:xfrm>
            <a:off x="1119722" y="2443162"/>
            <a:ext cx="3668186" cy="631864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2" name="Google Shape;462;p63"/>
          <p:cNvSpPr txBox="1"/>
          <p:nvPr>
            <p:ph idx="3" type="body"/>
          </p:nvPr>
        </p:nvSpPr>
        <p:spPr>
          <a:xfrm>
            <a:off x="5252644" y="2443162"/>
            <a:ext cx="3668186" cy="631864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3" name="Google Shape;463;p63"/>
          <p:cNvSpPr txBox="1"/>
          <p:nvPr>
            <p:ph idx="4" type="body"/>
          </p:nvPr>
        </p:nvSpPr>
        <p:spPr>
          <a:xfrm>
            <a:off x="9385565" y="2443162"/>
            <a:ext cx="3668186" cy="631864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4" name="Google Shape;464;p63"/>
          <p:cNvSpPr txBox="1"/>
          <p:nvPr>
            <p:ph idx="5" type="body"/>
          </p:nvPr>
        </p:nvSpPr>
        <p:spPr>
          <a:xfrm>
            <a:off x="13518488" y="2443162"/>
            <a:ext cx="3668186" cy="631864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lide with photo">
  <p:cSld name="2_Slide with photo">
    <p:bg>
      <p:bgPr>
        <a:solidFill>
          <a:srgbClr val="FFFFFF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4"/>
          <p:cNvSpPr/>
          <p:nvPr/>
        </p:nvSpPr>
        <p:spPr>
          <a:xfrm>
            <a:off x="11628276" y="-149088"/>
            <a:ext cx="7776864" cy="10639182"/>
          </a:xfrm>
          <a:custGeom>
            <a:rect b="b" l="l" r="r" t="t"/>
            <a:pathLst>
              <a:path extrusionOk="0" h="14185576" w="10369152">
                <a:moveTo>
                  <a:pt x="4698612" y="0"/>
                </a:moveTo>
                <a:lnTo>
                  <a:pt x="10088940" y="0"/>
                </a:lnTo>
                <a:lnTo>
                  <a:pt x="10369152" y="162668"/>
                </a:lnTo>
                <a:lnTo>
                  <a:pt x="10369152" y="13825674"/>
                </a:lnTo>
                <a:lnTo>
                  <a:pt x="9746946" y="14185576"/>
                </a:lnTo>
                <a:lnTo>
                  <a:pt x="5026646" y="14185576"/>
                </a:lnTo>
                <a:lnTo>
                  <a:pt x="681643" y="11669449"/>
                </a:lnTo>
                <a:cubicBezTo>
                  <a:pt x="464726" y="11518578"/>
                  <a:pt x="288308" y="11315869"/>
                  <a:pt x="168866" y="11079117"/>
                </a:cubicBezTo>
                <a:cubicBezTo>
                  <a:pt x="61094" y="10865576"/>
                  <a:pt x="3432" y="10629598"/>
                  <a:pt x="0" y="10390525"/>
                </a:cubicBezTo>
                <a:lnTo>
                  <a:pt x="0" y="3492225"/>
                </a:lnTo>
                <a:cubicBezTo>
                  <a:pt x="3432" y="3253926"/>
                  <a:pt x="68645" y="3021043"/>
                  <a:pt x="190146" y="2816786"/>
                </a:cubicBezTo>
                <a:cubicBezTo>
                  <a:pt x="313707" y="2607114"/>
                  <a:pt x="490811" y="2435353"/>
                  <a:pt x="703610" y="2316977"/>
                </a:cubicBezTo>
                <a:close/>
              </a:path>
            </a:pathLst>
          </a:custGeom>
          <a:noFill/>
          <a:ln cap="flat" cmpd="sng" w="85725">
            <a:solidFill>
              <a:srgbClr val="41E2BA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64"/>
          <p:cNvSpPr/>
          <p:nvPr>
            <p:ph idx="2" type="pic"/>
          </p:nvPr>
        </p:nvSpPr>
        <p:spPr>
          <a:xfrm>
            <a:off x="8924153" y="1201341"/>
            <a:ext cx="8262537" cy="7343775"/>
          </a:xfrm>
          <a:prstGeom prst="roundRect">
            <a:avLst>
              <a:gd fmla="val 2905" name="adj"/>
            </a:avLst>
          </a:prstGeom>
          <a:solidFill>
            <a:schemeClr val="accent4"/>
          </a:solidFill>
          <a:ln>
            <a:noFill/>
          </a:ln>
        </p:spPr>
      </p:sp>
      <p:pic>
        <p:nvPicPr>
          <p:cNvPr id="468" name="Google Shape;468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64"/>
          <p:cNvSpPr txBox="1"/>
          <p:nvPr>
            <p:ph type="title"/>
          </p:nvPr>
        </p:nvSpPr>
        <p:spPr>
          <a:xfrm>
            <a:off x="1101311" y="1222494"/>
            <a:ext cx="7232600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p64"/>
          <p:cNvSpPr txBox="1"/>
          <p:nvPr>
            <p:ph idx="1" type="body"/>
          </p:nvPr>
        </p:nvSpPr>
        <p:spPr>
          <a:xfrm>
            <a:off x="1101311" y="715717"/>
            <a:ext cx="7232600" cy="539354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1" name="Google Shape;471;p64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472" name="Google Shape;472;p64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3" name="Google Shape;473;p64"/>
          <p:cNvSpPr txBox="1"/>
          <p:nvPr>
            <p:ph idx="3" type="body"/>
          </p:nvPr>
        </p:nvSpPr>
        <p:spPr>
          <a:xfrm>
            <a:off x="1101313" y="2496741"/>
            <a:ext cx="7232600" cy="60483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copy / image / stat">
  <p:cSld name="Slide with copy / image / stat">
    <p:bg>
      <p:bgPr>
        <a:solidFill>
          <a:schemeClr val="dk1"/>
        </a:solid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5"/>
          <p:cNvSpPr/>
          <p:nvPr/>
        </p:nvSpPr>
        <p:spPr>
          <a:xfrm>
            <a:off x="11628276" y="-149088"/>
            <a:ext cx="7776864" cy="10639182"/>
          </a:xfrm>
          <a:custGeom>
            <a:rect b="b" l="l" r="r" t="t"/>
            <a:pathLst>
              <a:path extrusionOk="0" h="14185576" w="10369152">
                <a:moveTo>
                  <a:pt x="4698612" y="0"/>
                </a:moveTo>
                <a:lnTo>
                  <a:pt x="10088940" y="0"/>
                </a:lnTo>
                <a:lnTo>
                  <a:pt x="10369152" y="162668"/>
                </a:lnTo>
                <a:lnTo>
                  <a:pt x="10369152" y="13825674"/>
                </a:lnTo>
                <a:lnTo>
                  <a:pt x="9746946" y="14185576"/>
                </a:lnTo>
                <a:lnTo>
                  <a:pt x="5026646" y="14185576"/>
                </a:lnTo>
                <a:lnTo>
                  <a:pt x="681643" y="11669449"/>
                </a:lnTo>
                <a:cubicBezTo>
                  <a:pt x="464726" y="11518578"/>
                  <a:pt x="288308" y="11315869"/>
                  <a:pt x="168866" y="11079117"/>
                </a:cubicBezTo>
                <a:cubicBezTo>
                  <a:pt x="61094" y="10865576"/>
                  <a:pt x="3432" y="10629598"/>
                  <a:pt x="0" y="10390525"/>
                </a:cubicBezTo>
                <a:lnTo>
                  <a:pt x="0" y="3492225"/>
                </a:lnTo>
                <a:cubicBezTo>
                  <a:pt x="3432" y="3253926"/>
                  <a:pt x="68645" y="3021043"/>
                  <a:pt x="190146" y="2816786"/>
                </a:cubicBezTo>
                <a:cubicBezTo>
                  <a:pt x="313707" y="2607114"/>
                  <a:pt x="490811" y="2435353"/>
                  <a:pt x="703610" y="2316977"/>
                </a:cubicBezTo>
                <a:close/>
              </a:path>
            </a:pathLst>
          </a:custGeom>
          <a:noFill/>
          <a:ln cap="flat" cmpd="sng" w="85725">
            <a:solidFill>
              <a:srgbClr val="41E2BA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65"/>
          <p:cNvSpPr/>
          <p:nvPr>
            <p:ph idx="2" type="pic"/>
          </p:nvPr>
        </p:nvSpPr>
        <p:spPr>
          <a:xfrm>
            <a:off x="13356450" y="1201341"/>
            <a:ext cx="3830241" cy="7343775"/>
          </a:xfrm>
          <a:prstGeom prst="roundRect">
            <a:avLst>
              <a:gd fmla="val 5358" name="adj"/>
            </a:avLst>
          </a:prstGeom>
          <a:solidFill>
            <a:schemeClr val="accent4"/>
          </a:solidFill>
          <a:ln>
            <a:noFill/>
          </a:ln>
        </p:spPr>
      </p:sp>
      <p:sp>
        <p:nvSpPr>
          <p:cNvPr id="477" name="Google Shape;477;p65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478" name="Google Shape;478;p65"/>
          <p:cNvSpPr txBox="1"/>
          <p:nvPr>
            <p:ph type="title"/>
          </p:nvPr>
        </p:nvSpPr>
        <p:spPr>
          <a:xfrm>
            <a:off x="1101311" y="1222494"/>
            <a:ext cx="7232600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9" name="Google Shape;479;p65"/>
          <p:cNvSpPr txBox="1"/>
          <p:nvPr>
            <p:ph idx="1" type="body"/>
          </p:nvPr>
        </p:nvSpPr>
        <p:spPr>
          <a:xfrm>
            <a:off x="1101311" y="715717"/>
            <a:ext cx="7232600" cy="539354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0" name="Google Shape;480;p65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1" name="Google Shape;481;p65"/>
          <p:cNvSpPr txBox="1"/>
          <p:nvPr>
            <p:ph idx="3" type="body"/>
          </p:nvPr>
        </p:nvSpPr>
        <p:spPr>
          <a:xfrm>
            <a:off x="1101311" y="2496741"/>
            <a:ext cx="7232600" cy="60483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2" name="Google Shape;482;p65"/>
          <p:cNvSpPr/>
          <p:nvPr>
            <p:ph idx="4" type="body"/>
          </p:nvPr>
        </p:nvSpPr>
        <p:spPr>
          <a:xfrm>
            <a:off x="8911811" y="1201341"/>
            <a:ext cx="4224774" cy="7343775"/>
          </a:xfrm>
          <a:prstGeom prst="roundRect">
            <a:avLst>
              <a:gd fmla="val 5394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8100" lIns="540000" spcFirstLastPara="1" rIns="540000" wrap="square" tIns="38100">
            <a:noAutofit/>
          </a:bodyPr>
          <a:lstStyle>
            <a:lvl1pPr indent="-228600" lvl="0" marL="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dk1"/>
                </a:solidFill>
              </a:defRPr>
            </a:lvl2pPr>
            <a:lvl3pPr indent="-228600" lvl="2" marL="1371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dk1"/>
                </a:solidFill>
              </a:defRPr>
            </a:lvl3pPr>
            <a:lvl4pPr indent="-228600" lvl="3" marL="18288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dk1"/>
                </a:solidFill>
              </a:defRPr>
            </a:lvl4pPr>
            <a:lvl5pPr indent="-228600" lvl="4" marL="22860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copy &amp; 2 imageS">
  <p:cSld name="Slide with copy &amp; 2 imageS">
    <p:bg>
      <p:bgPr>
        <a:solidFill>
          <a:schemeClr val="dk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6"/>
          <p:cNvSpPr/>
          <p:nvPr/>
        </p:nvSpPr>
        <p:spPr>
          <a:xfrm>
            <a:off x="11628276" y="-149088"/>
            <a:ext cx="7776864" cy="10639182"/>
          </a:xfrm>
          <a:custGeom>
            <a:rect b="b" l="l" r="r" t="t"/>
            <a:pathLst>
              <a:path extrusionOk="0" h="14185576" w="10369152">
                <a:moveTo>
                  <a:pt x="4698612" y="0"/>
                </a:moveTo>
                <a:lnTo>
                  <a:pt x="10088940" y="0"/>
                </a:lnTo>
                <a:lnTo>
                  <a:pt x="10369152" y="162668"/>
                </a:lnTo>
                <a:lnTo>
                  <a:pt x="10369152" y="13825674"/>
                </a:lnTo>
                <a:lnTo>
                  <a:pt x="9746946" y="14185576"/>
                </a:lnTo>
                <a:lnTo>
                  <a:pt x="5026646" y="14185576"/>
                </a:lnTo>
                <a:lnTo>
                  <a:pt x="681643" y="11669449"/>
                </a:lnTo>
                <a:cubicBezTo>
                  <a:pt x="464726" y="11518578"/>
                  <a:pt x="288308" y="11315869"/>
                  <a:pt x="168866" y="11079117"/>
                </a:cubicBezTo>
                <a:cubicBezTo>
                  <a:pt x="61094" y="10865576"/>
                  <a:pt x="3432" y="10629598"/>
                  <a:pt x="0" y="10390525"/>
                </a:cubicBezTo>
                <a:lnTo>
                  <a:pt x="0" y="3492225"/>
                </a:lnTo>
                <a:cubicBezTo>
                  <a:pt x="3432" y="3253926"/>
                  <a:pt x="68645" y="3021043"/>
                  <a:pt x="190146" y="2816786"/>
                </a:cubicBezTo>
                <a:cubicBezTo>
                  <a:pt x="313707" y="2607114"/>
                  <a:pt x="490811" y="2435353"/>
                  <a:pt x="703610" y="2316977"/>
                </a:cubicBezTo>
                <a:close/>
              </a:path>
            </a:pathLst>
          </a:custGeom>
          <a:noFill/>
          <a:ln cap="flat" cmpd="sng" w="85725">
            <a:solidFill>
              <a:srgbClr val="41E2BA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66"/>
          <p:cNvSpPr/>
          <p:nvPr>
            <p:ph idx="2" type="pic"/>
          </p:nvPr>
        </p:nvSpPr>
        <p:spPr>
          <a:xfrm>
            <a:off x="13356450" y="1201341"/>
            <a:ext cx="3830241" cy="7343775"/>
          </a:xfrm>
          <a:prstGeom prst="roundRect">
            <a:avLst>
              <a:gd fmla="val 5358" name="adj"/>
            </a:avLst>
          </a:prstGeom>
          <a:solidFill>
            <a:schemeClr val="accent4"/>
          </a:solidFill>
          <a:ln>
            <a:noFill/>
          </a:ln>
        </p:spPr>
      </p:sp>
      <p:sp>
        <p:nvSpPr>
          <p:cNvPr id="486" name="Google Shape;486;p66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487" name="Google Shape;487;p66"/>
          <p:cNvSpPr txBox="1"/>
          <p:nvPr>
            <p:ph type="title"/>
          </p:nvPr>
        </p:nvSpPr>
        <p:spPr>
          <a:xfrm>
            <a:off x="1101311" y="1222494"/>
            <a:ext cx="7232600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8" name="Google Shape;488;p66"/>
          <p:cNvSpPr txBox="1"/>
          <p:nvPr>
            <p:ph idx="1" type="body"/>
          </p:nvPr>
        </p:nvSpPr>
        <p:spPr>
          <a:xfrm>
            <a:off x="1101311" y="715717"/>
            <a:ext cx="7232600" cy="539354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9" name="Google Shape;489;p66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0" name="Google Shape;490;p66"/>
          <p:cNvSpPr txBox="1"/>
          <p:nvPr>
            <p:ph idx="3" type="body"/>
          </p:nvPr>
        </p:nvSpPr>
        <p:spPr>
          <a:xfrm>
            <a:off x="1101311" y="2496741"/>
            <a:ext cx="7232600" cy="60483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1" name="Google Shape;491;p66"/>
          <p:cNvSpPr/>
          <p:nvPr>
            <p:ph idx="4" type="pic"/>
          </p:nvPr>
        </p:nvSpPr>
        <p:spPr>
          <a:xfrm>
            <a:off x="8930244" y="1201341"/>
            <a:ext cx="4224774" cy="7343775"/>
          </a:xfrm>
          <a:prstGeom prst="roundRect">
            <a:avLst>
              <a:gd fmla="val 5358" name="adj"/>
            </a:avLst>
          </a:prstGeom>
          <a:solidFill>
            <a:schemeClr val="accent4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1" showMasterSp="0">
  <p:cSld name="Divider 1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8"/>
          <p:cNvSpPr txBox="1"/>
          <p:nvPr>
            <p:ph type="title"/>
          </p:nvPr>
        </p:nvSpPr>
        <p:spPr>
          <a:xfrm>
            <a:off x="4013430" y="4009374"/>
            <a:ext cx="10261140" cy="20522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 Semibold"/>
              <a:buNone/>
              <a:defRPr b="1" i="0" sz="54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8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38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Calibri"/>
              <a:buNone/>
              <a:defRPr>
                <a:solidFill>
                  <a:schemeClr val="accent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pic>
        <p:nvPicPr>
          <p:cNvPr id="53" name="Google Shape;53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water, night, ship, light&#10;&#10;Description automatically generated" id="54" name="Google Shape;54;p38"/>
          <p:cNvPicPr preferRelativeResize="0"/>
          <p:nvPr/>
        </p:nvPicPr>
        <p:blipFill rotWithShape="1">
          <a:blip r:embed="rId3">
            <a:alphaModFix/>
          </a:blip>
          <a:srcRect b="49810" l="0" r="0" t="-1"/>
          <a:stretch/>
        </p:blipFill>
        <p:spPr>
          <a:xfrm>
            <a:off x="2" y="-59875"/>
            <a:ext cx="18325020" cy="10346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Slide with photo" showMasterSp="0">
  <p:cSld name="4_Slide with photo">
    <p:bg>
      <p:bgPr>
        <a:solidFill>
          <a:schemeClr val="lt1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7"/>
          <p:cNvSpPr/>
          <p:nvPr/>
        </p:nvSpPr>
        <p:spPr>
          <a:xfrm>
            <a:off x="10818186" y="-149088"/>
            <a:ext cx="7776864" cy="10639182"/>
          </a:xfrm>
          <a:custGeom>
            <a:rect b="b" l="l" r="r" t="t"/>
            <a:pathLst>
              <a:path extrusionOk="0" h="14185576" w="10369152">
                <a:moveTo>
                  <a:pt x="4698612" y="0"/>
                </a:moveTo>
                <a:lnTo>
                  <a:pt x="10088940" y="0"/>
                </a:lnTo>
                <a:lnTo>
                  <a:pt x="10369152" y="162668"/>
                </a:lnTo>
                <a:lnTo>
                  <a:pt x="10369152" y="13825674"/>
                </a:lnTo>
                <a:lnTo>
                  <a:pt x="9746946" y="14185576"/>
                </a:lnTo>
                <a:lnTo>
                  <a:pt x="5026646" y="14185576"/>
                </a:lnTo>
                <a:lnTo>
                  <a:pt x="681643" y="11669449"/>
                </a:lnTo>
                <a:cubicBezTo>
                  <a:pt x="464726" y="11518578"/>
                  <a:pt x="288308" y="11315869"/>
                  <a:pt x="168866" y="11079117"/>
                </a:cubicBezTo>
                <a:cubicBezTo>
                  <a:pt x="61094" y="10865576"/>
                  <a:pt x="3432" y="10629598"/>
                  <a:pt x="0" y="10390525"/>
                </a:cubicBezTo>
                <a:lnTo>
                  <a:pt x="0" y="3492225"/>
                </a:lnTo>
                <a:cubicBezTo>
                  <a:pt x="3432" y="3253926"/>
                  <a:pt x="68645" y="3021043"/>
                  <a:pt x="190146" y="2816786"/>
                </a:cubicBezTo>
                <a:cubicBezTo>
                  <a:pt x="313707" y="2607114"/>
                  <a:pt x="490811" y="2435353"/>
                  <a:pt x="703610" y="2316977"/>
                </a:cubicBezTo>
                <a:close/>
              </a:path>
            </a:pathLst>
          </a:custGeom>
          <a:noFill/>
          <a:ln cap="flat" cmpd="sng" w="85725">
            <a:solidFill>
              <a:srgbClr val="41E2BA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4" name="Google Shape;494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67"/>
          <p:cNvSpPr/>
          <p:nvPr>
            <p:ph idx="2" type="pic"/>
          </p:nvPr>
        </p:nvSpPr>
        <p:spPr>
          <a:xfrm>
            <a:off x="8924153" y="1201341"/>
            <a:ext cx="4212432" cy="7343775"/>
          </a:xfrm>
          <a:prstGeom prst="roundRect">
            <a:avLst>
              <a:gd fmla="val 4671" name="adj"/>
            </a:avLst>
          </a:prstGeom>
          <a:solidFill>
            <a:schemeClr val="dk1"/>
          </a:solidFill>
          <a:ln>
            <a:noFill/>
          </a:ln>
        </p:spPr>
      </p:sp>
      <p:sp>
        <p:nvSpPr>
          <p:cNvPr id="496" name="Google Shape;496;p67"/>
          <p:cNvSpPr/>
          <p:nvPr>
            <p:ph idx="3" type="pic"/>
          </p:nvPr>
        </p:nvSpPr>
        <p:spPr>
          <a:xfrm>
            <a:off x="13356450" y="1201341"/>
            <a:ext cx="3830241" cy="7343775"/>
          </a:xfrm>
          <a:prstGeom prst="roundRect">
            <a:avLst>
              <a:gd fmla="val 5358" name="adj"/>
            </a:avLst>
          </a:prstGeom>
          <a:solidFill>
            <a:schemeClr val="dk1"/>
          </a:solidFill>
          <a:ln>
            <a:noFill/>
          </a:ln>
        </p:spPr>
      </p:sp>
      <p:sp>
        <p:nvSpPr>
          <p:cNvPr id="497" name="Google Shape;497;p67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498" name="Google Shape;498;p67"/>
          <p:cNvSpPr txBox="1"/>
          <p:nvPr>
            <p:ph type="title"/>
          </p:nvPr>
        </p:nvSpPr>
        <p:spPr>
          <a:xfrm>
            <a:off x="1101311" y="1222494"/>
            <a:ext cx="7232600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9" name="Google Shape;499;p67"/>
          <p:cNvSpPr txBox="1"/>
          <p:nvPr>
            <p:ph idx="1" type="body"/>
          </p:nvPr>
        </p:nvSpPr>
        <p:spPr>
          <a:xfrm>
            <a:off x="1101311" y="715717"/>
            <a:ext cx="7232600" cy="539354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50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0" name="Google Shape;500;p67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1" name="Google Shape;501;p67"/>
          <p:cNvSpPr txBox="1"/>
          <p:nvPr>
            <p:ph idx="4" type="body"/>
          </p:nvPr>
        </p:nvSpPr>
        <p:spPr>
          <a:xfrm>
            <a:off x="1101311" y="2496741"/>
            <a:ext cx="7232600" cy="6048375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2" showMasterSp="0">
  <p:cSld name="Divider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8"/>
          <p:cNvSpPr/>
          <p:nvPr/>
        </p:nvSpPr>
        <p:spPr>
          <a:xfrm>
            <a:off x="0" y="4999229"/>
            <a:ext cx="18288000" cy="288541"/>
          </a:xfrm>
          <a:prstGeom prst="rect">
            <a:avLst/>
          </a:prstGeom>
          <a:gradFill>
            <a:gsLst>
              <a:gs pos="0">
                <a:srgbClr val="171137">
                  <a:alpha val="89803"/>
                </a:srgbClr>
              </a:gs>
              <a:gs pos="33000">
                <a:srgbClr val="171137">
                  <a:alpha val="29411"/>
                </a:srgbClr>
              </a:gs>
              <a:gs pos="100000">
                <a:srgbClr val="171137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25400" rotWithShape="0" algn="ctr">
              <a:srgbClr val="000000">
                <a:alpha val="49411"/>
              </a:srgbClr>
            </a:outerShdw>
          </a:effectLst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4" name="Google Shape;504;p68"/>
          <p:cNvSpPr txBox="1"/>
          <p:nvPr>
            <p:ph type="title"/>
          </p:nvPr>
        </p:nvSpPr>
        <p:spPr>
          <a:xfrm>
            <a:off x="4013430" y="4009374"/>
            <a:ext cx="10261140" cy="20522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54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5" name="Google Shape;505;p68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6" name="Google Shape;506;p68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roxima Nova"/>
              <a:buNone/>
              <a:defRPr>
                <a:solidFill>
                  <a:schemeClr val="accent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pic>
        <p:nvPicPr>
          <p:cNvPr id="507" name="Google Shape;507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3" showMasterSp="0">
  <p:cSld name="Divider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9"/>
          <p:cNvSpPr/>
          <p:nvPr/>
        </p:nvSpPr>
        <p:spPr>
          <a:xfrm>
            <a:off x="0" y="4999229"/>
            <a:ext cx="18288000" cy="288541"/>
          </a:xfrm>
          <a:prstGeom prst="rect">
            <a:avLst/>
          </a:prstGeom>
          <a:gradFill>
            <a:gsLst>
              <a:gs pos="0">
                <a:srgbClr val="171137">
                  <a:alpha val="10588"/>
                </a:srgbClr>
              </a:gs>
              <a:gs pos="50000">
                <a:srgbClr val="171137">
                  <a:alpha val="0"/>
                </a:srgbClr>
              </a:gs>
              <a:gs pos="100000">
                <a:srgbClr val="171137">
                  <a:alpha val="21960"/>
                </a:srgbClr>
              </a:gs>
            </a:gsLst>
            <a:lin ang="5400000" scaled="0"/>
          </a:gradFill>
          <a:ln>
            <a:noFill/>
          </a:ln>
          <a:effectLst>
            <a:outerShdw blurRad="25400" rotWithShape="0" algn="ctr">
              <a:srgbClr val="000000">
                <a:alpha val="49411"/>
              </a:srgbClr>
            </a:outerShdw>
          </a:effectLst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0" name="Google Shape;510;p69"/>
          <p:cNvSpPr txBox="1"/>
          <p:nvPr>
            <p:ph type="title"/>
          </p:nvPr>
        </p:nvSpPr>
        <p:spPr>
          <a:xfrm>
            <a:off x="4013430" y="4009374"/>
            <a:ext cx="10261140" cy="20522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54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p69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2" name="Google Shape;512;p69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roxima Nova"/>
              <a:buNone/>
              <a:defRPr>
                <a:solidFill>
                  <a:schemeClr val="accent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pic>
        <p:nvPicPr>
          <p:cNvPr id="513" name="Google Shape;513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4" showMasterSp="0">
  <p:cSld name="Divider 4">
    <p:bg>
      <p:bgPr>
        <a:solidFill>
          <a:schemeClr val="dk1"/>
        </a:soli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0"/>
          <p:cNvSpPr/>
          <p:nvPr/>
        </p:nvSpPr>
        <p:spPr>
          <a:xfrm>
            <a:off x="0" y="4999229"/>
            <a:ext cx="18288000" cy="2885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25400" rotWithShape="0" algn="ctr">
              <a:srgbClr val="000000">
                <a:alpha val="49411"/>
              </a:srgbClr>
            </a:outerShdw>
          </a:effectLst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6" name="Google Shape;516;p70"/>
          <p:cNvSpPr/>
          <p:nvPr/>
        </p:nvSpPr>
        <p:spPr>
          <a:xfrm>
            <a:off x="0" y="4999229"/>
            <a:ext cx="18288000" cy="288541"/>
          </a:xfrm>
          <a:prstGeom prst="rect">
            <a:avLst/>
          </a:prstGeom>
          <a:gradFill>
            <a:gsLst>
              <a:gs pos="0">
                <a:srgbClr val="171137">
                  <a:alpha val="10588"/>
                </a:srgbClr>
              </a:gs>
              <a:gs pos="50000">
                <a:srgbClr val="171137">
                  <a:alpha val="0"/>
                </a:srgbClr>
              </a:gs>
              <a:gs pos="100000">
                <a:srgbClr val="171137">
                  <a:alpha val="21960"/>
                </a:srgbClr>
              </a:gs>
            </a:gsLst>
            <a:lin ang="5400000" scaled="0"/>
          </a:gradFill>
          <a:ln>
            <a:noFill/>
          </a:ln>
          <a:effectLst>
            <a:outerShdw blurRad="25400" rotWithShape="0" algn="ctr">
              <a:srgbClr val="000000">
                <a:alpha val="49411"/>
              </a:srgbClr>
            </a:outerShdw>
          </a:effectLst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7" name="Google Shape;517;p70"/>
          <p:cNvSpPr txBox="1"/>
          <p:nvPr>
            <p:ph type="title"/>
          </p:nvPr>
        </p:nvSpPr>
        <p:spPr>
          <a:xfrm>
            <a:off x="4013430" y="4009374"/>
            <a:ext cx="10261140" cy="20522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54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8" name="Google Shape;518;p70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9" name="Google Shape;519;p70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roxima Nova"/>
              <a:buNone/>
              <a:defRPr>
                <a:solidFill>
                  <a:schemeClr val="accent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pic>
        <p:nvPicPr>
          <p:cNvPr id="520" name="Google Shape;520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5" showMasterSp="0">
  <p:cSld name="Divider 5">
    <p:bg>
      <p:bgPr>
        <a:solidFill>
          <a:schemeClr val="dk1"/>
        </a:solid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1"/>
          <p:cNvSpPr/>
          <p:nvPr/>
        </p:nvSpPr>
        <p:spPr>
          <a:xfrm>
            <a:off x="0" y="4999229"/>
            <a:ext cx="18288000" cy="28854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25400" rotWithShape="0" algn="ctr">
              <a:srgbClr val="000000">
                <a:alpha val="49411"/>
              </a:srgbClr>
            </a:outerShdw>
          </a:effectLst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3" name="Google Shape;523;p71"/>
          <p:cNvSpPr/>
          <p:nvPr/>
        </p:nvSpPr>
        <p:spPr>
          <a:xfrm>
            <a:off x="7766" y="4999229"/>
            <a:ext cx="18288000" cy="288541"/>
          </a:xfrm>
          <a:prstGeom prst="rect">
            <a:avLst/>
          </a:prstGeom>
          <a:gradFill>
            <a:gsLst>
              <a:gs pos="0">
                <a:srgbClr val="171137">
                  <a:alpha val="10588"/>
                </a:srgbClr>
              </a:gs>
              <a:gs pos="50000">
                <a:srgbClr val="171137">
                  <a:alpha val="0"/>
                </a:srgbClr>
              </a:gs>
              <a:gs pos="100000">
                <a:srgbClr val="171137">
                  <a:alpha val="21960"/>
                </a:srgbClr>
              </a:gs>
            </a:gsLst>
            <a:lin ang="5400000" scaled="0"/>
          </a:gradFill>
          <a:ln>
            <a:noFill/>
          </a:ln>
          <a:effectLst>
            <a:outerShdw blurRad="25400" rotWithShape="0" algn="ctr">
              <a:srgbClr val="000000">
                <a:alpha val="49411"/>
              </a:srgbClr>
            </a:outerShdw>
          </a:effectLst>
        </p:spPr>
        <p:txBody>
          <a:bodyPr anchorCtr="0" anchor="ctr" bIns="28575" lIns="28575" spcFirstLastPara="1" rIns="28575" wrap="square" tIns="2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74808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4" name="Google Shape;524;p71"/>
          <p:cNvSpPr txBox="1"/>
          <p:nvPr>
            <p:ph type="title"/>
          </p:nvPr>
        </p:nvSpPr>
        <p:spPr>
          <a:xfrm>
            <a:off x="4013430" y="4009374"/>
            <a:ext cx="10261140" cy="2052228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54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5" name="Google Shape;525;p71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l">
              <a:spcBef>
                <a:spcPts val="0"/>
              </a:spcBef>
              <a:buClr>
                <a:schemeClr val="accent5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6" name="Google Shape;526;p71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Proxima Nova"/>
              <a:buNone/>
              <a:defRPr>
                <a:solidFill>
                  <a:schemeClr val="accent5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pic>
        <p:nvPicPr>
          <p:cNvPr id="527" name="Google Shape;527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lide with photo">
  <p:cSld name="1_Slide with photo">
    <p:bg>
      <p:bgPr>
        <a:solidFill>
          <a:srgbClr val="FFFFFF"/>
        </a:solidFill>
      </p:bgPr>
    </p:bg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2"/>
          <p:cNvSpPr/>
          <p:nvPr>
            <p:ph idx="2" type="pic"/>
          </p:nvPr>
        </p:nvSpPr>
        <p:spPr>
          <a:xfrm>
            <a:off x="3985844" y="2929831"/>
            <a:ext cx="1835945" cy="1835945"/>
          </a:xfrm>
          <a:prstGeom prst="rect">
            <a:avLst/>
          </a:prstGeom>
          <a:noFill/>
          <a:ln>
            <a:noFill/>
          </a:ln>
        </p:spPr>
      </p:sp>
      <p:sp>
        <p:nvSpPr>
          <p:cNvPr id="530" name="Google Shape;530;p72"/>
          <p:cNvSpPr/>
          <p:nvPr>
            <p:ph idx="3" type="pic"/>
          </p:nvPr>
        </p:nvSpPr>
        <p:spPr>
          <a:xfrm>
            <a:off x="6199496" y="2929831"/>
            <a:ext cx="1835945" cy="1835945"/>
          </a:xfrm>
          <a:prstGeom prst="rect">
            <a:avLst/>
          </a:prstGeom>
          <a:noFill/>
          <a:ln>
            <a:noFill/>
          </a:ln>
        </p:spPr>
      </p:sp>
      <p:sp>
        <p:nvSpPr>
          <p:cNvPr id="531" name="Google Shape;531;p72"/>
          <p:cNvSpPr/>
          <p:nvPr>
            <p:ph idx="4" type="pic"/>
          </p:nvPr>
        </p:nvSpPr>
        <p:spPr>
          <a:xfrm>
            <a:off x="8387917" y="2929831"/>
            <a:ext cx="1835945" cy="1835945"/>
          </a:xfrm>
          <a:prstGeom prst="rect">
            <a:avLst/>
          </a:prstGeom>
          <a:noFill/>
          <a:ln>
            <a:noFill/>
          </a:ln>
        </p:spPr>
      </p:sp>
      <p:sp>
        <p:nvSpPr>
          <p:cNvPr id="532" name="Google Shape;532;p72"/>
          <p:cNvSpPr/>
          <p:nvPr>
            <p:ph idx="5" type="pic"/>
          </p:nvPr>
        </p:nvSpPr>
        <p:spPr>
          <a:xfrm>
            <a:off x="10601567" y="2929831"/>
            <a:ext cx="1835945" cy="1835945"/>
          </a:xfrm>
          <a:prstGeom prst="rect">
            <a:avLst/>
          </a:prstGeom>
          <a:noFill/>
          <a:ln>
            <a:noFill/>
          </a:ln>
        </p:spPr>
      </p:sp>
      <p:sp>
        <p:nvSpPr>
          <p:cNvPr id="533" name="Google Shape;533;p72"/>
          <p:cNvSpPr/>
          <p:nvPr>
            <p:ph idx="6" type="pic"/>
          </p:nvPr>
        </p:nvSpPr>
        <p:spPr>
          <a:xfrm>
            <a:off x="12815219" y="2929831"/>
            <a:ext cx="1835945" cy="1835945"/>
          </a:xfrm>
          <a:prstGeom prst="rect">
            <a:avLst/>
          </a:prstGeom>
          <a:noFill/>
          <a:ln>
            <a:noFill/>
          </a:ln>
        </p:spPr>
      </p:sp>
      <p:sp>
        <p:nvSpPr>
          <p:cNvPr id="534" name="Google Shape;534;p72"/>
          <p:cNvSpPr/>
          <p:nvPr>
            <p:ph idx="7" type="pic"/>
          </p:nvPr>
        </p:nvSpPr>
        <p:spPr>
          <a:xfrm>
            <a:off x="3985844" y="5143501"/>
            <a:ext cx="1835945" cy="1835945"/>
          </a:xfrm>
          <a:prstGeom prst="rect">
            <a:avLst/>
          </a:prstGeom>
          <a:noFill/>
          <a:ln>
            <a:noFill/>
          </a:ln>
        </p:spPr>
      </p:sp>
      <p:sp>
        <p:nvSpPr>
          <p:cNvPr id="535" name="Google Shape;535;p72"/>
          <p:cNvSpPr/>
          <p:nvPr>
            <p:ph idx="8" type="pic"/>
          </p:nvPr>
        </p:nvSpPr>
        <p:spPr>
          <a:xfrm>
            <a:off x="6199496" y="5143501"/>
            <a:ext cx="1835945" cy="1835945"/>
          </a:xfrm>
          <a:prstGeom prst="rect">
            <a:avLst/>
          </a:prstGeom>
          <a:noFill/>
          <a:ln>
            <a:noFill/>
          </a:ln>
        </p:spPr>
      </p:sp>
      <p:sp>
        <p:nvSpPr>
          <p:cNvPr id="536" name="Google Shape;536;p72"/>
          <p:cNvSpPr/>
          <p:nvPr>
            <p:ph idx="9" type="pic"/>
          </p:nvPr>
        </p:nvSpPr>
        <p:spPr>
          <a:xfrm>
            <a:off x="8387917" y="5143501"/>
            <a:ext cx="1835945" cy="1835945"/>
          </a:xfrm>
          <a:prstGeom prst="rect">
            <a:avLst/>
          </a:prstGeom>
          <a:noFill/>
          <a:ln>
            <a:noFill/>
          </a:ln>
        </p:spPr>
      </p:sp>
      <p:sp>
        <p:nvSpPr>
          <p:cNvPr id="537" name="Google Shape;537;p72"/>
          <p:cNvSpPr/>
          <p:nvPr>
            <p:ph idx="13" type="pic"/>
          </p:nvPr>
        </p:nvSpPr>
        <p:spPr>
          <a:xfrm>
            <a:off x="10601567" y="5143501"/>
            <a:ext cx="1835945" cy="1835945"/>
          </a:xfrm>
          <a:prstGeom prst="rect">
            <a:avLst/>
          </a:prstGeom>
          <a:noFill/>
          <a:ln>
            <a:noFill/>
          </a:ln>
        </p:spPr>
      </p:sp>
      <p:sp>
        <p:nvSpPr>
          <p:cNvPr id="538" name="Google Shape;538;p72"/>
          <p:cNvSpPr/>
          <p:nvPr>
            <p:ph idx="14" type="pic"/>
          </p:nvPr>
        </p:nvSpPr>
        <p:spPr>
          <a:xfrm>
            <a:off x="12815219" y="5143501"/>
            <a:ext cx="1835945" cy="1835945"/>
          </a:xfrm>
          <a:prstGeom prst="rect">
            <a:avLst/>
          </a:prstGeom>
          <a:noFill/>
          <a:ln>
            <a:noFill/>
          </a:ln>
        </p:spPr>
      </p:sp>
      <p:sp>
        <p:nvSpPr>
          <p:cNvPr id="539" name="Google Shape;539;p72"/>
          <p:cNvSpPr txBox="1"/>
          <p:nvPr>
            <p:ph idx="12" type="sldNum"/>
          </p:nvPr>
        </p:nvSpPr>
        <p:spPr>
          <a:xfrm>
            <a:off x="1571294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algn="l">
              <a:spcBef>
                <a:spcPts val="0"/>
              </a:spcBef>
              <a:buClr>
                <a:srgbClr val="0959DB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0959DB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algn="l">
              <a:spcBef>
                <a:spcPts val="0"/>
              </a:spcBef>
              <a:buClr>
                <a:srgbClr val="0959DB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0959DB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algn="l">
              <a:spcBef>
                <a:spcPts val="0"/>
              </a:spcBef>
              <a:buClr>
                <a:srgbClr val="0959DB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0959DB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algn="l">
              <a:spcBef>
                <a:spcPts val="0"/>
              </a:spcBef>
              <a:buClr>
                <a:srgbClr val="0959DB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0959DB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algn="l">
              <a:spcBef>
                <a:spcPts val="0"/>
              </a:spcBef>
              <a:buClr>
                <a:srgbClr val="0959DB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0959DB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algn="l">
              <a:spcBef>
                <a:spcPts val="0"/>
              </a:spcBef>
              <a:buClr>
                <a:srgbClr val="0959DB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0959DB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algn="l">
              <a:spcBef>
                <a:spcPts val="0"/>
              </a:spcBef>
              <a:buClr>
                <a:srgbClr val="0959DB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0959DB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algn="l">
              <a:spcBef>
                <a:spcPts val="0"/>
              </a:spcBef>
              <a:buClr>
                <a:srgbClr val="0959DB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0959DB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algn="l">
              <a:spcBef>
                <a:spcPts val="0"/>
              </a:spcBef>
              <a:buClr>
                <a:srgbClr val="0959DB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0959DB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0" name="Google Shape;540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72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2" name="Google Shape;542;p72"/>
          <p:cNvSpPr txBox="1"/>
          <p:nvPr>
            <p:ph idx="1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4 photo">
  <p:cSld name="Slide with 4 photo">
    <p:bg>
      <p:bgPr>
        <a:solidFill>
          <a:schemeClr val="lt1"/>
        </a:soli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73"/>
          <p:cNvSpPr txBox="1"/>
          <p:nvPr>
            <p:ph idx="12" type="sldNum"/>
          </p:nvPr>
        </p:nvSpPr>
        <p:spPr>
          <a:xfrm>
            <a:off x="1571587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5" name="Google Shape;545;p73"/>
          <p:cNvSpPr/>
          <p:nvPr>
            <p:ph idx="2" type="pic"/>
          </p:nvPr>
        </p:nvSpPr>
        <p:spPr>
          <a:xfrm>
            <a:off x="1274450" y="3194057"/>
            <a:ext cx="3458387" cy="3898889"/>
          </a:xfrm>
          <a:prstGeom prst="rect">
            <a:avLst/>
          </a:prstGeom>
          <a:noFill/>
          <a:ln>
            <a:noFill/>
          </a:ln>
        </p:spPr>
      </p:sp>
      <p:sp>
        <p:nvSpPr>
          <p:cNvPr id="546" name="Google Shape;546;p73"/>
          <p:cNvSpPr/>
          <p:nvPr>
            <p:ph idx="3" type="pic"/>
          </p:nvPr>
        </p:nvSpPr>
        <p:spPr>
          <a:xfrm>
            <a:off x="5378906" y="3194057"/>
            <a:ext cx="3458387" cy="3898889"/>
          </a:xfrm>
          <a:prstGeom prst="rect">
            <a:avLst/>
          </a:prstGeom>
          <a:noFill/>
          <a:ln>
            <a:noFill/>
          </a:ln>
        </p:spPr>
      </p:sp>
      <p:sp>
        <p:nvSpPr>
          <p:cNvPr id="547" name="Google Shape;547;p73"/>
          <p:cNvSpPr/>
          <p:nvPr>
            <p:ph idx="4" type="pic"/>
          </p:nvPr>
        </p:nvSpPr>
        <p:spPr>
          <a:xfrm>
            <a:off x="9483362" y="3194057"/>
            <a:ext cx="3458387" cy="3898889"/>
          </a:xfrm>
          <a:prstGeom prst="rect">
            <a:avLst/>
          </a:prstGeom>
          <a:noFill/>
          <a:ln>
            <a:noFill/>
          </a:ln>
        </p:spPr>
      </p:sp>
      <p:sp>
        <p:nvSpPr>
          <p:cNvPr id="548" name="Google Shape;548;p73"/>
          <p:cNvSpPr/>
          <p:nvPr>
            <p:ph idx="5" type="pic"/>
          </p:nvPr>
        </p:nvSpPr>
        <p:spPr>
          <a:xfrm>
            <a:off x="13587818" y="3194057"/>
            <a:ext cx="3458387" cy="3898889"/>
          </a:xfrm>
          <a:prstGeom prst="rect">
            <a:avLst/>
          </a:prstGeom>
          <a:noFill/>
          <a:ln>
            <a:noFill/>
          </a:ln>
        </p:spPr>
      </p:sp>
      <p:pic>
        <p:nvPicPr>
          <p:cNvPr id="549" name="Google Shape;549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73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551" name="Google Shape;551;p73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2" name="Google Shape;552;p73"/>
          <p:cNvSpPr txBox="1"/>
          <p:nvPr>
            <p:ph idx="1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3" name="Google Shape;553;p73"/>
          <p:cNvSpPr txBox="1"/>
          <p:nvPr>
            <p:ph idx="6" type="body"/>
          </p:nvPr>
        </p:nvSpPr>
        <p:spPr>
          <a:xfrm>
            <a:off x="1274450" y="7444310"/>
            <a:ext cx="3532016" cy="145818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4" name="Google Shape;554;p73"/>
          <p:cNvSpPr txBox="1"/>
          <p:nvPr>
            <p:ph idx="7" type="body"/>
          </p:nvPr>
        </p:nvSpPr>
        <p:spPr>
          <a:xfrm>
            <a:off x="5373797" y="7444310"/>
            <a:ext cx="3532016" cy="145818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5" name="Google Shape;555;p73"/>
          <p:cNvSpPr txBox="1"/>
          <p:nvPr>
            <p:ph idx="8" type="body"/>
          </p:nvPr>
        </p:nvSpPr>
        <p:spPr>
          <a:xfrm>
            <a:off x="9473144" y="7444310"/>
            <a:ext cx="3532016" cy="145818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6" name="Google Shape;556;p73"/>
          <p:cNvSpPr txBox="1"/>
          <p:nvPr>
            <p:ph idx="9" type="body"/>
          </p:nvPr>
        </p:nvSpPr>
        <p:spPr>
          <a:xfrm>
            <a:off x="13572493" y="7444310"/>
            <a:ext cx="3532016" cy="145818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5 photos">
  <p:cSld name="Slide with 5 photos">
    <p:bg>
      <p:bgPr>
        <a:solidFill>
          <a:schemeClr val="dk1"/>
        </a:soli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4"/>
          <p:cNvSpPr txBox="1"/>
          <p:nvPr>
            <p:ph idx="12" type="sldNum"/>
          </p:nvPr>
        </p:nvSpPr>
        <p:spPr>
          <a:xfrm>
            <a:off x="1571587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0" lvl="1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0" lvl="2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0" lvl="3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0" lvl="4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0" lvl="5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0" lvl="6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0" lvl="7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0" lvl="8" marL="0" marR="0" algn="l">
              <a:spcBef>
                <a:spcPts val="0"/>
              </a:spcBef>
              <a:buClr>
                <a:srgbClr val="B7B7B7"/>
              </a:buClr>
              <a:buSzPts val="1350"/>
              <a:buFont typeface="Raleway"/>
              <a:buNone/>
              <a:defRPr b="0" i="0" sz="1350" u="none" cap="none" strike="noStrike">
                <a:solidFill>
                  <a:srgbClr val="B7B7B7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9" name="Google Shape;559;p74"/>
          <p:cNvSpPr/>
          <p:nvPr>
            <p:ph idx="2" type="pic"/>
          </p:nvPr>
        </p:nvSpPr>
        <p:spPr>
          <a:xfrm>
            <a:off x="1274450" y="3031190"/>
            <a:ext cx="2484519" cy="2800979"/>
          </a:xfrm>
          <a:prstGeom prst="rect">
            <a:avLst/>
          </a:prstGeom>
          <a:noFill/>
          <a:ln>
            <a:noFill/>
          </a:ln>
        </p:spPr>
      </p:sp>
      <p:sp>
        <p:nvSpPr>
          <p:cNvPr id="560" name="Google Shape;560;p74"/>
          <p:cNvSpPr/>
          <p:nvPr>
            <p:ph idx="3" type="pic"/>
          </p:nvPr>
        </p:nvSpPr>
        <p:spPr>
          <a:xfrm>
            <a:off x="4604250" y="3031190"/>
            <a:ext cx="2484519" cy="2800979"/>
          </a:xfrm>
          <a:prstGeom prst="rect">
            <a:avLst/>
          </a:prstGeom>
          <a:noFill/>
          <a:ln>
            <a:noFill/>
          </a:ln>
        </p:spPr>
      </p:sp>
      <p:sp>
        <p:nvSpPr>
          <p:cNvPr id="561" name="Google Shape;561;p74"/>
          <p:cNvSpPr/>
          <p:nvPr>
            <p:ph idx="4" type="pic"/>
          </p:nvPr>
        </p:nvSpPr>
        <p:spPr>
          <a:xfrm>
            <a:off x="7934054" y="3031190"/>
            <a:ext cx="2484519" cy="2800979"/>
          </a:xfrm>
          <a:prstGeom prst="rect">
            <a:avLst/>
          </a:prstGeom>
          <a:noFill/>
          <a:ln>
            <a:noFill/>
          </a:ln>
        </p:spPr>
      </p:sp>
      <p:sp>
        <p:nvSpPr>
          <p:cNvPr id="562" name="Google Shape;562;p74"/>
          <p:cNvSpPr/>
          <p:nvPr>
            <p:ph idx="5" type="pic"/>
          </p:nvPr>
        </p:nvSpPr>
        <p:spPr>
          <a:xfrm>
            <a:off x="11263854" y="3031190"/>
            <a:ext cx="2484519" cy="2800979"/>
          </a:xfrm>
          <a:prstGeom prst="rect">
            <a:avLst/>
          </a:prstGeom>
          <a:noFill/>
          <a:ln>
            <a:noFill/>
          </a:ln>
        </p:spPr>
      </p:sp>
      <p:sp>
        <p:nvSpPr>
          <p:cNvPr id="563" name="Google Shape;563;p74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564" name="Google Shape;564;p74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5" name="Google Shape;565;p74"/>
          <p:cNvSpPr txBox="1"/>
          <p:nvPr>
            <p:ph idx="1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6" name="Google Shape;566;p74"/>
          <p:cNvSpPr txBox="1"/>
          <p:nvPr>
            <p:ph idx="6" type="body"/>
          </p:nvPr>
        </p:nvSpPr>
        <p:spPr>
          <a:xfrm>
            <a:off x="1017233" y="6169614"/>
            <a:ext cx="3051849" cy="1944216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7" name="Google Shape;567;p74"/>
          <p:cNvSpPr txBox="1"/>
          <p:nvPr>
            <p:ph idx="7" type="body"/>
          </p:nvPr>
        </p:nvSpPr>
        <p:spPr>
          <a:xfrm>
            <a:off x="4343204" y="6169614"/>
            <a:ext cx="3051849" cy="1944216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8" name="Google Shape;568;p74"/>
          <p:cNvSpPr txBox="1"/>
          <p:nvPr>
            <p:ph idx="8" type="body"/>
          </p:nvPr>
        </p:nvSpPr>
        <p:spPr>
          <a:xfrm>
            <a:off x="7669175" y="6169614"/>
            <a:ext cx="3051849" cy="1944216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9" name="Google Shape;569;p74"/>
          <p:cNvSpPr txBox="1"/>
          <p:nvPr>
            <p:ph idx="9" type="body"/>
          </p:nvPr>
        </p:nvSpPr>
        <p:spPr>
          <a:xfrm>
            <a:off x="10995146" y="6169614"/>
            <a:ext cx="3051849" cy="1944216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0" name="Google Shape;570;p74"/>
          <p:cNvSpPr/>
          <p:nvPr>
            <p:ph idx="13" type="pic"/>
          </p:nvPr>
        </p:nvSpPr>
        <p:spPr>
          <a:xfrm>
            <a:off x="14593657" y="3031190"/>
            <a:ext cx="2484519" cy="2800979"/>
          </a:xfrm>
          <a:prstGeom prst="rect">
            <a:avLst/>
          </a:prstGeom>
          <a:noFill/>
          <a:ln>
            <a:noFill/>
          </a:ln>
        </p:spPr>
      </p:sp>
      <p:sp>
        <p:nvSpPr>
          <p:cNvPr id="571" name="Google Shape;571;p74"/>
          <p:cNvSpPr txBox="1"/>
          <p:nvPr>
            <p:ph idx="14" type="body"/>
          </p:nvPr>
        </p:nvSpPr>
        <p:spPr>
          <a:xfrm>
            <a:off x="14321115" y="6169614"/>
            <a:ext cx="3051849" cy="1944216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with 4 photo">
  <p:cSld name="Blank Slide with 4 photo">
    <p:bg>
      <p:bgPr>
        <a:solidFill>
          <a:srgbClr val="FFFFFF"/>
        </a:solid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5"/>
          <p:cNvSpPr/>
          <p:nvPr>
            <p:ph idx="2" type="pic"/>
          </p:nvPr>
        </p:nvSpPr>
        <p:spPr>
          <a:xfrm>
            <a:off x="1274450" y="3194057"/>
            <a:ext cx="3458387" cy="3898889"/>
          </a:xfrm>
          <a:prstGeom prst="rect">
            <a:avLst/>
          </a:prstGeom>
          <a:noFill/>
          <a:ln>
            <a:noFill/>
          </a:ln>
        </p:spPr>
      </p:sp>
      <p:sp>
        <p:nvSpPr>
          <p:cNvPr id="574" name="Google Shape;574;p75"/>
          <p:cNvSpPr/>
          <p:nvPr>
            <p:ph idx="3" type="pic"/>
          </p:nvPr>
        </p:nvSpPr>
        <p:spPr>
          <a:xfrm>
            <a:off x="5378906" y="3194057"/>
            <a:ext cx="3458387" cy="3898889"/>
          </a:xfrm>
          <a:prstGeom prst="rect">
            <a:avLst/>
          </a:prstGeom>
          <a:noFill/>
          <a:ln>
            <a:noFill/>
          </a:ln>
        </p:spPr>
      </p:sp>
      <p:sp>
        <p:nvSpPr>
          <p:cNvPr id="575" name="Google Shape;575;p75"/>
          <p:cNvSpPr/>
          <p:nvPr>
            <p:ph idx="4" type="pic"/>
          </p:nvPr>
        </p:nvSpPr>
        <p:spPr>
          <a:xfrm>
            <a:off x="9483362" y="3194057"/>
            <a:ext cx="3458387" cy="3898889"/>
          </a:xfrm>
          <a:prstGeom prst="rect">
            <a:avLst/>
          </a:prstGeom>
          <a:noFill/>
          <a:ln>
            <a:noFill/>
          </a:ln>
        </p:spPr>
      </p:sp>
      <p:sp>
        <p:nvSpPr>
          <p:cNvPr id="576" name="Google Shape;576;p75"/>
          <p:cNvSpPr/>
          <p:nvPr>
            <p:ph idx="5" type="pic"/>
          </p:nvPr>
        </p:nvSpPr>
        <p:spPr>
          <a:xfrm>
            <a:off x="13587818" y="3194057"/>
            <a:ext cx="3458387" cy="3898889"/>
          </a:xfrm>
          <a:prstGeom prst="rect">
            <a:avLst/>
          </a:prstGeom>
          <a:noFill/>
          <a:ln>
            <a:noFill/>
          </a:ln>
        </p:spPr>
      </p:sp>
      <p:sp>
        <p:nvSpPr>
          <p:cNvPr id="577" name="Google Shape;577;p75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578" name="Google Shape;578;p75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9" name="Google Shape;579;p75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0" name="Google Shape;580;p75"/>
          <p:cNvSpPr txBox="1"/>
          <p:nvPr>
            <p:ph idx="1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50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indent="-228600" lvl="1" marL="9144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1" name="Google Shape;581;p75"/>
          <p:cNvSpPr txBox="1"/>
          <p:nvPr>
            <p:ph idx="6" type="body"/>
          </p:nvPr>
        </p:nvSpPr>
        <p:spPr>
          <a:xfrm>
            <a:off x="1274450" y="7444310"/>
            <a:ext cx="3532016" cy="145818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2" name="Google Shape;582;p75"/>
          <p:cNvSpPr txBox="1"/>
          <p:nvPr>
            <p:ph idx="7" type="body"/>
          </p:nvPr>
        </p:nvSpPr>
        <p:spPr>
          <a:xfrm>
            <a:off x="5373797" y="7444310"/>
            <a:ext cx="3532016" cy="145818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3" name="Google Shape;583;p75"/>
          <p:cNvSpPr txBox="1"/>
          <p:nvPr>
            <p:ph idx="8" type="body"/>
          </p:nvPr>
        </p:nvSpPr>
        <p:spPr>
          <a:xfrm>
            <a:off x="9473144" y="7444310"/>
            <a:ext cx="3532016" cy="145818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4" name="Google Shape;584;p75"/>
          <p:cNvSpPr txBox="1"/>
          <p:nvPr>
            <p:ph idx="9" type="body"/>
          </p:nvPr>
        </p:nvSpPr>
        <p:spPr>
          <a:xfrm>
            <a:off x="13572493" y="7444310"/>
            <a:ext cx="3532016" cy="145818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1_Blank Slide">
    <p:bg>
      <p:bgPr>
        <a:solidFill>
          <a:schemeClr val="dk1"/>
        </a:solidFill>
      </p:bgPr>
    </p:bg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840746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76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588" name="Google Shape;588;p76"/>
          <p:cNvSpPr txBox="1"/>
          <p:nvPr>
            <p:ph idx="12" type="sldNum"/>
          </p:nvPr>
        </p:nvSpPr>
        <p:spPr>
          <a:xfrm>
            <a:off x="1101313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90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90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90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90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90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90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90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90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90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9" name="Google Shape;589;p76"/>
          <p:cNvSpPr txBox="1"/>
          <p:nvPr>
            <p:ph type="title"/>
          </p:nvPr>
        </p:nvSpPr>
        <p:spPr>
          <a:xfrm>
            <a:off x="1101311" y="958067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400"/>
              <a:buFont typeface="Open Sans SemiBold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400"/>
              <a:buFont typeface="Open Sans SemiBold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400"/>
              <a:buFont typeface="Open Sans SemiBold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400"/>
              <a:buFont typeface="Open Sans SemiBold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400"/>
              <a:buFont typeface="Poppins Medium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400"/>
              <a:buFont typeface="Poppins Medium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400"/>
              <a:buFont typeface="Poppins Medium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400"/>
              <a:buFont typeface="Poppins Medium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8" name="Google Shape;58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 1">
  <p:cSld name="4_Title and Content 1"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7"/>
          <p:cNvSpPr/>
          <p:nvPr>
            <p:ph idx="2" type="pic"/>
          </p:nvPr>
        </p:nvSpPr>
        <p:spPr>
          <a:xfrm>
            <a:off x="11795862" y="0"/>
            <a:ext cx="65154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592" name="Google Shape;592;p77"/>
          <p:cNvSpPr txBox="1"/>
          <p:nvPr>
            <p:ph idx="1" type="body"/>
          </p:nvPr>
        </p:nvSpPr>
        <p:spPr>
          <a:xfrm>
            <a:off x="1257300" y="3355656"/>
            <a:ext cx="9715200" cy="60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1601"/>
              </a:spcBef>
              <a:spcAft>
                <a:spcPts val="0"/>
              </a:spcAft>
              <a:buClr>
                <a:srgbClr val="556768"/>
              </a:buClr>
              <a:buSzPts val="2100"/>
              <a:buFont typeface="Arial"/>
              <a:buChar char="•"/>
              <a:defRPr b="0" i="0">
                <a:solidFill>
                  <a:srgbClr val="55676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56768"/>
              </a:buClr>
              <a:buSzPts val="1800"/>
              <a:buFont typeface="Arial"/>
              <a:buChar char="•"/>
              <a:defRPr b="0" i="0">
                <a:solidFill>
                  <a:srgbClr val="55676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56768"/>
              </a:buClr>
              <a:buSzPts val="1500"/>
              <a:buFont typeface="Arial"/>
              <a:buChar char="•"/>
              <a:defRPr b="0" i="0">
                <a:solidFill>
                  <a:srgbClr val="55676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56768"/>
              </a:buClr>
              <a:buSzPts val="1400"/>
              <a:buFont typeface="Arial"/>
              <a:buChar char="•"/>
              <a:defRPr b="0" i="0">
                <a:solidFill>
                  <a:srgbClr val="55676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56768"/>
              </a:buClr>
              <a:buSzPts val="1400"/>
              <a:buFont typeface="Arial"/>
              <a:buChar char="•"/>
              <a:defRPr b="0" i="0">
                <a:solidFill>
                  <a:srgbClr val="55676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93" name="Google Shape;593;p77"/>
          <p:cNvSpPr/>
          <p:nvPr/>
        </p:nvSpPr>
        <p:spPr>
          <a:xfrm>
            <a:off x="2" y="742038"/>
            <a:ext cx="765600" cy="9544800"/>
          </a:xfrm>
          <a:prstGeom prst="rect">
            <a:avLst/>
          </a:prstGeom>
          <a:solidFill>
            <a:srgbClr val="1F1F2C">
              <a:alpha val="84313"/>
            </a:srgbClr>
          </a:solidFill>
          <a:ln>
            <a:noFill/>
          </a:ln>
        </p:spPr>
        <p:txBody>
          <a:bodyPr anchorCtr="0" anchor="ctr" bIns="68550" lIns="137125" spcFirstLastPara="1" rIns="137125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77"/>
          <p:cNvSpPr/>
          <p:nvPr/>
        </p:nvSpPr>
        <p:spPr>
          <a:xfrm>
            <a:off x="-1874" y="11"/>
            <a:ext cx="765600" cy="742200"/>
          </a:xfrm>
          <a:prstGeom prst="rect">
            <a:avLst/>
          </a:prstGeom>
          <a:solidFill>
            <a:srgbClr val="0060FF"/>
          </a:solidFill>
          <a:ln>
            <a:noFill/>
          </a:ln>
        </p:spPr>
        <p:txBody>
          <a:bodyPr anchorCtr="0" anchor="ctr" bIns="68550" lIns="137125" spcFirstLastPara="1" rIns="137125" wrap="square" tIns="68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5" name="Google Shape;595;p77"/>
          <p:cNvPicPr preferRelativeResize="0"/>
          <p:nvPr/>
        </p:nvPicPr>
        <p:blipFill rotWithShape="1">
          <a:blip r:embed="rId2">
            <a:alphaModFix amt="67000"/>
          </a:blip>
          <a:srcRect b="0" l="0" r="0" t="0"/>
          <a:stretch/>
        </p:blipFill>
        <p:spPr>
          <a:xfrm flipH="1">
            <a:off x="107265" y="97397"/>
            <a:ext cx="547266" cy="547266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77"/>
          <p:cNvSpPr txBox="1"/>
          <p:nvPr>
            <p:ph type="title"/>
          </p:nvPr>
        </p:nvSpPr>
        <p:spPr>
          <a:xfrm>
            <a:off x="1170487" y="109901"/>
            <a:ext cx="9123600" cy="18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b="1" i="0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100"/>
              <a:buFont typeface="Open Sans SemiBold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100"/>
              <a:buFont typeface="Open Sans SemiBold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100"/>
              <a:buFont typeface="Open Sans SemiBold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100"/>
              <a:buFont typeface="Open Sans SemiBold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100"/>
              <a:buFont typeface="Poppins Medium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100"/>
              <a:buFont typeface="Poppins Medium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100"/>
              <a:buFont typeface="Poppins Medium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D30"/>
              </a:buClr>
              <a:buSzPts val="1100"/>
              <a:buFont typeface="Poppins Medium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4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0" name="Google Shape;70;p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4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38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29" Type="http://schemas.openxmlformats.org/officeDocument/2006/relationships/theme" Target="../theme/theme3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3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65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69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29" Type="http://schemas.openxmlformats.org/officeDocument/2006/relationships/theme" Target="../theme/theme2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0"/>
          <p:cNvSpPr txBox="1"/>
          <p:nvPr>
            <p:ph type="title"/>
          </p:nvPr>
        </p:nvSpPr>
        <p:spPr>
          <a:xfrm>
            <a:off x="1101311" y="1222494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5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0" u="none" cap="none" strike="noStrike">
                <a:solidFill>
                  <a:srgbClr val="272D3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0" u="none" cap="none" strike="noStrike">
                <a:solidFill>
                  <a:srgbClr val="272D3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0" u="none" cap="none" strike="noStrike">
                <a:solidFill>
                  <a:srgbClr val="272D3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7500" u="none" cap="none" strike="noStrike">
                <a:solidFill>
                  <a:srgbClr val="272D3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500" u="none" cap="none" strike="noStrike">
                <a:solidFill>
                  <a:srgbClr val="272D30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500" u="none" cap="none" strike="noStrike">
                <a:solidFill>
                  <a:srgbClr val="272D30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500" u="none" cap="none" strike="noStrike">
                <a:solidFill>
                  <a:srgbClr val="272D30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500" u="none" cap="none" strike="noStrike">
                <a:solidFill>
                  <a:srgbClr val="272D30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22" name="Google Shape;122;p30"/>
          <p:cNvSpPr txBox="1"/>
          <p:nvPr>
            <p:ph idx="1" type="body"/>
          </p:nvPr>
        </p:nvSpPr>
        <p:spPr>
          <a:xfrm>
            <a:off x="1101311" y="2497208"/>
            <a:ext cx="16085379" cy="6270557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65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 sz="165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 sz="165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 sz="165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None/>
              <a:defRPr b="0" i="0" sz="165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30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35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" name="Google Shape;124;p30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5" name="Google Shape;125;p3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4320">
          <p15:clr>
            <a:srgbClr val="F26B43"/>
          </p15:clr>
        </p15:guide>
        <p15:guide id="2" pos="76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9"/>
          <p:cNvSpPr txBox="1"/>
          <p:nvPr>
            <p:ph type="title"/>
          </p:nvPr>
        </p:nvSpPr>
        <p:spPr>
          <a:xfrm>
            <a:off x="1101311" y="1222494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3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5000" u="none" cap="none" strike="noStrike">
                <a:solidFill>
                  <a:srgbClr val="272D3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5000" u="none" cap="none" strike="noStrike">
                <a:solidFill>
                  <a:srgbClr val="272D3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5000" u="none" cap="none" strike="noStrike">
                <a:solidFill>
                  <a:srgbClr val="272D3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5000" u="none" cap="none" strike="noStrike">
                <a:solidFill>
                  <a:srgbClr val="272D3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5000" u="none" cap="none" strike="noStrike">
                <a:solidFill>
                  <a:srgbClr val="272D30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5000" u="none" cap="none" strike="noStrike">
                <a:solidFill>
                  <a:srgbClr val="272D30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5000" u="none" cap="none" strike="noStrike">
                <a:solidFill>
                  <a:srgbClr val="272D30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5000" u="none" cap="none" strike="noStrike">
                <a:solidFill>
                  <a:srgbClr val="272D30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62" name="Google Shape;362;p39"/>
          <p:cNvSpPr txBox="1"/>
          <p:nvPr>
            <p:ph idx="1" type="body"/>
          </p:nvPr>
        </p:nvSpPr>
        <p:spPr>
          <a:xfrm>
            <a:off x="1101311" y="2497208"/>
            <a:ext cx="16085379" cy="6270557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285750" lvl="5" marL="2743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85750" lvl="6" marL="32004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85750" lvl="7" marL="36576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85750" lvl="8" marL="4114800" marR="0" rtl="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3" name="Google Shape;363;p39"/>
          <p:cNvSpPr txBox="1"/>
          <p:nvPr>
            <p:ph idx="12" type="sldNum"/>
          </p:nvPr>
        </p:nvSpPr>
        <p:spPr>
          <a:xfrm>
            <a:off x="1101311" y="9480072"/>
            <a:ext cx="671513" cy="361950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>
            <a:lvl1pPr indent="0" lvl="0" marL="0" marR="0" rt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l">
              <a:spcBef>
                <a:spcPts val="0"/>
              </a:spcBef>
              <a:buClr>
                <a:srgbClr val="B7B7B7"/>
              </a:buClr>
              <a:buSzPts val="135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4" name="Google Shape;364;p39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  <a:defRPr b="0" i="0" sz="1350" u="none" cap="none" strike="noStrike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65" name="Google Shape;365;p3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5840745" y="9430968"/>
            <a:ext cx="1404449" cy="30358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4320">
          <p15:clr>
            <a:srgbClr val="F26B43"/>
          </p15:clr>
        </p15:guide>
        <p15:guide id="2" pos="76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12.png"/><Relationship Id="rId6" Type="http://schemas.openxmlformats.org/officeDocument/2006/relationships/image" Target="../media/image16.png"/><Relationship Id="rId7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73.png"/><Relationship Id="rId5" Type="http://schemas.openxmlformats.org/officeDocument/2006/relationships/image" Target="../media/image58.png"/><Relationship Id="rId6" Type="http://schemas.openxmlformats.org/officeDocument/2006/relationships/image" Target="../media/image67.png"/><Relationship Id="rId7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73.png"/><Relationship Id="rId5" Type="http://schemas.openxmlformats.org/officeDocument/2006/relationships/image" Target="../media/image58.png"/><Relationship Id="rId6" Type="http://schemas.openxmlformats.org/officeDocument/2006/relationships/image" Target="../media/image67.png"/><Relationship Id="rId7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89.png"/><Relationship Id="rId5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88.png"/><Relationship Id="rId5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81.png"/><Relationship Id="rId5" Type="http://schemas.openxmlformats.org/officeDocument/2006/relationships/image" Target="../media/image94.png"/><Relationship Id="rId6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97.png"/><Relationship Id="rId5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Relationship Id="rId4" Type="http://schemas.openxmlformats.org/officeDocument/2006/relationships/image" Target="../media/image95.png"/><Relationship Id="rId5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6" Type="http://schemas.openxmlformats.org/officeDocument/2006/relationships/chart" Target="../charts/chart4.xml"/><Relationship Id="rId7" Type="http://schemas.openxmlformats.org/officeDocument/2006/relationships/image" Target="../media/image26.png"/><Relationship Id="rId8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Relationship Id="rId4" Type="http://schemas.openxmlformats.org/officeDocument/2006/relationships/image" Target="../media/image92.png"/><Relationship Id="rId5" Type="http://schemas.openxmlformats.org/officeDocument/2006/relationships/image" Target="../media/image83.png"/><Relationship Id="rId6" Type="http://schemas.openxmlformats.org/officeDocument/2006/relationships/image" Target="../media/image96.png"/><Relationship Id="rId7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4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7.png"/><Relationship Id="rId4" Type="http://schemas.openxmlformats.org/officeDocument/2006/relationships/image" Target="../media/image93.png"/><Relationship Id="rId5" Type="http://schemas.openxmlformats.org/officeDocument/2006/relationships/image" Target="../media/image76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6.jp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6.jp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6.jp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Relationship Id="rId4" Type="http://schemas.openxmlformats.org/officeDocument/2006/relationships/image" Target="../media/image84.png"/><Relationship Id="rId5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Relationship Id="rId4" Type="http://schemas.openxmlformats.org/officeDocument/2006/relationships/image" Target="../media/image82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21.png"/><Relationship Id="rId8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33.png"/><Relationship Id="rId5" Type="http://schemas.openxmlformats.org/officeDocument/2006/relationships/image" Target="../media/image29.png"/><Relationship Id="rId6" Type="http://schemas.openxmlformats.org/officeDocument/2006/relationships/image" Target="../media/image32.png"/><Relationship Id="rId7" Type="http://schemas.openxmlformats.org/officeDocument/2006/relationships/image" Target="../media/image30.png"/><Relationship Id="rId8" Type="http://schemas.openxmlformats.org/officeDocument/2006/relationships/image" Target="../media/image50.png"/><Relationship Id="rId11" Type="http://schemas.openxmlformats.org/officeDocument/2006/relationships/image" Target="../media/image41.png"/><Relationship Id="rId10" Type="http://schemas.openxmlformats.org/officeDocument/2006/relationships/image" Target="../media/image36.png"/><Relationship Id="rId13" Type="http://schemas.openxmlformats.org/officeDocument/2006/relationships/image" Target="../media/image40.png"/><Relationship Id="rId12" Type="http://schemas.openxmlformats.org/officeDocument/2006/relationships/image" Target="../media/image48.jpg"/><Relationship Id="rId14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61.png"/><Relationship Id="rId21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image" Target="../media/image35.png"/><Relationship Id="rId9" Type="http://schemas.openxmlformats.org/officeDocument/2006/relationships/image" Target="../media/image47.png"/><Relationship Id="rId5" Type="http://schemas.openxmlformats.org/officeDocument/2006/relationships/image" Target="../media/image34.png"/><Relationship Id="rId6" Type="http://schemas.openxmlformats.org/officeDocument/2006/relationships/image" Target="../media/image43.png"/><Relationship Id="rId7" Type="http://schemas.openxmlformats.org/officeDocument/2006/relationships/image" Target="../media/image31.png"/><Relationship Id="rId8" Type="http://schemas.openxmlformats.org/officeDocument/2006/relationships/image" Target="../media/image38.png"/><Relationship Id="rId11" Type="http://schemas.openxmlformats.org/officeDocument/2006/relationships/image" Target="../media/image39.png"/><Relationship Id="rId10" Type="http://schemas.openxmlformats.org/officeDocument/2006/relationships/image" Target="../media/image37.png"/><Relationship Id="rId13" Type="http://schemas.openxmlformats.org/officeDocument/2006/relationships/image" Target="../media/image49.png"/><Relationship Id="rId12" Type="http://schemas.openxmlformats.org/officeDocument/2006/relationships/image" Target="../media/image51.png"/><Relationship Id="rId15" Type="http://schemas.openxmlformats.org/officeDocument/2006/relationships/image" Target="../media/image45.png"/><Relationship Id="rId14" Type="http://schemas.openxmlformats.org/officeDocument/2006/relationships/image" Target="../media/image44.png"/><Relationship Id="rId17" Type="http://schemas.openxmlformats.org/officeDocument/2006/relationships/image" Target="../media/image52.png"/><Relationship Id="rId16" Type="http://schemas.openxmlformats.org/officeDocument/2006/relationships/image" Target="../media/image57.png"/><Relationship Id="rId19" Type="http://schemas.openxmlformats.org/officeDocument/2006/relationships/image" Target="../media/image74.png"/><Relationship Id="rId18" Type="http://schemas.openxmlformats.org/officeDocument/2006/relationships/image" Target="../media/image5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Relationship Id="rId4" Type="http://schemas.openxmlformats.org/officeDocument/2006/relationships/image" Target="../media/image70.jpg"/><Relationship Id="rId9" Type="http://schemas.openxmlformats.org/officeDocument/2006/relationships/image" Target="../media/image69.png"/><Relationship Id="rId5" Type="http://schemas.openxmlformats.org/officeDocument/2006/relationships/image" Target="../media/image65.jpg"/><Relationship Id="rId6" Type="http://schemas.openxmlformats.org/officeDocument/2006/relationships/image" Target="../media/image68.jpg"/><Relationship Id="rId7" Type="http://schemas.openxmlformats.org/officeDocument/2006/relationships/image" Target="../media/image54.png"/><Relationship Id="rId8" Type="http://schemas.openxmlformats.org/officeDocument/2006/relationships/image" Target="../media/image62.png"/><Relationship Id="rId10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71.jpg"/><Relationship Id="rId9" Type="http://schemas.openxmlformats.org/officeDocument/2006/relationships/image" Target="../media/image27.png"/><Relationship Id="rId5" Type="http://schemas.openxmlformats.org/officeDocument/2006/relationships/image" Target="../media/image63.jpg"/><Relationship Id="rId6" Type="http://schemas.openxmlformats.org/officeDocument/2006/relationships/image" Target="../media/image78.png"/><Relationship Id="rId7" Type="http://schemas.openxmlformats.org/officeDocument/2006/relationships/image" Target="../media/image66.png"/><Relationship Id="rId8" Type="http://schemas.openxmlformats.org/officeDocument/2006/relationships/image" Target="../media/image6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73.png"/><Relationship Id="rId6" Type="http://schemas.openxmlformats.org/officeDocument/2006/relationships/image" Target="../media/image58.png"/><Relationship Id="rId7" Type="http://schemas.openxmlformats.org/officeDocument/2006/relationships/image" Target="../media/image6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Relationship Id="rId4" Type="http://schemas.openxmlformats.org/officeDocument/2006/relationships/image" Target="../media/image73.png"/><Relationship Id="rId5" Type="http://schemas.openxmlformats.org/officeDocument/2006/relationships/image" Target="../media/image58.png"/><Relationship Id="rId6" Type="http://schemas.openxmlformats.org/officeDocument/2006/relationships/image" Target="../media/image67.png"/><Relationship Id="rId7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73.png"/><Relationship Id="rId5" Type="http://schemas.openxmlformats.org/officeDocument/2006/relationships/image" Target="../media/image58.png"/><Relationship Id="rId6" Type="http://schemas.openxmlformats.org/officeDocument/2006/relationships/image" Target="../media/image67.png"/><Relationship Id="rId7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FFFF"/>
        </a:solidFill>
      </p:bgPr>
    </p:bg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"/>
          <p:cNvSpPr/>
          <p:nvPr/>
        </p:nvSpPr>
        <p:spPr>
          <a:xfrm>
            <a:off x="11087100" y="3086100"/>
            <a:ext cx="7200900" cy="7200900"/>
          </a:xfrm>
          <a:custGeom>
            <a:rect b="b" l="l" r="r" t="t"/>
            <a:pathLst>
              <a:path extrusionOk="0" h="7200900" w="7200900">
                <a:moveTo>
                  <a:pt x="0" y="0"/>
                </a:moveTo>
                <a:lnTo>
                  <a:pt x="7200900" y="0"/>
                </a:lnTo>
                <a:lnTo>
                  <a:pt x="720090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1"/>
          <p:cNvSpPr/>
          <p:nvPr/>
        </p:nvSpPr>
        <p:spPr>
          <a:xfrm>
            <a:off x="15720864" y="1427539"/>
            <a:ext cx="482144" cy="467032"/>
          </a:xfrm>
          <a:custGeom>
            <a:rect b="b" l="l" r="r" t="t"/>
            <a:pathLst>
              <a:path extrusionOk="0" h="467032" w="482144">
                <a:moveTo>
                  <a:pt x="0" y="0"/>
                </a:moveTo>
                <a:lnTo>
                  <a:pt x="482145" y="0"/>
                </a:lnTo>
                <a:lnTo>
                  <a:pt x="482145" y="467031"/>
                </a:lnTo>
                <a:lnTo>
                  <a:pt x="0" y="467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1"/>
          <p:cNvSpPr/>
          <p:nvPr/>
        </p:nvSpPr>
        <p:spPr>
          <a:xfrm rot="7682761">
            <a:off x="-1383321" y="-1859499"/>
            <a:ext cx="4114800" cy="4114800"/>
          </a:xfrm>
          <a:custGeom>
            <a:rect b="b" l="l" r="r" t="t"/>
            <a:pathLst>
              <a:path extrusionOk="0"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1"/>
          <p:cNvSpPr txBox="1"/>
          <p:nvPr/>
        </p:nvSpPr>
        <p:spPr>
          <a:xfrm>
            <a:off x="1722956" y="6564251"/>
            <a:ext cx="8883055" cy="695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230">
                <a:solidFill>
                  <a:srgbClr val="0C3E5B"/>
                </a:solidFill>
                <a:latin typeface="Arial"/>
                <a:ea typeface="Arial"/>
                <a:cs typeface="Arial"/>
                <a:sym typeface="Arial"/>
              </a:rPr>
              <a:t>Jubcor Presentation </a:t>
            </a:r>
            <a:endParaRPr/>
          </a:p>
        </p:txBody>
      </p:sp>
      <p:grpSp>
        <p:nvGrpSpPr>
          <p:cNvPr id="605" name="Google Shape;605;p1"/>
          <p:cNvGrpSpPr/>
          <p:nvPr/>
        </p:nvGrpSpPr>
        <p:grpSpPr>
          <a:xfrm>
            <a:off x="1541975" y="7242845"/>
            <a:ext cx="8675338" cy="796904"/>
            <a:chOff x="7647" y="-185925"/>
            <a:chExt cx="1652823" cy="155100"/>
          </a:xfrm>
        </p:grpSpPr>
        <p:sp>
          <p:nvSpPr>
            <p:cNvPr id="606" name="Google Shape;606;p1"/>
            <p:cNvSpPr/>
            <p:nvPr/>
          </p:nvSpPr>
          <p:spPr>
            <a:xfrm>
              <a:off x="7647" y="-176337"/>
              <a:ext cx="1645174" cy="135928"/>
            </a:xfrm>
            <a:custGeom>
              <a:rect b="b" l="l" r="r" t="t"/>
              <a:pathLst>
                <a:path extrusionOk="0" h="135928" w="1342999">
                  <a:moveTo>
                    <a:pt x="20195" y="0"/>
                  </a:moveTo>
                  <a:lnTo>
                    <a:pt x="1322804" y="0"/>
                  </a:lnTo>
                  <a:cubicBezTo>
                    <a:pt x="1333957" y="0"/>
                    <a:pt x="1342999" y="9042"/>
                    <a:pt x="1342999" y="20195"/>
                  </a:cubicBezTo>
                  <a:lnTo>
                    <a:pt x="1342999" y="115733"/>
                  </a:lnTo>
                  <a:cubicBezTo>
                    <a:pt x="1342999" y="126887"/>
                    <a:pt x="1333957" y="135928"/>
                    <a:pt x="1322804" y="135928"/>
                  </a:cubicBezTo>
                  <a:lnTo>
                    <a:pt x="20195" y="135928"/>
                  </a:lnTo>
                  <a:cubicBezTo>
                    <a:pt x="9042" y="135928"/>
                    <a:pt x="0" y="126887"/>
                    <a:pt x="0" y="115733"/>
                  </a:cubicBezTo>
                  <a:lnTo>
                    <a:pt x="0" y="20195"/>
                  </a:lnTo>
                  <a:cubicBezTo>
                    <a:pt x="0" y="9042"/>
                    <a:pt x="9042" y="0"/>
                    <a:pt x="20195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952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1"/>
            <p:cNvSpPr txBox="1"/>
            <p:nvPr/>
          </p:nvSpPr>
          <p:spPr>
            <a:xfrm>
              <a:off x="42871" y="-185925"/>
              <a:ext cx="1617600" cy="15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725" lIns="68725" spcFirstLastPara="1" rIns="68725" wrap="square" tIns="68725">
              <a:no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E28126"/>
                  </a:solidFill>
                  <a:latin typeface="Arial"/>
                  <a:ea typeface="Arial"/>
                  <a:cs typeface="Arial"/>
                  <a:sym typeface="Arial"/>
                </a:rPr>
                <a:t>AI-powered Visual Inspection for Facilities operating in Marine Environments</a:t>
              </a:r>
              <a:endParaRPr sz="900"/>
            </a:p>
          </p:txBody>
        </p:sp>
      </p:grpSp>
      <p:sp>
        <p:nvSpPr>
          <p:cNvPr id="608" name="Google Shape;608;p1"/>
          <p:cNvSpPr/>
          <p:nvPr/>
        </p:nvSpPr>
        <p:spPr>
          <a:xfrm>
            <a:off x="1648667" y="7412516"/>
            <a:ext cx="457550" cy="457550"/>
          </a:xfrm>
          <a:custGeom>
            <a:rect b="b" l="l" r="r" t="t"/>
            <a:pathLst>
              <a:path extrusionOk="0" h="457550" w="457550">
                <a:moveTo>
                  <a:pt x="0" y="0"/>
                </a:moveTo>
                <a:lnTo>
                  <a:pt x="457550" y="0"/>
                </a:lnTo>
                <a:lnTo>
                  <a:pt x="457550" y="457550"/>
                </a:lnTo>
                <a:lnTo>
                  <a:pt x="0" y="4575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1"/>
          <p:cNvSpPr txBox="1"/>
          <p:nvPr/>
        </p:nvSpPr>
        <p:spPr>
          <a:xfrm>
            <a:off x="12636141" y="6190113"/>
            <a:ext cx="6651600" cy="14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8">
                <a:solidFill>
                  <a:srgbClr val="0C3E5B"/>
                </a:solidFill>
                <a:latin typeface="Arial"/>
                <a:ea typeface="Arial"/>
                <a:cs typeface="Arial"/>
                <a:sym typeface="Arial"/>
              </a:rPr>
              <a:t>Presented By: </a:t>
            </a:r>
            <a:br>
              <a:rPr lang="en" sz="3908">
                <a:solidFill>
                  <a:srgbClr val="0C3E5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3908">
                <a:solidFill>
                  <a:srgbClr val="0C3E5B"/>
                </a:solidFill>
                <a:latin typeface="Arial"/>
                <a:ea typeface="Arial"/>
                <a:cs typeface="Arial"/>
                <a:sym typeface="Arial"/>
              </a:rPr>
              <a:t>Hamza Alam</a:t>
            </a:r>
            <a:endParaRPr/>
          </a:p>
        </p:txBody>
      </p:sp>
      <p:grpSp>
        <p:nvGrpSpPr>
          <p:cNvPr id="610" name="Google Shape;610;p1"/>
          <p:cNvGrpSpPr/>
          <p:nvPr/>
        </p:nvGrpSpPr>
        <p:grpSpPr>
          <a:xfrm>
            <a:off x="1722956" y="2301968"/>
            <a:ext cx="7956584" cy="2962195"/>
            <a:chOff x="0" y="-466725"/>
            <a:chExt cx="10608778" cy="3949593"/>
          </a:xfrm>
        </p:grpSpPr>
        <p:sp>
          <p:nvSpPr>
            <p:cNvPr id="611" name="Google Shape;611;p1"/>
            <p:cNvSpPr txBox="1"/>
            <p:nvPr/>
          </p:nvSpPr>
          <p:spPr>
            <a:xfrm>
              <a:off x="54198" y="-466725"/>
              <a:ext cx="9004452" cy="2910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76">
                  <a:solidFill>
                    <a:srgbClr val="0C3E5A"/>
                  </a:solidFill>
                  <a:latin typeface="Rasa"/>
                  <a:ea typeface="Rasa"/>
                  <a:cs typeface="Rasa"/>
                  <a:sym typeface="Rasa"/>
                </a:rPr>
                <a:t>JUBCOR</a:t>
              </a:r>
              <a:endParaRPr/>
            </a:p>
          </p:txBody>
        </p:sp>
        <p:sp>
          <p:nvSpPr>
            <p:cNvPr id="612" name="Google Shape;612;p1"/>
            <p:cNvSpPr/>
            <p:nvPr/>
          </p:nvSpPr>
          <p:spPr>
            <a:xfrm>
              <a:off x="54198" y="2005202"/>
              <a:ext cx="10427516" cy="891503"/>
            </a:xfrm>
            <a:custGeom>
              <a:rect b="b" l="l" r="r" t="t"/>
              <a:pathLst>
                <a:path extrusionOk="0" h="152400" w="1782556">
                  <a:moveTo>
                    <a:pt x="0" y="0"/>
                  </a:moveTo>
                  <a:lnTo>
                    <a:pt x="1782556" y="0"/>
                  </a:lnTo>
                  <a:lnTo>
                    <a:pt x="1782556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281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1"/>
            <p:cNvSpPr/>
            <p:nvPr/>
          </p:nvSpPr>
          <p:spPr>
            <a:xfrm rot="5400000">
              <a:off x="8501551" y="916541"/>
              <a:ext cx="2681013" cy="1279313"/>
            </a:xfrm>
            <a:custGeom>
              <a:rect b="b" l="l" r="r" t="t"/>
              <a:pathLst>
                <a:path extrusionOk="0" h="218695" w="458312">
                  <a:moveTo>
                    <a:pt x="0" y="0"/>
                  </a:moveTo>
                  <a:lnTo>
                    <a:pt x="458312" y="0"/>
                  </a:lnTo>
                  <a:lnTo>
                    <a:pt x="458312" y="218695"/>
                  </a:lnTo>
                  <a:lnTo>
                    <a:pt x="0" y="218695"/>
                  </a:lnTo>
                  <a:close/>
                </a:path>
              </a:pathLst>
            </a:custGeom>
            <a:solidFill>
              <a:srgbClr val="0C3E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1"/>
            <p:cNvSpPr txBox="1"/>
            <p:nvPr/>
          </p:nvSpPr>
          <p:spPr>
            <a:xfrm>
              <a:off x="0" y="2055964"/>
              <a:ext cx="9058650" cy="8407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499">
                  <a:solidFill>
                    <a:srgbClr val="FFFFFF"/>
                  </a:solidFill>
                  <a:latin typeface="Rasa"/>
                  <a:ea typeface="Rasa"/>
                  <a:cs typeface="Rasa"/>
                  <a:sym typeface="Rasa"/>
                </a:rPr>
                <a:t>CONFERENCE &amp; EXHIBITION</a:t>
              </a:r>
              <a:endParaRPr/>
            </a:p>
          </p:txBody>
        </p:sp>
        <p:sp>
          <p:nvSpPr>
            <p:cNvPr id="615" name="Google Shape;615;p1"/>
            <p:cNvSpPr txBox="1"/>
            <p:nvPr/>
          </p:nvSpPr>
          <p:spPr>
            <a:xfrm rot="5400000">
              <a:off x="8666000" y="894224"/>
              <a:ext cx="2561608" cy="13239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5570">
                  <a:solidFill>
                    <a:srgbClr val="FFFFFF"/>
                  </a:solidFill>
                  <a:latin typeface="Rasa"/>
                  <a:ea typeface="Rasa"/>
                  <a:cs typeface="Rasa"/>
                  <a:sym typeface="Rasa"/>
                </a:rPr>
                <a:t>2024</a:t>
              </a:r>
              <a:endParaRPr/>
            </a:p>
          </p:txBody>
        </p:sp>
        <p:sp>
          <p:nvSpPr>
            <p:cNvPr id="616" name="Google Shape;616;p1"/>
            <p:cNvSpPr txBox="1"/>
            <p:nvPr/>
          </p:nvSpPr>
          <p:spPr>
            <a:xfrm>
              <a:off x="36201" y="2958141"/>
              <a:ext cx="10445513" cy="5247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73">
                  <a:solidFill>
                    <a:srgbClr val="0C3E5B"/>
                  </a:solidFill>
                  <a:latin typeface="Arial"/>
                  <a:ea typeface="Arial"/>
                  <a:cs typeface="Arial"/>
                  <a:sym typeface="Arial"/>
                </a:rPr>
                <a:t>INNOVATIVE SOLUTIONS FOR CORROSION CHALLENGES</a:t>
              </a:r>
              <a:endParaRPr/>
            </a:p>
          </p:txBody>
        </p:sp>
      </p:grpSp>
      <p:pic>
        <p:nvPicPr>
          <p:cNvPr descr="A black and grey logo&#10;&#10;Description automatically generated" id="617" name="Google Shape;617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944156" y="1457438"/>
            <a:ext cx="4035560" cy="874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0"/>
          <p:cNvSpPr/>
          <p:nvPr/>
        </p:nvSpPr>
        <p:spPr>
          <a:xfrm>
            <a:off x="14630400" y="266700"/>
            <a:ext cx="3471959" cy="1900108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10"/>
          <p:cNvSpPr txBox="1"/>
          <p:nvPr/>
        </p:nvSpPr>
        <p:spPr>
          <a:xfrm>
            <a:off x="1064189" y="758300"/>
            <a:ext cx="16588911" cy="7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600" lIns="28600" spcFirstLastPara="1" rIns="28600" wrap="square" tIns="28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" sz="4601" u="none" cap="none" strike="noStrike">
                <a:solidFill>
                  <a:srgbClr val="171137"/>
                </a:solidFill>
                <a:latin typeface="Proxima Nova"/>
                <a:ea typeface="Proxima Nova"/>
                <a:cs typeface="Proxima Nova"/>
                <a:sym typeface="Proxima Nova"/>
              </a:rPr>
              <a:t>Maintenance Strategy using Abyss Fabric IR 4.0 Process</a:t>
            </a:r>
            <a:endParaRPr/>
          </a:p>
        </p:txBody>
      </p:sp>
      <p:sp>
        <p:nvSpPr>
          <p:cNvPr id="955" name="Google Shape;955;p10"/>
          <p:cNvSpPr/>
          <p:nvPr/>
        </p:nvSpPr>
        <p:spPr>
          <a:xfrm>
            <a:off x="13348001" y="3242100"/>
            <a:ext cx="4548600" cy="51426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10"/>
          <p:cNvSpPr/>
          <p:nvPr/>
        </p:nvSpPr>
        <p:spPr>
          <a:xfrm>
            <a:off x="10319801" y="7501152"/>
            <a:ext cx="2109600" cy="5616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Inspection History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10"/>
          <p:cNvSpPr/>
          <p:nvPr/>
        </p:nvSpPr>
        <p:spPr>
          <a:xfrm>
            <a:off x="10310198" y="4671833"/>
            <a:ext cx="2109600" cy="1711343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Estimated wall loss =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Blister Height * 1/x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10"/>
          <p:cNvSpPr/>
          <p:nvPr/>
        </p:nvSpPr>
        <p:spPr>
          <a:xfrm>
            <a:off x="10328501" y="6496772"/>
            <a:ext cx="2109600" cy="9060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Remaining Useful Thickness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10"/>
          <p:cNvSpPr/>
          <p:nvPr/>
        </p:nvSpPr>
        <p:spPr>
          <a:xfrm>
            <a:off x="13724900" y="3639053"/>
            <a:ext cx="3929400" cy="7884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Inspection / Maintenance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Priority 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(Severe, High, Medium, Low)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10"/>
          <p:cNvSpPr/>
          <p:nvPr/>
        </p:nvSpPr>
        <p:spPr>
          <a:xfrm>
            <a:off x="6804300" y="4775351"/>
            <a:ext cx="2212200" cy="19032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Blister Height Assessment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SC1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SC2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SC3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1" name="Google Shape;961;p10"/>
          <p:cNvCxnSpPr>
            <a:stCxn id="962" idx="3"/>
            <a:endCxn id="963" idx="1"/>
          </p:cNvCxnSpPr>
          <p:nvPr/>
        </p:nvCxnSpPr>
        <p:spPr>
          <a:xfrm>
            <a:off x="9005105" y="4032650"/>
            <a:ext cx="1305000" cy="600"/>
          </a:xfrm>
          <a:prstGeom prst="curvedConnector3">
            <a:avLst>
              <a:gd fmla="val 50003" name="adj1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964" name="Google Shape;964;p10"/>
          <p:cNvSpPr txBox="1"/>
          <p:nvPr/>
        </p:nvSpPr>
        <p:spPr>
          <a:xfrm>
            <a:off x="4996785" y="8696643"/>
            <a:ext cx="7080600" cy="407954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68550" spcFirstLastPara="1" rIns="68550" wrap="square" tIns="343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1">
                <a:solidFill>
                  <a:srgbClr val="74808C"/>
                </a:solidFill>
                <a:latin typeface="Proxima Nova"/>
                <a:ea typeface="Proxima Nova"/>
                <a:cs typeface="Proxima Nova"/>
                <a:sym typeface="Proxima Nova"/>
              </a:rPr>
              <a:t>Processing and Prioritization Framework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10"/>
          <p:cNvSpPr txBox="1"/>
          <p:nvPr/>
        </p:nvSpPr>
        <p:spPr>
          <a:xfrm>
            <a:off x="13959065" y="8665745"/>
            <a:ext cx="3393600" cy="407954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68550" spcFirstLastPara="1" rIns="68550" wrap="square" tIns="343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1">
                <a:solidFill>
                  <a:srgbClr val="74808C"/>
                </a:solidFill>
                <a:latin typeface="Proxima Nova"/>
                <a:ea typeface="Proxima Nova"/>
                <a:cs typeface="Proxima Nova"/>
                <a:sym typeface="Proxima Nova"/>
              </a:rPr>
              <a:t>OUTPUT</a:t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10"/>
          <p:cNvSpPr txBox="1"/>
          <p:nvPr/>
        </p:nvSpPr>
        <p:spPr>
          <a:xfrm>
            <a:off x="391400" y="8704271"/>
            <a:ext cx="2563200" cy="407954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68550" spcFirstLastPara="1" rIns="68550" wrap="square" tIns="343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1">
                <a:solidFill>
                  <a:srgbClr val="74808C"/>
                </a:solidFill>
                <a:latin typeface="Proxima Nova"/>
                <a:ea typeface="Proxima Nova"/>
                <a:cs typeface="Proxima Nova"/>
                <a:sym typeface="Proxima Nova"/>
              </a:rPr>
              <a:t>INPUT</a:t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10"/>
          <p:cNvSpPr/>
          <p:nvPr/>
        </p:nvSpPr>
        <p:spPr>
          <a:xfrm>
            <a:off x="3630800" y="4775330"/>
            <a:ext cx="2109600" cy="32874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ML Corrosion detections in Abyss Fabric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Heavy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Moderate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Light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ISO- 4628-3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10"/>
          <p:cNvSpPr/>
          <p:nvPr/>
        </p:nvSpPr>
        <p:spPr>
          <a:xfrm>
            <a:off x="6895505" y="3547250"/>
            <a:ext cx="2109600" cy="9708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Second Layer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10"/>
          <p:cNvSpPr/>
          <p:nvPr/>
        </p:nvSpPr>
        <p:spPr>
          <a:xfrm>
            <a:off x="6823500" y="6788801"/>
            <a:ext cx="2212200" cy="12642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Severe Corrosion Instances, Blisters, Pits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9" name="Google Shape;969;p10"/>
          <p:cNvCxnSpPr>
            <a:stCxn id="970" idx="3"/>
            <a:endCxn id="962" idx="1"/>
          </p:cNvCxnSpPr>
          <p:nvPr/>
        </p:nvCxnSpPr>
        <p:spPr>
          <a:xfrm>
            <a:off x="5740400" y="4032650"/>
            <a:ext cx="1155000" cy="600"/>
          </a:xfrm>
          <a:prstGeom prst="curvedConnector3">
            <a:avLst>
              <a:gd fmla="val 50004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970" name="Google Shape;970;p10"/>
          <p:cNvSpPr/>
          <p:nvPr/>
        </p:nvSpPr>
        <p:spPr>
          <a:xfrm>
            <a:off x="3630800" y="3510050"/>
            <a:ext cx="2109600" cy="10452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First Layer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10"/>
          <p:cNvSpPr/>
          <p:nvPr/>
        </p:nvSpPr>
        <p:spPr>
          <a:xfrm>
            <a:off x="10310190" y="3579642"/>
            <a:ext cx="2109600" cy="9060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Third Layer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10"/>
          <p:cNvSpPr/>
          <p:nvPr/>
        </p:nvSpPr>
        <p:spPr>
          <a:xfrm>
            <a:off x="622700" y="3520337"/>
            <a:ext cx="2109600" cy="1151495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10"/>
          <p:cNvSpPr/>
          <p:nvPr/>
        </p:nvSpPr>
        <p:spPr>
          <a:xfrm>
            <a:off x="13713500" y="4817501"/>
            <a:ext cx="3929400" cy="7884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Maintenance Backlog Revamped</a:t>
            </a:r>
            <a:endParaRPr sz="160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10"/>
          <p:cNvSpPr/>
          <p:nvPr/>
        </p:nvSpPr>
        <p:spPr>
          <a:xfrm>
            <a:off x="13744100" y="7165250"/>
            <a:ext cx="3929400" cy="788400"/>
          </a:xfrm>
          <a:prstGeom prst="roundRect">
            <a:avLst>
              <a:gd fmla="val 16667" name="adj"/>
            </a:avLst>
          </a:prstGeom>
          <a:solidFill>
            <a:srgbClr val="1155CC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Savings Generated</a:t>
            </a:r>
            <a:endParaRPr sz="160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4" name="Google Shape;974;p10"/>
          <p:cNvCxnSpPr>
            <a:stCxn id="971" idx="3"/>
            <a:endCxn id="970" idx="1"/>
          </p:cNvCxnSpPr>
          <p:nvPr/>
        </p:nvCxnSpPr>
        <p:spPr>
          <a:xfrm flipH="1" rot="10800000">
            <a:off x="2732300" y="4032785"/>
            <a:ext cx="898500" cy="633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75" name="Google Shape;975;p10"/>
          <p:cNvCxnSpPr>
            <a:stCxn id="959" idx="2"/>
            <a:endCxn id="972" idx="0"/>
          </p:cNvCxnSpPr>
          <p:nvPr/>
        </p:nvCxnSpPr>
        <p:spPr>
          <a:xfrm rot="5400000">
            <a:off x="15488900" y="4616753"/>
            <a:ext cx="390000" cy="11400"/>
          </a:xfrm>
          <a:prstGeom prst="curvedConnector3">
            <a:avLst>
              <a:gd fmla="val 50006" name="adj1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976" name="Google Shape;976;p10"/>
          <p:cNvSpPr/>
          <p:nvPr/>
        </p:nvSpPr>
        <p:spPr>
          <a:xfrm>
            <a:off x="13713500" y="6068568"/>
            <a:ext cx="3929400" cy="7884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CTR Reduction</a:t>
            </a:r>
            <a:endParaRPr sz="160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7" name="Google Shape;977;p10"/>
          <p:cNvCxnSpPr>
            <a:stCxn id="972" idx="2"/>
            <a:endCxn id="976" idx="0"/>
          </p:cNvCxnSpPr>
          <p:nvPr/>
        </p:nvCxnSpPr>
        <p:spPr>
          <a:xfrm flipH="1" rot="-5400000">
            <a:off x="15447200" y="5836901"/>
            <a:ext cx="462600" cy="600"/>
          </a:xfrm>
          <a:prstGeom prst="curvedConnector3">
            <a:avLst>
              <a:gd fmla="val 50007" name="adj1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78" name="Google Shape;978;p10"/>
          <p:cNvCxnSpPr>
            <a:stCxn id="976" idx="2"/>
            <a:endCxn id="973" idx="0"/>
          </p:cNvCxnSpPr>
          <p:nvPr/>
        </p:nvCxnSpPr>
        <p:spPr>
          <a:xfrm flipH="1" rot="-5400000">
            <a:off x="15539300" y="6995868"/>
            <a:ext cx="308400" cy="30600"/>
          </a:xfrm>
          <a:prstGeom prst="curvedConnector3">
            <a:avLst>
              <a:gd fmla="val 49981" name="adj1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979" name="Google Shape;979;p10"/>
          <p:cNvSpPr/>
          <p:nvPr/>
        </p:nvSpPr>
        <p:spPr>
          <a:xfrm>
            <a:off x="3630802" y="2232344"/>
            <a:ext cx="8798600" cy="7884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✅ AI-powered Analysis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10"/>
          <p:cNvSpPr/>
          <p:nvPr/>
        </p:nvSpPr>
        <p:spPr>
          <a:xfrm>
            <a:off x="618200" y="2232318"/>
            <a:ext cx="2109600" cy="7884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✅ Acquire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10"/>
          <p:cNvSpPr/>
          <p:nvPr/>
        </p:nvSpPr>
        <p:spPr>
          <a:xfrm>
            <a:off x="13347900" y="2267700"/>
            <a:ext cx="4548600" cy="7884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⏩ Optimization 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2" name="Google Shape;982;p10"/>
          <p:cNvCxnSpPr>
            <a:endCxn id="959" idx="1"/>
          </p:cNvCxnSpPr>
          <p:nvPr/>
        </p:nvCxnSpPr>
        <p:spPr>
          <a:xfrm>
            <a:off x="13000100" y="4028453"/>
            <a:ext cx="724800" cy="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83" name="Google Shape;983;p10"/>
          <p:cNvCxnSpPr/>
          <p:nvPr/>
        </p:nvCxnSpPr>
        <p:spPr>
          <a:xfrm flipH="1" rot="10800000">
            <a:off x="9544250" y="3368300"/>
            <a:ext cx="1200" cy="66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84" name="Google Shape;984;p10"/>
          <p:cNvCxnSpPr/>
          <p:nvPr/>
        </p:nvCxnSpPr>
        <p:spPr>
          <a:xfrm flipH="1" rot="10800000">
            <a:off x="12998651" y="3368300"/>
            <a:ext cx="1200" cy="66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85" name="Google Shape;985;p10"/>
          <p:cNvCxnSpPr/>
          <p:nvPr/>
        </p:nvCxnSpPr>
        <p:spPr>
          <a:xfrm>
            <a:off x="9558000" y="3393450"/>
            <a:ext cx="345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86" name="Google Shape;986;p10"/>
          <p:cNvCxnSpPr>
            <a:stCxn id="963" idx="3"/>
            <a:endCxn id="959" idx="1"/>
          </p:cNvCxnSpPr>
          <p:nvPr/>
        </p:nvCxnSpPr>
        <p:spPr>
          <a:xfrm>
            <a:off x="12419790" y="4032642"/>
            <a:ext cx="1305000" cy="600"/>
          </a:xfrm>
          <a:prstGeom prst="curvedConnector3">
            <a:avLst>
              <a:gd fmla="val 50004" name="adj1"/>
            </a:avLst>
          </a:prstGeom>
          <a:noFill/>
          <a:ln cap="flat" cmpd="sng" w="38100">
            <a:solidFill>
              <a:srgbClr val="000000"/>
            </a:solidFill>
            <a:prstDash val="dot"/>
            <a:round/>
            <a:headEnd len="sm" w="sm" type="none"/>
            <a:tailEnd len="med" w="med" type="triangle"/>
          </a:ln>
        </p:spPr>
      </p:cxnSp>
      <p:sp>
        <p:nvSpPr>
          <p:cNvPr id="987" name="Google Shape;987;p10"/>
          <p:cNvSpPr/>
          <p:nvPr/>
        </p:nvSpPr>
        <p:spPr>
          <a:xfrm>
            <a:off x="647603" y="5135552"/>
            <a:ext cx="2109600" cy="1218405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10"/>
          <p:cNvSpPr/>
          <p:nvPr/>
        </p:nvSpPr>
        <p:spPr>
          <a:xfrm>
            <a:off x="622700" y="6846074"/>
            <a:ext cx="2109600" cy="1210295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9" name="Google Shape;989;p10"/>
          <p:cNvCxnSpPr>
            <a:stCxn id="987" idx="3"/>
            <a:endCxn id="970" idx="1"/>
          </p:cNvCxnSpPr>
          <p:nvPr/>
        </p:nvCxnSpPr>
        <p:spPr>
          <a:xfrm flipH="1" rot="10800000">
            <a:off x="2757203" y="4032655"/>
            <a:ext cx="873600" cy="1712100"/>
          </a:xfrm>
          <a:prstGeom prst="curvedConnector3">
            <a:avLst>
              <a:gd fmla="val 32934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90" name="Google Shape;990;p10"/>
          <p:cNvCxnSpPr>
            <a:stCxn id="988" idx="3"/>
            <a:endCxn id="970" idx="1"/>
          </p:cNvCxnSpPr>
          <p:nvPr/>
        </p:nvCxnSpPr>
        <p:spPr>
          <a:xfrm flipH="1" rot="10800000">
            <a:off x="2732300" y="4032722"/>
            <a:ext cx="898500" cy="34185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Quadcopter with solid fill" id="991" name="Google Shape;99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8500" y="5061512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bot with solid fill" id="992" name="Google Shape;99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4745" y="6846074"/>
            <a:ext cx="1226205" cy="1226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eb cam with solid fill" id="993" name="Google Shape;993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1574" y="3421280"/>
            <a:ext cx="1311851" cy="1311851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p10"/>
          <p:cNvSpPr/>
          <p:nvPr/>
        </p:nvSpPr>
        <p:spPr>
          <a:xfrm>
            <a:off x="3404051" y="3242150"/>
            <a:ext cx="9372000" cy="5142600"/>
          </a:xfrm>
          <a:prstGeom prst="rect">
            <a:avLst/>
          </a:prstGeom>
          <a:solidFill>
            <a:srgbClr val="F3F3F3">
              <a:alpha val="92941"/>
            </a:srgbClr>
          </a:solidFill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10"/>
          <p:cNvSpPr/>
          <p:nvPr/>
        </p:nvSpPr>
        <p:spPr>
          <a:xfrm>
            <a:off x="391400" y="3242150"/>
            <a:ext cx="2563200" cy="5142600"/>
          </a:xfrm>
          <a:prstGeom prst="rect">
            <a:avLst/>
          </a:prstGeom>
          <a:solidFill>
            <a:srgbClr val="F3F3F3">
              <a:alpha val="92941"/>
            </a:srgbClr>
          </a:solidFill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10"/>
          <p:cNvSpPr/>
          <p:nvPr/>
        </p:nvSpPr>
        <p:spPr>
          <a:xfrm>
            <a:off x="0" y="7391257"/>
            <a:ext cx="2958453" cy="2895743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11"/>
          <p:cNvSpPr/>
          <p:nvPr/>
        </p:nvSpPr>
        <p:spPr>
          <a:xfrm>
            <a:off x="14630400" y="266700"/>
            <a:ext cx="3471959" cy="1900108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11"/>
          <p:cNvSpPr/>
          <p:nvPr/>
        </p:nvSpPr>
        <p:spPr>
          <a:xfrm>
            <a:off x="13348001" y="3242100"/>
            <a:ext cx="4548600" cy="51426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11"/>
          <p:cNvSpPr/>
          <p:nvPr/>
        </p:nvSpPr>
        <p:spPr>
          <a:xfrm>
            <a:off x="10319801" y="7501152"/>
            <a:ext cx="2109600" cy="5616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Inspection History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11"/>
          <p:cNvSpPr/>
          <p:nvPr/>
        </p:nvSpPr>
        <p:spPr>
          <a:xfrm>
            <a:off x="10310198" y="4671833"/>
            <a:ext cx="2109600" cy="1711343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Estimated wall loss =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Blister Height * 1/x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11"/>
          <p:cNvSpPr/>
          <p:nvPr/>
        </p:nvSpPr>
        <p:spPr>
          <a:xfrm>
            <a:off x="10328501" y="6496772"/>
            <a:ext cx="2109600" cy="9060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Remaining Useful Thickness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11"/>
          <p:cNvSpPr/>
          <p:nvPr/>
        </p:nvSpPr>
        <p:spPr>
          <a:xfrm>
            <a:off x="13724900" y="3639053"/>
            <a:ext cx="3929400" cy="7884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Inspection / Maintenance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Priority 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(Severe, High, Medium, Low)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11"/>
          <p:cNvSpPr/>
          <p:nvPr/>
        </p:nvSpPr>
        <p:spPr>
          <a:xfrm>
            <a:off x="6804300" y="4775351"/>
            <a:ext cx="2212200" cy="19032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Blister Height Assessment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SC1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SC2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SC3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08" name="Google Shape;1008;p11"/>
          <p:cNvCxnSpPr>
            <a:stCxn id="1009" idx="3"/>
            <a:endCxn id="1010" idx="1"/>
          </p:cNvCxnSpPr>
          <p:nvPr/>
        </p:nvCxnSpPr>
        <p:spPr>
          <a:xfrm>
            <a:off x="9005105" y="4032650"/>
            <a:ext cx="1305000" cy="600"/>
          </a:xfrm>
          <a:prstGeom prst="curvedConnector3">
            <a:avLst>
              <a:gd fmla="val 50003" name="adj1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011" name="Google Shape;1011;p11"/>
          <p:cNvSpPr txBox="1"/>
          <p:nvPr/>
        </p:nvSpPr>
        <p:spPr>
          <a:xfrm>
            <a:off x="4996785" y="8696643"/>
            <a:ext cx="7080600" cy="407954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68550" spcFirstLastPara="1" rIns="68550" wrap="square" tIns="343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1">
                <a:solidFill>
                  <a:srgbClr val="74808C"/>
                </a:solidFill>
                <a:latin typeface="Proxima Nova"/>
                <a:ea typeface="Proxima Nova"/>
                <a:cs typeface="Proxima Nova"/>
                <a:sym typeface="Proxima Nova"/>
              </a:rPr>
              <a:t>Processing and Prioritization Framework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11"/>
          <p:cNvSpPr txBox="1"/>
          <p:nvPr/>
        </p:nvSpPr>
        <p:spPr>
          <a:xfrm>
            <a:off x="13959065" y="8665745"/>
            <a:ext cx="3393600" cy="407954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68550" spcFirstLastPara="1" rIns="68550" wrap="square" tIns="343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1">
                <a:solidFill>
                  <a:srgbClr val="74808C"/>
                </a:solidFill>
                <a:latin typeface="Proxima Nova"/>
                <a:ea typeface="Proxima Nova"/>
                <a:cs typeface="Proxima Nova"/>
                <a:sym typeface="Proxima Nova"/>
              </a:rPr>
              <a:t>OUTPUT</a:t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11"/>
          <p:cNvSpPr txBox="1"/>
          <p:nvPr/>
        </p:nvSpPr>
        <p:spPr>
          <a:xfrm>
            <a:off x="391400" y="8704271"/>
            <a:ext cx="2563200" cy="407954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68550" spcFirstLastPara="1" rIns="68550" wrap="square" tIns="343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1">
                <a:solidFill>
                  <a:srgbClr val="74808C"/>
                </a:solidFill>
                <a:latin typeface="Proxima Nova"/>
                <a:ea typeface="Proxima Nova"/>
                <a:cs typeface="Proxima Nova"/>
                <a:sym typeface="Proxima Nova"/>
              </a:rPr>
              <a:t>INPUT</a:t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11"/>
          <p:cNvSpPr/>
          <p:nvPr/>
        </p:nvSpPr>
        <p:spPr>
          <a:xfrm>
            <a:off x="3630800" y="4775330"/>
            <a:ext cx="2109600" cy="32874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ML Corrosion detections in Abyss Fabric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Heavy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Moderate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Light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ISO- 4628-3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11"/>
          <p:cNvSpPr/>
          <p:nvPr/>
        </p:nvSpPr>
        <p:spPr>
          <a:xfrm>
            <a:off x="6895505" y="3547250"/>
            <a:ext cx="2109600" cy="9708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Second Layer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11"/>
          <p:cNvSpPr/>
          <p:nvPr/>
        </p:nvSpPr>
        <p:spPr>
          <a:xfrm>
            <a:off x="6823500" y="6788801"/>
            <a:ext cx="2212200" cy="12642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Severe Corrosion Instances, Blisters, Pits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16" name="Google Shape;1016;p11"/>
          <p:cNvCxnSpPr>
            <a:stCxn id="1017" idx="3"/>
            <a:endCxn id="1009" idx="1"/>
          </p:cNvCxnSpPr>
          <p:nvPr/>
        </p:nvCxnSpPr>
        <p:spPr>
          <a:xfrm>
            <a:off x="5740400" y="4032650"/>
            <a:ext cx="1155000" cy="600"/>
          </a:xfrm>
          <a:prstGeom prst="curvedConnector3">
            <a:avLst>
              <a:gd fmla="val 50004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017" name="Google Shape;1017;p11"/>
          <p:cNvSpPr/>
          <p:nvPr/>
        </p:nvSpPr>
        <p:spPr>
          <a:xfrm>
            <a:off x="3630800" y="3510050"/>
            <a:ext cx="2109600" cy="10452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First Layer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11"/>
          <p:cNvSpPr/>
          <p:nvPr/>
        </p:nvSpPr>
        <p:spPr>
          <a:xfrm>
            <a:off x="10310190" y="3579642"/>
            <a:ext cx="2109600" cy="9060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Third Layer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11"/>
          <p:cNvSpPr/>
          <p:nvPr/>
        </p:nvSpPr>
        <p:spPr>
          <a:xfrm>
            <a:off x="622700" y="3520337"/>
            <a:ext cx="2109600" cy="1151495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11"/>
          <p:cNvSpPr/>
          <p:nvPr/>
        </p:nvSpPr>
        <p:spPr>
          <a:xfrm>
            <a:off x="13713500" y="4817501"/>
            <a:ext cx="3929400" cy="7884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Maintenance Backlog Revamped</a:t>
            </a:r>
            <a:endParaRPr sz="160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11"/>
          <p:cNvSpPr/>
          <p:nvPr/>
        </p:nvSpPr>
        <p:spPr>
          <a:xfrm>
            <a:off x="13744100" y="7165250"/>
            <a:ext cx="3929400" cy="788400"/>
          </a:xfrm>
          <a:prstGeom prst="roundRect">
            <a:avLst>
              <a:gd fmla="val 16667" name="adj"/>
            </a:avLst>
          </a:prstGeom>
          <a:solidFill>
            <a:srgbClr val="1155CC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Savings Generated</a:t>
            </a:r>
            <a:endParaRPr sz="160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1" name="Google Shape;1021;p11"/>
          <p:cNvCxnSpPr>
            <a:stCxn id="1018" idx="3"/>
            <a:endCxn id="1017" idx="1"/>
          </p:cNvCxnSpPr>
          <p:nvPr/>
        </p:nvCxnSpPr>
        <p:spPr>
          <a:xfrm flipH="1" rot="10800000">
            <a:off x="2732300" y="4032785"/>
            <a:ext cx="898500" cy="633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22" name="Google Shape;1022;p11"/>
          <p:cNvCxnSpPr>
            <a:stCxn id="1006" idx="2"/>
            <a:endCxn id="1019" idx="0"/>
          </p:cNvCxnSpPr>
          <p:nvPr/>
        </p:nvCxnSpPr>
        <p:spPr>
          <a:xfrm rot="5400000">
            <a:off x="15488900" y="4616753"/>
            <a:ext cx="390000" cy="11400"/>
          </a:xfrm>
          <a:prstGeom prst="curvedConnector3">
            <a:avLst>
              <a:gd fmla="val 50006" name="adj1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023" name="Google Shape;1023;p11"/>
          <p:cNvSpPr/>
          <p:nvPr/>
        </p:nvSpPr>
        <p:spPr>
          <a:xfrm>
            <a:off x="13713500" y="6068568"/>
            <a:ext cx="3929400" cy="7884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CTR Reduction</a:t>
            </a:r>
            <a:endParaRPr sz="160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4" name="Google Shape;1024;p11"/>
          <p:cNvCxnSpPr>
            <a:stCxn id="1019" idx="2"/>
            <a:endCxn id="1023" idx="0"/>
          </p:cNvCxnSpPr>
          <p:nvPr/>
        </p:nvCxnSpPr>
        <p:spPr>
          <a:xfrm flipH="1" rot="-5400000">
            <a:off x="15447200" y="5836901"/>
            <a:ext cx="462600" cy="600"/>
          </a:xfrm>
          <a:prstGeom prst="curvedConnector3">
            <a:avLst>
              <a:gd fmla="val 50007" name="adj1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25" name="Google Shape;1025;p11"/>
          <p:cNvCxnSpPr>
            <a:stCxn id="1023" idx="2"/>
            <a:endCxn id="1020" idx="0"/>
          </p:cNvCxnSpPr>
          <p:nvPr/>
        </p:nvCxnSpPr>
        <p:spPr>
          <a:xfrm flipH="1" rot="-5400000">
            <a:off x="15539300" y="6995868"/>
            <a:ext cx="308400" cy="30600"/>
          </a:xfrm>
          <a:prstGeom prst="curvedConnector3">
            <a:avLst>
              <a:gd fmla="val 49981" name="adj1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026" name="Google Shape;1026;p11"/>
          <p:cNvSpPr/>
          <p:nvPr/>
        </p:nvSpPr>
        <p:spPr>
          <a:xfrm>
            <a:off x="3630802" y="2232344"/>
            <a:ext cx="8798600" cy="7884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✅ AI-powered Analysis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11"/>
          <p:cNvSpPr/>
          <p:nvPr/>
        </p:nvSpPr>
        <p:spPr>
          <a:xfrm>
            <a:off x="618200" y="2232318"/>
            <a:ext cx="2109600" cy="7884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✅ Acquire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11"/>
          <p:cNvSpPr/>
          <p:nvPr/>
        </p:nvSpPr>
        <p:spPr>
          <a:xfrm>
            <a:off x="13347900" y="2267700"/>
            <a:ext cx="4548600" cy="7884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⏩ Optimization 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9" name="Google Shape;1029;p11"/>
          <p:cNvCxnSpPr>
            <a:endCxn id="1006" idx="1"/>
          </p:cNvCxnSpPr>
          <p:nvPr/>
        </p:nvCxnSpPr>
        <p:spPr>
          <a:xfrm>
            <a:off x="13000100" y="4028453"/>
            <a:ext cx="724800" cy="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30" name="Google Shape;1030;p11"/>
          <p:cNvCxnSpPr/>
          <p:nvPr/>
        </p:nvCxnSpPr>
        <p:spPr>
          <a:xfrm flipH="1" rot="10800000">
            <a:off x="9544250" y="3368300"/>
            <a:ext cx="1200" cy="66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1" name="Google Shape;1031;p11"/>
          <p:cNvCxnSpPr/>
          <p:nvPr/>
        </p:nvCxnSpPr>
        <p:spPr>
          <a:xfrm flipH="1" rot="10800000">
            <a:off x="12998651" y="3368300"/>
            <a:ext cx="1200" cy="66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2" name="Google Shape;1032;p11"/>
          <p:cNvCxnSpPr/>
          <p:nvPr/>
        </p:nvCxnSpPr>
        <p:spPr>
          <a:xfrm>
            <a:off x="9558000" y="3393450"/>
            <a:ext cx="345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3" name="Google Shape;1033;p11"/>
          <p:cNvCxnSpPr>
            <a:stCxn id="1010" idx="3"/>
            <a:endCxn id="1006" idx="1"/>
          </p:cNvCxnSpPr>
          <p:nvPr/>
        </p:nvCxnSpPr>
        <p:spPr>
          <a:xfrm>
            <a:off x="12419790" y="4032642"/>
            <a:ext cx="1305000" cy="600"/>
          </a:xfrm>
          <a:prstGeom prst="curvedConnector3">
            <a:avLst>
              <a:gd fmla="val 50004" name="adj1"/>
            </a:avLst>
          </a:prstGeom>
          <a:noFill/>
          <a:ln cap="flat" cmpd="sng" w="38100">
            <a:solidFill>
              <a:srgbClr val="000000"/>
            </a:solidFill>
            <a:prstDash val="dot"/>
            <a:round/>
            <a:headEnd len="sm" w="sm" type="none"/>
            <a:tailEnd len="med" w="med" type="triangle"/>
          </a:ln>
        </p:spPr>
      </p:cxnSp>
      <p:sp>
        <p:nvSpPr>
          <p:cNvPr id="1034" name="Google Shape;1034;p11"/>
          <p:cNvSpPr txBox="1"/>
          <p:nvPr/>
        </p:nvSpPr>
        <p:spPr>
          <a:xfrm>
            <a:off x="1064189" y="758300"/>
            <a:ext cx="16588911" cy="7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600" lIns="28600" spcFirstLastPara="1" rIns="28600" wrap="square" tIns="28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" sz="4601" u="none" cap="none" strike="noStrike">
                <a:solidFill>
                  <a:srgbClr val="171137"/>
                </a:solidFill>
                <a:latin typeface="Proxima Nova"/>
                <a:ea typeface="Proxima Nova"/>
                <a:cs typeface="Proxima Nova"/>
                <a:sym typeface="Proxima Nova"/>
              </a:rPr>
              <a:t>Maintenance Strategy using Abyss Fabric IR 4.0 Process</a:t>
            </a:r>
            <a:endParaRPr/>
          </a:p>
        </p:txBody>
      </p:sp>
      <p:sp>
        <p:nvSpPr>
          <p:cNvPr id="1035" name="Google Shape;1035;p11"/>
          <p:cNvSpPr/>
          <p:nvPr/>
        </p:nvSpPr>
        <p:spPr>
          <a:xfrm>
            <a:off x="647603" y="5135552"/>
            <a:ext cx="2109600" cy="1218405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11"/>
          <p:cNvSpPr/>
          <p:nvPr/>
        </p:nvSpPr>
        <p:spPr>
          <a:xfrm>
            <a:off x="622700" y="6846074"/>
            <a:ext cx="2109600" cy="1210295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7" name="Google Shape;1037;p11"/>
          <p:cNvCxnSpPr>
            <a:stCxn id="1035" idx="3"/>
            <a:endCxn id="1017" idx="1"/>
          </p:cNvCxnSpPr>
          <p:nvPr/>
        </p:nvCxnSpPr>
        <p:spPr>
          <a:xfrm flipH="1" rot="10800000">
            <a:off x="2757203" y="4032655"/>
            <a:ext cx="873600" cy="1712100"/>
          </a:xfrm>
          <a:prstGeom prst="curvedConnector3">
            <a:avLst>
              <a:gd fmla="val 32934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38" name="Google Shape;1038;p11"/>
          <p:cNvCxnSpPr>
            <a:stCxn id="1036" idx="3"/>
            <a:endCxn id="1017" idx="1"/>
          </p:cNvCxnSpPr>
          <p:nvPr/>
        </p:nvCxnSpPr>
        <p:spPr>
          <a:xfrm flipH="1" rot="10800000">
            <a:off x="2732300" y="4032722"/>
            <a:ext cx="898500" cy="34185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Quadcopter with solid fill" id="1039" name="Google Shape;103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8500" y="5061512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bot with solid fill" id="1040" name="Google Shape;1040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4745" y="6846074"/>
            <a:ext cx="1226205" cy="1226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eb cam with solid fill" id="1041" name="Google Shape;1041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1574" y="3421280"/>
            <a:ext cx="1311851" cy="1311851"/>
          </a:xfrm>
          <a:prstGeom prst="rect">
            <a:avLst/>
          </a:prstGeom>
          <a:noFill/>
          <a:ln>
            <a:noFill/>
          </a:ln>
        </p:spPr>
      </p:pic>
      <p:sp>
        <p:nvSpPr>
          <p:cNvPr id="1042" name="Google Shape;1042;p11"/>
          <p:cNvSpPr/>
          <p:nvPr/>
        </p:nvSpPr>
        <p:spPr>
          <a:xfrm>
            <a:off x="3404051" y="3242150"/>
            <a:ext cx="9372000" cy="5142600"/>
          </a:xfrm>
          <a:prstGeom prst="rect">
            <a:avLst/>
          </a:prstGeom>
          <a:solidFill>
            <a:srgbClr val="F3F3F3">
              <a:alpha val="92941"/>
            </a:srgbClr>
          </a:solidFill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11"/>
          <p:cNvSpPr/>
          <p:nvPr/>
        </p:nvSpPr>
        <p:spPr>
          <a:xfrm>
            <a:off x="391400" y="3242150"/>
            <a:ext cx="2563200" cy="5142600"/>
          </a:xfrm>
          <a:prstGeom prst="rect">
            <a:avLst/>
          </a:prstGeom>
          <a:solidFill>
            <a:srgbClr val="F3F3F3">
              <a:alpha val="92941"/>
            </a:srgbClr>
          </a:solidFill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11"/>
          <p:cNvSpPr/>
          <p:nvPr/>
        </p:nvSpPr>
        <p:spPr>
          <a:xfrm>
            <a:off x="0" y="7391257"/>
            <a:ext cx="2958453" cy="2895743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2"/>
          <p:cNvSpPr/>
          <p:nvPr/>
        </p:nvSpPr>
        <p:spPr>
          <a:xfrm>
            <a:off x="16916400" y="190500"/>
            <a:ext cx="1280453" cy="905400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0" name="Google Shape;105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5400" y="381000"/>
            <a:ext cx="18481773" cy="95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12"/>
          <p:cNvSpPr/>
          <p:nvPr/>
        </p:nvSpPr>
        <p:spPr>
          <a:xfrm>
            <a:off x="-24273" y="8877300"/>
            <a:ext cx="1091073" cy="1409700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13"/>
          <p:cNvSpPr/>
          <p:nvPr/>
        </p:nvSpPr>
        <p:spPr>
          <a:xfrm>
            <a:off x="16916400" y="190500"/>
            <a:ext cx="1280453" cy="905400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7" name="Google Shape;105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57081"/>
            <a:ext cx="18288000" cy="9372839"/>
          </a:xfrm>
          <a:prstGeom prst="rect">
            <a:avLst/>
          </a:prstGeom>
          <a:noFill/>
          <a:ln>
            <a:noFill/>
          </a:ln>
        </p:spPr>
      </p:pic>
      <p:sp>
        <p:nvSpPr>
          <p:cNvPr id="1058" name="Google Shape;1058;p13"/>
          <p:cNvSpPr/>
          <p:nvPr/>
        </p:nvSpPr>
        <p:spPr>
          <a:xfrm>
            <a:off x="-24273" y="8877300"/>
            <a:ext cx="1091073" cy="1409700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14"/>
          <p:cNvSpPr/>
          <p:nvPr/>
        </p:nvSpPr>
        <p:spPr>
          <a:xfrm>
            <a:off x="16916400" y="190500"/>
            <a:ext cx="1280453" cy="905400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4" name="Google Shape;106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37592"/>
            <a:ext cx="18288000" cy="9411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66616"/>
            <a:ext cx="18288000" cy="9353769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14"/>
          <p:cNvSpPr/>
          <p:nvPr/>
        </p:nvSpPr>
        <p:spPr>
          <a:xfrm>
            <a:off x="-24273" y="8877300"/>
            <a:ext cx="1091073" cy="1409700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5"/>
          <p:cNvSpPr/>
          <p:nvPr/>
        </p:nvSpPr>
        <p:spPr>
          <a:xfrm>
            <a:off x="16916400" y="190500"/>
            <a:ext cx="1280453" cy="905400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2" name="Google Shape;107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40052"/>
            <a:ext cx="18288000" cy="940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p15"/>
          <p:cNvSpPr/>
          <p:nvPr/>
        </p:nvSpPr>
        <p:spPr>
          <a:xfrm>
            <a:off x="-24273" y="8877300"/>
            <a:ext cx="1091073" cy="1409700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6"/>
          <p:cNvSpPr/>
          <p:nvPr/>
        </p:nvSpPr>
        <p:spPr>
          <a:xfrm>
            <a:off x="16916400" y="190500"/>
            <a:ext cx="1280453" cy="905400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9" name="Google Shape;107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80729"/>
            <a:ext cx="18288000" cy="9325542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16"/>
          <p:cNvSpPr/>
          <p:nvPr/>
        </p:nvSpPr>
        <p:spPr>
          <a:xfrm>
            <a:off x="-24273" y="8890000"/>
            <a:ext cx="1091073" cy="1409700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17"/>
          <p:cNvSpPr txBox="1"/>
          <p:nvPr/>
        </p:nvSpPr>
        <p:spPr>
          <a:xfrm>
            <a:off x="1673370" y="9524362"/>
            <a:ext cx="5797260" cy="265457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28575" spcFirstLastPara="1" rIns="28575" wrap="square" tIns="285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9B9A9C"/>
                </a:solidFill>
                <a:latin typeface="Roboto"/>
                <a:ea typeface="Roboto"/>
                <a:cs typeface="Roboto"/>
                <a:sym typeface="Roboto"/>
              </a:rPr>
              <a:t>*Cost may be subject to change based on regional differences</a:t>
            </a:r>
            <a:endParaRPr sz="1350">
              <a:solidFill>
                <a:srgbClr val="9B9A9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086" name="Google Shape;1086;p17"/>
          <p:cNvGrpSpPr/>
          <p:nvPr/>
        </p:nvGrpSpPr>
        <p:grpSpPr>
          <a:xfrm>
            <a:off x="1687520" y="3581244"/>
            <a:ext cx="2958861" cy="4409723"/>
            <a:chOff x="2250026" y="3761656"/>
            <a:chExt cx="3945148" cy="5879630"/>
          </a:xfrm>
        </p:grpSpPr>
        <p:sp>
          <p:nvSpPr>
            <p:cNvPr id="1087" name="Google Shape;1087;p17"/>
            <p:cNvSpPr/>
            <p:nvPr/>
          </p:nvSpPr>
          <p:spPr>
            <a:xfrm>
              <a:off x="2250026" y="8244151"/>
              <a:ext cx="3945148" cy="13971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300">
                  <a:solidFill>
                    <a:srgbClr val="17113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Up to 95% 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rgbClr val="716F7C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coverage of asset</a:t>
              </a:r>
              <a:endParaRPr/>
            </a:p>
          </p:txBody>
        </p:sp>
        <p:graphicFrame>
          <p:nvGraphicFramePr>
            <p:cNvPr id="1088" name="Google Shape;1088;p17"/>
            <p:cNvGraphicFramePr/>
            <p:nvPr/>
          </p:nvGraphicFramePr>
          <p:xfrm>
            <a:off x="2314637" y="3761656"/>
            <a:ext cx="3815926" cy="4224018"/>
          </p:xfrm>
          <a:graphic>
            <a:graphicData uri="http://schemas.openxmlformats.org/drawingml/2006/chart">
              <c:chart r:id="rId3"/>
            </a:graphicData>
          </a:graphic>
        </p:graphicFrame>
        <p:sp>
          <p:nvSpPr>
            <p:cNvPr id="1089" name="Google Shape;1089;p17"/>
            <p:cNvSpPr txBox="1"/>
            <p:nvPr/>
          </p:nvSpPr>
          <p:spPr>
            <a:xfrm>
              <a:off x="2830961" y="5489732"/>
              <a:ext cx="2808312" cy="7043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8575" lIns="28575" spcFirstLastPara="1" rIns="28575" wrap="square" tIns="285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4050">
                  <a:solidFill>
                    <a:srgbClr val="17113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95%</a:t>
              </a:r>
              <a:endParaRPr/>
            </a:p>
          </p:txBody>
        </p:sp>
      </p:grpSp>
      <p:grpSp>
        <p:nvGrpSpPr>
          <p:cNvPr id="1090" name="Google Shape;1090;p17"/>
          <p:cNvGrpSpPr/>
          <p:nvPr/>
        </p:nvGrpSpPr>
        <p:grpSpPr>
          <a:xfrm>
            <a:off x="5449951" y="3581246"/>
            <a:ext cx="3467336" cy="4409723"/>
            <a:chOff x="7266598" y="3761656"/>
            <a:chExt cx="4623114" cy="5879630"/>
          </a:xfrm>
        </p:grpSpPr>
        <p:sp>
          <p:nvSpPr>
            <p:cNvPr id="1091" name="Google Shape;1091;p17"/>
            <p:cNvSpPr/>
            <p:nvPr/>
          </p:nvSpPr>
          <p:spPr>
            <a:xfrm>
              <a:off x="7266598" y="8244151"/>
              <a:ext cx="4623114" cy="13971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300">
                  <a:solidFill>
                    <a:srgbClr val="17113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94% reduction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rgbClr val="716F7C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of persons on board (PoB)</a:t>
              </a:r>
              <a:endParaRPr/>
            </a:p>
          </p:txBody>
        </p:sp>
        <p:graphicFrame>
          <p:nvGraphicFramePr>
            <p:cNvPr id="1092" name="Google Shape;1092;p17"/>
            <p:cNvGraphicFramePr/>
            <p:nvPr/>
          </p:nvGraphicFramePr>
          <p:xfrm>
            <a:off x="7670194" y="3761656"/>
            <a:ext cx="3815926" cy="4224018"/>
          </p:xfrm>
          <a:graphic>
            <a:graphicData uri="http://schemas.openxmlformats.org/drawingml/2006/chart">
              <c:chart r:id="rId4"/>
            </a:graphicData>
          </a:graphic>
        </p:graphicFrame>
        <p:sp>
          <p:nvSpPr>
            <p:cNvPr id="1093" name="Google Shape;1093;p17"/>
            <p:cNvSpPr txBox="1"/>
            <p:nvPr/>
          </p:nvSpPr>
          <p:spPr>
            <a:xfrm>
              <a:off x="8174001" y="5489732"/>
              <a:ext cx="2808312" cy="7043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8575" lIns="28575" spcFirstLastPara="1" rIns="28575" wrap="square" tIns="285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4050">
                  <a:solidFill>
                    <a:srgbClr val="17113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94%</a:t>
              </a:r>
              <a:endParaRPr/>
            </a:p>
          </p:txBody>
        </p:sp>
      </p:grpSp>
      <p:grpSp>
        <p:nvGrpSpPr>
          <p:cNvPr id="1094" name="Google Shape;1094;p17"/>
          <p:cNvGrpSpPr/>
          <p:nvPr/>
        </p:nvGrpSpPr>
        <p:grpSpPr>
          <a:xfrm>
            <a:off x="9617540" y="3581245"/>
            <a:ext cx="3165492" cy="5019120"/>
            <a:chOff x="12823386" y="3761656"/>
            <a:chExt cx="4220656" cy="6692159"/>
          </a:xfrm>
        </p:grpSpPr>
        <p:sp>
          <p:nvSpPr>
            <p:cNvPr id="1095" name="Google Shape;1095;p17"/>
            <p:cNvSpPr/>
            <p:nvPr/>
          </p:nvSpPr>
          <p:spPr>
            <a:xfrm>
              <a:off x="12823386" y="8244150"/>
              <a:ext cx="4220656" cy="2209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300">
                  <a:solidFill>
                    <a:srgbClr val="17113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60% reduction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rgbClr val="716F7C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in overall cost*</a:t>
              </a:r>
              <a:endParaRPr/>
            </a:p>
          </p:txBody>
        </p:sp>
        <p:graphicFrame>
          <p:nvGraphicFramePr>
            <p:cNvPr id="1096" name="Google Shape;1096;p17"/>
            <p:cNvGraphicFramePr/>
            <p:nvPr/>
          </p:nvGraphicFramePr>
          <p:xfrm>
            <a:off x="13025751" y="3761656"/>
            <a:ext cx="3815926" cy="4224018"/>
          </p:xfrm>
          <a:graphic>
            <a:graphicData uri="http://schemas.openxmlformats.org/drawingml/2006/chart">
              <c:chart r:id="rId5"/>
            </a:graphicData>
          </a:graphic>
        </p:graphicFrame>
        <p:sp>
          <p:nvSpPr>
            <p:cNvPr id="1097" name="Google Shape;1097;p17"/>
            <p:cNvSpPr txBox="1"/>
            <p:nvPr/>
          </p:nvSpPr>
          <p:spPr>
            <a:xfrm>
              <a:off x="13529558" y="5489732"/>
              <a:ext cx="2808312" cy="7043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8575" lIns="28575" spcFirstLastPara="1" rIns="28575" wrap="square" tIns="285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4050">
                  <a:solidFill>
                    <a:srgbClr val="17113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60%</a:t>
              </a:r>
              <a:endParaRPr/>
            </a:p>
          </p:txBody>
        </p:sp>
      </p:grpSp>
      <p:grpSp>
        <p:nvGrpSpPr>
          <p:cNvPr id="1098" name="Google Shape;1098;p17"/>
          <p:cNvGrpSpPr/>
          <p:nvPr/>
        </p:nvGrpSpPr>
        <p:grpSpPr>
          <a:xfrm>
            <a:off x="13641623" y="3581245"/>
            <a:ext cx="3165492" cy="5019120"/>
            <a:chOff x="18188829" y="3761656"/>
            <a:chExt cx="4220656" cy="6692159"/>
          </a:xfrm>
        </p:grpSpPr>
        <p:sp>
          <p:nvSpPr>
            <p:cNvPr id="1099" name="Google Shape;1099;p17"/>
            <p:cNvSpPr/>
            <p:nvPr/>
          </p:nvSpPr>
          <p:spPr>
            <a:xfrm>
              <a:off x="18188829" y="8244150"/>
              <a:ext cx="4220656" cy="2209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300">
                  <a:solidFill>
                    <a:srgbClr val="17113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35% reduction </a:t>
              </a:r>
              <a:endParaRPr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rgbClr val="716F7C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in risk (LoPC)</a:t>
              </a:r>
              <a:endParaRPr/>
            </a:p>
          </p:txBody>
        </p:sp>
        <p:graphicFrame>
          <p:nvGraphicFramePr>
            <p:cNvPr id="1100" name="Google Shape;1100;p17"/>
            <p:cNvGraphicFramePr/>
            <p:nvPr/>
          </p:nvGraphicFramePr>
          <p:xfrm>
            <a:off x="18381308" y="3761656"/>
            <a:ext cx="3815926" cy="4224018"/>
          </p:xfrm>
          <a:graphic>
            <a:graphicData uri="http://schemas.openxmlformats.org/drawingml/2006/chart">
              <c:chart r:id="rId6"/>
            </a:graphicData>
          </a:graphic>
        </p:graphicFrame>
        <p:sp>
          <p:nvSpPr>
            <p:cNvPr id="1101" name="Google Shape;1101;p17"/>
            <p:cNvSpPr txBox="1"/>
            <p:nvPr/>
          </p:nvSpPr>
          <p:spPr>
            <a:xfrm>
              <a:off x="18885115" y="5489732"/>
              <a:ext cx="2808312" cy="7043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28575" spcFirstLastPara="1" rIns="28575" wrap="square" tIns="285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4050">
                  <a:solidFill>
                    <a:srgbClr val="17113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35%</a:t>
              </a:r>
              <a:endParaRPr/>
            </a:p>
          </p:txBody>
        </p:sp>
      </p:grpSp>
      <p:grpSp>
        <p:nvGrpSpPr>
          <p:cNvPr id="1102" name="Google Shape;1102;p17"/>
          <p:cNvGrpSpPr/>
          <p:nvPr/>
        </p:nvGrpSpPr>
        <p:grpSpPr>
          <a:xfrm>
            <a:off x="1123825" y="1115900"/>
            <a:ext cx="7490768" cy="1059305"/>
            <a:chOff x="1498430" y="1097360"/>
            <a:chExt cx="9987690" cy="1412406"/>
          </a:xfrm>
        </p:grpSpPr>
        <p:sp>
          <p:nvSpPr>
            <p:cNvPr id="1103" name="Google Shape;1103;p17"/>
            <p:cNvSpPr txBox="1"/>
            <p:nvPr/>
          </p:nvSpPr>
          <p:spPr>
            <a:xfrm>
              <a:off x="1498430" y="1529408"/>
              <a:ext cx="9987690" cy="9803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28575" lIns="28575" spcFirstLastPara="1" rIns="28575" wrap="square" tIns="2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4500">
                  <a:solidFill>
                    <a:srgbClr val="171137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More coverage, less risk</a:t>
              </a:r>
              <a:endParaRPr b="1" sz="4500">
                <a:solidFill>
                  <a:srgbClr val="17113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104" name="Google Shape;1104;p17"/>
            <p:cNvSpPr txBox="1"/>
            <p:nvPr/>
          </p:nvSpPr>
          <p:spPr>
            <a:xfrm>
              <a:off x="1498430" y="1097360"/>
              <a:ext cx="3707498" cy="3847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28575" spcFirstLastPara="1" rIns="28575" wrap="square" tIns="285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rgbClr val="0959DB"/>
                  </a:solidFill>
                  <a:latin typeface="Proxima Nova Semibold"/>
                  <a:ea typeface="Proxima Nova Semibold"/>
                  <a:cs typeface="Proxima Nova Semibold"/>
                  <a:sym typeface="Proxima Nova Semibold"/>
                </a:rPr>
                <a:t>KEY STATISTICS</a:t>
              </a:r>
              <a:endParaRPr b="1" sz="1500">
                <a:solidFill>
                  <a:srgbClr val="0959DB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endParaRPr>
            </a:p>
          </p:txBody>
        </p:sp>
      </p:grpSp>
      <p:sp>
        <p:nvSpPr>
          <p:cNvPr id="1105" name="Google Shape;1105;p17"/>
          <p:cNvSpPr txBox="1"/>
          <p:nvPr>
            <p:ph idx="11" type="ftr"/>
          </p:nvPr>
        </p:nvSpPr>
        <p:spPr>
          <a:xfrm>
            <a:off x="1854075" y="655750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Copyright © 2023 Abyss Solutions | All rights reserved</a:t>
            </a:r>
            <a:endParaRPr/>
          </a:p>
        </p:txBody>
      </p:sp>
      <p:sp>
        <p:nvSpPr>
          <p:cNvPr id="1106" name="Google Shape;1106;p17"/>
          <p:cNvSpPr txBox="1"/>
          <p:nvPr/>
        </p:nvSpPr>
        <p:spPr>
          <a:xfrm>
            <a:off x="1101311" y="2352402"/>
            <a:ext cx="15546617" cy="543342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28575" spcFirstLastPara="1" rIns="28575" wrap="square" tIns="2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>
                <a:solidFill>
                  <a:srgbClr val="716F7C"/>
                </a:solidFill>
                <a:latin typeface="Proxima Nova"/>
                <a:ea typeface="Proxima Nova"/>
                <a:cs typeface="Proxima Nova"/>
                <a:sym typeface="Proxima Nova"/>
              </a:rPr>
              <a:t>Our proprietary inspection technology, Abyss Fabric, is at the forefront of the industry, enabling autonomous robotics to capture and analyze data at an unprecedented level</a:t>
            </a:r>
            <a:endParaRPr/>
          </a:p>
        </p:txBody>
      </p:sp>
      <p:sp>
        <p:nvSpPr>
          <p:cNvPr id="1107" name="Google Shape;1107;p17"/>
          <p:cNvSpPr/>
          <p:nvPr/>
        </p:nvSpPr>
        <p:spPr>
          <a:xfrm>
            <a:off x="14630400" y="266700"/>
            <a:ext cx="3471959" cy="1900108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8" name="Google Shape;1108;p17"/>
          <p:cNvSpPr/>
          <p:nvPr/>
        </p:nvSpPr>
        <p:spPr>
          <a:xfrm>
            <a:off x="0" y="7391257"/>
            <a:ext cx="2958453" cy="2895743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18"/>
          <p:cNvSpPr txBox="1"/>
          <p:nvPr>
            <p:ph type="title"/>
          </p:nvPr>
        </p:nvSpPr>
        <p:spPr>
          <a:xfrm>
            <a:off x="642593" y="2740037"/>
            <a:ext cx="10261350" cy="2052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57150" lIns="57150" spcFirstLastPara="1" rIns="57150" wrap="square" tIns="5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 Semibold"/>
              <a:buNone/>
            </a:pPr>
            <a:r>
              <a:rPr lang="en" sz="6000">
                <a:solidFill>
                  <a:schemeClr val="lt1"/>
                </a:solidFill>
              </a:rPr>
              <a:t>Abyss Fabric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1114" name="Google Shape;1114;p18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137125" spcFirstLastPara="1" rIns="137125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7F7F7"/>
              </a:buClr>
              <a:buSzPts val="900"/>
              <a:buFont typeface="Proxima Nova"/>
              <a:buNone/>
            </a:pPr>
            <a:r>
              <a:rPr lang="en" sz="1350">
                <a:solidFill>
                  <a:srgbClr val="F7F7F7"/>
                </a:solidFill>
                <a:latin typeface="Proxima Nova"/>
                <a:ea typeface="Proxima Nova"/>
                <a:cs typeface="Proxima Nova"/>
                <a:sym typeface="Proxima Nova"/>
              </a:rPr>
              <a:t>Copyright © 2024 Abyss Solutions | All rights reserved</a:t>
            </a:r>
            <a:endParaRPr sz="1350">
              <a:solidFill>
                <a:srgbClr val="F7F7F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15" name="Google Shape;1115;p18"/>
          <p:cNvSpPr txBox="1"/>
          <p:nvPr/>
        </p:nvSpPr>
        <p:spPr>
          <a:xfrm>
            <a:off x="536138" y="4137525"/>
            <a:ext cx="4268700" cy="858150"/>
          </a:xfrm>
          <a:prstGeom prst="rect">
            <a:avLst/>
          </a:prstGeom>
          <a:noFill/>
          <a:ln>
            <a:noFill/>
          </a:ln>
        </p:spPr>
        <p:txBody>
          <a:bodyPr anchorCtr="0" anchor="t" bIns="137125" lIns="137125" spcFirstLastPara="1" rIns="137125" wrap="square" tIns="1371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CCCCCC"/>
                </a:solidFill>
                <a:latin typeface="Proxima Nova"/>
                <a:ea typeface="Proxima Nova"/>
                <a:cs typeface="Proxima Nova"/>
                <a:sym typeface="Proxima Nova"/>
              </a:rPr>
              <a:t>Case Studies</a:t>
            </a:r>
            <a:endParaRPr sz="3600">
              <a:solidFill>
                <a:srgbClr val="CCCC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16" name="Google Shape;1116;p18"/>
          <p:cNvSpPr/>
          <p:nvPr/>
        </p:nvSpPr>
        <p:spPr>
          <a:xfrm>
            <a:off x="14630400" y="266700"/>
            <a:ext cx="3471959" cy="1900108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7" name="Google Shape;1117;p18"/>
          <p:cNvSpPr/>
          <p:nvPr/>
        </p:nvSpPr>
        <p:spPr>
          <a:xfrm>
            <a:off x="-24273" y="7328547"/>
            <a:ext cx="2958453" cy="2958453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8" name="Google Shape;1118;p18"/>
          <p:cNvSpPr txBox="1"/>
          <p:nvPr/>
        </p:nvSpPr>
        <p:spPr>
          <a:xfrm>
            <a:off x="4562475" y="4927084"/>
            <a:ext cx="917575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9"/>
          <p:cNvSpPr/>
          <p:nvPr/>
        </p:nvSpPr>
        <p:spPr>
          <a:xfrm>
            <a:off x="14630400" y="266700"/>
            <a:ext cx="3471959" cy="1900108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Google Shape;1124;p19"/>
          <p:cNvSpPr txBox="1"/>
          <p:nvPr>
            <p:ph type="title"/>
          </p:nvPr>
        </p:nvSpPr>
        <p:spPr>
          <a:xfrm>
            <a:off x="1101300" y="1222500"/>
            <a:ext cx="9558417" cy="78885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</a:rPr>
              <a:t>Offshore Facility in the GCC</a:t>
            </a:r>
            <a:br>
              <a:rPr lang="e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</p:txBody>
      </p:sp>
      <p:sp>
        <p:nvSpPr>
          <p:cNvPr id="1125" name="Google Shape;1125;p19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137125" spcFirstLastPara="1" rIns="137125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900"/>
              <a:buFont typeface="Proxima Nova"/>
              <a:buNone/>
            </a:pPr>
            <a:r>
              <a:rPr lang="en"/>
              <a:t>Copyright © 2023 Abyss Solutions | All rights reserved</a:t>
            </a:r>
            <a:endParaRPr/>
          </a:p>
        </p:txBody>
      </p:sp>
      <p:sp>
        <p:nvSpPr>
          <p:cNvPr id="1126" name="Google Shape;1126;p19"/>
          <p:cNvSpPr txBox="1"/>
          <p:nvPr>
            <p:ph idx="4294967295" type="body"/>
          </p:nvPr>
        </p:nvSpPr>
        <p:spPr>
          <a:xfrm>
            <a:off x="1101412" y="2080442"/>
            <a:ext cx="8529605" cy="88785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100">
                <a:latin typeface="Proxima Nova Semibold"/>
                <a:ea typeface="Proxima Nova Semibold"/>
                <a:cs typeface="Proxima Nova Semibold"/>
                <a:sym typeface="Proxima Nova Semibold"/>
              </a:rPr>
              <a:t>This 8-inch line, undetected by traditional inspection methods, could have led to dire consequences if not timely identified by Abyss Fabric.</a:t>
            </a:r>
            <a:endParaRPr sz="1350"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pic>
        <p:nvPicPr>
          <p:cNvPr id="1127" name="Google Shape;112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65213" y="3140363"/>
            <a:ext cx="8635049" cy="4778136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1128" name="Google Shape;112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221937" y="1474537"/>
            <a:ext cx="4889624" cy="2482727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1129" name="Google Shape;1129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667738" y="6400651"/>
            <a:ext cx="3746625" cy="2745788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1130" name="Google Shape;1130;p19"/>
          <p:cNvSpPr txBox="1"/>
          <p:nvPr>
            <p:ph idx="1" type="body"/>
          </p:nvPr>
        </p:nvSpPr>
        <p:spPr>
          <a:xfrm>
            <a:off x="1101311" y="715716"/>
            <a:ext cx="7232400" cy="539550"/>
          </a:xfrm>
          <a:prstGeom prst="rect">
            <a:avLst/>
          </a:prstGeom>
          <a:noFill/>
          <a:ln>
            <a:noFill/>
          </a:ln>
        </p:spPr>
        <p:txBody>
          <a:bodyPr anchorCtr="0" anchor="b" bIns="57150" lIns="57150" spcFirstLastPara="1" rIns="57150" wrap="square" tIns="57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SzPts val="1400"/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CASE STUDY 1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131" name="Google Shape;1131;p19"/>
          <p:cNvGrpSpPr/>
          <p:nvPr/>
        </p:nvGrpSpPr>
        <p:grpSpPr>
          <a:xfrm>
            <a:off x="5227352" y="5405083"/>
            <a:ext cx="3453936" cy="3319325"/>
            <a:chOff x="4572084" y="1800129"/>
            <a:chExt cx="1828205" cy="2407401"/>
          </a:xfrm>
        </p:grpSpPr>
        <p:sp>
          <p:nvSpPr>
            <p:cNvPr id="1132" name="Google Shape;1132;p19"/>
            <p:cNvSpPr/>
            <p:nvPr/>
          </p:nvSpPr>
          <p:spPr>
            <a:xfrm rot="5400000">
              <a:off x="4286184" y="2093730"/>
              <a:ext cx="2399700" cy="1827900"/>
            </a:xfrm>
            <a:prstGeom prst="wedgeRectCallout">
              <a:avLst>
                <a:gd fmla="val -72628" name="adj1"/>
                <a:gd fmla="val 37195" name="adj2"/>
              </a:avLst>
            </a:prstGeom>
            <a:solidFill>
              <a:srgbClr val="CC0000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19"/>
            <p:cNvSpPr txBox="1"/>
            <p:nvPr/>
          </p:nvSpPr>
          <p:spPr>
            <a:xfrm>
              <a:off x="4572089" y="1800129"/>
              <a:ext cx="1828200" cy="16845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25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Leak Before 2023</a:t>
              </a:r>
              <a:endParaRPr b="1" sz="165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-447675" lvl="0" marL="6858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Proxima Nova"/>
                <a:buChar char="●"/>
              </a:pPr>
              <a:r>
                <a:rPr lang="en" sz="165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Unplanned Shutdown</a:t>
              </a:r>
              <a:endParaRPr sz="165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-447675" lvl="0" marL="6858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Proxima Nova"/>
                <a:buChar char="●"/>
              </a:pPr>
              <a:r>
                <a:rPr lang="en" sz="165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Emergency Mobilization</a:t>
              </a:r>
              <a:endParaRPr sz="165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-457200" lvl="0" marL="6858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Proxima Nova"/>
                <a:buChar char="●"/>
              </a:pPr>
              <a:r>
                <a:rPr lang="en" sz="18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Unplanned Shutdown Costs</a:t>
              </a:r>
              <a:endParaRPr sz="220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-457200" lvl="0" marL="6858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Proxima Nova"/>
                <a:buChar char="●"/>
              </a:pPr>
              <a:r>
                <a:rPr lang="en" sz="18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Environmental Damage</a:t>
              </a:r>
              <a:endParaRPr sz="220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-457200" lvl="0" marL="6858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Proxima Nova"/>
                <a:buChar char="●"/>
              </a:pPr>
              <a:r>
                <a:rPr lang="en" sz="18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Non-compliance</a:t>
              </a:r>
              <a:endParaRPr sz="220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-457200" lvl="0" marL="6858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Proxima Nova"/>
                <a:buChar char="●"/>
              </a:pPr>
              <a:r>
                <a:rPr lang="en" sz="18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High repair costs</a:t>
              </a:r>
              <a:endParaRPr sz="220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-457200" lvl="0" marL="6858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Proxima Nova"/>
                <a:buChar char="●"/>
              </a:pPr>
              <a:r>
                <a:rPr lang="en" sz="18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Safety Risks</a:t>
              </a:r>
              <a:endParaRPr sz="165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3150"/>
                </a:spcAft>
                <a:buNone/>
              </a:pPr>
              <a:r>
                <a:t/>
              </a:r>
              <a:endParaRPr sz="16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134" name="Google Shape;1134;p19"/>
          <p:cNvSpPr/>
          <p:nvPr/>
        </p:nvSpPr>
        <p:spPr>
          <a:xfrm rot="-5400000">
            <a:off x="1510238" y="5215163"/>
            <a:ext cx="3437100" cy="3582000"/>
          </a:xfrm>
          <a:prstGeom prst="wedgeRectCallout">
            <a:avLst>
              <a:gd fmla="val 81970" name="adj1"/>
              <a:gd fmla="val 47686" name="adj2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19"/>
          <p:cNvSpPr/>
          <p:nvPr/>
        </p:nvSpPr>
        <p:spPr>
          <a:xfrm flipH="1">
            <a:off x="1611470" y="5711326"/>
            <a:ext cx="3232143" cy="2862206"/>
          </a:xfrm>
          <a:prstGeom prst="snip1Rect">
            <a:avLst>
              <a:gd fmla="val 0" name="adj"/>
            </a:avLst>
          </a:prstGeom>
          <a:solidFill>
            <a:srgbClr val="38761D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19"/>
          <p:cNvSpPr txBox="1"/>
          <p:nvPr/>
        </p:nvSpPr>
        <p:spPr>
          <a:xfrm>
            <a:off x="1510313" y="5592788"/>
            <a:ext cx="3434490" cy="2862206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Early Detection in Abyss Fabric</a:t>
            </a:r>
            <a:endParaRPr b="1" sz="225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47675" lvl="0" marL="6858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roxima Nova"/>
              <a:buChar char="●"/>
            </a:pPr>
            <a:r>
              <a:rPr lang="en" sz="165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Early NDT</a:t>
            </a:r>
            <a:endParaRPr sz="165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447675" lvl="0" marL="6858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Proxima Nova"/>
              <a:buChar char="●"/>
            </a:pPr>
            <a:r>
              <a:rPr lang="en" sz="165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Part Replacement</a:t>
            </a:r>
            <a:endParaRPr sz="165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457200" lvl="0" marL="6858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oxima Nova"/>
              <a:buChar char="●"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Life extension of part</a:t>
            </a:r>
            <a:endParaRPr sz="220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457200" lvl="0" marL="6858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roxima Nova"/>
              <a:buChar char="●"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Clear planning and execution</a:t>
            </a:r>
            <a:endParaRPr sz="220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457200" lvl="0" marL="6858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●"/>
            </a:pPr>
            <a:r>
              <a:rPr lang="en" sz="18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Low cos</a:t>
            </a: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 sz="165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5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3150"/>
              </a:spcBef>
              <a:spcAft>
                <a:spcPts val="3150"/>
              </a:spcAft>
              <a:buNone/>
            </a:pPr>
            <a:r>
              <a:t/>
            </a:r>
            <a:endParaRPr sz="165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7" name="Google Shape;1137;p19"/>
          <p:cNvSpPr txBox="1"/>
          <p:nvPr/>
        </p:nvSpPr>
        <p:spPr>
          <a:xfrm>
            <a:off x="2675850" y="3268860"/>
            <a:ext cx="4516650" cy="957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37125" lIns="137125" spcFirstLastPara="1" rIns="137125" wrap="square" tIns="1371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8’’ Line</a:t>
            </a:r>
            <a:br>
              <a:rPr lang="en" sz="225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225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Abyss Scanned 2022</a:t>
            </a:r>
            <a:endParaRPr sz="225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38" name="Google Shape;1138;p19"/>
          <p:cNvSpPr/>
          <p:nvPr/>
        </p:nvSpPr>
        <p:spPr>
          <a:xfrm>
            <a:off x="-24273" y="7328547"/>
            <a:ext cx="2958453" cy="2958453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"/>
          <p:cNvSpPr/>
          <p:nvPr/>
        </p:nvSpPr>
        <p:spPr>
          <a:xfrm>
            <a:off x="14660391" y="114300"/>
            <a:ext cx="3322809" cy="1900108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2"/>
          <p:cNvSpPr/>
          <p:nvPr/>
        </p:nvSpPr>
        <p:spPr>
          <a:xfrm>
            <a:off x="0" y="7409187"/>
            <a:ext cx="2958453" cy="2877813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2"/>
          <p:cNvSpPr txBox="1"/>
          <p:nvPr>
            <p:ph idx="1" type="body"/>
          </p:nvPr>
        </p:nvSpPr>
        <p:spPr>
          <a:xfrm>
            <a:off x="1688534" y="3740053"/>
            <a:ext cx="6590094" cy="539354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ABYSS SOLUTIONS</a:t>
            </a:r>
            <a:endParaRPr/>
          </a:p>
        </p:txBody>
      </p:sp>
      <p:sp>
        <p:nvSpPr>
          <p:cNvPr id="625" name="Google Shape;625;p2"/>
          <p:cNvSpPr txBox="1"/>
          <p:nvPr>
            <p:ph idx="5" type="body"/>
          </p:nvPr>
        </p:nvSpPr>
        <p:spPr>
          <a:xfrm>
            <a:off x="1665686" y="4396946"/>
            <a:ext cx="7478315" cy="2969958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AI-powered Visual Inspection for Facilities operating in Marine Environments</a:t>
            </a:r>
            <a:endParaRPr/>
          </a:p>
        </p:txBody>
      </p:sp>
      <p:sp>
        <p:nvSpPr>
          <p:cNvPr id="626" name="Google Shape;626;p2"/>
          <p:cNvSpPr txBox="1"/>
          <p:nvPr>
            <p:ph idx="11" type="ftr"/>
          </p:nvPr>
        </p:nvSpPr>
        <p:spPr>
          <a:xfrm>
            <a:off x="1665686" y="9433839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Copyright © 2023 Abyss Solutions | All rights reserved</a:t>
            </a:r>
            <a:endParaRPr/>
          </a:p>
        </p:txBody>
      </p:sp>
      <p:pic>
        <p:nvPicPr>
          <p:cNvPr id="627" name="Google Shape;62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64225" y="766375"/>
            <a:ext cx="5939633" cy="904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20"/>
          <p:cNvSpPr txBox="1"/>
          <p:nvPr>
            <p:ph type="title"/>
          </p:nvPr>
        </p:nvSpPr>
        <p:spPr>
          <a:xfrm>
            <a:off x="1101311" y="1384511"/>
            <a:ext cx="16085250" cy="78885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</a:rPr>
              <a:t>Corrosion Management for Structures</a:t>
            </a:r>
            <a:br>
              <a:rPr lang="en"/>
            </a:br>
            <a:endParaRPr/>
          </a:p>
        </p:txBody>
      </p:sp>
      <p:sp>
        <p:nvSpPr>
          <p:cNvPr id="1144" name="Google Shape;1144;p20"/>
          <p:cNvSpPr txBox="1"/>
          <p:nvPr>
            <p:ph idx="11" type="ftr"/>
          </p:nvPr>
        </p:nvSpPr>
        <p:spPr>
          <a:xfrm>
            <a:off x="5748271" y="9825695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137125" spcFirstLastPara="1" rIns="137125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900"/>
              <a:buFont typeface="Proxima Nova"/>
              <a:buNone/>
            </a:pPr>
            <a:r>
              <a:rPr lang="en"/>
              <a:t>Copyright © 2023 Abyss Solutions | All rights reserved</a:t>
            </a:r>
            <a:endParaRPr/>
          </a:p>
        </p:txBody>
      </p:sp>
      <p:sp>
        <p:nvSpPr>
          <p:cNvPr id="1145" name="Google Shape;1145;p20"/>
          <p:cNvSpPr txBox="1"/>
          <p:nvPr>
            <p:ph idx="2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57150" lIns="57150" spcFirstLastPara="1" rIns="57150" wrap="square" tIns="57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rPr>
              <a:t>CASE STUDY 2</a:t>
            </a:r>
            <a:endParaRPr>
              <a:solidFill>
                <a:schemeClr val="l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46" name="Google Shape;1146;p20"/>
          <p:cNvSpPr txBox="1"/>
          <p:nvPr>
            <p:ph idx="3" type="body"/>
          </p:nvPr>
        </p:nvSpPr>
        <p:spPr>
          <a:xfrm>
            <a:off x="7546721" y="2301075"/>
            <a:ext cx="8696700" cy="78885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>
                <a:solidFill>
                  <a:schemeClr val="dk1"/>
                </a:solidFill>
              </a:rPr>
              <a:t>Streamlined Structural Inspections with Abyss Fabric 92% alignment with the ground truth (incl. the added value of quantification and 3D point cloud representation)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graphicFrame>
        <p:nvGraphicFramePr>
          <p:cNvPr id="1147" name="Google Shape;1147;p20"/>
          <p:cNvGraphicFramePr/>
          <p:nvPr/>
        </p:nvGraphicFramePr>
        <p:xfrm>
          <a:off x="7553834" y="39502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{947D1079-F21A-450D-962F-4FF9CA115F44}</a:tableStyleId>
              </a:tblPr>
              <a:tblGrid>
                <a:gridCol w="4147850"/>
                <a:gridCol w="4548875"/>
              </a:tblGrid>
              <a:tr h="731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r>
                        <a:rPr b="1"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Traditional Survey</a:t>
                      </a:r>
                      <a:endParaRPr sz="3200" u="none" cap="none" strike="noStrike"/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r>
                        <a:rPr b="1" lang="en" sz="2400" u="none" cap="none" strike="noStrike">
                          <a:solidFill>
                            <a:schemeClr val="lt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Abyss Digital Survey</a:t>
                      </a:r>
                      <a:endParaRPr b="0" sz="2700" u="none" cap="none" strike="noStrike">
                        <a:solidFill>
                          <a:schemeClr val="lt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926025"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1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Six inspectors deployed 365</a:t>
                      </a:r>
                      <a:endParaRPr/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1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Lower overall coverage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1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No digital database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1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No quantification of damage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1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Subjective results</a:t>
                      </a:r>
                      <a:endParaRPr sz="18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1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Single survey (7 days)</a:t>
                      </a:r>
                      <a:endParaRPr/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1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Abyss captures all defects in a digital format</a:t>
                      </a:r>
                      <a:endParaRPr sz="18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1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Simplified Inspection Process</a:t>
                      </a:r>
                      <a:endParaRPr sz="18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1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Enhanced coverage </a:t>
                      </a:r>
                      <a:endParaRPr sz="18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1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Quantified scab height</a:t>
                      </a:r>
                      <a:endParaRPr sz="18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1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Paint Block Prioritization</a:t>
                      </a:r>
                      <a:endParaRPr sz="18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1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AI based detected </a:t>
                      </a:r>
                      <a:endParaRPr sz="18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85950">
                <a:tc gridSpan="2"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b="1" lang="en" sz="3200" u="none" cap="none" strike="noStrike">
                          <a:solidFill>
                            <a:schemeClr val="dk1"/>
                          </a:solidFill>
                        </a:rPr>
                        <a:t>Limitation: </a:t>
                      </a:r>
                      <a:r>
                        <a:rPr lang="en" sz="3200" u="none" cap="none" strike="noStrike">
                          <a:solidFill>
                            <a:schemeClr val="dk1"/>
                          </a:solidFill>
                        </a:rPr>
                        <a:t>Data Acquisition was not conducted for this purpose</a:t>
                      </a:r>
                      <a:endParaRPr/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3200" u="none" cap="none" strike="noStrike">
                          <a:solidFill>
                            <a:schemeClr val="dk1"/>
                          </a:solidFill>
                        </a:rPr>
                        <a:t>Projected 100% alignment if data was collected according to the requirement</a:t>
                      </a:r>
                      <a:endParaRPr sz="32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grpSp>
        <p:nvGrpSpPr>
          <p:cNvPr id="1148" name="Google Shape;1148;p20"/>
          <p:cNvGrpSpPr/>
          <p:nvPr/>
        </p:nvGrpSpPr>
        <p:grpSpPr>
          <a:xfrm>
            <a:off x="488477" y="2486609"/>
            <a:ext cx="6621545" cy="6522989"/>
            <a:chOff x="6832600" y="1448780"/>
            <a:chExt cx="4707650" cy="4554046"/>
          </a:xfrm>
        </p:grpSpPr>
        <p:pic>
          <p:nvPicPr>
            <p:cNvPr id="1149" name="Google Shape;1149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841067" y="1448780"/>
              <a:ext cx="4699183" cy="25542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0" name="Google Shape;1150;p20"/>
            <p:cNvSpPr/>
            <p:nvPr/>
          </p:nvSpPr>
          <p:spPr>
            <a:xfrm>
              <a:off x="6832600" y="2529534"/>
              <a:ext cx="4699200" cy="402891"/>
            </a:xfrm>
            <a:prstGeom prst="rect">
              <a:avLst/>
            </a:prstGeom>
            <a:noFill/>
            <a:ln cap="flat" cmpd="sng" w="28575">
              <a:solidFill>
                <a:srgbClr val="C00000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25400" rotWithShape="0" algn="ctr">
                <a:srgbClr val="000000">
                  <a:alpha val="49411"/>
                </a:srgbClr>
              </a:outerShdw>
            </a:effectLst>
          </p:spPr>
          <p:txBody>
            <a:bodyPr anchorCtr="0" anchor="ctr" bIns="57150" lIns="57150" spcFirstLastPara="1" rIns="57150" wrap="square" tIns="5715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1151" name="Google Shape;1151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883932" y="4195600"/>
              <a:ext cx="2613451" cy="1807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2" name="Google Shape;1152;p20"/>
            <p:cNvSpPr/>
            <p:nvPr/>
          </p:nvSpPr>
          <p:spPr>
            <a:xfrm>
              <a:off x="8841346" y="2334360"/>
              <a:ext cx="315533" cy="566541"/>
            </a:xfrm>
            <a:prstGeom prst="ellipse">
              <a:avLst/>
            </a:prstGeom>
            <a:noFill/>
            <a:ln cap="flat" cmpd="sng" w="28575">
              <a:solidFill>
                <a:srgbClr val="C00000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25400" rotWithShape="0" algn="ctr">
                <a:srgbClr val="000000">
                  <a:alpha val="49411"/>
                </a:srgbClr>
              </a:outerShdw>
            </a:effectLst>
          </p:spPr>
          <p:txBody>
            <a:bodyPr anchorCtr="0" anchor="ctr" bIns="57150" lIns="57150" spcFirstLastPara="1" rIns="57150" wrap="square" tIns="5715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153" name="Google Shape;1153;p20"/>
            <p:cNvSpPr/>
            <p:nvPr/>
          </p:nvSpPr>
          <p:spPr>
            <a:xfrm>
              <a:off x="7883932" y="4897767"/>
              <a:ext cx="2613451" cy="402891"/>
            </a:xfrm>
            <a:prstGeom prst="rect">
              <a:avLst/>
            </a:prstGeom>
            <a:noFill/>
            <a:ln cap="flat" cmpd="sng" w="28575">
              <a:solidFill>
                <a:srgbClr val="C00000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25400" rotWithShape="0" algn="ctr">
                <a:srgbClr val="000000">
                  <a:alpha val="49411"/>
                </a:srgbClr>
              </a:outerShdw>
            </a:effectLst>
          </p:spPr>
          <p:txBody>
            <a:bodyPr anchorCtr="0" anchor="ctr" bIns="57150" lIns="57150" spcFirstLastPara="1" rIns="57150" wrap="square" tIns="5715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rgbClr val="74808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1154" name="Google Shape;1154;p20"/>
            <p:cNvCxnSpPr>
              <a:endCxn id="1152" idx="2"/>
            </p:cNvCxnSpPr>
            <p:nvPr/>
          </p:nvCxnSpPr>
          <p:spPr>
            <a:xfrm flipH="1" rot="10800000">
              <a:off x="7884046" y="2617631"/>
              <a:ext cx="957300" cy="1567800"/>
            </a:xfrm>
            <a:prstGeom prst="straightConnector1">
              <a:avLst/>
            </a:prstGeom>
            <a:blipFill rotWithShape="0">
              <a:blip r:embed="rId5">
                <a:alphaModFix/>
              </a:blip>
              <a:tile algn="tl" flip="none" tx="0" sx="100000" ty="-70736" sy="100000"/>
            </a:blipFill>
            <a:ln cap="flat" cmpd="sng" w="19050">
              <a:solidFill>
                <a:srgbClr val="C00000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25400" rotWithShape="0" algn="ctr">
                <a:srgbClr val="000000">
                  <a:alpha val="49411"/>
                </a:srgbClr>
              </a:outerShdw>
            </a:effectLst>
          </p:spPr>
        </p:cxnSp>
        <p:cxnSp>
          <p:nvCxnSpPr>
            <p:cNvPr id="1155" name="Google Shape;1155;p20"/>
            <p:cNvCxnSpPr>
              <a:stCxn id="1152" idx="6"/>
            </p:cNvCxnSpPr>
            <p:nvPr/>
          </p:nvCxnSpPr>
          <p:spPr>
            <a:xfrm>
              <a:off x="9156879" y="2617631"/>
              <a:ext cx="1340400" cy="1578000"/>
            </a:xfrm>
            <a:prstGeom prst="straightConnector1">
              <a:avLst/>
            </a:prstGeom>
            <a:blipFill rotWithShape="1">
              <a:blip r:embed="rId5">
                <a:alphaModFix/>
              </a:blip>
              <a:tile algn="tl" flip="none" tx="0" sx="100000" ty="0" sy="100000"/>
            </a:blipFill>
            <a:ln cap="flat" cmpd="sng" w="19050">
              <a:solidFill>
                <a:srgbClr val="C00000"/>
              </a:solidFill>
              <a:prstDash val="solid"/>
              <a:miter lim="400000"/>
              <a:headEnd len="sm" w="sm" type="none"/>
              <a:tailEnd len="sm" w="sm" type="none"/>
            </a:ln>
            <a:effectLst>
              <a:outerShdw blurRad="25400" rotWithShape="0" algn="ctr">
                <a:srgbClr val="000000">
                  <a:alpha val="49411"/>
                </a:srgbClr>
              </a:outerShdw>
            </a:effectLst>
          </p:spPr>
        </p:cxnSp>
      </p:grpSp>
      <p:sp>
        <p:nvSpPr>
          <p:cNvPr id="1156" name="Google Shape;1156;p20"/>
          <p:cNvSpPr/>
          <p:nvPr/>
        </p:nvSpPr>
        <p:spPr>
          <a:xfrm>
            <a:off x="14630400" y="266700"/>
            <a:ext cx="3471959" cy="1900108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7" name="Google Shape;1157;p20"/>
          <p:cNvSpPr/>
          <p:nvPr/>
        </p:nvSpPr>
        <p:spPr>
          <a:xfrm>
            <a:off x="-24273" y="7328547"/>
            <a:ext cx="2958453" cy="2958453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21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</a:rPr>
              <a:t>First Year Maintenance Savings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63" name="Google Shape;1163;p21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137125" spcFirstLastPara="1" rIns="137125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900"/>
              <a:buFont typeface="Proxima Nova"/>
              <a:buNone/>
            </a:pPr>
            <a:r>
              <a:rPr lang="en"/>
              <a:t>Copyright © 2023 Abyss Solutions | All rights reserved</a:t>
            </a:r>
            <a:endParaRPr/>
          </a:p>
        </p:txBody>
      </p:sp>
      <p:sp>
        <p:nvSpPr>
          <p:cNvPr id="1164" name="Google Shape;1164;p21"/>
          <p:cNvSpPr txBox="1"/>
          <p:nvPr>
            <p:ph idx="2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57150" lIns="57150" spcFirstLastPara="1" rIns="57150" wrap="square" tIns="57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lt2"/>
                </a:solidFill>
              </a:rPr>
              <a:t>CASE STUDY 3</a:t>
            </a:r>
            <a:endParaRPr>
              <a:solidFill>
                <a:schemeClr val="lt2"/>
              </a:solidFill>
            </a:endParaRPr>
          </a:p>
        </p:txBody>
      </p:sp>
      <p:graphicFrame>
        <p:nvGraphicFramePr>
          <p:cNvPr id="1165" name="Google Shape;1165;p21"/>
          <p:cNvGraphicFramePr/>
          <p:nvPr/>
        </p:nvGraphicFramePr>
        <p:xfrm>
          <a:off x="1170500" y="256429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{947D1079-F21A-450D-962F-4FF9CA115F44}</a:tableStyleId>
              </a:tblPr>
              <a:tblGrid>
                <a:gridCol w="8166150"/>
                <a:gridCol w="8166150"/>
              </a:tblGrid>
              <a:tr h="114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Proxima Nova"/>
                        <a:buNone/>
                      </a:pPr>
                      <a:r>
                        <a:rPr b="1" lang="en" sz="30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CAT3 Paint Items Transitioning to CAT2</a:t>
                      </a:r>
                      <a:endParaRPr b="1" sz="30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200"/>
                        <a:buFont typeface="Proxima Nova"/>
                        <a:buNone/>
                      </a:pPr>
                      <a:r>
                        <a:rPr b="1" lang="en" sz="1800" u="none" cap="none" strike="noStrike">
                          <a:solidFill>
                            <a:schemeClr val="lt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Estimated to become replacements in 12-24 months</a:t>
                      </a:r>
                      <a:endParaRPr b="1" sz="1800" u="none" cap="none" strike="noStrike">
                        <a:solidFill>
                          <a:schemeClr val="lt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Proxima Nova"/>
                        <a:buNone/>
                      </a:pPr>
                      <a:r>
                        <a:rPr b="1" lang="en" sz="30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CAT2 Replacements</a:t>
                      </a:r>
                      <a:endParaRPr b="1" sz="30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2"/>
                        </a:buClr>
                        <a:buSzPts val="1200"/>
                        <a:buFont typeface="Proxima Nova"/>
                        <a:buNone/>
                      </a:pPr>
                      <a:r>
                        <a:rPr b="1" lang="en" sz="1800" u="none" cap="none" strike="noStrike">
                          <a:solidFill>
                            <a:schemeClr val="lt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Estimated time to failure 6-12 months</a:t>
                      </a:r>
                      <a:endParaRPr b="1" sz="1800" u="none" cap="none" strike="noStrike">
                        <a:solidFill>
                          <a:schemeClr val="lt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  <a:tr h="1410525"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❖"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217 lines nominated for Paint, lines not scheduled for inspection in the next two years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❖"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83 nominations for replacement, lines not scheduled for inspection in the next year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74025"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❖"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Painting all 217 Lines cost $4M USD and prevented replacements in the future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❖"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Replacing 83 nominated items totals $14.5M and avoid the cost of failure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504600"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❖"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Replacing these lines would have cost $38M USD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❖"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83 lines nominated were associated to 12-15 major circuits per platform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❖"/>
                      </a:pPr>
                      <a:r>
                        <a:rPr b="1"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Tangible de-risk $1.2B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166" name="Google Shape;1166;p21"/>
          <p:cNvSpPr/>
          <p:nvPr/>
        </p:nvSpPr>
        <p:spPr>
          <a:xfrm>
            <a:off x="14630400" y="266700"/>
            <a:ext cx="3471959" cy="1900108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21"/>
          <p:cNvSpPr/>
          <p:nvPr/>
        </p:nvSpPr>
        <p:spPr>
          <a:xfrm>
            <a:off x="-24273" y="7328547"/>
            <a:ext cx="2958453" cy="2958453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22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</a:rPr>
              <a:t>Two Year Inspection Savings per Platform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73" name="Google Shape;1173;p22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137125" spcFirstLastPara="1" rIns="137125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900"/>
              <a:buFont typeface="Proxima Nova"/>
              <a:buNone/>
            </a:pPr>
            <a:r>
              <a:rPr lang="en"/>
              <a:t>Copyright © 2023 Abyss Solutions | All rights reserved</a:t>
            </a:r>
            <a:endParaRPr/>
          </a:p>
        </p:txBody>
      </p:sp>
      <p:sp>
        <p:nvSpPr>
          <p:cNvPr id="1174" name="Google Shape;1174;p22"/>
          <p:cNvSpPr txBox="1"/>
          <p:nvPr>
            <p:ph idx="2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57150" lIns="57150" spcFirstLastPara="1" rIns="57150" wrap="square" tIns="57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lt2"/>
                </a:solidFill>
              </a:rPr>
              <a:t>CASE STUDY 4</a:t>
            </a:r>
            <a:endParaRPr>
              <a:solidFill>
                <a:schemeClr val="lt2"/>
              </a:solidFill>
            </a:endParaRPr>
          </a:p>
        </p:txBody>
      </p:sp>
      <p:graphicFrame>
        <p:nvGraphicFramePr>
          <p:cNvPr id="1175" name="Google Shape;1175;p22"/>
          <p:cNvGraphicFramePr/>
          <p:nvPr/>
        </p:nvGraphicFramePr>
        <p:xfrm>
          <a:off x="1101311" y="240406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{947D1079-F21A-450D-962F-4FF9CA115F44}</a:tableStyleId>
              </a:tblPr>
              <a:tblGrid>
                <a:gridCol w="5035550"/>
                <a:gridCol w="5590925"/>
                <a:gridCol w="6073250"/>
              </a:tblGrid>
              <a:tr h="2103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r>
                        <a:rPr b="1"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Standard Visual Inspections (Client 2019 Campaign)</a:t>
                      </a:r>
                      <a:endParaRPr sz="32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2100" u="none" cap="none" strike="noStrike">
                          <a:solidFill>
                            <a:schemeClr val="lt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Method: </a:t>
                      </a:r>
                      <a:r>
                        <a:rPr b="0" lang="en" sz="2100" u="none" cap="none" strike="noStrike">
                          <a:solidFill>
                            <a:schemeClr val="lt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Physical Survey</a:t>
                      </a:r>
                      <a:endParaRPr b="0" sz="2700" u="none" cap="none" strike="noStrike">
                        <a:solidFill>
                          <a:schemeClr val="lt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r>
                        <a:rPr b="1"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Abyss Fabric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r>
                        <a:rPr b="1"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First Year Setup (2020)</a:t>
                      </a:r>
                      <a:endParaRPr sz="32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21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2100" u="none" cap="none" strike="noStrike">
                          <a:solidFill>
                            <a:schemeClr val="lt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Method: </a:t>
                      </a:r>
                      <a:r>
                        <a:rPr b="0" lang="en" sz="2100" u="none" cap="none" strike="noStrike">
                          <a:solidFill>
                            <a:schemeClr val="lt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AI aided </a:t>
                      </a:r>
                      <a:r>
                        <a:rPr b="0" i="0" lang="en" sz="2100" u="none" cap="none" strike="noStrike">
                          <a:solidFill>
                            <a:schemeClr val="lt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Desktop visual inspection </a:t>
                      </a:r>
                      <a:endParaRPr b="0" sz="2700" u="none" cap="none" strike="noStrike">
                        <a:solidFill>
                          <a:schemeClr val="lt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r>
                        <a:rPr b="1"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Abyss Fabric 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r>
                        <a:rPr b="1"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Reinspection &amp; Reprioritization (2021-)</a:t>
                      </a:r>
                      <a:endParaRPr sz="32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21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2100" u="none" cap="none" strike="noStrike">
                          <a:solidFill>
                            <a:schemeClr val="lt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Method: </a:t>
                      </a:r>
                      <a:r>
                        <a:rPr b="0" lang="en" sz="2100" u="none" cap="none" strike="noStrike">
                          <a:solidFill>
                            <a:schemeClr val="lt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AI aided </a:t>
                      </a:r>
                      <a:r>
                        <a:rPr b="0" i="0" lang="en" sz="2100" u="none" cap="none" strike="noStrike">
                          <a:solidFill>
                            <a:schemeClr val="lt2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Desktop visual inspection </a:t>
                      </a:r>
                      <a:endParaRPr b="0" sz="2700" u="none" cap="none" strike="noStrike">
                        <a:solidFill>
                          <a:schemeClr val="lt2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  <a:tr h="1129250"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20% platform coverage 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95% platform coverage 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95% platform coverage 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129250"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500 Lines Inspected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3000 Lines Inspected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3000 Lines Inspected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704800"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1.5M USD (GVI cost)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**</a:t>
                      </a:r>
                      <a:r>
                        <a:rPr lang="en" sz="23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given no POB delays and no scope deferrals and 100% work gets completed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120 PoB Days 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b="1"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0.6M </a:t>
                      </a: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USD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20 PoB Days 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b="1"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0.4M</a:t>
                      </a: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USD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-2286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Char char="●"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20 PoB Days</a:t>
                      </a:r>
                      <a:endParaRPr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176" name="Google Shape;1176;p22"/>
          <p:cNvSpPr/>
          <p:nvPr/>
        </p:nvSpPr>
        <p:spPr>
          <a:xfrm>
            <a:off x="14630400" y="266700"/>
            <a:ext cx="3471959" cy="1900108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22"/>
          <p:cNvSpPr/>
          <p:nvPr/>
        </p:nvSpPr>
        <p:spPr>
          <a:xfrm>
            <a:off x="-24273" y="7328547"/>
            <a:ext cx="2958453" cy="2958453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23"/>
          <p:cNvSpPr txBox="1"/>
          <p:nvPr>
            <p:ph type="title"/>
          </p:nvPr>
        </p:nvSpPr>
        <p:spPr>
          <a:xfrm>
            <a:off x="1101311" y="1384511"/>
            <a:ext cx="16085250" cy="78885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>
                <a:solidFill>
                  <a:schemeClr val="dk1"/>
                </a:solidFill>
              </a:rPr>
              <a:t>Coating Maintenance per Platform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83" name="Google Shape;1183;p23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137125" spcFirstLastPara="1" rIns="137125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900"/>
              <a:buFont typeface="Proxima Nova"/>
              <a:buNone/>
            </a:pPr>
            <a:r>
              <a:rPr lang="en"/>
              <a:t>Copyright © 2023 Abyss Solutions | All rights reserved</a:t>
            </a:r>
            <a:endParaRPr/>
          </a:p>
        </p:txBody>
      </p:sp>
      <p:sp>
        <p:nvSpPr>
          <p:cNvPr id="1184" name="Google Shape;1184;p23"/>
          <p:cNvSpPr txBox="1"/>
          <p:nvPr/>
        </p:nvSpPr>
        <p:spPr>
          <a:xfrm>
            <a:off x="1101311" y="742002"/>
            <a:ext cx="5395950" cy="675000"/>
          </a:xfrm>
          <a:prstGeom prst="rect">
            <a:avLst/>
          </a:prstGeom>
          <a:noFill/>
          <a:ln>
            <a:noFill/>
          </a:ln>
        </p:spPr>
        <p:txBody>
          <a:bodyPr anchorCtr="0" anchor="b" bIns="57150" lIns="57150" spcFirstLastPara="1" rIns="57150" wrap="square" tIns="5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500" u="none" cap="none" strike="noStrike">
                <a:solidFill>
                  <a:srgbClr val="41E2BA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CASE STUDY 5</a:t>
            </a:r>
            <a:endParaRPr/>
          </a:p>
        </p:txBody>
      </p:sp>
      <p:graphicFrame>
        <p:nvGraphicFramePr>
          <p:cNvPr id="1185" name="Google Shape;1185;p23"/>
          <p:cNvGraphicFramePr/>
          <p:nvPr/>
        </p:nvGraphicFramePr>
        <p:xfrm>
          <a:off x="1565600" y="235716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{947D1079-F21A-450D-962F-4FF9CA115F44}</a:tableStyleId>
              </a:tblPr>
              <a:tblGrid>
                <a:gridCol w="7271975"/>
                <a:gridCol w="8074100"/>
              </a:tblGrid>
              <a:tr h="2194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r>
                        <a:rPr b="1"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Traditional 2021 Block Campaign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600"/>
                        <a:buFont typeface="Proxima Nova"/>
                        <a:buNone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10C</a:t>
                      </a:r>
                      <a:endParaRPr sz="32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600"/>
                        <a:buFont typeface="Proxima Nova"/>
                        <a:buNone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12C</a:t>
                      </a:r>
                      <a:endParaRPr sz="32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600"/>
                        <a:buFont typeface="Proxima Nova"/>
                        <a:buNone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4P</a:t>
                      </a:r>
                      <a:endParaRPr sz="32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600"/>
                        <a:buFont typeface="Proxima Nova"/>
                        <a:buNone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Spar Deck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D7E7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r>
                        <a:rPr b="1"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Abyss Prioritization 2021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600"/>
                        <a:buFont typeface="Proxima Nova"/>
                        <a:buNone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7P</a:t>
                      </a:r>
                      <a:endParaRPr sz="32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600"/>
                        <a:buFont typeface="Proxima Nova"/>
                        <a:buNone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8P</a:t>
                      </a:r>
                      <a:endParaRPr sz="32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600"/>
                        <a:buFont typeface="Proxima Nova"/>
                        <a:buNone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4P</a:t>
                      </a:r>
                      <a:endParaRPr sz="32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600"/>
                        <a:buFont typeface="Proxima Nova"/>
                        <a:buNone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5P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D7E75"/>
                    </a:solidFill>
                  </a:tcPr>
                </a:tc>
              </a:tr>
            </a:tbl>
          </a:graphicData>
        </a:graphic>
      </p:graphicFrame>
      <p:grpSp>
        <p:nvGrpSpPr>
          <p:cNvPr id="1186" name="Google Shape;1186;p23"/>
          <p:cNvGrpSpPr/>
          <p:nvPr/>
        </p:nvGrpSpPr>
        <p:grpSpPr>
          <a:xfrm>
            <a:off x="4760744" y="5194070"/>
            <a:ext cx="3063510" cy="4156094"/>
            <a:chOff x="1118210" y="283725"/>
            <a:chExt cx="2090848" cy="4076400"/>
          </a:xfrm>
        </p:grpSpPr>
        <p:sp>
          <p:nvSpPr>
            <p:cNvPr id="1187" name="Google Shape;1187;p23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3"/>
            <p:cNvSpPr/>
            <p:nvPr/>
          </p:nvSpPr>
          <p:spPr>
            <a:xfrm>
              <a:off x="1118210" y="341749"/>
              <a:ext cx="20304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3"/>
            <p:cNvSpPr/>
            <p:nvPr/>
          </p:nvSpPr>
          <p:spPr>
            <a:xfrm>
              <a:off x="1233923" y="1225061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50">
                <a:solidFill>
                  <a:srgbClr val="1D7E75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190" name="Google Shape;1190;p23"/>
            <p:cNvSpPr/>
            <p:nvPr/>
          </p:nvSpPr>
          <p:spPr>
            <a:xfrm>
              <a:off x="1233849" y="470558"/>
              <a:ext cx="1815000" cy="21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950">
                  <a:solidFill>
                    <a:srgbClr val="1D7E75"/>
                  </a:solidFill>
                  <a:latin typeface="Roboto"/>
                  <a:ea typeface="Roboto"/>
                  <a:cs typeface="Roboto"/>
                  <a:sym typeface="Roboto"/>
                </a:rPr>
                <a:t>16</a:t>
              </a:r>
              <a:r>
                <a:rPr lang="en" sz="7950">
                  <a:solidFill>
                    <a:srgbClr val="1D7E75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%</a:t>
              </a:r>
              <a:endParaRPr sz="7950">
                <a:solidFill>
                  <a:srgbClr val="1D7E75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191" name="Google Shape;1191;p23"/>
            <p:cNvSpPr/>
            <p:nvPr/>
          </p:nvSpPr>
          <p:spPr>
            <a:xfrm rot="5400000">
              <a:off x="1938854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3"/>
            <p:cNvSpPr/>
            <p:nvPr/>
          </p:nvSpPr>
          <p:spPr>
            <a:xfrm>
              <a:off x="1178658" y="3389599"/>
              <a:ext cx="2030400" cy="55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Fewer lines requiring MI inspection before painting</a:t>
              </a:r>
              <a:endParaRPr sz="10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93" name="Google Shape;1193;p23"/>
          <p:cNvGrpSpPr/>
          <p:nvPr/>
        </p:nvGrpSpPr>
        <p:grpSpPr>
          <a:xfrm>
            <a:off x="7881502" y="5194070"/>
            <a:ext cx="3063500" cy="4156094"/>
            <a:chOff x="1118210" y="283725"/>
            <a:chExt cx="2090840" cy="4076400"/>
          </a:xfrm>
        </p:grpSpPr>
        <p:sp>
          <p:nvSpPr>
            <p:cNvPr id="1194" name="Google Shape;1194;p23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23"/>
            <p:cNvSpPr/>
            <p:nvPr/>
          </p:nvSpPr>
          <p:spPr>
            <a:xfrm>
              <a:off x="1118210" y="341749"/>
              <a:ext cx="20304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23"/>
            <p:cNvSpPr/>
            <p:nvPr/>
          </p:nvSpPr>
          <p:spPr>
            <a:xfrm>
              <a:off x="1233923" y="1225061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50">
                <a:solidFill>
                  <a:srgbClr val="1D7E75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197" name="Google Shape;1197;p23"/>
            <p:cNvSpPr/>
            <p:nvPr/>
          </p:nvSpPr>
          <p:spPr>
            <a:xfrm>
              <a:off x="1233848" y="470561"/>
              <a:ext cx="1815000" cy="199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950">
                  <a:solidFill>
                    <a:srgbClr val="1D7E75"/>
                  </a:solidFill>
                  <a:latin typeface="Roboto"/>
                  <a:ea typeface="Roboto"/>
                  <a:cs typeface="Roboto"/>
                  <a:sym typeface="Roboto"/>
                </a:rPr>
                <a:t>53</a:t>
              </a:r>
              <a:r>
                <a:rPr lang="en" sz="7950">
                  <a:solidFill>
                    <a:srgbClr val="1D7E75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%</a:t>
              </a:r>
              <a:endParaRPr sz="7950">
                <a:solidFill>
                  <a:srgbClr val="1D7E75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198" name="Google Shape;1198;p23"/>
            <p:cNvSpPr/>
            <p:nvPr/>
          </p:nvSpPr>
          <p:spPr>
            <a:xfrm rot="5400000">
              <a:off x="1938854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23"/>
            <p:cNvSpPr/>
            <p:nvPr/>
          </p:nvSpPr>
          <p:spPr>
            <a:xfrm>
              <a:off x="1178650" y="3172470"/>
              <a:ext cx="19506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More high consequence lines painted</a:t>
              </a:r>
              <a:endParaRPr sz="10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00" name="Google Shape;1200;p23"/>
          <p:cNvGrpSpPr/>
          <p:nvPr/>
        </p:nvGrpSpPr>
        <p:grpSpPr>
          <a:xfrm>
            <a:off x="11002258" y="5194070"/>
            <a:ext cx="3063500" cy="4388687"/>
            <a:chOff x="1118210" y="283725"/>
            <a:chExt cx="2090840" cy="4304532"/>
          </a:xfrm>
        </p:grpSpPr>
        <p:sp>
          <p:nvSpPr>
            <p:cNvPr id="1201" name="Google Shape;1201;p23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23"/>
            <p:cNvSpPr/>
            <p:nvPr/>
          </p:nvSpPr>
          <p:spPr>
            <a:xfrm>
              <a:off x="1118210" y="341749"/>
              <a:ext cx="20304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23"/>
            <p:cNvSpPr/>
            <p:nvPr/>
          </p:nvSpPr>
          <p:spPr>
            <a:xfrm>
              <a:off x="1233923" y="1225061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50">
                <a:solidFill>
                  <a:srgbClr val="1D7E75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204" name="Google Shape;1204;p23"/>
            <p:cNvSpPr/>
            <p:nvPr/>
          </p:nvSpPr>
          <p:spPr>
            <a:xfrm>
              <a:off x="1233846" y="470558"/>
              <a:ext cx="1815000" cy="21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950">
                  <a:solidFill>
                    <a:srgbClr val="1D7E75"/>
                  </a:solidFill>
                  <a:latin typeface="Roboto"/>
                  <a:ea typeface="Roboto"/>
                  <a:cs typeface="Roboto"/>
                  <a:sym typeface="Roboto"/>
                </a:rPr>
                <a:t>60</a:t>
              </a:r>
              <a:r>
                <a:rPr lang="en" sz="7950">
                  <a:solidFill>
                    <a:srgbClr val="1D7E75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%</a:t>
              </a:r>
              <a:endParaRPr sz="7950">
                <a:solidFill>
                  <a:srgbClr val="1D7E75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205" name="Google Shape;1205;p23"/>
            <p:cNvSpPr/>
            <p:nvPr/>
          </p:nvSpPr>
          <p:spPr>
            <a:xfrm rot="5400000">
              <a:off x="1938854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23"/>
            <p:cNvSpPr/>
            <p:nvPr/>
          </p:nvSpPr>
          <p:spPr>
            <a:xfrm>
              <a:off x="1178645" y="2832357"/>
              <a:ext cx="1950600" cy="175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Fewer low consequence lines painted</a:t>
              </a:r>
              <a:endParaRPr sz="10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07" name="Google Shape;1207;p23"/>
          <p:cNvGrpSpPr/>
          <p:nvPr/>
        </p:nvGrpSpPr>
        <p:grpSpPr>
          <a:xfrm>
            <a:off x="14123014" y="5194070"/>
            <a:ext cx="3063500" cy="4156094"/>
            <a:chOff x="1118210" y="283725"/>
            <a:chExt cx="2090840" cy="4076400"/>
          </a:xfrm>
        </p:grpSpPr>
        <p:sp>
          <p:nvSpPr>
            <p:cNvPr id="1208" name="Google Shape;1208;p23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23"/>
            <p:cNvSpPr/>
            <p:nvPr/>
          </p:nvSpPr>
          <p:spPr>
            <a:xfrm>
              <a:off x="1118210" y="341749"/>
              <a:ext cx="20304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23"/>
            <p:cNvSpPr/>
            <p:nvPr/>
          </p:nvSpPr>
          <p:spPr>
            <a:xfrm>
              <a:off x="1233845" y="470557"/>
              <a:ext cx="1815000" cy="215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950">
                  <a:solidFill>
                    <a:srgbClr val="1D7E75"/>
                  </a:solidFill>
                  <a:latin typeface="Roboto"/>
                  <a:ea typeface="Roboto"/>
                  <a:cs typeface="Roboto"/>
                  <a:sym typeface="Roboto"/>
                </a:rPr>
                <a:t>18</a:t>
              </a:r>
              <a:r>
                <a:rPr lang="en" sz="7950">
                  <a:solidFill>
                    <a:srgbClr val="1D7E75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%</a:t>
              </a:r>
              <a:endParaRPr sz="7950">
                <a:solidFill>
                  <a:srgbClr val="1D7E75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211" name="Google Shape;1211;p23"/>
            <p:cNvSpPr/>
            <p:nvPr/>
          </p:nvSpPr>
          <p:spPr>
            <a:xfrm rot="5400000">
              <a:off x="1938854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23"/>
            <p:cNvSpPr/>
            <p:nvPr/>
          </p:nvSpPr>
          <p:spPr>
            <a:xfrm>
              <a:off x="1178639" y="3172470"/>
              <a:ext cx="19506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Fewer un-deteriorated lines painted</a:t>
              </a:r>
              <a:endParaRPr sz="10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13" name="Google Shape;1213;p23"/>
          <p:cNvGrpSpPr/>
          <p:nvPr/>
        </p:nvGrpSpPr>
        <p:grpSpPr>
          <a:xfrm>
            <a:off x="1639988" y="5194070"/>
            <a:ext cx="3063500" cy="4156094"/>
            <a:chOff x="1118210" y="283725"/>
            <a:chExt cx="2090840" cy="4076400"/>
          </a:xfrm>
        </p:grpSpPr>
        <p:sp>
          <p:nvSpPr>
            <p:cNvPr id="1214" name="Google Shape;1214;p23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D7E7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23"/>
            <p:cNvSpPr/>
            <p:nvPr/>
          </p:nvSpPr>
          <p:spPr>
            <a:xfrm>
              <a:off x="1118210" y="341749"/>
              <a:ext cx="20304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23"/>
            <p:cNvSpPr/>
            <p:nvPr/>
          </p:nvSpPr>
          <p:spPr>
            <a:xfrm>
              <a:off x="1233850" y="470559"/>
              <a:ext cx="1815000" cy="208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950">
                  <a:solidFill>
                    <a:srgbClr val="1D7E75"/>
                  </a:solidFill>
                  <a:latin typeface="Roboto"/>
                  <a:ea typeface="Roboto"/>
                  <a:cs typeface="Roboto"/>
                  <a:sym typeface="Roboto"/>
                </a:rPr>
                <a:t>17</a:t>
              </a:r>
              <a:r>
                <a:rPr lang="en" sz="7950">
                  <a:solidFill>
                    <a:srgbClr val="1D7E75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%</a:t>
              </a:r>
              <a:endParaRPr sz="7950">
                <a:solidFill>
                  <a:srgbClr val="1D7E75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217" name="Google Shape;1217;p23"/>
            <p:cNvSpPr/>
            <p:nvPr/>
          </p:nvSpPr>
          <p:spPr>
            <a:xfrm rot="5400000">
              <a:off x="1938854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23"/>
            <p:cNvSpPr/>
            <p:nvPr/>
          </p:nvSpPr>
          <p:spPr>
            <a:xfrm>
              <a:off x="1178638" y="3172470"/>
              <a:ext cx="19506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More lines painted</a:t>
              </a:r>
              <a:endParaRPr sz="10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19" name="Google Shape;1219;p23"/>
          <p:cNvSpPr/>
          <p:nvPr/>
        </p:nvSpPr>
        <p:spPr>
          <a:xfrm>
            <a:off x="14630400" y="266700"/>
            <a:ext cx="3471959" cy="1900108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23"/>
          <p:cNvSpPr/>
          <p:nvPr/>
        </p:nvSpPr>
        <p:spPr>
          <a:xfrm>
            <a:off x="-24273" y="7328547"/>
            <a:ext cx="2958453" cy="2958453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24"/>
          <p:cNvSpPr txBox="1"/>
          <p:nvPr>
            <p:ph type="title"/>
          </p:nvPr>
        </p:nvSpPr>
        <p:spPr>
          <a:xfrm>
            <a:off x="1101311" y="1384511"/>
            <a:ext cx="16085250" cy="78885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Coating Maintenance per Platform</a:t>
            </a:r>
            <a:endParaRPr/>
          </a:p>
        </p:txBody>
      </p:sp>
      <p:sp>
        <p:nvSpPr>
          <p:cNvPr id="1226" name="Google Shape;1226;p24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68550" lIns="137125" spcFirstLastPara="1" rIns="137125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900"/>
              <a:buFont typeface="Proxima Nova"/>
              <a:buNone/>
            </a:pPr>
            <a:r>
              <a:rPr lang="en"/>
              <a:t>Copyright © 2023 Abyss Solutions | All rights reserved</a:t>
            </a:r>
            <a:endParaRPr/>
          </a:p>
        </p:txBody>
      </p:sp>
      <p:sp>
        <p:nvSpPr>
          <p:cNvPr id="1227" name="Google Shape;1227;p24"/>
          <p:cNvSpPr txBox="1"/>
          <p:nvPr>
            <p:ph idx="2" type="body"/>
          </p:nvPr>
        </p:nvSpPr>
        <p:spPr>
          <a:xfrm>
            <a:off x="1101311" y="742002"/>
            <a:ext cx="5395950" cy="675000"/>
          </a:xfrm>
          <a:prstGeom prst="rect">
            <a:avLst/>
          </a:prstGeom>
          <a:noFill/>
          <a:ln>
            <a:noFill/>
          </a:ln>
        </p:spPr>
        <p:txBody>
          <a:bodyPr anchorCtr="0" anchor="b" bIns="57150" lIns="57150" spcFirstLastPara="1" rIns="57150" wrap="square" tIns="57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CASE STUDY 5</a:t>
            </a:r>
            <a:endParaRPr/>
          </a:p>
        </p:txBody>
      </p:sp>
      <p:graphicFrame>
        <p:nvGraphicFramePr>
          <p:cNvPr id="1228" name="Google Shape;1228;p24"/>
          <p:cNvGraphicFramePr/>
          <p:nvPr/>
        </p:nvGraphicFramePr>
        <p:xfrm>
          <a:off x="1565600" y="235716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{947D1079-F21A-450D-962F-4FF9CA115F44}</a:tableStyleId>
              </a:tblPr>
              <a:tblGrid>
                <a:gridCol w="7271975"/>
                <a:gridCol w="8074100"/>
              </a:tblGrid>
              <a:tr h="2194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r>
                        <a:rPr b="1"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Traditional 2021 Block Campaign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600"/>
                        <a:buFont typeface="Proxima Nova"/>
                        <a:buNone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10C</a:t>
                      </a:r>
                      <a:endParaRPr sz="32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600"/>
                        <a:buFont typeface="Proxima Nova"/>
                        <a:buNone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12C</a:t>
                      </a:r>
                      <a:endParaRPr sz="32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600"/>
                        <a:buFont typeface="Proxima Nova"/>
                        <a:buNone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4P</a:t>
                      </a:r>
                      <a:endParaRPr sz="32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600"/>
                        <a:buFont typeface="Proxima Nova"/>
                        <a:buNone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Spar Deck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D7E7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Proxima Nova"/>
                        <a:buNone/>
                      </a:pPr>
                      <a:r>
                        <a:rPr b="1"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Abyss Prioritization 2021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600"/>
                        <a:buFont typeface="Proxima Nova"/>
                        <a:buNone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7P</a:t>
                      </a:r>
                      <a:endParaRPr sz="32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600"/>
                        <a:buFont typeface="Proxima Nova"/>
                        <a:buNone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8P</a:t>
                      </a:r>
                      <a:endParaRPr sz="32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600"/>
                        <a:buFont typeface="Proxima Nova"/>
                        <a:buNone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4P</a:t>
                      </a:r>
                      <a:endParaRPr sz="3200" u="none" cap="none" strike="noStrike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600"/>
                        <a:buFont typeface="Proxima Nova"/>
                        <a:buNone/>
                      </a:pPr>
                      <a:r>
                        <a:rPr lang="en" sz="2400" u="none" cap="none" strike="noStrike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5P</a:t>
                      </a:r>
                      <a:endParaRPr b="1" sz="2400" u="none" cap="none" strike="noStrike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182850" marB="182850" marR="182850" marL="1828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D7E75"/>
                    </a:solidFill>
                  </a:tcPr>
                </a:tc>
              </a:tr>
            </a:tbl>
          </a:graphicData>
        </a:graphic>
      </p:graphicFrame>
      <p:grpSp>
        <p:nvGrpSpPr>
          <p:cNvPr id="1229" name="Google Shape;1229;p24"/>
          <p:cNvGrpSpPr/>
          <p:nvPr/>
        </p:nvGrpSpPr>
        <p:grpSpPr>
          <a:xfrm>
            <a:off x="4760744" y="5194070"/>
            <a:ext cx="3063510" cy="4156094"/>
            <a:chOff x="1118210" y="283725"/>
            <a:chExt cx="2090848" cy="4076400"/>
          </a:xfrm>
        </p:grpSpPr>
        <p:sp>
          <p:nvSpPr>
            <p:cNvPr id="1230" name="Google Shape;1230;p24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24"/>
            <p:cNvSpPr/>
            <p:nvPr/>
          </p:nvSpPr>
          <p:spPr>
            <a:xfrm>
              <a:off x="1118210" y="341749"/>
              <a:ext cx="20304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24"/>
            <p:cNvSpPr/>
            <p:nvPr/>
          </p:nvSpPr>
          <p:spPr>
            <a:xfrm>
              <a:off x="1233923" y="1225061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50">
                <a:solidFill>
                  <a:srgbClr val="1D7E75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233" name="Google Shape;1233;p24"/>
            <p:cNvSpPr/>
            <p:nvPr/>
          </p:nvSpPr>
          <p:spPr>
            <a:xfrm>
              <a:off x="1233849" y="470558"/>
              <a:ext cx="1815000" cy="21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950">
                  <a:solidFill>
                    <a:srgbClr val="1D7E75"/>
                  </a:solidFill>
                  <a:latin typeface="Roboto"/>
                  <a:ea typeface="Roboto"/>
                  <a:cs typeface="Roboto"/>
                  <a:sym typeface="Roboto"/>
                </a:rPr>
                <a:t>16</a:t>
              </a:r>
              <a:r>
                <a:rPr lang="en" sz="7950">
                  <a:solidFill>
                    <a:srgbClr val="1D7E75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%</a:t>
              </a:r>
              <a:endParaRPr sz="7950">
                <a:solidFill>
                  <a:srgbClr val="1D7E75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234" name="Google Shape;1234;p24"/>
            <p:cNvSpPr/>
            <p:nvPr/>
          </p:nvSpPr>
          <p:spPr>
            <a:xfrm rot="5400000">
              <a:off x="1938854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24"/>
            <p:cNvSpPr/>
            <p:nvPr/>
          </p:nvSpPr>
          <p:spPr>
            <a:xfrm>
              <a:off x="1178658" y="3389599"/>
              <a:ext cx="2030400" cy="55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Fewer lines requiring MI inspection before painting</a:t>
              </a:r>
              <a:endParaRPr sz="10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36" name="Google Shape;1236;p24"/>
          <p:cNvGrpSpPr/>
          <p:nvPr/>
        </p:nvGrpSpPr>
        <p:grpSpPr>
          <a:xfrm>
            <a:off x="7881502" y="5194070"/>
            <a:ext cx="3063500" cy="4156094"/>
            <a:chOff x="1118210" y="283725"/>
            <a:chExt cx="2090840" cy="4076400"/>
          </a:xfrm>
        </p:grpSpPr>
        <p:sp>
          <p:nvSpPr>
            <p:cNvPr id="1237" name="Google Shape;1237;p24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24"/>
            <p:cNvSpPr/>
            <p:nvPr/>
          </p:nvSpPr>
          <p:spPr>
            <a:xfrm>
              <a:off x="1118210" y="341749"/>
              <a:ext cx="20304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24"/>
            <p:cNvSpPr/>
            <p:nvPr/>
          </p:nvSpPr>
          <p:spPr>
            <a:xfrm>
              <a:off x="1233923" y="1225061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50">
                <a:solidFill>
                  <a:srgbClr val="1D7E75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240" name="Google Shape;1240;p24"/>
            <p:cNvSpPr/>
            <p:nvPr/>
          </p:nvSpPr>
          <p:spPr>
            <a:xfrm>
              <a:off x="1233848" y="470561"/>
              <a:ext cx="1815000" cy="199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950">
                  <a:solidFill>
                    <a:srgbClr val="1D7E75"/>
                  </a:solidFill>
                  <a:latin typeface="Roboto"/>
                  <a:ea typeface="Roboto"/>
                  <a:cs typeface="Roboto"/>
                  <a:sym typeface="Roboto"/>
                </a:rPr>
                <a:t>53</a:t>
              </a:r>
              <a:r>
                <a:rPr lang="en" sz="7950">
                  <a:solidFill>
                    <a:srgbClr val="1D7E75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%</a:t>
              </a:r>
              <a:endParaRPr sz="7950">
                <a:solidFill>
                  <a:srgbClr val="1D7E75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241" name="Google Shape;1241;p24"/>
            <p:cNvSpPr/>
            <p:nvPr/>
          </p:nvSpPr>
          <p:spPr>
            <a:xfrm rot="5400000">
              <a:off x="1938854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24"/>
            <p:cNvSpPr/>
            <p:nvPr/>
          </p:nvSpPr>
          <p:spPr>
            <a:xfrm>
              <a:off x="1178650" y="3172470"/>
              <a:ext cx="19506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More high consequence lines painted</a:t>
              </a:r>
              <a:endParaRPr sz="10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43" name="Google Shape;1243;p24"/>
          <p:cNvGrpSpPr/>
          <p:nvPr/>
        </p:nvGrpSpPr>
        <p:grpSpPr>
          <a:xfrm>
            <a:off x="11002258" y="5194070"/>
            <a:ext cx="3063500" cy="4388687"/>
            <a:chOff x="1118210" y="283725"/>
            <a:chExt cx="2090840" cy="4304532"/>
          </a:xfrm>
        </p:grpSpPr>
        <p:sp>
          <p:nvSpPr>
            <p:cNvPr id="1244" name="Google Shape;1244;p24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24"/>
            <p:cNvSpPr/>
            <p:nvPr/>
          </p:nvSpPr>
          <p:spPr>
            <a:xfrm>
              <a:off x="1118210" y="341749"/>
              <a:ext cx="20304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24"/>
            <p:cNvSpPr/>
            <p:nvPr/>
          </p:nvSpPr>
          <p:spPr>
            <a:xfrm>
              <a:off x="1233923" y="1225061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950">
                <a:solidFill>
                  <a:srgbClr val="1D7E75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1247" name="Google Shape;1247;p24"/>
            <p:cNvSpPr/>
            <p:nvPr/>
          </p:nvSpPr>
          <p:spPr>
            <a:xfrm>
              <a:off x="1233846" y="470558"/>
              <a:ext cx="1815000" cy="21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950">
                  <a:solidFill>
                    <a:srgbClr val="1D7E75"/>
                  </a:solidFill>
                  <a:latin typeface="Roboto"/>
                  <a:ea typeface="Roboto"/>
                  <a:cs typeface="Roboto"/>
                  <a:sym typeface="Roboto"/>
                </a:rPr>
                <a:t>60</a:t>
              </a:r>
              <a:r>
                <a:rPr lang="en" sz="7950">
                  <a:solidFill>
                    <a:srgbClr val="1D7E75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%</a:t>
              </a:r>
              <a:endParaRPr sz="7950">
                <a:solidFill>
                  <a:srgbClr val="1D7E75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248" name="Google Shape;1248;p24"/>
            <p:cNvSpPr/>
            <p:nvPr/>
          </p:nvSpPr>
          <p:spPr>
            <a:xfrm rot="5400000">
              <a:off x="1938854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24"/>
            <p:cNvSpPr/>
            <p:nvPr/>
          </p:nvSpPr>
          <p:spPr>
            <a:xfrm>
              <a:off x="1178645" y="2832357"/>
              <a:ext cx="1950600" cy="175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Fewer low consequence lines painted</a:t>
              </a:r>
              <a:endParaRPr sz="10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50" name="Google Shape;1250;p24"/>
          <p:cNvGrpSpPr/>
          <p:nvPr/>
        </p:nvGrpSpPr>
        <p:grpSpPr>
          <a:xfrm>
            <a:off x="14123014" y="5194070"/>
            <a:ext cx="3063500" cy="4156094"/>
            <a:chOff x="1118210" y="283725"/>
            <a:chExt cx="2090840" cy="4076400"/>
          </a:xfrm>
        </p:grpSpPr>
        <p:sp>
          <p:nvSpPr>
            <p:cNvPr id="1251" name="Google Shape;1251;p24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B786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24"/>
            <p:cNvSpPr/>
            <p:nvPr/>
          </p:nvSpPr>
          <p:spPr>
            <a:xfrm>
              <a:off x="1118210" y="341749"/>
              <a:ext cx="20304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24"/>
            <p:cNvSpPr/>
            <p:nvPr/>
          </p:nvSpPr>
          <p:spPr>
            <a:xfrm>
              <a:off x="1233845" y="470557"/>
              <a:ext cx="1815000" cy="215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950">
                  <a:solidFill>
                    <a:srgbClr val="1D7E75"/>
                  </a:solidFill>
                  <a:latin typeface="Roboto"/>
                  <a:ea typeface="Roboto"/>
                  <a:cs typeface="Roboto"/>
                  <a:sym typeface="Roboto"/>
                </a:rPr>
                <a:t>18</a:t>
              </a:r>
              <a:r>
                <a:rPr lang="en" sz="7950">
                  <a:solidFill>
                    <a:srgbClr val="1D7E75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%</a:t>
              </a:r>
              <a:endParaRPr sz="7950">
                <a:solidFill>
                  <a:srgbClr val="1D7E75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254" name="Google Shape;1254;p24"/>
            <p:cNvSpPr/>
            <p:nvPr/>
          </p:nvSpPr>
          <p:spPr>
            <a:xfrm rot="5400000">
              <a:off x="1938854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24"/>
            <p:cNvSpPr/>
            <p:nvPr/>
          </p:nvSpPr>
          <p:spPr>
            <a:xfrm>
              <a:off x="1178639" y="3172470"/>
              <a:ext cx="19506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Fewer un-deteriorated lines painted</a:t>
              </a:r>
              <a:endParaRPr sz="10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56" name="Google Shape;1256;p24"/>
          <p:cNvGrpSpPr/>
          <p:nvPr/>
        </p:nvGrpSpPr>
        <p:grpSpPr>
          <a:xfrm>
            <a:off x="1639988" y="5194070"/>
            <a:ext cx="3063500" cy="4156094"/>
            <a:chOff x="1118210" y="283725"/>
            <a:chExt cx="2090840" cy="4076400"/>
          </a:xfrm>
        </p:grpSpPr>
        <p:sp>
          <p:nvSpPr>
            <p:cNvPr id="1257" name="Google Shape;1257;p24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1D7E7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24"/>
            <p:cNvSpPr/>
            <p:nvPr/>
          </p:nvSpPr>
          <p:spPr>
            <a:xfrm>
              <a:off x="1118210" y="341749"/>
              <a:ext cx="2030400" cy="2490600"/>
            </a:xfrm>
            <a:prstGeom prst="rect">
              <a:avLst/>
            </a:prstGeom>
            <a:solidFill>
              <a:srgbClr val="FFFFFF"/>
            </a:solidFill>
            <a:ln cap="flat" cmpd="sng" w="19050">
              <a:solidFill>
                <a:srgbClr val="1D7E7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24"/>
            <p:cNvSpPr/>
            <p:nvPr/>
          </p:nvSpPr>
          <p:spPr>
            <a:xfrm>
              <a:off x="1233850" y="470559"/>
              <a:ext cx="1815000" cy="208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7950">
                  <a:solidFill>
                    <a:srgbClr val="1D7E75"/>
                  </a:solidFill>
                  <a:latin typeface="Roboto"/>
                  <a:ea typeface="Roboto"/>
                  <a:cs typeface="Roboto"/>
                  <a:sym typeface="Roboto"/>
                </a:rPr>
                <a:t>17</a:t>
              </a:r>
              <a:r>
                <a:rPr lang="en" sz="7950">
                  <a:solidFill>
                    <a:srgbClr val="1D7E75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%</a:t>
              </a:r>
              <a:endParaRPr sz="7950">
                <a:solidFill>
                  <a:srgbClr val="1D7E75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1260" name="Google Shape;1260;p24"/>
            <p:cNvSpPr/>
            <p:nvPr/>
          </p:nvSpPr>
          <p:spPr>
            <a:xfrm rot="5400000">
              <a:off x="1938854" y="2785391"/>
              <a:ext cx="389100" cy="278100"/>
            </a:xfrm>
            <a:prstGeom prst="rightArrow">
              <a:avLst>
                <a:gd fmla="val 34239" name="adj1"/>
                <a:gd fmla="val 57035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24"/>
            <p:cNvSpPr/>
            <p:nvPr/>
          </p:nvSpPr>
          <p:spPr>
            <a:xfrm>
              <a:off x="1178638" y="3172470"/>
              <a:ext cx="1950600" cy="108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More lines painted</a:t>
              </a:r>
              <a:endParaRPr sz="10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62" name="Google Shape;1262;p24"/>
          <p:cNvSpPr/>
          <p:nvPr/>
        </p:nvSpPr>
        <p:spPr>
          <a:xfrm>
            <a:off x="14630400" y="266700"/>
            <a:ext cx="3471959" cy="1900108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24"/>
          <p:cNvSpPr/>
          <p:nvPr/>
        </p:nvSpPr>
        <p:spPr>
          <a:xfrm>
            <a:off x="-24273" y="7328547"/>
            <a:ext cx="2958453" cy="2958453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25"/>
          <p:cNvSpPr txBox="1"/>
          <p:nvPr>
            <p:ph type="title"/>
          </p:nvPr>
        </p:nvSpPr>
        <p:spPr>
          <a:xfrm>
            <a:off x="1101311" y="1384511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28575" spcFirstLastPara="1" rIns="28575" wrap="square" tIns="28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None/>
            </a:pPr>
            <a:r>
              <a:rPr lang="en"/>
              <a:t>Facility Life Cycle</a:t>
            </a:r>
            <a:endParaRPr/>
          </a:p>
        </p:txBody>
      </p:sp>
      <p:sp>
        <p:nvSpPr>
          <p:cNvPr id="1269" name="Google Shape;1269;p25"/>
          <p:cNvSpPr txBox="1"/>
          <p:nvPr>
            <p:ph idx="2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28575" lIns="28575" spcFirstLastPara="1" rIns="28575" wrap="square" tIns="28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 Semibold"/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1270" name="Google Shape;1270;p25"/>
          <p:cNvSpPr txBox="1"/>
          <p:nvPr>
            <p:ph idx="1" type="body"/>
          </p:nvPr>
        </p:nvSpPr>
        <p:spPr>
          <a:xfrm>
            <a:off x="1101293" y="2262956"/>
            <a:ext cx="16085379" cy="612296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28575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</a:pPr>
            <a:r>
              <a:rPr lang="en" sz="27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Monitoring equipment condition over full part life cycle</a:t>
            </a:r>
            <a:endParaRPr b="1" sz="2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p25"/>
          <p:cNvSpPr/>
          <p:nvPr/>
        </p:nvSpPr>
        <p:spPr>
          <a:xfrm>
            <a:off x="3856277" y="4540004"/>
            <a:ext cx="1052400" cy="677400"/>
          </a:xfrm>
          <a:prstGeom prst="bentArrow">
            <a:avLst>
              <a:gd fmla="val 50000" name="adj1"/>
              <a:gd fmla="val 25000" name="adj2"/>
              <a:gd fmla="val 25000" name="adj3"/>
              <a:gd fmla="val 43750" name="adj4"/>
            </a:avLst>
          </a:prstGeom>
          <a:solidFill>
            <a:srgbClr val="FFE599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1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72" name="Google Shape;1272;p25"/>
          <p:cNvSpPr/>
          <p:nvPr/>
        </p:nvSpPr>
        <p:spPr>
          <a:xfrm flipH="1" rot="5400000">
            <a:off x="10028727" y="2561153"/>
            <a:ext cx="628200" cy="3933600"/>
          </a:xfrm>
          <a:prstGeom prst="bentArrow">
            <a:avLst>
              <a:gd fmla="val 49013" name="adj1"/>
              <a:gd fmla="val 39481" name="adj2"/>
              <a:gd fmla="val 26476" name="adj3"/>
              <a:gd fmla="val 43750" name="adj4"/>
            </a:avLst>
          </a:prstGeom>
          <a:solidFill>
            <a:srgbClr val="F6B26B"/>
          </a:solidFill>
          <a:ln cap="flat" cmpd="sng" w="9525">
            <a:solidFill>
              <a:srgbClr val="F6B2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1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273" name="Google Shape;1273;p25"/>
          <p:cNvGrpSpPr/>
          <p:nvPr/>
        </p:nvGrpSpPr>
        <p:grpSpPr>
          <a:xfrm>
            <a:off x="837001" y="4917653"/>
            <a:ext cx="3469796" cy="3081900"/>
            <a:chOff x="1083025" y="2306625"/>
            <a:chExt cx="1834900" cy="1540950"/>
          </a:xfrm>
        </p:grpSpPr>
        <p:sp>
          <p:nvSpPr>
            <p:cNvPr id="1274" name="Google Shape;1274;p25"/>
            <p:cNvSpPr txBox="1"/>
            <p:nvPr/>
          </p:nvSpPr>
          <p:spPr>
            <a:xfrm>
              <a:off x="1187804" y="279397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solidFill>
                    <a:srgbClr val="0C58D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New Installation</a:t>
              </a:r>
              <a:endParaRPr b="1" sz="2000">
                <a:solidFill>
                  <a:srgbClr val="0C58D3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275" name="Google Shape;1275;p25"/>
            <p:cNvSpPr txBox="1"/>
            <p:nvPr/>
          </p:nvSpPr>
          <p:spPr>
            <a:xfrm>
              <a:off x="1187801" y="3110175"/>
              <a:ext cx="15456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3200"/>
                </a:spcAft>
                <a:buNone/>
              </a:pPr>
              <a:r>
                <a:rPr lang="en" sz="1601">
                  <a:solidFill>
                    <a:srgbClr val="0C58D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Equipment is newly installed or freshly remediated</a:t>
              </a:r>
              <a:endParaRPr sz="1601">
                <a:solidFill>
                  <a:srgbClr val="0C58D3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276" name="Google Shape;1276;p25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1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 </a:t>
              </a:r>
              <a:endParaRPr sz="280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38761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1278" name="Google Shape;1278;p25"/>
          <p:cNvGrpSpPr/>
          <p:nvPr/>
        </p:nvGrpSpPr>
        <p:grpSpPr>
          <a:xfrm>
            <a:off x="3999131" y="4917646"/>
            <a:ext cx="4376970" cy="3165200"/>
            <a:chOff x="1083025" y="2306625"/>
            <a:chExt cx="1834900" cy="1582600"/>
          </a:xfrm>
        </p:grpSpPr>
        <p:sp>
          <p:nvSpPr>
            <p:cNvPr id="1279" name="Google Shape;1279;p25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solidFill>
                    <a:srgbClr val="0C58D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CAT3 Coating Degradation</a:t>
              </a:r>
              <a:endParaRPr b="1" sz="2000">
                <a:solidFill>
                  <a:srgbClr val="0C58D3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280" name="Google Shape;1280;p25"/>
            <p:cNvSpPr txBox="1"/>
            <p:nvPr/>
          </p:nvSpPr>
          <p:spPr>
            <a:xfrm>
              <a:off x="1215700" y="3151825"/>
              <a:ext cx="15456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3200"/>
                </a:spcAft>
                <a:buNone/>
              </a:pPr>
              <a:r>
                <a:rPr lang="en" sz="1601">
                  <a:solidFill>
                    <a:srgbClr val="0C58D3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Coating degrades with light and moderate corrosion</a:t>
              </a:r>
              <a:endParaRPr sz="1601">
                <a:solidFill>
                  <a:srgbClr val="0C58D3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281" name="Google Shape;1281;p25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1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 </a:t>
              </a:r>
              <a:endParaRPr sz="280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282" name="Google Shape;1282;p25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F1C23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1283" name="Google Shape;1283;p25"/>
          <p:cNvGrpSpPr/>
          <p:nvPr/>
        </p:nvGrpSpPr>
        <p:grpSpPr>
          <a:xfrm>
            <a:off x="8082566" y="4916224"/>
            <a:ext cx="4376970" cy="3165200"/>
            <a:chOff x="1083025" y="2306625"/>
            <a:chExt cx="1834900" cy="1582600"/>
          </a:xfrm>
        </p:grpSpPr>
        <p:sp>
          <p:nvSpPr>
            <p:cNvPr id="1284" name="Google Shape;1284;p25"/>
            <p:cNvSpPr txBox="1"/>
            <p:nvPr/>
          </p:nvSpPr>
          <p:spPr>
            <a:xfrm>
              <a:off x="1235824" y="2695015"/>
              <a:ext cx="16536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solidFill>
                    <a:srgbClr val="85858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CAT2 Replacement Required</a:t>
              </a:r>
              <a:endParaRPr b="1" sz="2000">
                <a:solidFill>
                  <a:srgbClr val="858585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285" name="Google Shape;1285;p25"/>
            <p:cNvSpPr txBox="1"/>
            <p:nvPr/>
          </p:nvSpPr>
          <p:spPr>
            <a:xfrm>
              <a:off x="1215700" y="3151825"/>
              <a:ext cx="15456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3200"/>
                </a:spcAft>
                <a:buNone/>
              </a:pPr>
              <a:r>
                <a:rPr lang="en" sz="1601">
                  <a:solidFill>
                    <a:srgbClr val="85858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Component has degraded beyond paint remediation and requires replacement at earliest opportunity</a:t>
              </a:r>
              <a:endParaRPr sz="1601">
                <a:solidFill>
                  <a:srgbClr val="858585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286" name="Google Shape;1286;p25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F6B26B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1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 </a:t>
              </a:r>
              <a:endParaRPr sz="280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287" name="Google Shape;1287;p25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E69138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grpSp>
        <p:nvGrpSpPr>
          <p:cNvPr id="1288" name="Google Shape;1288;p25"/>
          <p:cNvGrpSpPr/>
          <p:nvPr/>
        </p:nvGrpSpPr>
        <p:grpSpPr>
          <a:xfrm>
            <a:off x="12169385" y="4916200"/>
            <a:ext cx="4376970" cy="3165200"/>
            <a:chOff x="1083025" y="2306625"/>
            <a:chExt cx="1834900" cy="1582600"/>
          </a:xfrm>
        </p:grpSpPr>
        <p:sp>
          <p:nvSpPr>
            <p:cNvPr id="1289" name="Google Shape;1289;p25"/>
            <p:cNvSpPr txBox="1"/>
            <p:nvPr/>
          </p:nvSpPr>
          <p:spPr>
            <a:xfrm>
              <a:off x="1235825" y="2695025"/>
              <a:ext cx="1505100" cy="44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solidFill>
                    <a:srgbClr val="85858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CAT1 Nearing Failure</a:t>
              </a:r>
              <a:endParaRPr b="1" sz="2000">
                <a:solidFill>
                  <a:srgbClr val="858585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290" name="Google Shape;1290;p25"/>
            <p:cNvSpPr txBox="1"/>
            <p:nvPr/>
          </p:nvSpPr>
          <p:spPr>
            <a:xfrm>
              <a:off x="1215700" y="3151825"/>
              <a:ext cx="1545600" cy="7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1">
                  <a:solidFill>
                    <a:srgbClr val="858585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Component has now degraded beyond acceptable wall loss limits. Replacement should be immediate</a:t>
              </a:r>
              <a:endParaRPr sz="1601">
                <a:solidFill>
                  <a:srgbClr val="858585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3200"/>
                </a:spcBef>
                <a:spcAft>
                  <a:spcPts val="3200"/>
                </a:spcAft>
                <a:buNone/>
              </a:pPr>
              <a:r>
                <a:t/>
              </a:r>
              <a:endParaRPr sz="1601">
                <a:solidFill>
                  <a:srgbClr val="858585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291" name="Google Shape;1291;p25"/>
            <p:cNvSpPr/>
            <p:nvPr/>
          </p:nvSpPr>
          <p:spPr>
            <a:xfrm flipH="1">
              <a:off x="1083025" y="2306625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1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 </a:t>
              </a:r>
              <a:endParaRPr sz="280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292" name="Google Shape;1292;p25"/>
            <p:cNvSpPr/>
            <p:nvPr/>
          </p:nvSpPr>
          <p:spPr>
            <a:xfrm>
              <a:off x="1083125" y="2460449"/>
              <a:ext cx="1834800" cy="143400"/>
            </a:xfrm>
            <a:prstGeom prst="parallelogram">
              <a:avLst>
                <a:gd fmla="val 96952" name="adj"/>
              </a:avLst>
            </a:prstGeom>
            <a:solidFill>
              <a:srgbClr val="CC0000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80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1293" name="Google Shape;1293;p25"/>
          <p:cNvSpPr txBox="1"/>
          <p:nvPr/>
        </p:nvSpPr>
        <p:spPr>
          <a:xfrm>
            <a:off x="4398251" y="7690703"/>
            <a:ext cx="3684600" cy="984824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$10-20k Paint Remediation</a:t>
            </a:r>
            <a:endParaRPr b="1"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94" name="Google Shape;1294;p25"/>
          <p:cNvSpPr txBox="1"/>
          <p:nvPr/>
        </p:nvSpPr>
        <p:spPr>
          <a:xfrm>
            <a:off x="8376101" y="7690703"/>
            <a:ext cx="4083600" cy="984824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$100-200k Planned Shutdown</a:t>
            </a:r>
            <a:endParaRPr b="1"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95" name="Google Shape;1295;p25"/>
          <p:cNvSpPr txBox="1"/>
          <p:nvPr/>
        </p:nvSpPr>
        <p:spPr>
          <a:xfrm>
            <a:off x="12459551" y="7690703"/>
            <a:ext cx="4797600" cy="984824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$200-250k Unscheduled Replacement </a:t>
            </a:r>
            <a:endParaRPr b="1"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296" name="Google Shape;1296;p25"/>
          <p:cNvCxnSpPr/>
          <p:nvPr/>
        </p:nvCxnSpPr>
        <p:spPr>
          <a:xfrm rot="10800000">
            <a:off x="1163478" y="5206140"/>
            <a:ext cx="0" cy="111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97" name="Google Shape;1297;p25"/>
          <p:cNvCxnSpPr/>
          <p:nvPr/>
        </p:nvCxnSpPr>
        <p:spPr>
          <a:xfrm rot="10800000">
            <a:off x="4253703" y="5212304"/>
            <a:ext cx="0" cy="111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98" name="Google Shape;1298;p25"/>
          <p:cNvCxnSpPr/>
          <p:nvPr/>
        </p:nvCxnSpPr>
        <p:spPr>
          <a:xfrm rot="10800000">
            <a:off x="8324504" y="5163404"/>
            <a:ext cx="0" cy="111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99" name="Google Shape;1299;p25"/>
          <p:cNvCxnSpPr/>
          <p:nvPr/>
        </p:nvCxnSpPr>
        <p:spPr>
          <a:xfrm rot="10800000">
            <a:off x="12459297" y="5202999"/>
            <a:ext cx="0" cy="111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300" name="Google Shape;1300;p25"/>
          <p:cNvSpPr/>
          <p:nvPr/>
        </p:nvSpPr>
        <p:spPr>
          <a:xfrm rot="5400000">
            <a:off x="9897104" y="2911053"/>
            <a:ext cx="575400" cy="118626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1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01" name="Google Shape;1301;p25"/>
          <p:cNvSpPr txBox="1"/>
          <p:nvPr/>
        </p:nvSpPr>
        <p:spPr>
          <a:xfrm>
            <a:off x="5754212" y="9021575"/>
            <a:ext cx="8853600" cy="1046636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Abyss Fabric enables regular monitoring &amp; prioritization of remediation to avoid equipment slipping between categories</a:t>
            </a:r>
            <a:endParaRPr sz="2201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02" name="Google Shape;1302;p25"/>
          <p:cNvSpPr txBox="1"/>
          <p:nvPr/>
        </p:nvSpPr>
        <p:spPr>
          <a:xfrm>
            <a:off x="5956890" y="2948017"/>
            <a:ext cx="2275200" cy="984824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Nominated for Paint by AF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03" name="Google Shape;1303;p25"/>
          <p:cNvSpPr txBox="1"/>
          <p:nvPr/>
        </p:nvSpPr>
        <p:spPr>
          <a:xfrm>
            <a:off x="11423564" y="2948017"/>
            <a:ext cx="2835000" cy="984824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Nominated for Replacement by AF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04" name="Google Shape;1304;p25"/>
          <p:cNvSpPr txBox="1"/>
          <p:nvPr/>
        </p:nvSpPr>
        <p:spPr>
          <a:xfrm>
            <a:off x="7998812" y="2948017"/>
            <a:ext cx="2182200" cy="984824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Nominated for NDT by AF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305" name="Google Shape;1305;p25"/>
          <p:cNvCxnSpPr/>
          <p:nvPr/>
        </p:nvCxnSpPr>
        <p:spPr>
          <a:xfrm rot="10800000">
            <a:off x="16546116" y="5206266"/>
            <a:ext cx="0" cy="111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306" name="Google Shape;1306;p25"/>
          <p:cNvSpPr txBox="1"/>
          <p:nvPr/>
        </p:nvSpPr>
        <p:spPr>
          <a:xfrm>
            <a:off x="16503152" y="5605904"/>
            <a:ext cx="13368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b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858585"/>
                </a:solidFill>
                <a:latin typeface="Proxima Nova"/>
                <a:ea typeface="Proxima Nova"/>
                <a:cs typeface="Proxima Nova"/>
                <a:sym typeface="Proxima Nova"/>
              </a:rPr>
              <a:t>LOPC</a:t>
            </a:r>
            <a:endParaRPr b="1" sz="2000">
              <a:solidFill>
                <a:srgbClr val="858585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858585"/>
                </a:solidFill>
                <a:latin typeface="Proxima Nova"/>
                <a:ea typeface="Proxima Nova"/>
                <a:cs typeface="Proxima Nova"/>
                <a:sym typeface="Proxima Nova"/>
              </a:rPr>
              <a:t>$4-52M</a:t>
            </a:r>
            <a:endParaRPr b="1" sz="2000">
              <a:solidFill>
                <a:srgbClr val="858585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07" name="Google Shape;1307;p25"/>
          <p:cNvSpPr/>
          <p:nvPr/>
        </p:nvSpPr>
        <p:spPr>
          <a:xfrm flipH="1" rot="5400000">
            <a:off x="7811027" y="3840353"/>
            <a:ext cx="679200" cy="1324200"/>
          </a:xfrm>
          <a:prstGeom prst="bentArrow">
            <a:avLst>
              <a:gd fmla="val 49013" name="adj1"/>
              <a:gd fmla="val 39481" name="adj2"/>
              <a:gd fmla="val 26476" name="adj3"/>
              <a:gd fmla="val 43750" name="adj4"/>
            </a:avLst>
          </a:prstGeom>
          <a:solidFill>
            <a:srgbClr val="F1C232"/>
          </a:solidFill>
          <a:ln cap="flat" cmpd="sng" w="952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1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08" name="Google Shape;1308;p25"/>
          <p:cNvSpPr/>
          <p:nvPr/>
        </p:nvSpPr>
        <p:spPr>
          <a:xfrm flipH="1" rot="5400000">
            <a:off x="5705978" y="2838704"/>
            <a:ext cx="679200" cy="3395400"/>
          </a:xfrm>
          <a:prstGeom prst="bentArrow">
            <a:avLst>
              <a:gd fmla="val 49013" name="adj1"/>
              <a:gd fmla="val 39481" name="adj2"/>
              <a:gd fmla="val 26476" name="adj3"/>
              <a:gd fmla="val 43750" name="adj4"/>
            </a:avLst>
          </a:prstGeom>
          <a:solidFill>
            <a:srgbClr val="FFE599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1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09" name="Google Shape;1309;p25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</a:pPr>
            <a:r>
              <a:rPr lang="en">
                <a:solidFill>
                  <a:srgbClr val="B7B7B7"/>
                </a:solidFill>
              </a:rPr>
              <a:t>Copyright © 2023 Abyss Solutions | All rights reserved</a:t>
            </a:r>
            <a:endParaRPr/>
          </a:p>
        </p:txBody>
      </p:sp>
      <p:sp>
        <p:nvSpPr>
          <p:cNvPr id="1310" name="Google Shape;1310;p25"/>
          <p:cNvSpPr/>
          <p:nvPr/>
        </p:nvSpPr>
        <p:spPr>
          <a:xfrm>
            <a:off x="14630400" y="266700"/>
            <a:ext cx="3471959" cy="1900108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25"/>
          <p:cNvSpPr/>
          <p:nvPr/>
        </p:nvSpPr>
        <p:spPr>
          <a:xfrm>
            <a:off x="-24273" y="7328547"/>
            <a:ext cx="2958453" cy="2958453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6"/>
          <p:cNvSpPr/>
          <p:nvPr/>
        </p:nvSpPr>
        <p:spPr>
          <a:xfrm>
            <a:off x="14630400" y="266700"/>
            <a:ext cx="3471959" cy="1900108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26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Proxima Nova"/>
              <a:buNone/>
            </a:pPr>
            <a:r>
              <a:rPr lang="en">
                <a:solidFill>
                  <a:srgbClr val="B7B7B7"/>
                </a:solidFill>
              </a:rPr>
              <a:t>Copyright © 2023 Abyss Solutions | All rights reserved</a:t>
            </a:r>
            <a:endParaRPr/>
          </a:p>
        </p:txBody>
      </p:sp>
      <p:pic>
        <p:nvPicPr>
          <p:cNvPr id="1318" name="Google Shape;131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9521" y="902369"/>
            <a:ext cx="15968958" cy="7796462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26"/>
          <p:cNvSpPr/>
          <p:nvPr/>
        </p:nvSpPr>
        <p:spPr>
          <a:xfrm>
            <a:off x="-24273" y="7328547"/>
            <a:ext cx="2958453" cy="2958453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27"/>
          <p:cNvSpPr/>
          <p:nvPr/>
        </p:nvSpPr>
        <p:spPr>
          <a:xfrm>
            <a:off x="-3062443" y="7598882"/>
            <a:ext cx="5376236" cy="5376236"/>
          </a:xfrm>
          <a:custGeom>
            <a:rect b="b" l="l" r="r" t="t"/>
            <a:pathLst>
              <a:path extrusionOk="0" h="5376236" w="5376236">
                <a:moveTo>
                  <a:pt x="0" y="0"/>
                </a:moveTo>
                <a:lnTo>
                  <a:pt x="5376236" y="0"/>
                </a:lnTo>
                <a:lnTo>
                  <a:pt x="5376236" y="5376236"/>
                </a:lnTo>
                <a:lnTo>
                  <a:pt x="0" y="53762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5" name="Google Shape;1325;p27"/>
          <p:cNvSpPr txBox="1"/>
          <p:nvPr/>
        </p:nvSpPr>
        <p:spPr>
          <a:xfrm>
            <a:off x="5805573" y="5872081"/>
            <a:ext cx="6676800" cy="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93">
                <a:solidFill>
                  <a:srgbClr val="E28126"/>
                </a:solidFill>
                <a:latin typeface="Arial"/>
                <a:ea typeface="Arial"/>
                <a:cs typeface="Arial"/>
                <a:sym typeface="Arial"/>
              </a:rPr>
              <a:t>Reach out at</a:t>
            </a:r>
            <a:endParaRPr/>
          </a:p>
        </p:txBody>
      </p:sp>
      <p:sp>
        <p:nvSpPr>
          <p:cNvPr id="1326" name="Google Shape;1326;p27"/>
          <p:cNvSpPr txBox="1"/>
          <p:nvPr/>
        </p:nvSpPr>
        <p:spPr>
          <a:xfrm>
            <a:off x="5805573" y="3952990"/>
            <a:ext cx="6676854" cy="13368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781">
                <a:solidFill>
                  <a:srgbClr val="0C3E5B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1327" name="Google Shape;1327;p27"/>
          <p:cNvSpPr/>
          <p:nvPr/>
        </p:nvSpPr>
        <p:spPr>
          <a:xfrm>
            <a:off x="1028700" y="1163607"/>
            <a:ext cx="934283" cy="1815744"/>
          </a:xfrm>
          <a:custGeom>
            <a:rect b="b" l="l" r="r" t="t"/>
            <a:pathLst>
              <a:path extrusionOk="0" h="1815744" w="934283">
                <a:moveTo>
                  <a:pt x="0" y="0"/>
                </a:moveTo>
                <a:lnTo>
                  <a:pt x="934283" y="0"/>
                </a:lnTo>
                <a:lnTo>
                  <a:pt x="934283" y="1815744"/>
                </a:lnTo>
                <a:lnTo>
                  <a:pt x="0" y="18157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8" name="Google Shape;1328;p27"/>
          <p:cNvSpPr txBox="1"/>
          <p:nvPr/>
        </p:nvSpPr>
        <p:spPr>
          <a:xfrm>
            <a:off x="8738720" y="8060483"/>
            <a:ext cx="47487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94">
                <a:solidFill>
                  <a:srgbClr val="E28126"/>
                </a:solidFill>
                <a:latin typeface="Arial"/>
                <a:ea typeface="Arial"/>
                <a:cs typeface="Arial"/>
                <a:sym typeface="Arial"/>
              </a:rPr>
              <a:t>m.halam@abysssolutions.com.au</a:t>
            </a:r>
            <a:endParaRPr/>
          </a:p>
        </p:txBody>
      </p:sp>
      <p:sp>
        <p:nvSpPr>
          <p:cNvPr id="1329" name="Google Shape;1329;p27"/>
          <p:cNvSpPr txBox="1"/>
          <p:nvPr/>
        </p:nvSpPr>
        <p:spPr>
          <a:xfrm>
            <a:off x="4572001" y="7875125"/>
            <a:ext cx="3888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>
                <a:solidFill>
                  <a:schemeClr val="accent6"/>
                </a:solidFill>
                <a:highlight>
                  <a:srgbClr val="FFFFFF"/>
                </a:highlight>
              </a:rPr>
              <a:t>971-54-736-3316</a:t>
            </a:r>
            <a:br>
              <a:rPr lang="en" sz="2250">
                <a:solidFill>
                  <a:schemeClr val="accent6"/>
                </a:solidFill>
                <a:highlight>
                  <a:srgbClr val="FFFFFF"/>
                </a:highlight>
              </a:rPr>
            </a:br>
            <a:r>
              <a:rPr lang="en" sz="2250">
                <a:solidFill>
                  <a:schemeClr val="accent6"/>
                </a:solidFill>
                <a:highlight>
                  <a:srgbClr val="FFFFFF"/>
                </a:highlight>
              </a:rPr>
              <a:t>Operations Lead Hamza Alam </a:t>
            </a:r>
            <a:endParaRPr sz="2250">
              <a:solidFill>
                <a:schemeClr val="accent6"/>
              </a:solidFill>
              <a:highlight>
                <a:srgbClr val="FFFFFF"/>
              </a:highlight>
            </a:endParaRPr>
          </a:p>
        </p:txBody>
      </p:sp>
      <p:sp>
        <p:nvSpPr>
          <p:cNvPr id="1330" name="Google Shape;1330;p27"/>
          <p:cNvSpPr/>
          <p:nvPr/>
        </p:nvSpPr>
        <p:spPr>
          <a:xfrm>
            <a:off x="6189242" y="7167781"/>
            <a:ext cx="698813" cy="698813"/>
          </a:xfrm>
          <a:custGeom>
            <a:rect b="b" l="l" r="r" t="t"/>
            <a:pathLst>
              <a:path extrusionOk="0" h="698813" w="698813">
                <a:moveTo>
                  <a:pt x="0" y="0"/>
                </a:moveTo>
                <a:lnTo>
                  <a:pt x="698813" y="0"/>
                </a:lnTo>
                <a:lnTo>
                  <a:pt x="698813" y="698814"/>
                </a:lnTo>
                <a:lnTo>
                  <a:pt x="0" y="6988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1" name="Google Shape;1331;p27"/>
          <p:cNvSpPr/>
          <p:nvPr/>
        </p:nvSpPr>
        <p:spPr>
          <a:xfrm>
            <a:off x="10763501" y="7215723"/>
            <a:ext cx="699127" cy="699127"/>
          </a:xfrm>
          <a:custGeom>
            <a:rect b="b" l="l" r="r" t="t"/>
            <a:pathLst>
              <a:path extrusionOk="0" h="699127" w="699127">
                <a:moveTo>
                  <a:pt x="0" y="0"/>
                </a:moveTo>
                <a:lnTo>
                  <a:pt x="699126" y="0"/>
                </a:lnTo>
                <a:lnTo>
                  <a:pt x="699126" y="699127"/>
                </a:lnTo>
                <a:lnTo>
                  <a:pt x="0" y="6991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32" name="Google Shape;1332;p27"/>
          <p:cNvGrpSpPr/>
          <p:nvPr/>
        </p:nvGrpSpPr>
        <p:grpSpPr>
          <a:xfrm>
            <a:off x="5805573" y="448528"/>
            <a:ext cx="6767185" cy="2511482"/>
            <a:chOff x="0" y="-390525"/>
            <a:chExt cx="9022914" cy="3348642"/>
          </a:xfrm>
        </p:grpSpPr>
        <p:sp>
          <p:nvSpPr>
            <p:cNvPr id="1333" name="Google Shape;1333;p27"/>
            <p:cNvSpPr txBox="1"/>
            <p:nvPr/>
          </p:nvSpPr>
          <p:spPr>
            <a:xfrm>
              <a:off x="46032" y="-390525"/>
              <a:ext cx="7647784" cy="24659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257">
                  <a:solidFill>
                    <a:srgbClr val="0C3E5A"/>
                  </a:solidFill>
                  <a:latin typeface="Rasa"/>
                  <a:ea typeface="Rasa"/>
                  <a:cs typeface="Rasa"/>
                  <a:sym typeface="Rasa"/>
                </a:rPr>
                <a:t>JUBCOR</a:t>
              </a:r>
              <a:endParaRPr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46032" y="1703085"/>
              <a:ext cx="8856440" cy="757183"/>
            </a:xfrm>
            <a:custGeom>
              <a:rect b="b" l="l" r="r" t="t"/>
              <a:pathLst>
                <a:path extrusionOk="0" h="152400" w="1782556">
                  <a:moveTo>
                    <a:pt x="0" y="0"/>
                  </a:moveTo>
                  <a:lnTo>
                    <a:pt x="1782556" y="0"/>
                  </a:lnTo>
                  <a:lnTo>
                    <a:pt x="1782556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2812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 rot="5400000">
              <a:off x="7220653" y="778449"/>
              <a:ext cx="2277074" cy="1086564"/>
            </a:xfrm>
            <a:custGeom>
              <a:rect b="b" l="l" r="r" t="t"/>
              <a:pathLst>
                <a:path extrusionOk="0" h="218695" w="458312">
                  <a:moveTo>
                    <a:pt x="0" y="0"/>
                  </a:moveTo>
                  <a:lnTo>
                    <a:pt x="458312" y="0"/>
                  </a:lnTo>
                  <a:lnTo>
                    <a:pt x="458312" y="218695"/>
                  </a:lnTo>
                  <a:lnTo>
                    <a:pt x="0" y="218695"/>
                  </a:lnTo>
                  <a:close/>
                </a:path>
              </a:pathLst>
            </a:custGeom>
            <a:solidFill>
              <a:srgbClr val="0C3E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1336;p27"/>
            <p:cNvSpPr txBox="1"/>
            <p:nvPr/>
          </p:nvSpPr>
          <p:spPr>
            <a:xfrm>
              <a:off x="0" y="1745158"/>
              <a:ext cx="7693816" cy="715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7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72">
                  <a:solidFill>
                    <a:srgbClr val="FFFFFF"/>
                  </a:solidFill>
                  <a:latin typeface="Rasa"/>
                  <a:ea typeface="Rasa"/>
                  <a:cs typeface="Rasa"/>
                  <a:sym typeface="Rasa"/>
                </a:rPr>
                <a:t>CONFERENCE &amp; EXHIBITION</a:t>
              </a:r>
              <a:endParaRPr/>
            </a:p>
          </p:txBody>
        </p:sp>
        <p:sp>
          <p:nvSpPr>
            <p:cNvPr id="1337" name="Google Shape;1337;p27"/>
            <p:cNvSpPr txBox="1"/>
            <p:nvPr/>
          </p:nvSpPr>
          <p:spPr>
            <a:xfrm rot="5400000">
              <a:off x="7366586" y="753233"/>
              <a:ext cx="2175660" cy="1136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731">
                  <a:solidFill>
                    <a:srgbClr val="FFFFFF"/>
                  </a:solidFill>
                  <a:latin typeface="Rasa"/>
                  <a:ea typeface="Rasa"/>
                  <a:cs typeface="Rasa"/>
                  <a:sym typeface="Rasa"/>
                </a:rPr>
                <a:t>2024</a:t>
              </a:r>
              <a:endParaRPr/>
            </a:p>
          </p:txBody>
        </p:sp>
        <p:sp>
          <p:nvSpPr>
            <p:cNvPr id="1338" name="Google Shape;1338;p27"/>
            <p:cNvSpPr txBox="1"/>
            <p:nvPr/>
          </p:nvSpPr>
          <p:spPr>
            <a:xfrm>
              <a:off x="30747" y="2522888"/>
              <a:ext cx="8871725" cy="435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8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16">
                  <a:solidFill>
                    <a:srgbClr val="0C3E5B"/>
                  </a:solidFill>
                  <a:latin typeface="Arial"/>
                  <a:ea typeface="Arial"/>
                  <a:cs typeface="Arial"/>
                  <a:sym typeface="Arial"/>
                </a:rPr>
                <a:t>INNOVATIVE SOLUTIONS FOR CORROSION CHALLENGES</a:t>
              </a:r>
              <a:endParaRPr/>
            </a:p>
          </p:txBody>
        </p:sp>
      </p:grpSp>
      <p:sp>
        <p:nvSpPr>
          <p:cNvPr id="1339" name="Google Shape;1339;p27"/>
          <p:cNvSpPr/>
          <p:nvPr/>
        </p:nvSpPr>
        <p:spPr>
          <a:xfrm>
            <a:off x="15813171" y="1325694"/>
            <a:ext cx="482144" cy="467032"/>
          </a:xfrm>
          <a:custGeom>
            <a:rect b="b" l="l" r="r" t="t"/>
            <a:pathLst>
              <a:path extrusionOk="0" h="467032" w="482144">
                <a:moveTo>
                  <a:pt x="0" y="0"/>
                </a:moveTo>
                <a:lnTo>
                  <a:pt x="482144" y="0"/>
                </a:lnTo>
                <a:lnTo>
                  <a:pt x="482144" y="467032"/>
                </a:lnTo>
                <a:lnTo>
                  <a:pt x="0" y="467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grey logo&#10;&#10;Description automatically generated" id="1340" name="Google Shape;1340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944156" y="1457438"/>
            <a:ext cx="4035560" cy="874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3"/>
          <p:cNvSpPr/>
          <p:nvPr/>
        </p:nvSpPr>
        <p:spPr>
          <a:xfrm>
            <a:off x="14511241" y="114300"/>
            <a:ext cx="3471959" cy="1900108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3"/>
          <p:cNvSpPr txBox="1"/>
          <p:nvPr>
            <p:ph type="title"/>
          </p:nvPr>
        </p:nvSpPr>
        <p:spPr>
          <a:xfrm>
            <a:off x="781049" y="1180752"/>
            <a:ext cx="6051900" cy="9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roxima Nova"/>
              <a:buNone/>
            </a:pPr>
            <a:r>
              <a:rPr lang="en"/>
              <a:t>Our Global Coverage</a:t>
            </a:r>
            <a:endParaRPr/>
          </a:p>
        </p:txBody>
      </p:sp>
      <p:sp>
        <p:nvSpPr>
          <p:cNvPr id="634" name="Google Shape;634;p3"/>
          <p:cNvSpPr txBox="1"/>
          <p:nvPr>
            <p:ph idx="2" type="body"/>
          </p:nvPr>
        </p:nvSpPr>
        <p:spPr>
          <a:xfrm>
            <a:off x="1101311" y="505655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59DB"/>
              </a:buClr>
              <a:buSzPts val="1500"/>
              <a:buFont typeface="Proxima Nova Semibold"/>
              <a:buNone/>
            </a:pPr>
            <a:r>
              <a:rPr b="1" i="0" lang="en" u="none" cap="none" strike="noStrike">
                <a:solidFill>
                  <a:srgbClr val="0959DB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ABOUT ABYSS</a:t>
            </a:r>
            <a:endParaRPr/>
          </a:p>
        </p:txBody>
      </p:sp>
      <p:pic>
        <p:nvPicPr>
          <p:cNvPr id="635" name="Google Shape;63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2803" y="2029086"/>
            <a:ext cx="15149900" cy="6509765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3"/>
          <p:cNvSpPr/>
          <p:nvPr/>
        </p:nvSpPr>
        <p:spPr>
          <a:xfrm>
            <a:off x="8030670" y="2878823"/>
            <a:ext cx="2548200" cy="531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215900" sx="102000" rotWithShape="0" algn="ctr" sy="102000">
              <a:srgbClr val="0060FF">
                <a:alpha val="21568"/>
              </a:srgbClr>
            </a:outerShdw>
          </a:effectLst>
        </p:spPr>
        <p:txBody>
          <a:bodyPr anchorCtr="0" anchor="ctr" bIns="540000" lIns="540000" spcFirstLastPara="1" rIns="540000" wrap="square" tIns="540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UK</a:t>
            </a:r>
            <a:r>
              <a:rPr lang="en" sz="160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1">
                <a:solidFill>
                  <a:srgbClr val="0073AE"/>
                </a:solidFill>
                <a:latin typeface="Calibri"/>
                <a:ea typeface="Calibri"/>
                <a:cs typeface="Calibri"/>
                <a:sym typeface="Calibri"/>
              </a:rPr>
              <a:t>Regional Office</a:t>
            </a:r>
            <a:endParaRPr sz="220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3"/>
          <p:cNvSpPr/>
          <p:nvPr/>
        </p:nvSpPr>
        <p:spPr>
          <a:xfrm>
            <a:off x="2694668" y="4784315"/>
            <a:ext cx="3638135" cy="531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215900" sx="102000" rotWithShape="0" algn="ctr" sy="102000">
              <a:srgbClr val="0060FF">
                <a:alpha val="21568"/>
              </a:srgbClr>
            </a:outerShdw>
          </a:effectLst>
        </p:spPr>
        <p:txBody>
          <a:bodyPr anchorCtr="0" anchor="ctr" bIns="540000" lIns="540000" spcFirstLastPara="1" rIns="540000" wrap="square" tIns="540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Houston</a:t>
            </a:r>
            <a:endParaRPr sz="220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1">
                <a:solidFill>
                  <a:srgbClr val="0073AE"/>
                </a:solidFill>
                <a:latin typeface="Calibri"/>
                <a:ea typeface="Calibri"/>
                <a:cs typeface="Calibri"/>
                <a:sym typeface="Calibri"/>
              </a:rPr>
              <a:t>Commercial</a:t>
            </a:r>
            <a:r>
              <a:rPr lang="en" sz="1601">
                <a:solidFill>
                  <a:srgbClr val="0073AE"/>
                </a:solidFill>
                <a:latin typeface="Calibri"/>
                <a:ea typeface="Calibri"/>
                <a:cs typeface="Calibri"/>
                <a:sym typeface="Calibri"/>
              </a:rPr>
              <a:t> Headquarters</a:t>
            </a:r>
            <a:endParaRPr sz="220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3"/>
          <p:cNvSpPr/>
          <p:nvPr/>
        </p:nvSpPr>
        <p:spPr>
          <a:xfrm>
            <a:off x="9304770" y="4878000"/>
            <a:ext cx="4375512" cy="531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215900" sx="102000" rotWithShape="0" algn="ctr" sy="102000">
              <a:srgbClr val="0060FF">
                <a:alpha val="21568"/>
              </a:srgbClr>
            </a:outerShdw>
          </a:effectLst>
        </p:spPr>
        <p:txBody>
          <a:bodyPr anchorCtr="0" anchor="ctr" bIns="540000" lIns="540000" spcFirstLastPara="1" rIns="540000" wrap="square" tIns="540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Middle East and Subcontinent</a:t>
            </a:r>
            <a:endParaRPr sz="220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1">
                <a:solidFill>
                  <a:srgbClr val="0073AE"/>
                </a:solidFill>
                <a:latin typeface="Calibri"/>
                <a:ea typeface="Calibri"/>
                <a:cs typeface="Calibri"/>
                <a:sym typeface="Calibri"/>
              </a:rPr>
              <a:t>Regional and Engineering office</a:t>
            </a:r>
            <a:endParaRPr sz="220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3"/>
          <p:cNvSpPr/>
          <p:nvPr/>
        </p:nvSpPr>
        <p:spPr>
          <a:xfrm>
            <a:off x="13616101" y="7566599"/>
            <a:ext cx="3236009" cy="531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215900" sx="102000" rotWithShape="0" algn="ctr" sy="102000">
              <a:srgbClr val="0060FF">
                <a:alpha val="21568"/>
              </a:srgbClr>
            </a:outerShdw>
          </a:effectLst>
        </p:spPr>
        <p:txBody>
          <a:bodyPr anchorCtr="0" anchor="ctr" bIns="540000" lIns="540000" spcFirstLastPara="1" rIns="540000" wrap="square" tIns="540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Sydney</a:t>
            </a:r>
            <a:endParaRPr sz="220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1">
                <a:solidFill>
                  <a:srgbClr val="0073AE"/>
                </a:solidFill>
                <a:latin typeface="Calibri"/>
                <a:ea typeface="Calibri"/>
                <a:cs typeface="Calibri"/>
                <a:sym typeface="Calibri"/>
              </a:rPr>
              <a:t>R&amp;D and Engineering</a:t>
            </a:r>
            <a:endParaRPr sz="220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3"/>
          <p:cNvSpPr/>
          <p:nvPr/>
        </p:nvSpPr>
        <p:spPr>
          <a:xfrm>
            <a:off x="4740690" y="6410213"/>
            <a:ext cx="2631000" cy="531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215900" sx="102000" rotWithShape="0" algn="ctr" sy="102000">
              <a:srgbClr val="0060FF">
                <a:alpha val="21568"/>
              </a:srgbClr>
            </a:outerShdw>
          </a:effectLst>
        </p:spPr>
        <p:txBody>
          <a:bodyPr anchorCtr="0" anchor="ctr" bIns="540000" lIns="540000" spcFirstLastPara="1" rIns="540000" wrap="square" tIns="540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Brazil</a:t>
            </a:r>
            <a:r>
              <a:rPr lang="en" sz="160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1">
                <a:solidFill>
                  <a:srgbClr val="0073AE"/>
                </a:solidFill>
                <a:latin typeface="Calibri"/>
                <a:ea typeface="Calibri"/>
                <a:cs typeface="Calibri"/>
                <a:sym typeface="Calibri"/>
              </a:rPr>
              <a:t>Regional Office</a:t>
            </a:r>
            <a:endParaRPr sz="220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1" name="Google Shape;641;p3"/>
          <p:cNvGrpSpPr/>
          <p:nvPr/>
        </p:nvGrpSpPr>
        <p:grpSpPr>
          <a:xfrm>
            <a:off x="13203037" y="691368"/>
            <a:ext cx="2747645" cy="771540"/>
            <a:chOff x="26108881" y="11146408"/>
            <a:chExt cx="10732986" cy="2590800"/>
          </a:xfrm>
        </p:grpSpPr>
        <p:pic>
          <p:nvPicPr>
            <p:cNvPr id="642" name="Google Shape;642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6108881" y="11146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3" name="Google Shape;643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6958453" y="11146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4" name="Google Shape;644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7825747" y="11146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5" name="Google Shape;645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8693041" y="11146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6" name="Google Shape;646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9542609" y="11146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7" name="Google Shape;647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0392181" y="11146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8" name="Google Shape;648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1259475" y="11146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9" name="Google Shape;649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2126769" y="11146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0" name="Google Shape;650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2976338" y="11146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1" name="Google Shape;651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3825909" y="11146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2" name="Google Shape;652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4693203" y="11146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3" name="Google Shape;653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560497" y="11146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6540681" y="12035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5" name="Google Shape;655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7390253" y="12035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6" name="Google Shape;656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8257547" y="12035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9124841" y="12035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8" name="Google Shape;658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9974409" y="12035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9" name="Google Shape;659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0823981" y="12035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1691275" y="12035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1" name="Google Shape;661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2558569" y="12035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2" name="Google Shape;662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3408138" y="12035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3" name="Google Shape;663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4257709" y="12035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4" name="Google Shape;664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125003" y="12035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5" name="Google Shape;665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992297" y="12035408"/>
              <a:ext cx="849570" cy="1701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6" name="Google Shape;666;p3"/>
          <p:cNvSpPr/>
          <p:nvPr/>
        </p:nvSpPr>
        <p:spPr>
          <a:xfrm>
            <a:off x="16004239" y="475769"/>
            <a:ext cx="1242000" cy="1242000"/>
          </a:xfrm>
          <a:prstGeom prst="ellipse">
            <a:avLst/>
          </a:prstGeom>
          <a:noFill/>
          <a:ln cap="flat" cmpd="sng" w="38100">
            <a:solidFill>
              <a:srgbClr val="4472C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7500" lIns="137150" spcFirstLastPara="1" rIns="13715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73AE"/>
                </a:solidFill>
                <a:latin typeface="Calibri"/>
                <a:ea typeface="Calibri"/>
                <a:cs typeface="Calibri"/>
                <a:sym typeface="Calibri"/>
              </a:rPr>
              <a:t>200+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7" name="Google Shape;667;p3"/>
          <p:cNvGrpSpPr/>
          <p:nvPr/>
        </p:nvGrpSpPr>
        <p:grpSpPr>
          <a:xfrm>
            <a:off x="1435892" y="8806466"/>
            <a:ext cx="14725697" cy="972108"/>
            <a:chOff x="957261" y="5870977"/>
            <a:chExt cx="10620704" cy="637240"/>
          </a:xfrm>
        </p:grpSpPr>
        <p:cxnSp>
          <p:nvCxnSpPr>
            <p:cNvPr id="668" name="Google Shape;668;p3"/>
            <p:cNvCxnSpPr/>
            <p:nvPr/>
          </p:nvCxnSpPr>
          <p:spPr>
            <a:xfrm>
              <a:off x="1979785" y="6048857"/>
              <a:ext cx="400" cy="457200"/>
            </a:xfrm>
            <a:prstGeom prst="straightConnector1">
              <a:avLst/>
            </a:prstGeom>
            <a:noFill/>
            <a:ln cap="flat" cmpd="sng" w="38150">
              <a:solidFill>
                <a:srgbClr val="4472C4"/>
              </a:solidFill>
              <a:prstDash val="solid"/>
              <a:round/>
              <a:headEnd len="lg" w="lg" type="oval"/>
              <a:tailEnd len="sm" w="sm" type="none"/>
            </a:ln>
          </p:spPr>
        </p:cxnSp>
        <p:cxnSp>
          <p:nvCxnSpPr>
            <p:cNvPr id="669" name="Google Shape;669;p3"/>
            <p:cNvCxnSpPr/>
            <p:nvPr/>
          </p:nvCxnSpPr>
          <p:spPr>
            <a:xfrm>
              <a:off x="4406545" y="6048857"/>
              <a:ext cx="400" cy="457200"/>
            </a:xfrm>
            <a:prstGeom prst="straightConnector1">
              <a:avLst/>
            </a:prstGeom>
            <a:noFill/>
            <a:ln cap="flat" cmpd="sng" w="38150">
              <a:solidFill>
                <a:srgbClr val="4472C4"/>
              </a:solidFill>
              <a:prstDash val="solid"/>
              <a:round/>
              <a:headEnd len="lg" w="lg" type="oval"/>
              <a:tailEnd len="sm" w="sm" type="none"/>
            </a:ln>
          </p:spPr>
        </p:cxnSp>
        <p:cxnSp>
          <p:nvCxnSpPr>
            <p:cNvPr id="670" name="Google Shape;670;p3"/>
            <p:cNvCxnSpPr/>
            <p:nvPr/>
          </p:nvCxnSpPr>
          <p:spPr>
            <a:xfrm>
              <a:off x="6155928" y="6051017"/>
              <a:ext cx="400" cy="457200"/>
            </a:xfrm>
            <a:prstGeom prst="straightConnector1">
              <a:avLst/>
            </a:prstGeom>
            <a:noFill/>
            <a:ln cap="flat" cmpd="sng" w="38150">
              <a:solidFill>
                <a:srgbClr val="4472C4"/>
              </a:solidFill>
              <a:prstDash val="solid"/>
              <a:round/>
              <a:headEnd len="lg" w="lg" type="oval"/>
              <a:tailEnd len="sm" w="sm" type="none"/>
            </a:ln>
          </p:spPr>
        </p:cxnSp>
        <p:cxnSp>
          <p:nvCxnSpPr>
            <p:cNvPr id="671" name="Google Shape;671;p3"/>
            <p:cNvCxnSpPr/>
            <p:nvPr/>
          </p:nvCxnSpPr>
          <p:spPr>
            <a:xfrm>
              <a:off x="7851864" y="6048857"/>
              <a:ext cx="400" cy="457200"/>
            </a:xfrm>
            <a:prstGeom prst="straightConnector1">
              <a:avLst/>
            </a:prstGeom>
            <a:noFill/>
            <a:ln cap="flat" cmpd="sng" w="38150">
              <a:solidFill>
                <a:srgbClr val="4472C4"/>
              </a:solidFill>
              <a:prstDash val="solid"/>
              <a:round/>
              <a:headEnd len="lg" w="lg" type="oval"/>
              <a:tailEnd len="sm" w="sm" type="none"/>
            </a:ln>
          </p:spPr>
        </p:cxnSp>
        <p:cxnSp>
          <p:nvCxnSpPr>
            <p:cNvPr id="672" name="Google Shape;672;p3"/>
            <p:cNvCxnSpPr/>
            <p:nvPr/>
          </p:nvCxnSpPr>
          <p:spPr>
            <a:xfrm flipH="1" rot="10800000">
              <a:off x="957261" y="6048857"/>
              <a:ext cx="10620704" cy="2160"/>
            </a:xfrm>
            <a:prstGeom prst="straightConnector1">
              <a:avLst/>
            </a:prstGeom>
            <a:noFill/>
            <a:ln cap="flat" cmpd="sng" w="38150">
              <a:solidFill>
                <a:srgbClr val="3F6EC2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673" name="Google Shape;673;p3"/>
            <p:cNvSpPr/>
            <p:nvPr/>
          </p:nvSpPr>
          <p:spPr>
            <a:xfrm>
              <a:off x="1987020" y="6241368"/>
              <a:ext cx="676000" cy="26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7500" lIns="135000" spcFirstLastPara="1" rIns="135000" wrap="square" tIns="675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1">
                  <a:solidFill>
                    <a:srgbClr val="0073AE"/>
                  </a:solidFill>
                  <a:latin typeface="Raleway"/>
                  <a:ea typeface="Raleway"/>
                  <a:cs typeface="Raleway"/>
                  <a:sym typeface="Raleway"/>
                </a:rPr>
                <a:t>2014</a:t>
              </a:r>
              <a:endParaRPr sz="220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7841449" y="6244443"/>
              <a:ext cx="676000" cy="26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7500" lIns="135000" spcFirstLastPara="1" rIns="135000" wrap="square" tIns="675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1">
                  <a:solidFill>
                    <a:srgbClr val="0073AE"/>
                  </a:solidFill>
                  <a:latin typeface="Raleway"/>
                  <a:ea typeface="Raleway"/>
                  <a:cs typeface="Raleway"/>
                  <a:sym typeface="Raleway"/>
                </a:rPr>
                <a:t>2020</a:t>
              </a:r>
              <a:endParaRPr sz="220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4413860" y="6241368"/>
              <a:ext cx="755600" cy="26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7500" lIns="135000" spcFirstLastPara="1" rIns="135000" wrap="square" tIns="675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1">
                  <a:solidFill>
                    <a:srgbClr val="0073AE"/>
                  </a:solidFill>
                  <a:latin typeface="Raleway"/>
                  <a:ea typeface="Raleway"/>
                  <a:cs typeface="Raleway"/>
                  <a:sym typeface="Raleway"/>
                </a:rPr>
                <a:t>2018</a:t>
              </a:r>
              <a:endParaRPr sz="220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76" name="Google Shape;676;p3"/>
            <p:cNvCxnSpPr/>
            <p:nvPr/>
          </p:nvCxnSpPr>
          <p:spPr>
            <a:xfrm flipH="1" rot="10800000">
              <a:off x="3819385" y="5988337"/>
              <a:ext cx="108000" cy="115600"/>
            </a:xfrm>
            <a:prstGeom prst="straightConnector1">
              <a:avLst/>
            </a:prstGeom>
            <a:noFill/>
            <a:ln cap="flat" cmpd="sng" w="38150">
              <a:solidFill>
                <a:srgbClr val="4472C4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77" name="Google Shape;677;p3"/>
            <p:cNvCxnSpPr/>
            <p:nvPr/>
          </p:nvCxnSpPr>
          <p:spPr>
            <a:xfrm flipH="1" rot="10800000">
              <a:off x="3723265" y="5988337"/>
              <a:ext cx="108000" cy="115600"/>
            </a:xfrm>
            <a:prstGeom prst="straightConnector1">
              <a:avLst/>
            </a:prstGeom>
            <a:noFill/>
            <a:ln cap="flat" cmpd="sng" w="38150">
              <a:solidFill>
                <a:srgbClr val="4472C4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id="678" name="Google Shape;678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07848" y="5916378"/>
              <a:ext cx="269285" cy="269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9" name="Google Shape;679;p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000906" y="5916378"/>
              <a:ext cx="269285" cy="269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0" name="Google Shape;680;p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474306" y="5916378"/>
              <a:ext cx="269285" cy="269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1" name="Google Shape;681;p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769160" y="5915268"/>
              <a:ext cx="269285" cy="2692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2" name="Google Shape;682;p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7105118" y="5916378"/>
              <a:ext cx="269285" cy="269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3" name="Google Shape;683;p3"/>
            <p:cNvSpPr/>
            <p:nvPr/>
          </p:nvSpPr>
          <p:spPr>
            <a:xfrm>
              <a:off x="9334359" y="6241368"/>
              <a:ext cx="690840" cy="26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7500" lIns="135000" spcFirstLastPara="1" rIns="135000" wrap="square" tIns="675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1">
                  <a:solidFill>
                    <a:srgbClr val="0073AE"/>
                  </a:solidFill>
                  <a:latin typeface="Raleway"/>
                  <a:ea typeface="Raleway"/>
                  <a:cs typeface="Raleway"/>
                  <a:sym typeface="Raleway"/>
                </a:rPr>
                <a:t>2022</a:t>
              </a:r>
              <a:endParaRPr sz="220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84" name="Google Shape;684;p3"/>
            <p:cNvCxnSpPr/>
            <p:nvPr/>
          </p:nvCxnSpPr>
          <p:spPr>
            <a:xfrm>
              <a:off x="9439037" y="6048857"/>
              <a:ext cx="400" cy="457200"/>
            </a:xfrm>
            <a:prstGeom prst="straightConnector1">
              <a:avLst/>
            </a:prstGeom>
            <a:noFill/>
            <a:ln cap="flat" cmpd="sng" w="38150">
              <a:solidFill>
                <a:srgbClr val="4472C4"/>
              </a:solidFill>
              <a:prstDash val="solid"/>
              <a:round/>
              <a:headEnd len="lg" w="lg" type="oval"/>
              <a:tailEnd len="sm" w="sm" type="none"/>
            </a:ln>
          </p:spPr>
        </p:cxnSp>
        <p:pic>
          <p:nvPicPr>
            <p:cNvPr id="685" name="Google Shape;685;p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8897061" y="5899614"/>
              <a:ext cx="332692" cy="3138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6" name="Google Shape;686;p3"/>
            <p:cNvSpPr/>
            <p:nvPr/>
          </p:nvSpPr>
          <p:spPr>
            <a:xfrm>
              <a:off x="6098608" y="6241368"/>
              <a:ext cx="676000" cy="26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7500" lIns="135000" spcFirstLastPara="1" rIns="135000" wrap="square" tIns="675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1">
                  <a:solidFill>
                    <a:srgbClr val="0073AE"/>
                  </a:solidFill>
                  <a:latin typeface="Raleway"/>
                  <a:ea typeface="Raleway"/>
                  <a:cs typeface="Raleway"/>
                  <a:sym typeface="Raleway"/>
                </a:rPr>
                <a:t>2019</a:t>
              </a:r>
              <a:endParaRPr sz="220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Flag of Pakistan as round glossy icon. Button with Pakistani flag Stock  Photo - Alamy" id="687" name="Google Shape;687;p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8138348" y="5870977"/>
              <a:ext cx="354725" cy="3346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8" name="Google Shape;688;p3"/>
            <p:cNvSpPr/>
            <p:nvPr/>
          </p:nvSpPr>
          <p:spPr>
            <a:xfrm>
              <a:off x="10558072" y="6236861"/>
              <a:ext cx="690840" cy="26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7500" lIns="135000" spcFirstLastPara="1" rIns="135000" wrap="square" tIns="675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1">
                  <a:solidFill>
                    <a:srgbClr val="0073AE"/>
                  </a:solidFill>
                  <a:latin typeface="Raleway"/>
                  <a:ea typeface="Raleway"/>
                  <a:cs typeface="Raleway"/>
                  <a:sym typeface="Raleway"/>
                </a:rPr>
                <a:t>2023</a:t>
              </a:r>
              <a:endParaRPr sz="220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89" name="Google Shape;689;p3"/>
            <p:cNvCxnSpPr/>
            <p:nvPr/>
          </p:nvCxnSpPr>
          <p:spPr>
            <a:xfrm>
              <a:off x="10662751" y="6044351"/>
              <a:ext cx="400" cy="457200"/>
            </a:xfrm>
            <a:prstGeom prst="straightConnector1">
              <a:avLst/>
            </a:prstGeom>
            <a:noFill/>
            <a:ln cap="flat" cmpd="sng" w="38150">
              <a:solidFill>
                <a:srgbClr val="4472C4"/>
              </a:solidFill>
              <a:prstDash val="solid"/>
              <a:round/>
              <a:headEnd len="lg" w="lg" type="oval"/>
              <a:tailEnd len="sm" w="sm" type="none"/>
            </a:ln>
          </p:spPr>
        </p:cxnSp>
      </p:grpSp>
      <p:pic>
        <p:nvPicPr>
          <p:cNvPr descr="Circle flag of Saudi Arabia. 11571250 PNG" id="690" name="Google Shape;690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5303668" y="8850153"/>
            <a:ext cx="473496" cy="473496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3"/>
          <p:cNvSpPr/>
          <p:nvPr/>
        </p:nvSpPr>
        <p:spPr>
          <a:xfrm>
            <a:off x="0" y="7409187"/>
            <a:ext cx="2958453" cy="2877813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14859000" y="273063"/>
            <a:ext cx="3243359" cy="1748159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4"/>
          <p:cNvSpPr txBox="1"/>
          <p:nvPr>
            <p:ph type="title"/>
          </p:nvPr>
        </p:nvSpPr>
        <p:spPr>
          <a:xfrm>
            <a:off x="-2535856" y="1421736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roxima Nova"/>
              <a:buNone/>
            </a:pPr>
            <a:r>
              <a:rPr lang="en"/>
              <a:t>Current Deployments &amp; Clients</a:t>
            </a:r>
            <a:endParaRPr/>
          </a:p>
        </p:txBody>
      </p:sp>
      <p:sp>
        <p:nvSpPr>
          <p:cNvPr id="699" name="Google Shape;699;p4"/>
          <p:cNvSpPr txBox="1"/>
          <p:nvPr>
            <p:ph idx="2" type="body"/>
          </p:nvPr>
        </p:nvSpPr>
        <p:spPr>
          <a:xfrm>
            <a:off x="1101311" y="742003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59DB"/>
              </a:buClr>
              <a:buSzPts val="1500"/>
              <a:buFont typeface="Proxima Nova Semibold"/>
              <a:buNone/>
            </a:pPr>
            <a:r>
              <a:rPr b="1" i="0" lang="en" u="none" cap="none" strike="noStrike">
                <a:solidFill>
                  <a:srgbClr val="0959DB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ABYSS SOLUTIONS</a:t>
            </a:r>
            <a:endParaRPr/>
          </a:p>
        </p:txBody>
      </p:sp>
      <p:sp>
        <p:nvSpPr>
          <p:cNvPr id="700" name="Google Shape;700;p4"/>
          <p:cNvSpPr txBox="1"/>
          <p:nvPr/>
        </p:nvSpPr>
        <p:spPr>
          <a:xfrm>
            <a:off x="13852829" y="1814826"/>
            <a:ext cx="1333350" cy="784786"/>
          </a:xfrm>
          <a:prstGeom prst="rect">
            <a:avLst/>
          </a:prstGeom>
          <a:noFill/>
          <a:ln>
            <a:noFill/>
          </a:ln>
        </p:spPr>
        <p:txBody>
          <a:bodyPr anchorCtr="0" anchor="t" bIns="137125" lIns="137125" spcFirstLastPara="1" rIns="137125" wrap="square" tIns="137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Refinery</a:t>
            </a:r>
            <a:endParaRPr sz="1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Platform</a:t>
            </a:r>
            <a:endParaRPr sz="1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Copyright © 2023 Abyss Solutions | All rights reserved</a:t>
            </a:r>
            <a:endParaRPr/>
          </a:p>
        </p:txBody>
      </p:sp>
      <p:grpSp>
        <p:nvGrpSpPr>
          <p:cNvPr id="702" name="Google Shape;702;p4"/>
          <p:cNvGrpSpPr/>
          <p:nvPr/>
        </p:nvGrpSpPr>
        <p:grpSpPr>
          <a:xfrm>
            <a:off x="1215190" y="2183324"/>
            <a:ext cx="15797462" cy="6356628"/>
            <a:chOff x="595862" y="1455759"/>
            <a:chExt cx="10774299" cy="4847225"/>
          </a:xfrm>
        </p:grpSpPr>
        <p:sp>
          <p:nvSpPr>
            <p:cNvPr id="703" name="Google Shape;703;p4"/>
            <p:cNvSpPr txBox="1"/>
            <p:nvPr/>
          </p:nvSpPr>
          <p:spPr>
            <a:xfrm>
              <a:off x="3773081" y="1593701"/>
              <a:ext cx="1029600" cy="7920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10 Platforms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10 Flare Stacks</a:t>
              </a:r>
              <a:endParaRPr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4"/>
            <p:cNvSpPr txBox="1"/>
            <p:nvPr/>
          </p:nvSpPr>
          <p:spPr>
            <a:xfrm>
              <a:off x="3773081" y="2485592"/>
              <a:ext cx="1029600" cy="404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 Platforms</a:t>
              </a:r>
              <a:endParaRPr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4"/>
            <p:cNvSpPr txBox="1"/>
            <p:nvPr/>
          </p:nvSpPr>
          <p:spPr>
            <a:xfrm>
              <a:off x="3773081" y="3316126"/>
              <a:ext cx="1029600" cy="404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 Platforms</a:t>
              </a:r>
              <a:endParaRPr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06" name="Google Shape;706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48702" y="2302698"/>
              <a:ext cx="889000" cy="88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7" name="Google Shape;707;p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62646" y="3380225"/>
              <a:ext cx="992195" cy="530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8" name="Google Shape;708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484406" y="2359327"/>
              <a:ext cx="604247" cy="6854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9" name="Google Shape;709;p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111869" y="5461258"/>
              <a:ext cx="1856725" cy="7277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0" name="Google Shape;710;p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62655" y="4296321"/>
              <a:ext cx="1344000" cy="2514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1" name="Google Shape;711;p4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394094" y="3314324"/>
              <a:ext cx="1344000" cy="2332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2" name="Google Shape;712;p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360227" y="4625090"/>
              <a:ext cx="992195" cy="9921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3" name="Google Shape;713;p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6394094" y="1455759"/>
              <a:ext cx="731369" cy="7313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4" name="Google Shape;714;p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6461828" y="3841434"/>
              <a:ext cx="732299" cy="732284"/>
            </a:xfrm>
            <a:prstGeom prst="rect">
              <a:avLst/>
            </a:prstGeom>
            <a:noFill/>
            <a:ln>
              <a:noFill/>
            </a:ln>
            <a:effectLst>
              <a:outerShdw blurRad="292290" sx="102000" rotWithShape="0" algn="ctr" sy="102000">
                <a:srgbClr val="000000">
                  <a:alpha val="12941"/>
                </a:srgbClr>
              </a:outerShdw>
            </a:effectLst>
          </p:spPr>
        </p:pic>
        <p:pic>
          <p:nvPicPr>
            <p:cNvPr id="715" name="Google Shape;715;p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110854" y="1602460"/>
              <a:ext cx="524700" cy="52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6" name="Google Shape;716;p4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762646" y="1546027"/>
              <a:ext cx="618567" cy="6185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7" name="Google Shape;717;p4"/>
            <p:cNvSpPr txBox="1"/>
            <p:nvPr/>
          </p:nvSpPr>
          <p:spPr>
            <a:xfrm>
              <a:off x="2338965" y="1593709"/>
              <a:ext cx="1267323" cy="7920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5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Commercially Deployed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5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TRL 9</a:t>
              </a:r>
              <a:endParaRPr b="1" sz="165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4"/>
            <p:cNvSpPr txBox="1"/>
            <p:nvPr/>
          </p:nvSpPr>
          <p:spPr>
            <a:xfrm>
              <a:off x="2316218" y="2398305"/>
              <a:ext cx="1267323" cy="7920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5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Technology Approval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5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TRL 8</a:t>
              </a:r>
              <a:endParaRPr b="1" sz="165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19" name="Google Shape;719;p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110854" y="2494348"/>
              <a:ext cx="524700" cy="524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0" name="Google Shape;720;p4"/>
            <p:cNvSpPr txBox="1"/>
            <p:nvPr/>
          </p:nvSpPr>
          <p:spPr>
            <a:xfrm>
              <a:off x="2338965" y="3316131"/>
              <a:ext cx="1267323" cy="7920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5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Commercially Deployed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5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TRL 9</a:t>
              </a:r>
              <a:endParaRPr b="1" sz="165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21" name="Google Shape;721;p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110854" y="3324881"/>
              <a:ext cx="524700" cy="524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2" name="Google Shape;722;p4"/>
            <p:cNvSpPr txBox="1"/>
            <p:nvPr/>
          </p:nvSpPr>
          <p:spPr>
            <a:xfrm>
              <a:off x="2338965" y="4160467"/>
              <a:ext cx="1267323" cy="59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5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Commercially Deployed</a:t>
              </a:r>
              <a:endParaRPr b="1" sz="165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4"/>
            <p:cNvSpPr txBox="1"/>
            <p:nvPr/>
          </p:nvSpPr>
          <p:spPr>
            <a:xfrm>
              <a:off x="3773081" y="4154740"/>
              <a:ext cx="1467300" cy="404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 Marine Terminals</a:t>
              </a:r>
              <a:endParaRPr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24" name="Google Shape;724;p4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5110861" y="4086646"/>
              <a:ext cx="524700" cy="524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5" name="Google Shape;725;p4"/>
            <p:cNvSpPr txBox="1"/>
            <p:nvPr/>
          </p:nvSpPr>
          <p:spPr>
            <a:xfrm>
              <a:off x="3715177" y="5311073"/>
              <a:ext cx="1138200" cy="404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 Gas Plant</a:t>
              </a:r>
              <a:endParaRPr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4"/>
            <p:cNvSpPr txBox="1"/>
            <p:nvPr/>
          </p:nvSpPr>
          <p:spPr>
            <a:xfrm>
              <a:off x="8185594" y="3169374"/>
              <a:ext cx="1146000" cy="59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5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Commercial Pilot</a:t>
              </a:r>
              <a:endParaRPr b="1" sz="165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27" name="Google Shape;727;p4"/>
            <p:cNvPicPr preferRelativeResize="0"/>
            <p:nvPr/>
          </p:nvPicPr>
          <p:blipFill rotWithShape="1">
            <a:blip r:embed="rId16">
              <a:alphaModFix/>
            </a:blip>
            <a:srcRect b="35679" l="25441" r="23385" t="15002"/>
            <a:stretch/>
          </p:blipFill>
          <p:spPr>
            <a:xfrm>
              <a:off x="10213591" y="3144253"/>
              <a:ext cx="524699" cy="5057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8" name="Google Shape;728;p4"/>
            <p:cNvSpPr txBox="1"/>
            <p:nvPr/>
          </p:nvSpPr>
          <p:spPr>
            <a:xfrm>
              <a:off x="9235219" y="3016905"/>
              <a:ext cx="888900" cy="404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 Refinery</a:t>
              </a:r>
              <a:endParaRPr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4"/>
            <p:cNvSpPr txBox="1"/>
            <p:nvPr/>
          </p:nvSpPr>
          <p:spPr>
            <a:xfrm>
              <a:off x="8185594" y="3957265"/>
              <a:ext cx="1146000" cy="59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5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Commercial Pilot</a:t>
              </a:r>
              <a:endParaRPr b="1" sz="165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30" name="Google Shape;730;p4"/>
            <p:cNvPicPr preferRelativeResize="0"/>
            <p:nvPr/>
          </p:nvPicPr>
          <p:blipFill rotWithShape="1">
            <a:blip r:embed="rId16">
              <a:alphaModFix/>
            </a:blip>
            <a:srcRect b="35679" l="25441" r="23385" t="15002"/>
            <a:stretch/>
          </p:blipFill>
          <p:spPr>
            <a:xfrm>
              <a:off x="10213591" y="3950246"/>
              <a:ext cx="524699" cy="5057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1" name="Google Shape;731;p4"/>
            <p:cNvSpPr txBox="1"/>
            <p:nvPr/>
          </p:nvSpPr>
          <p:spPr>
            <a:xfrm>
              <a:off x="9235219" y="3861241"/>
              <a:ext cx="888900" cy="404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 Gas Plant</a:t>
              </a:r>
              <a:endParaRPr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4"/>
            <p:cNvSpPr txBox="1"/>
            <p:nvPr/>
          </p:nvSpPr>
          <p:spPr>
            <a:xfrm>
              <a:off x="8185594" y="4814432"/>
              <a:ext cx="1146000" cy="59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5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Commercial Pilot</a:t>
              </a:r>
              <a:endParaRPr b="1" sz="165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33" name="Google Shape;733;p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0213591" y="4813682"/>
              <a:ext cx="524700" cy="524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4" name="Google Shape;734;p4"/>
            <p:cNvSpPr txBox="1"/>
            <p:nvPr/>
          </p:nvSpPr>
          <p:spPr>
            <a:xfrm>
              <a:off x="9235225" y="4814442"/>
              <a:ext cx="888900" cy="404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 Platform</a:t>
              </a:r>
              <a:endParaRPr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4"/>
            <p:cNvSpPr txBox="1"/>
            <p:nvPr/>
          </p:nvSpPr>
          <p:spPr>
            <a:xfrm>
              <a:off x="8185594" y="2429153"/>
              <a:ext cx="1146000" cy="59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5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Commercially Deployed</a:t>
              </a:r>
              <a:endParaRPr b="1" sz="165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36" name="Google Shape;736;p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0213591" y="2360669"/>
              <a:ext cx="524700" cy="524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7" name="Google Shape;737;p4"/>
            <p:cNvSpPr txBox="1"/>
            <p:nvPr/>
          </p:nvSpPr>
          <p:spPr>
            <a:xfrm>
              <a:off x="9235226" y="2429156"/>
              <a:ext cx="936900" cy="404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 Platform</a:t>
              </a:r>
              <a:endParaRPr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4"/>
            <p:cNvSpPr txBox="1"/>
            <p:nvPr/>
          </p:nvSpPr>
          <p:spPr>
            <a:xfrm>
              <a:off x="8185594" y="1548554"/>
              <a:ext cx="1146000" cy="59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5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Commercially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5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Deployed</a:t>
              </a:r>
              <a:endParaRPr b="1" sz="165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39" name="Google Shape;739;p4"/>
            <p:cNvPicPr preferRelativeResize="0"/>
            <p:nvPr/>
          </p:nvPicPr>
          <p:blipFill rotWithShape="1">
            <a:blip r:embed="rId16">
              <a:alphaModFix/>
            </a:blip>
            <a:srcRect b="35679" l="25441" r="23385" t="15002"/>
            <a:stretch/>
          </p:blipFill>
          <p:spPr>
            <a:xfrm>
              <a:off x="10213591" y="1557301"/>
              <a:ext cx="524699" cy="5057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0" name="Google Shape;740;p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0845461" y="1547804"/>
              <a:ext cx="524700" cy="524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1" name="Google Shape;741;p4"/>
            <p:cNvSpPr txBox="1"/>
            <p:nvPr/>
          </p:nvSpPr>
          <p:spPr>
            <a:xfrm>
              <a:off x="8185594" y="5563534"/>
              <a:ext cx="1146000" cy="59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5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Commercial Deployment</a:t>
              </a:r>
              <a:endParaRPr b="1" sz="165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4"/>
            <p:cNvSpPr txBox="1"/>
            <p:nvPr/>
          </p:nvSpPr>
          <p:spPr>
            <a:xfrm>
              <a:off x="9235219" y="5563534"/>
              <a:ext cx="1344000" cy="59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 Port </a:t>
              </a:r>
              <a:endParaRPr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24 Berths</a:t>
              </a:r>
              <a:endParaRPr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43" name="Google Shape;743;p4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0213591" y="5572284"/>
              <a:ext cx="524700" cy="524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4" name="Google Shape;744;p4"/>
            <p:cNvSpPr txBox="1"/>
            <p:nvPr/>
          </p:nvSpPr>
          <p:spPr>
            <a:xfrm>
              <a:off x="2339712" y="4812759"/>
              <a:ext cx="1123895" cy="59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5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Commercial Pilot</a:t>
              </a:r>
              <a:endParaRPr b="1" sz="165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4"/>
            <p:cNvSpPr txBox="1"/>
            <p:nvPr/>
          </p:nvSpPr>
          <p:spPr>
            <a:xfrm>
              <a:off x="3772889" y="4862334"/>
              <a:ext cx="1029600" cy="404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 Platform</a:t>
              </a:r>
              <a:endParaRPr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46" name="Google Shape;746;p4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108293" y="4793028"/>
              <a:ext cx="524700" cy="524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Dubai Petroleum - Crunchbase Company Profile &amp; Funding" id="747" name="Google Shape;747;p4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595862" y="4374383"/>
              <a:ext cx="1396029" cy="13960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8" name="Google Shape;748;p4"/>
            <p:cNvSpPr txBox="1"/>
            <p:nvPr/>
          </p:nvSpPr>
          <p:spPr>
            <a:xfrm>
              <a:off x="9242404" y="1559439"/>
              <a:ext cx="888900" cy="59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 Refinery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 Platform</a:t>
              </a:r>
              <a:endParaRPr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4"/>
            <p:cNvSpPr txBox="1"/>
            <p:nvPr/>
          </p:nvSpPr>
          <p:spPr>
            <a:xfrm>
              <a:off x="9243460" y="3249923"/>
              <a:ext cx="888900" cy="404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 Refinery</a:t>
              </a:r>
              <a:endParaRPr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4"/>
            <p:cNvSpPr txBox="1"/>
            <p:nvPr/>
          </p:nvSpPr>
          <p:spPr>
            <a:xfrm>
              <a:off x="9242404" y="4049906"/>
              <a:ext cx="888900" cy="404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 Gas  Plant</a:t>
              </a:r>
              <a:endParaRPr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4"/>
            <p:cNvSpPr txBox="1"/>
            <p:nvPr/>
          </p:nvSpPr>
          <p:spPr>
            <a:xfrm>
              <a:off x="2376880" y="5532403"/>
              <a:ext cx="1146000" cy="598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50">
                  <a:solidFill>
                    <a:srgbClr val="C55A11"/>
                  </a:solidFill>
                  <a:latin typeface="Calibri"/>
                  <a:ea typeface="Calibri"/>
                  <a:cs typeface="Calibri"/>
                  <a:sym typeface="Calibri"/>
                </a:rPr>
                <a:t>Commercially Deployed</a:t>
              </a:r>
              <a:endParaRPr b="1" sz="165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4"/>
            <p:cNvSpPr txBox="1"/>
            <p:nvPr/>
          </p:nvSpPr>
          <p:spPr>
            <a:xfrm>
              <a:off x="3772889" y="5652274"/>
              <a:ext cx="1029600" cy="4048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37125" lIns="137125" spcFirstLastPara="1" rIns="137125" wrap="square" tIns="13712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 Gas Plant</a:t>
              </a:r>
              <a:endParaRPr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53" name="Google Shape;753;p4"/>
            <p:cNvPicPr preferRelativeResize="0"/>
            <p:nvPr/>
          </p:nvPicPr>
          <p:blipFill rotWithShape="1">
            <a:blip r:embed="rId16">
              <a:alphaModFix/>
            </a:blip>
            <a:srcRect b="35679" l="25441" r="23385" t="15002"/>
            <a:stretch/>
          </p:blipFill>
          <p:spPr>
            <a:xfrm>
              <a:off x="5122573" y="5560061"/>
              <a:ext cx="524700" cy="5057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4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911911" y="5462848"/>
              <a:ext cx="873741" cy="8401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ADNOC Logo and symbol, meaning, history, PNG" id="755" name="Google Shape;755;p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629072" y="8243598"/>
            <a:ext cx="1719570" cy="1081302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4"/>
          <p:cNvSpPr txBox="1"/>
          <p:nvPr/>
        </p:nvSpPr>
        <p:spPr>
          <a:xfrm>
            <a:off x="12343385" y="8536553"/>
            <a:ext cx="1647875" cy="784786"/>
          </a:xfrm>
          <a:prstGeom prst="rect">
            <a:avLst/>
          </a:prstGeom>
          <a:noFill/>
          <a:ln>
            <a:noFill/>
          </a:ln>
        </p:spPr>
        <p:txBody>
          <a:bodyPr anchorCtr="0" anchor="t" bIns="137125" lIns="137125" spcFirstLastPara="1" rIns="137125" wrap="square" tIns="137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5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Commercial Pilot</a:t>
            </a:r>
            <a:endParaRPr b="1" sz="165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4"/>
          <p:cNvSpPr txBox="1"/>
          <p:nvPr/>
        </p:nvSpPr>
        <p:spPr>
          <a:xfrm>
            <a:off x="13882363" y="8552876"/>
            <a:ext cx="1509617" cy="784786"/>
          </a:xfrm>
          <a:prstGeom prst="rect">
            <a:avLst/>
          </a:prstGeom>
          <a:noFill/>
          <a:ln>
            <a:noFill/>
          </a:ln>
        </p:spPr>
        <p:txBody>
          <a:bodyPr anchorCtr="0" anchor="t" bIns="137125" lIns="137125" spcFirstLastPara="1" rIns="137125" wrap="square" tIns="137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Platform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Gas Plant</a:t>
            </a:r>
            <a:endParaRPr sz="1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8" name="Google Shape;758;p4"/>
          <p:cNvPicPr preferRelativeResize="0"/>
          <p:nvPr/>
        </p:nvPicPr>
        <p:blipFill rotWithShape="1">
          <a:blip r:embed="rId16">
            <a:alphaModFix/>
          </a:blip>
          <a:srcRect b="35679" l="25441" r="23385" t="15002"/>
          <a:stretch/>
        </p:blipFill>
        <p:spPr>
          <a:xfrm>
            <a:off x="15312590" y="8502064"/>
            <a:ext cx="769325" cy="6631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QUATE HOME | EQUATE" id="759" name="Google Shape;759;p4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651785" y="8514824"/>
            <a:ext cx="1070664" cy="913634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4"/>
          <p:cNvSpPr txBox="1"/>
          <p:nvPr/>
        </p:nvSpPr>
        <p:spPr>
          <a:xfrm>
            <a:off x="3833881" y="8479136"/>
            <a:ext cx="1647875" cy="784786"/>
          </a:xfrm>
          <a:prstGeom prst="rect">
            <a:avLst/>
          </a:prstGeom>
          <a:noFill/>
          <a:ln>
            <a:noFill/>
          </a:ln>
        </p:spPr>
        <p:txBody>
          <a:bodyPr anchorCtr="0" anchor="t" bIns="137125" lIns="137125" spcFirstLastPara="1" rIns="137125" wrap="square" tIns="137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50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Commercial Pilot</a:t>
            </a:r>
            <a:endParaRPr b="1" sz="1650">
              <a:solidFill>
                <a:srgbClr val="C55A1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4"/>
          <p:cNvSpPr txBox="1"/>
          <p:nvPr/>
        </p:nvSpPr>
        <p:spPr>
          <a:xfrm>
            <a:off x="5848967" y="8552876"/>
            <a:ext cx="1509617" cy="784786"/>
          </a:xfrm>
          <a:prstGeom prst="rect">
            <a:avLst/>
          </a:prstGeom>
          <a:noFill/>
          <a:ln>
            <a:noFill/>
          </a:ln>
        </p:spPr>
        <p:txBody>
          <a:bodyPr anchorCtr="0" anchor="t" bIns="137125" lIns="137125" spcFirstLastPara="1" rIns="137125" wrap="square" tIns="1371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Petrochem Plant Unit</a:t>
            </a:r>
            <a:endParaRPr sz="16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2" name="Google Shape;762;p4"/>
          <p:cNvPicPr preferRelativeResize="0"/>
          <p:nvPr/>
        </p:nvPicPr>
        <p:blipFill rotWithShape="1">
          <a:blip r:embed="rId16">
            <a:alphaModFix/>
          </a:blip>
          <a:srcRect b="35679" l="25441" r="23385" t="15002"/>
          <a:stretch/>
        </p:blipFill>
        <p:spPr>
          <a:xfrm>
            <a:off x="7831391" y="8492032"/>
            <a:ext cx="769325" cy="663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6300913" y="8514824"/>
            <a:ext cx="769325" cy="688089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4"/>
          <p:cNvSpPr/>
          <p:nvPr/>
        </p:nvSpPr>
        <p:spPr>
          <a:xfrm>
            <a:off x="0" y="7409187"/>
            <a:ext cx="2958453" cy="2877813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FBF5"/>
        </a:solidFill>
      </p:bgPr>
    </p:bg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5"/>
          <p:cNvSpPr/>
          <p:nvPr/>
        </p:nvSpPr>
        <p:spPr>
          <a:xfrm>
            <a:off x="14630400" y="266700"/>
            <a:ext cx="3471959" cy="1900108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5"/>
          <p:cNvSpPr/>
          <p:nvPr/>
        </p:nvSpPr>
        <p:spPr>
          <a:xfrm flipH="1">
            <a:off x="0" y="-129799"/>
            <a:ext cx="6329064" cy="10463091"/>
          </a:xfrm>
          <a:custGeom>
            <a:rect b="b" l="l" r="r" t="t"/>
            <a:pathLst>
              <a:path extrusionOk="0" h="14185576" w="10369152">
                <a:moveTo>
                  <a:pt x="4698612" y="0"/>
                </a:moveTo>
                <a:lnTo>
                  <a:pt x="10088940" y="0"/>
                </a:lnTo>
                <a:lnTo>
                  <a:pt x="10369152" y="162668"/>
                </a:lnTo>
                <a:lnTo>
                  <a:pt x="10369152" y="13825674"/>
                </a:lnTo>
                <a:lnTo>
                  <a:pt x="9746946" y="14185576"/>
                </a:lnTo>
                <a:lnTo>
                  <a:pt x="5026646" y="14185576"/>
                </a:lnTo>
                <a:lnTo>
                  <a:pt x="681643" y="11669449"/>
                </a:lnTo>
                <a:cubicBezTo>
                  <a:pt x="464726" y="11518578"/>
                  <a:pt x="288308" y="11315869"/>
                  <a:pt x="168866" y="11079117"/>
                </a:cubicBezTo>
                <a:cubicBezTo>
                  <a:pt x="61094" y="10865576"/>
                  <a:pt x="3432" y="10629598"/>
                  <a:pt x="0" y="10390525"/>
                </a:cubicBezTo>
                <a:lnTo>
                  <a:pt x="0" y="3492225"/>
                </a:lnTo>
                <a:cubicBezTo>
                  <a:pt x="3432" y="3253926"/>
                  <a:pt x="68645" y="3021043"/>
                  <a:pt x="190146" y="2816786"/>
                </a:cubicBezTo>
                <a:cubicBezTo>
                  <a:pt x="313707" y="2607114"/>
                  <a:pt x="490811" y="2435353"/>
                  <a:pt x="703610" y="231697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5"/>
          <p:cNvSpPr txBox="1"/>
          <p:nvPr>
            <p:ph type="title"/>
          </p:nvPr>
        </p:nvSpPr>
        <p:spPr>
          <a:xfrm>
            <a:off x="1101311" y="1682168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</a:rPr>
              <a:t>Inspections &amp; </a:t>
            </a:r>
            <a:br>
              <a:rPr lang="en" sz="4000">
                <a:solidFill>
                  <a:schemeClr val="dk1"/>
                </a:solidFill>
              </a:rPr>
            </a:br>
            <a:r>
              <a:rPr lang="en" sz="4000">
                <a:solidFill>
                  <a:schemeClr val="dk1"/>
                </a:solidFill>
              </a:rPr>
              <a:t>Maintenance Today</a:t>
            </a:r>
            <a:endParaRPr/>
          </a:p>
        </p:txBody>
      </p:sp>
      <p:sp>
        <p:nvSpPr>
          <p:cNvPr id="772" name="Google Shape;772;p5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Copyright © 2023 Abyss Solutions | All rights reserved</a:t>
            </a:r>
            <a:endParaRPr/>
          </a:p>
        </p:txBody>
      </p:sp>
      <p:sp>
        <p:nvSpPr>
          <p:cNvPr id="773" name="Google Shape;773;p5"/>
          <p:cNvSpPr txBox="1"/>
          <p:nvPr>
            <p:ph idx="1" type="body"/>
          </p:nvPr>
        </p:nvSpPr>
        <p:spPr>
          <a:xfrm>
            <a:off x="1101311" y="1039658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OUR SOLUTIONS </a:t>
            </a:r>
            <a:endParaRPr/>
          </a:p>
        </p:txBody>
      </p:sp>
      <p:pic>
        <p:nvPicPr>
          <p:cNvPr descr="A picture containing outdoor, water&#10;&#10;Description automatically generated" id="774" name="Google Shape;774;p5"/>
          <p:cNvPicPr preferRelativeResize="0"/>
          <p:nvPr/>
        </p:nvPicPr>
        <p:blipFill rotWithShape="1">
          <a:blip r:embed="rId4">
            <a:alphaModFix/>
          </a:blip>
          <a:srcRect b="0" l="21849" r="21849" t="0"/>
          <a:stretch/>
        </p:blipFill>
        <p:spPr>
          <a:xfrm>
            <a:off x="1672535" y="3960988"/>
            <a:ext cx="2500664" cy="2500664"/>
          </a:xfrm>
          <a:prstGeom prst="ellipse">
            <a:avLst/>
          </a:prstGeom>
          <a:noFill/>
          <a:ln>
            <a:noFill/>
          </a:ln>
          <a:effectLst>
            <a:outerShdw blurRad="1270000" sx="90000" rotWithShape="0" algn="ctr" dir="1800000" dist="381000" sy="90000">
              <a:srgbClr val="00517A">
                <a:alpha val="28235"/>
              </a:srgbClr>
            </a:outerShdw>
          </a:effectLst>
        </p:spPr>
      </p:pic>
      <p:sp>
        <p:nvSpPr>
          <p:cNvPr id="775" name="Google Shape;775;p5"/>
          <p:cNvSpPr/>
          <p:nvPr/>
        </p:nvSpPr>
        <p:spPr>
          <a:xfrm>
            <a:off x="896613" y="6719501"/>
            <a:ext cx="4052505" cy="2216957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25" spcFirstLastPara="1" rIns="137125" wrap="square" tIns="6855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Visual inspections are costly, inefficient, subjective and provide incomplete asset coverage</a:t>
            </a:r>
            <a:endParaRPr sz="21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ctr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6" name="Google Shape;776;p5"/>
          <p:cNvGrpSpPr/>
          <p:nvPr/>
        </p:nvGrpSpPr>
        <p:grpSpPr>
          <a:xfrm>
            <a:off x="6564427" y="1381638"/>
            <a:ext cx="10840247" cy="8004050"/>
            <a:chOff x="3647354" y="1425519"/>
            <a:chExt cx="7721896" cy="5830895"/>
          </a:xfrm>
        </p:grpSpPr>
        <p:sp>
          <p:nvSpPr>
            <p:cNvPr id="777" name="Google Shape;777;p5"/>
            <p:cNvSpPr/>
            <p:nvPr/>
          </p:nvSpPr>
          <p:spPr>
            <a:xfrm>
              <a:off x="3829828" y="1425519"/>
              <a:ext cx="7539422" cy="2710074"/>
            </a:xfrm>
            <a:prstGeom prst="roundRect">
              <a:avLst>
                <a:gd fmla="val 16667" name="adj"/>
              </a:avLst>
            </a:prstGeom>
            <a:solidFill>
              <a:srgbClr val="CCDFFF">
                <a:alpha val="9803"/>
              </a:srgbClr>
            </a:solidFill>
            <a:ln cap="flat" cmpd="sng" w="12700">
              <a:solidFill>
                <a:srgbClr val="9E097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rgbClr val="1711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78" name="Google Shape;778;p5"/>
            <p:cNvPicPr preferRelativeResize="0"/>
            <p:nvPr/>
          </p:nvPicPr>
          <p:blipFill rotWithShape="1">
            <a:blip r:embed="rId5">
              <a:alphaModFix/>
            </a:blip>
            <a:srcRect b="606" l="25822" r="7578" t="-606"/>
            <a:stretch/>
          </p:blipFill>
          <p:spPr>
            <a:xfrm>
              <a:off x="8755971" y="4292796"/>
              <a:ext cx="1667109" cy="1667109"/>
            </a:xfrm>
            <a:prstGeom prst="ellipse">
              <a:avLst/>
            </a:prstGeom>
            <a:noFill/>
            <a:ln>
              <a:noFill/>
            </a:ln>
            <a:effectLst>
              <a:outerShdw blurRad="1270000" sx="90000" rotWithShape="0" algn="ctr" dir="1800000" dist="381000" sy="90000">
                <a:srgbClr val="00517A">
                  <a:alpha val="28235"/>
                </a:srgbClr>
              </a:outerShdw>
            </a:effectLst>
          </p:spPr>
        </p:pic>
        <p:sp>
          <p:nvSpPr>
            <p:cNvPr id="779" name="Google Shape;779;p5"/>
            <p:cNvSpPr/>
            <p:nvPr/>
          </p:nvSpPr>
          <p:spPr>
            <a:xfrm>
              <a:off x="3647354" y="5970970"/>
              <a:ext cx="3424238" cy="12854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50" lIns="137125" spcFirstLastPara="1" rIns="137125" wrap="square" tIns="68550">
              <a:spAutoFit/>
            </a:bodyPr>
            <a:lstStyle/>
            <a:p>
              <a:pPr indent="0" lvl="0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750"/>
                </a:spcAft>
                <a:buNone/>
              </a:pPr>
              <a:r>
                <a:rPr lang="en" sz="1800">
                  <a:solidFill>
                    <a:srgbClr val="716F7C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process can lead to unnecessary painting/repairs &amp; missed problem areas, which can result in costly repairs/replacements and a </a:t>
              </a:r>
              <a:r>
                <a:rPr b="1" lang="en" sz="1800">
                  <a:solidFill>
                    <a:srgbClr val="716F7C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Reactive Maintenance regime</a:t>
              </a:r>
              <a:endParaRPr b="1" sz="1800">
                <a:solidFill>
                  <a:srgbClr val="716F7C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7994087" y="6015801"/>
              <a:ext cx="3190875" cy="8415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50" lIns="137125" spcFirstLastPara="1" rIns="137125" wrap="square" tIns="68550">
              <a:spAutoFit/>
            </a:bodyPr>
            <a:lstStyle/>
            <a:p>
              <a:pPr indent="0" lvl="0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750"/>
                </a:spcAft>
                <a:buNone/>
              </a:pPr>
              <a:r>
                <a:rPr lang="en" sz="1800">
                  <a:solidFill>
                    <a:srgbClr val="716F7C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Increased risk of unplanned shutdowns and unnecessary planned shutdowns due to missed repairs</a:t>
              </a:r>
              <a:endParaRPr sz="1800">
                <a:solidFill>
                  <a:srgbClr val="716F7C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pic>
          <p:nvPicPr>
            <p:cNvPr id="781" name="Google Shape;781;p5"/>
            <p:cNvPicPr preferRelativeResize="0"/>
            <p:nvPr/>
          </p:nvPicPr>
          <p:blipFill rotWithShape="1">
            <a:blip r:embed="rId6">
              <a:alphaModFix/>
            </a:blip>
            <a:srcRect b="0" l="16650" r="16649" t="0"/>
            <a:stretch/>
          </p:blipFill>
          <p:spPr>
            <a:xfrm>
              <a:off x="4525919" y="4292796"/>
              <a:ext cx="1667109" cy="1667109"/>
            </a:xfrm>
            <a:prstGeom prst="ellipse">
              <a:avLst/>
            </a:prstGeom>
            <a:noFill/>
            <a:ln>
              <a:noFill/>
            </a:ln>
            <a:effectLst>
              <a:outerShdw blurRad="1270000" sx="90000" rotWithShape="0" algn="ctr" dir="1800000" dist="381000" sy="90000">
                <a:srgbClr val="00517A">
                  <a:alpha val="28235"/>
                </a:srgbClr>
              </a:outerShdw>
            </a:effectLst>
          </p:spPr>
        </p:pic>
        <p:cxnSp>
          <p:nvCxnSpPr>
            <p:cNvPr id="782" name="Google Shape;782;p5"/>
            <p:cNvCxnSpPr>
              <a:stCxn id="781" idx="6"/>
              <a:endCxn id="778" idx="2"/>
            </p:cNvCxnSpPr>
            <p:nvPr/>
          </p:nvCxnSpPr>
          <p:spPr>
            <a:xfrm>
              <a:off x="6193028" y="5126351"/>
              <a:ext cx="2562900" cy="0"/>
            </a:xfrm>
            <a:prstGeom prst="straightConnector1">
              <a:avLst/>
            </a:prstGeom>
            <a:noFill/>
            <a:ln cap="sq" cmpd="sng" w="38100">
              <a:solidFill>
                <a:schemeClr val="accent1"/>
              </a:solidFill>
              <a:prstDash val="solid"/>
              <a:round/>
              <a:headEnd len="sm" w="sm" type="none"/>
              <a:tailEnd len="lg" w="lg" type="stealth"/>
            </a:ln>
          </p:spPr>
        </p:cxnSp>
        <p:pic>
          <p:nvPicPr>
            <p:cNvPr id="783" name="Google Shape;783;p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091487" y="1671233"/>
              <a:ext cx="2127518" cy="13405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4" name="Google Shape;784;p5"/>
            <p:cNvPicPr preferRelativeResize="0"/>
            <p:nvPr/>
          </p:nvPicPr>
          <p:blipFill rotWithShape="1">
            <a:blip r:embed="rId8">
              <a:alphaModFix/>
            </a:blip>
            <a:srcRect b="0" l="10820" r="10827" t="0"/>
            <a:stretch/>
          </p:blipFill>
          <p:spPr>
            <a:xfrm>
              <a:off x="6166989" y="1671233"/>
              <a:ext cx="1666976" cy="13405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5" name="Google Shape;785;p5"/>
            <p:cNvSpPr/>
            <p:nvPr/>
          </p:nvSpPr>
          <p:spPr>
            <a:xfrm>
              <a:off x="4719994" y="3210988"/>
              <a:ext cx="2701670" cy="12249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50" lIns="137125" spcFirstLastPara="1" rIns="137125" wrap="square" tIns="6855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716F7C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Access and coverage</a:t>
              </a:r>
              <a:endParaRPr/>
            </a:p>
            <a:p>
              <a:pPr indent="0" lvl="0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716F7C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Item was only inspected from above</a:t>
              </a:r>
              <a:endParaRPr sz="1800">
                <a:solidFill>
                  <a:srgbClr val="716F7C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indent="0" lvl="0" marL="0" marR="0" rtl="0" algn="ctr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86" name="Google Shape;786;p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8755971" y="1671233"/>
              <a:ext cx="2089834" cy="13405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7" name="Google Shape;787;p5"/>
            <p:cNvSpPr/>
            <p:nvPr/>
          </p:nvSpPr>
          <p:spPr>
            <a:xfrm>
              <a:off x="8512303" y="3208722"/>
              <a:ext cx="2701670" cy="13945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50" lIns="137125" spcFirstLastPara="1" rIns="137125" wrap="square" tIns="68550">
              <a:spAutoFit/>
            </a:bodyPr>
            <a:lstStyle/>
            <a:p>
              <a:pPr indent="0" lvl="0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716F7C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Subjective Inspections</a:t>
              </a:r>
              <a:endParaRPr/>
            </a:p>
            <a:p>
              <a:pPr indent="0" lvl="0" marL="0" marR="0" rtl="0" algn="ctr">
                <a:lnSpc>
                  <a:spcPct val="110000"/>
                </a:lnSpc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716F7C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Item classed as CAT4</a:t>
              </a:r>
              <a:endParaRPr/>
            </a:p>
            <a:p>
              <a:pPr indent="0" lvl="0" marL="0" marR="0" rtl="0" algn="ctr">
                <a:lnSpc>
                  <a:spcPct val="110000"/>
                </a:lnSpc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716F7C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Actual: CAT2 to CAT1</a:t>
              </a:r>
              <a:endParaRPr/>
            </a:p>
            <a:p>
              <a:pPr indent="0" lvl="0" marL="0" marR="0" rtl="0" algn="ctr">
                <a:spcBef>
                  <a:spcPts val="75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8" name="Google Shape;788;p5"/>
          <p:cNvSpPr/>
          <p:nvPr/>
        </p:nvSpPr>
        <p:spPr>
          <a:xfrm>
            <a:off x="800" y="7434007"/>
            <a:ext cx="2958453" cy="2899284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4FBF5"/>
        </a:solidFill>
      </p:bgPr>
    </p:bg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6"/>
          <p:cNvSpPr/>
          <p:nvPr/>
        </p:nvSpPr>
        <p:spPr>
          <a:xfrm>
            <a:off x="14630400" y="266700"/>
            <a:ext cx="3471959" cy="1900108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6"/>
          <p:cNvSpPr/>
          <p:nvPr/>
        </p:nvSpPr>
        <p:spPr>
          <a:xfrm flipH="1">
            <a:off x="-2" y="-149088"/>
            <a:ext cx="6390433" cy="10436088"/>
          </a:xfrm>
          <a:custGeom>
            <a:rect b="b" l="l" r="r" t="t"/>
            <a:pathLst>
              <a:path extrusionOk="0" h="14185576" w="10369152">
                <a:moveTo>
                  <a:pt x="4698612" y="0"/>
                </a:moveTo>
                <a:lnTo>
                  <a:pt x="10088940" y="0"/>
                </a:lnTo>
                <a:lnTo>
                  <a:pt x="10369152" y="162668"/>
                </a:lnTo>
                <a:lnTo>
                  <a:pt x="10369152" y="13825674"/>
                </a:lnTo>
                <a:lnTo>
                  <a:pt x="9746946" y="14185576"/>
                </a:lnTo>
                <a:lnTo>
                  <a:pt x="5026646" y="14185576"/>
                </a:lnTo>
                <a:lnTo>
                  <a:pt x="681643" y="11669449"/>
                </a:lnTo>
                <a:cubicBezTo>
                  <a:pt x="464726" y="11518578"/>
                  <a:pt x="288308" y="11315869"/>
                  <a:pt x="168866" y="11079117"/>
                </a:cubicBezTo>
                <a:cubicBezTo>
                  <a:pt x="61094" y="10865576"/>
                  <a:pt x="3432" y="10629598"/>
                  <a:pt x="0" y="10390525"/>
                </a:cubicBezTo>
                <a:lnTo>
                  <a:pt x="0" y="3492225"/>
                </a:lnTo>
                <a:cubicBezTo>
                  <a:pt x="3432" y="3253926"/>
                  <a:pt x="68645" y="3021043"/>
                  <a:pt x="190146" y="2816786"/>
                </a:cubicBezTo>
                <a:cubicBezTo>
                  <a:pt x="313707" y="2607114"/>
                  <a:pt x="490811" y="2435353"/>
                  <a:pt x="703610" y="231697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6"/>
          <p:cNvSpPr txBox="1"/>
          <p:nvPr>
            <p:ph type="title"/>
          </p:nvPr>
        </p:nvSpPr>
        <p:spPr>
          <a:xfrm>
            <a:off x="1101311" y="1682168"/>
            <a:ext cx="16085379" cy="78866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Challenges</a:t>
            </a:r>
            <a:endParaRPr/>
          </a:p>
        </p:txBody>
      </p:sp>
      <p:sp>
        <p:nvSpPr>
          <p:cNvPr id="796" name="Google Shape;796;p6"/>
          <p:cNvSpPr txBox="1"/>
          <p:nvPr>
            <p:ph idx="11" type="ftr"/>
          </p:nvPr>
        </p:nvSpPr>
        <p:spPr>
          <a:xfrm>
            <a:off x="6057900" y="9463980"/>
            <a:ext cx="6172200" cy="37804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Copyright © 2023 Abyss Solutions | All rights reserved</a:t>
            </a:r>
            <a:endParaRPr/>
          </a:p>
        </p:txBody>
      </p:sp>
      <p:sp>
        <p:nvSpPr>
          <p:cNvPr id="797" name="Google Shape;797;p6"/>
          <p:cNvSpPr txBox="1"/>
          <p:nvPr>
            <p:ph idx="1" type="body"/>
          </p:nvPr>
        </p:nvSpPr>
        <p:spPr>
          <a:xfrm>
            <a:off x="1101311" y="1039658"/>
            <a:ext cx="5395913" cy="675086"/>
          </a:xfrm>
          <a:prstGeom prst="rect">
            <a:avLst/>
          </a:prstGeom>
          <a:noFill/>
          <a:ln>
            <a:noFill/>
          </a:ln>
        </p:spPr>
        <p:txBody>
          <a:bodyPr anchorCtr="0" anchor="b" bIns="38100" lIns="38100" spcFirstLastPara="1" rIns="38100" wrap="square" tIns="381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OUR SOLUTIONS </a:t>
            </a:r>
            <a:endParaRPr/>
          </a:p>
        </p:txBody>
      </p:sp>
      <p:sp>
        <p:nvSpPr>
          <p:cNvPr id="798" name="Google Shape;798;p6"/>
          <p:cNvSpPr/>
          <p:nvPr/>
        </p:nvSpPr>
        <p:spPr>
          <a:xfrm>
            <a:off x="970754" y="3113337"/>
            <a:ext cx="4052505" cy="5216752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137125" spcFirstLastPara="1" rIns="137125" wrap="square" tIns="68550">
            <a:spAutoFit/>
          </a:bodyPr>
          <a:lstStyle/>
          <a:p>
            <a:pPr indent="-342891" lvl="0" marL="342891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lang="en" sz="2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Corrosion Under Insulation (CUI) </a:t>
            </a:r>
            <a:r>
              <a:rPr b="1" lang="en" sz="2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approximates to 40–60% of piping maintenance expenditures</a:t>
            </a:r>
            <a:endParaRPr/>
          </a:p>
          <a:p>
            <a:pPr indent="-209540" lvl="6" marL="342891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891" lvl="6" marL="342891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b="0" i="0" lang="en" sz="21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10 % of Overall Maintenance expenditures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891" lvl="0" marL="342891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lang="en" sz="2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60-70% of issues are in the visually detectable susceptible locations</a:t>
            </a:r>
            <a:endParaRPr b="1" sz="21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42891" lvl="0" marL="342891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</a:pPr>
            <a:r>
              <a:rPr lang="en" sz="21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Targeted Early Inspections at scale required for CUI &amp; CUPS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olving the Problem of Corrosion Under Pipe Insulation" id="799" name="Google Shape;79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5988" y="5164138"/>
            <a:ext cx="4081583" cy="3663536"/>
          </a:xfrm>
          <a:prstGeom prst="ellipse">
            <a:avLst/>
          </a:prstGeom>
          <a:noFill/>
          <a:ln>
            <a:noFill/>
          </a:ln>
          <a:effectLst>
            <a:outerShdw blurRad="1270000" sx="90000" rotWithShape="0" algn="ctr" dir="1800000" dist="381000" sy="90000">
              <a:srgbClr val="00517A">
                <a:alpha val="28235"/>
              </a:srgbClr>
            </a:outerShdw>
          </a:effectLst>
        </p:spPr>
      </p:pic>
      <p:pic>
        <p:nvPicPr>
          <p:cNvPr descr="Corrosion Under Insulation | Inspro - Your Partner for Insulation Technology" id="800" name="Google Shape;800;p6"/>
          <p:cNvPicPr preferRelativeResize="0"/>
          <p:nvPr/>
        </p:nvPicPr>
        <p:blipFill rotWithShape="1">
          <a:blip r:embed="rId5">
            <a:alphaModFix/>
          </a:blip>
          <a:srcRect b="0" l="41511" r="0" t="0"/>
          <a:stretch/>
        </p:blipFill>
        <p:spPr>
          <a:xfrm>
            <a:off x="12485797" y="5010187"/>
            <a:ext cx="4030673" cy="3797330"/>
          </a:xfrm>
          <a:prstGeom prst="ellipse">
            <a:avLst/>
          </a:prstGeom>
          <a:noFill/>
          <a:ln>
            <a:noFill/>
          </a:ln>
          <a:effectLst>
            <a:outerShdw blurRad="1270000" sx="90000" rotWithShape="0" algn="ctr" dir="1800000" dist="381000" sy="90000">
              <a:srgbClr val="00517A">
                <a:alpha val="28235"/>
              </a:srgbClr>
            </a:outerShdw>
          </a:effectLst>
        </p:spPr>
      </p:pic>
      <p:pic>
        <p:nvPicPr>
          <p:cNvPr id="801" name="Google Shape;801;p6"/>
          <p:cNvPicPr preferRelativeResize="0"/>
          <p:nvPr/>
        </p:nvPicPr>
        <p:blipFill rotWithShape="1">
          <a:blip r:embed="rId6">
            <a:alphaModFix/>
          </a:blip>
          <a:srcRect b="0" l="21534" r="0" t="0"/>
          <a:stretch/>
        </p:blipFill>
        <p:spPr>
          <a:xfrm>
            <a:off x="13185367" y="1243649"/>
            <a:ext cx="3331103" cy="3124349"/>
          </a:xfrm>
          <a:prstGeom prst="ellipse">
            <a:avLst/>
          </a:prstGeom>
          <a:noFill/>
          <a:ln>
            <a:noFill/>
          </a:ln>
          <a:effectLst>
            <a:outerShdw blurRad="1270000" sx="90000" rotWithShape="0" algn="ctr" dir="1800000" dist="381000" sy="90000">
              <a:srgbClr val="00517A">
                <a:alpha val="28235"/>
              </a:srgbClr>
            </a:outerShdw>
          </a:effectLst>
        </p:spPr>
      </p:pic>
      <p:pic>
        <p:nvPicPr>
          <p:cNvPr id="802" name="Google Shape;802;p6"/>
          <p:cNvPicPr preferRelativeResize="0"/>
          <p:nvPr/>
        </p:nvPicPr>
        <p:blipFill rotWithShape="1">
          <a:blip r:embed="rId7">
            <a:alphaModFix/>
          </a:blip>
          <a:srcRect b="0" l="0" r="0" t="50656"/>
          <a:stretch/>
        </p:blipFill>
        <p:spPr>
          <a:xfrm>
            <a:off x="10625354" y="1280237"/>
            <a:ext cx="3209493" cy="3102035"/>
          </a:xfrm>
          <a:prstGeom prst="ellipse">
            <a:avLst/>
          </a:prstGeom>
          <a:noFill/>
          <a:ln>
            <a:noFill/>
          </a:ln>
          <a:effectLst>
            <a:outerShdw blurRad="1270000" sx="90000" rotWithShape="0" algn="ctr" dir="1800000" dist="381000" sy="90000">
              <a:srgbClr val="00517A">
                <a:alpha val="28235"/>
              </a:srgbClr>
            </a:outerShdw>
          </a:effectLst>
        </p:spPr>
      </p:pic>
      <p:pic>
        <p:nvPicPr>
          <p:cNvPr id="803" name="Google Shape;803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15987" y="1319516"/>
            <a:ext cx="3372183" cy="3144804"/>
          </a:xfrm>
          <a:prstGeom prst="ellipse">
            <a:avLst/>
          </a:prstGeom>
          <a:noFill/>
          <a:ln>
            <a:noFill/>
          </a:ln>
          <a:effectLst>
            <a:outerShdw blurRad="1270000" sx="90000" rotWithShape="0" algn="ctr" dir="1800000" dist="381000" sy="90000">
              <a:srgbClr val="00517A">
                <a:alpha val="28235"/>
              </a:srgbClr>
            </a:outerShdw>
          </a:effectLst>
        </p:spPr>
      </p:pic>
      <p:sp>
        <p:nvSpPr>
          <p:cNvPr id="804" name="Google Shape;804;p6"/>
          <p:cNvSpPr/>
          <p:nvPr/>
        </p:nvSpPr>
        <p:spPr>
          <a:xfrm>
            <a:off x="0" y="7391257"/>
            <a:ext cx="2958453" cy="2895743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7"/>
          <p:cNvSpPr/>
          <p:nvPr/>
        </p:nvSpPr>
        <p:spPr>
          <a:xfrm>
            <a:off x="14630400" y="266700"/>
            <a:ext cx="3471959" cy="1900108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7"/>
          <p:cNvSpPr/>
          <p:nvPr/>
        </p:nvSpPr>
        <p:spPr>
          <a:xfrm>
            <a:off x="0" y="7391257"/>
            <a:ext cx="2958453" cy="2895743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7"/>
          <p:cNvSpPr/>
          <p:nvPr/>
        </p:nvSpPr>
        <p:spPr>
          <a:xfrm>
            <a:off x="3404051" y="3242150"/>
            <a:ext cx="9372000" cy="51426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7"/>
          <p:cNvSpPr/>
          <p:nvPr/>
        </p:nvSpPr>
        <p:spPr>
          <a:xfrm>
            <a:off x="13348001" y="3242100"/>
            <a:ext cx="4548600" cy="51426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7"/>
          <p:cNvSpPr/>
          <p:nvPr/>
        </p:nvSpPr>
        <p:spPr>
          <a:xfrm>
            <a:off x="10319801" y="7501152"/>
            <a:ext cx="2109600" cy="5616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Inspection History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7"/>
          <p:cNvSpPr/>
          <p:nvPr/>
        </p:nvSpPr>
        <p:spPr>
          <a:xfrm>
            <a:off x="10310198" y="4671833"/>
            <a:ext cx="2109600" cy="1711343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Estimated wall loss =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Blister Height * 1/x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7"/>
          <p:cNvSpPr/>
          <p:nvPr/>
        </p:nvSpPr>
        <p:spPr>
          <a:xfrm>
            <a:off x="10328501" y="6496772"/>
            <a:ext cx="2109600" cy="9060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Remaining Useful Thickness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7"/>
          <p:cNvSpPr/>
          <p:nvPr/>
        </p:nvSpPr>
        <p:spPr>
          <a:xfrm>
            <a:off x="13724900" y="3639053"/>
            <a:ext cx="3929400" cy="7884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Inspection / Maintenance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Priority 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(Severe, High, Medium, Low)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7"/>
          <p:cNvSpPr/>
          <p:nvPr/>
        </p:nvSpPr>
        <p:spPr>
          <a:xfrm>
            <a:off x="6804300" y="4775351"/>
            <a:ext cx="2212200" cy="19032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Blister Height Assessment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SC1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SC2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SC3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8" name="Google Shape;818;p7"/>
          <p:cNvCxnSpPr>
            <a:stCxn id="819" idx="3"/>
            <a:endCxn id="820" idx="1"/>
          </p:cNvCxnSpPr>
          <p:nvPr/>
        </p:nvCxnSpPr>
        <p:spPr>
          <a:xfrm>
            <a:off x="9005105" y="4032650"/>
            <a:ext cx="1305000" cy="600"/>
          </a:xfrm>
          <a:prstGeom prst="curvedConnector3">
            <a:avLst>
              <a:gd fmla="val 50003" name="adj1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21" name="Google Shape;821;p7"/>
          <p:cNvSpPr txBox="1"/>
          <p:nvPr/>
        </p:nvSpPr>
        <p:spPr>
          <a:xfrm>
            <a:off x="4996785" y="8696643"/>
            <a:ext cx="7080600" cy="407954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68550" spcFirstLastPara="1" rIns="68550" wrap="square" tIns="343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1">
                <a:solidFill>
                  <a:srgbClr val="74808C"/>
                </a:solidFill>
                <a:latin typeface="Proxima Nova"/>
                <a:ea typeface="Proxima Nova"/>
                <a:cs typeface="Proxima Nova"/>
                <a:sym typeface="Proxima Nova"/>
              </a:rPr>
              <a:t>Processing and Prioritization Framework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7"/>
          <p:cNvSpPr txBox="1"/>
          <p:nvPr/>
        </p:nvSpPr>
        <p:spPr>
          <a:xfrm>
            <a:off x="13959065" y="8665745"/>
            <a:ext cx="3393600" cy="407954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68550" spcFirstLastPara="1" rIns="68550" wrap="square" tIns="343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1">
                <a:solidFill>
                  <a:srgbClr val="74808C"/>
                </a:solidFill>
                <a:latin typeface="Proxima Nova"/>
                <a:ea typeface="Proxima Nova"/>
                <a:cs typeface="Proxima Nova"/>
                <a:sym typeface="Proxima Nova"/>
              </a:rPr>
              <a:t>OUTPUT</a:t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7"/>
          <p:cNvSpPr txBox="1"/>
          <p:nvPr/>
        </p:nvSpPr>
        <p:spPr>
          <a:xfrm>
            <a:off x="391400" y="8704271"/>
            <a:ext cx="2563200" cy="407954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68550" spcFirstLastPara="1" rIns="68550" wrap="square" tIns="343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1">
                <a:solidFill>
                  <a:srgbClr val="74808C"/>
                </a:solidFill>
                <a:latin typeface="Proxima Nova"/>
                <a:ea typeface="Proxima Nova"/>
                <a:cs typeface="Proxima Nova"/>
                <a:sym typeface="Proxima Nova"/>
              </a:rPr>
              <a:t>INPUT</a:t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7"/>
          <p:cNvSpPr/>
          <p:nvPr/>
        </p:nvSpPr>
        <p:spPr>
          <a:xfrm>
            <a:off x="3630800" y="4775330"/>
            <a:ext cx="2109600" cy="32874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ML Corrosion detections in Abyss Fabric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Heavy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Moderate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Light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ISO- 4628-3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7"/>
          <p:cNvSpPr/>
          <p:nvPr/>
        </p:nvSpPr>
        <p:spPr>
          <a:xfrm>
            <a:off x="6895505" y="3547250"/>
            <a:ext cx="2109600" cy="9708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Second Layer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7"/>
          <p:cNvSpPr/>
          <p:nvPr/>
        </p:nvSpPr>
        <p:spPr>
          <a:xfrm>
            <a:off x="6823500" y="6788801"/>
            <a:ext cx="2212200" cy="12642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Severe Corrosion Instances, Blisters, Pits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6" name="Google Shape;826;p7"/>
          <p:cNvCxnSpPr>
            <a:stCxn id="827" idx="3"/>
            <a:endCxn id="819" idx="1"/>
          </p:cNvCxnSpPr>
          <p:nvPr/>
        </p:nvCxnSpPr>
        <p:spPr>
          <a:xfrm>
            <a:off x="5740400" y="4032650"/>
            <a:ext cx="1155000" cy="600"/>
          </a:xfrm>
          <a:prstGeom prst="curvedConnector3">
            <a:avLst>
              <a:gd fmla="val 50004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27" name="Google Shape;827;p7"/>
          <p:cNvSpPr/>
          <p:nvPr/>
        </p:nvSpPr>
        <p:spPr>
          <a:xfrm>
            <a:off x="3630800" y="3510050"/>
            <a:ext cx="2109600" cy="10452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First Layer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7"/>
          <p:cNvSpPr/>
          <p:nvPr/>
        </p:nvSpPr>
        <p:spPr>
          <a:xfrm>
            <a:off x="10310190" y="3579642"/>
            <a:ext cx="2109600" cy="9060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Third Layer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7"/>
          <p:cNvSpPr/>
          <p:nvPr/>
        </p:nvSpPr>
        <p:spPr>
          <a:xfrm>
            <a:off x="391400" y="3242150"/>
            <a:ext cx="2563200" cy="51426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1">
                <a:solidFill>
                  <a:srgbClr val="171137"/>
                </a:solidFill>
                <a:latin typeface="Arial"/>
                <a:ea typeface="Arial"/>
                <a:cs typeface="Arial"/>
                <a:sym typeface="Arial"/>
              </a:rPr>
              <a:t>Laser Scan</a:t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7"/>
          <p:cNvSpPr/>
          <p:nvPr/>
        </p:nvSpPr>
        <p:spPr>
          <a:xfrm>
            <a:off x="622700" y="3520337"/>
            <a:ext cx="2109600" cy="1151495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7"/>
          <p:cNvSpPr/>
          <p:nvPr/>
        </p:nvSpPr>
        <p:spPr>
          <a:xfrm>
            <a:off x="13713500" y="4817501"/>
            <a:ext cx="3929400" cy="7884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Maintenance Backlog Revamped</a:t>
            </a:r>
            <a:endParaRPr sz="160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7"/>
          <p:cNvSpPr/>
          <p:nvPr/>
        </p:nvSpPr>
        <p:spPr>
          <a:xfrm>
            <a:off x="13744100" y="7165250"/>
            <a:ext cx="3929400" cy="788400"/>
          </a:xfrm>
          <a:prstGeom prst="roundRect">
            <a:avLst>
              <a:gd fmla="val 16667" name="adj"/>
            </a:avLst>
          </a:prstGeom>
          <a:solidFill>
            <a:srgbClr val="1155CC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Savings Generated</a:t>
            </a:r>
            <a:endParaRPr sz="160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2" name="Google Shape;832;p7"/>
          <p:cNvCxnSpPr>
            <a:stCxn id="829" idx="3"/>
            <a:endCxn id="827" idx="1"/>
          </p:cNvCxnSpPr>
          <p:nvPr/>
        </p:nvCxnSpPr>
        <p:spPr>
          <a:xfrm flipH="1" rot="10800000">
            <a:off x="2732300" y="4032785"/>
            <a:ext cx="898500" cy="633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33" name="Google Shape;833;p7"/>
          <p:cNvCxnSpPr>
            <a:stCxn id="816" idx="2"/>
            <a:endCxn id="830" idx="0"/>
          </p:cNvCxnSpPr>
          <p:nvPr/>
        </p:nvCxnSpPr>
        <p:spPr>
          <a:xfrm rot="5400000">
            <a:off x="15488900" y="4616753"/>
            <a:ext cx="390000" cy="11400"/>
          </a:xfrm>
          <a:prstGeom prst="curvedConnector3">
            <a:avLst>
              <a:gd fmla="val 50006" name="adj1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34" name="Google Shape;834;p7"/>
          <p:cNvSpPr/>
          <p:nvPr/>
        </p:nvSpPr>
        <p:spPr>
          <a:xfrm>
            <a:off x="13713500" y="6068568"/>
            <a:ext cx="3929400" cy="7884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CTR Reduction</a:t>
            </a:r>
            <a:endParaRPr sz="160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5" name="Google Shape;835;p7"/>
          <p:cNvCxnSpPr>
            <a:stCxn id="830" idx="2"/>
            <a:endCxn id="834" idx="0"/>
          </p:cNvCxnSpPr>
          <p:nvPr/>
        </p:nvCxnSpPr>
        <p:spPr>
          <a:xfrm flipH="1" rot="-5400000">
            <a:off x="15447200" y="5836901"/>
            <a:ext cx="462600" cy="600"/>
          </a:xfrm>
          <a:prstGeom prst="curvedConnector3">
            <a:avLst>
              <a:gd fmla="val 50007" name="adj1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36" name="Google Shape;836;p7"/>
          <p:cNvCxnSpPr>
            <a:stCxn id="834" idx="2"/>
            <a:endCxn id="831" idx="0"/>
          </p:cNvCxnSpPr>
          <p:nvPr/>
        </p:nvCxnSpPr>
        <p:spPr>
          <a:xfrm flipH="1" rot="-5400000">
            <a:off x="15539300" y="6995868"/>
            <a:ext cx="308400" cy="30600"/>
          </a:xfrm>
          <a:prstGeom prst="curvedConnector3">
            <a:avLst>
              <a:gd fmla="val 49981" name="adj1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37" name="Google Shape;837;p7"/>
          <p:cNvSpPr/>
          <p:nvPr/>
        </p:nvSpPr>
        <p:spPr>
          <a:xfrm>
            <a:off x="3630802" y="2232344"/>
            <a:ext cx="8798600" cy="7884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✅ AI-powered Analysis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7"/>
          <p:cNvSpPr/>
          <p:nvPr/>
        </p:nvSpPr>
        <p:spPr>
          <a:xfrm>
            <a:off x="618200" y="2232318"/>
            <a:ext cx="2109600" cy="7884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✅ Acquire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7"/>
          <p:cNvSpPr/>
          <p:nvPr/>
        </p:nvSpPr>
        <p:spPr>
          <a:xfrm>
            <a:off x="13347900" y="2267700"/>
            <a:ext cx="4548600" cy="7884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⏩ Optimization 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0" name="Google Shape;840;p7"/>
          <p:cNvCxnSpPr>
            <a:endCxn id="816" idx="1"/>
          </p:cNvCxnSpPr>
          <p:nvPr/>
        </p:nvCxnSpPr>
        <p:spPr>
          <a:xfrm>
            <a:off x="13000100" y="4028453"/>
            <a:ext cx="724800" cy="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41" name="Google Shape;841;p7"/>
          <p:cNvCxnSpPr/>
          <p:nvPr/>
        </p:nvCxnSpPr>
        <p:spPr>
          <a:xfrm flipH="1" rot="10800000">
            <a:off x="9544250" y="3368300"/>
            <a:ext cx="1200" cy="66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2" name="Google Shape;842;p7"/>
          <p:cNvCxnSpPr/>
          <p:nvPr/>
        </p:nvCxnSpPr>
        <p:spPr>
          <a:xfrm flipH="1" rot="10800000">
            <a:off x="12998651" y="3368300"/>
            <a:ext cx="1200" cy="66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3" name="Google Shape;843;p7"/>
          <p:cNvCxnSpPr/>
          <p:nvPr/>
        </p:nvCxnSpPr>
        <p:spPr>
          <a:xfrm>
            <a:off x="9558000" y="3393450"/>
            <a:ext cx="345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4" name="Google Shape;844;p7"/>
          <p:cNvCxnSpPr>
            <a:stCxn id="820" idx="3"/>
            <a:endCxn id="816" idx="1"/>
          </p:cNvCxnSpPr>
          <p:nvPr/>
        </p:nvCxnSpPr>
        <p:spPr>
          <a:xfrm>
            <a:off x="12419790" y="4032642"/>
            <a:ext cx="1305000" cy="600"/>
          </a:xfrm>
          <a:prstGeom prst="curvedConnector3">
            <a:avLst>
              <a:gd fmla="val 50004" name="adj1"/>
            </a:avLst>
          </a:prstGeom>
          <a:noFill/>
          <a:ln cap="flat" cmpd="sng" w="38100">
            <a:solidFill>
              <a:srgbClr val="000000"/>
            </a:solidFill>
            <a:prstDash val="dot"/>
            <a:round/>
            <a:headEnd len="sm" w="sm" type="none"/>
            <a:tailEnd len="med" w="med" type="triangle"/>
          </a:ln>
        </p:spPr>
      </p:cxnSp>
      <p:sp>
        <p:nvSpPr>
          <p:cNvPr id="845" name="Google Shape;845;p7"/>
          <p:cNvSpPr txBox="1"/>
          <p:nvPr/>
        </p:nvSpPr>
        <p:spPr>
          <a:xfrm>
            <a:off x="1064189" y="758300"/>
            <a:ext cx="16588911" cy="7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600" lIns="28600" spcFirstLastPara="1" rIns="28600" wrap="square" tIns="28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" sz="4601" u="none" cap="none" strike="noStrike">
                <a:solidFill>
                  <a:srgbClr val="171137"/>
                </a:solidFill>
                <a:latin typeface="Proxima Nova"/>
                <a:ea typeface="Proxima Nova"/>
                <a:cs typeface="Proxima Nova"/>
                <a:sym typeface="Proxima Nova"/>
              </a:rPr>
              <a:t>Maintenance Strategy using Abyss Fabric IR 4.0 Process</a:t>
            </a:r>
            <a:endParaRPr/>
          </a:p>
        </p:txBody>
      </p:sp>
      <p:sp>
        <p:nvSpPr>
          <p:cNvPr id="846" name="Google Shape;846;p7"/>
          <p:cNvSpPr/>
          <p:nvPr/>
        </p:nvSpPr>
        <p:spPr>
          <a:xfrm>
            <a:off x="647603" y="5135552"/>
            <a:ext cx="2109600" cy="1218405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7"/>
          <p:cNvSpPr/>
          <p:nvPr/>
        </p:nvSpPr>
        <p:spPr>
          <a:xfrm>
            <a:off x="622700" y="6846074"/>
            <a:ext cx="2109600" cy="1210295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8" name="Google Shape;848;p7"/>
          <p:cNvCxnSpPr>
            <a:stCxn id="846" idx="3"/>
            <a:endCxn id="827" idx="1"/>
          </p:cNvCxnSpPr>
          <p:nvPr/>
        </p:nvCxnSpPr>
        <p:spPr>
          <a:xfrm flipH="1" rot="10800000">
            <a:off x="2757203" y="4032655"/>
            <a:ext cx="873600" cy="1712100"/>
          </a:xfrm>
          <a:prstGeom prst="curvedConnector3">
            <a:avLst>
              <a:gd fmla="val 32934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49" name="Google Shape;849;p7"/>
          <p:cNvCxnSpPr>
            <a:stCxn id="847" idx="3"/>
            <a:endCxn id="827" idx="1"/>
          </p:cNvCxnSpPr>
          <p:nvPr/>
        </p:nvCxnSpPr>
        <p:spPr>
          <a:xfrm flipH="1" rot="10800000">
            <a:off x="2732300" y="4032722"/>
            <a:ext cx="898500" cy="34185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Quadcopter with solid fill" id="850" name="Google Shape;850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8500" y="5061512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bot with solid fill" id="851" name="Google Shape;851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94745" y="6846074"/>
            <a:ext cx="1226205" cy="1226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eb cam with solid fill" id="852" name="Google Shape;852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21574" y="3421280"/>
            <a:ext cx="1311851" cy="131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8"/>
          <p:cNvSpPr/>
          <p:nvPr/>
        </p:nvSpPr>
        <p:spPr>
          <a:xfrm>
            <a:off x="14630400" y="263247"/>
            <a:ext cx="3471959" cy="1900108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8"/>
          <p:cNvSpPr/>
          <p:nvPr/>
        </p:nvSpPr>
        <p:spPr>
          <a:xfrm>
            <a:off x="10319801" y="7501152"/>
            <a:ext cx="2109600" cy="5616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Inspection History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8"/>
          <p:cNvSpPr/>
          <p:nvPr/>
        </p:nvSpPr>
        <p:spPr>
          <a:xfrm>
            <a:off x="10310198" y="4671833"/>
            <a:ext cx="2109600" cy="1711343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Estimated wall loss =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Blister Height * 1/x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8"/>
          <p:cNvSpPr/>
          <p:nvPr/>
        </p:nvSpPr>
        <p:spPr>
          <a:xfrm>
            <a:off x="10328501" y="6496772"/>
            <a:ext cx="2109600" cy="9060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Remaining Useful Thickness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8"/>
          <p:cNvSpPr/>
          <p:nvPr/>
        </p:nvSpPr>
        <p:spPr>
          <a:xfrm>
            <a:off x="13724900" y="3639053"/>
            <a:ext cx="3929400" cy="7884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Inspection / Maintenance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Priority 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(Severe, High, Medium, Low)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8"/>
          <p:cNvSpPr/>
          <p:nvPr/>
        </p:nvSpPr>
        <p:spPr>
          <a:xfrm>
            <a:off x="6804300" y="4775351"/>
            <a:ext cx="2212200" cy="19032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Blister Height Assessment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SC1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SC2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SC3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3" name="Google Shape;863;p8"/>
          <p:cNvCxnSpPr>
            <a:stCxn id="864" idx="3"/>
            <a:endCxn id="865" idx="1"/>
          </p:cNvCxnSpPr>
          <p:nvPr/>
        </p:nvCxnSpPr>
        <p:spPr>
          <a:xfrm>
            <a:off x="9005105" y="4032650"/>
            <a:ext cx="1305000" cy="600"/>
          </a:xfrm>
          <a:prstGeom prst="curvedConnector3">
            <a:avLst>
              <a:gd fmla="val 50003" name="adj1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66" name="Google Shape;866;p8"/>
          <p:cNvSpPr txBox="1"/>
          <p:nvPr/>
        </p:nvSpPr>
        <p:spPr>
          <a:xfrm>
            <a:off x="4996785" y="8696643"/>
            <a:ext cx="7080600" cy="407954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68550" spcFirstLastPara="1" rIns="68550" wrap="square" tIns="343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1">
                <a:solidFill>
                  <a:srgbClr val="74808C"/>
                </a:solidFill>
                <a:latin typeface="Proxima Nova"/>
                <a:ea typeface="Proxima Nova"/>
                <a:cs typeface="Proxima Nova"/>
                <a:sym typeface="Proxima Nova"/>
              </a:rPr>
              <a:t>Processing and Prioritization Framework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8"/>
          <p:cNvSpPr txBox="1"/>
          <p:nvPr/>
        </p:nvSpPr>
        <p:spPr>
          <a:xfrm>
            <a:off x="13959065" y="8665745"/>
            <a:ext cx="3393600" cy="407954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68550" spcFirstLastPara="1" rIns="68550" wrap="square" tIns="343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1">
                <a:solidFill>
                  <a:srgbClr val="74808C"/>
                </a:solidFill>
                <a:latin typeface="Proxima Nova"/>
                <a:ea typeface="Proxima Nova"/>
                <a:cs typeface="Proxima Nova"/>
                <a:sym typeface="Proxima Nova"/>
              </a:rPr>
              <a:t>OUTPUT</a:t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8"/>
          <p:cNvSpPr txBox="1"/>
          <p:nvPr/>
        </p:nvSpPr>
        <p:spPr>
          <a:xfrm>
            <a:off x="391400" y="8704271"/>
            <a:ext cx="2563200" cy="407954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68550" spcFirstLastPara="1" rIns="68550" wrap="square" tIns="343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1">
                <a:solidFill>
                  <a:srgbClr val="74808C"/>
                </a:solidFill>
                <a:latin typeface="Proxima Nova"/>
                <a:ea typeface="Proxima Nova"/>
                <a:cs typeface="Proxima Nova"/>
                <a:sym typeface="Proxima Nova"/>
              </a:rPr>
              <a:t>INPUT</a:t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8"/>
          <p:cNvSpPr/>
          <p:nvPr/>
        </p:nvSpPr>
        <p:spPr>
          <a:xfrm>
            <a:off x="3630800" y="4775330"/>
            <a:ext cx="2109600" cy="32874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ML Corrosion detections in Abyss Fabric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Heavy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Moderate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Light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ISO- 4628-3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8"/>
          <p:cNvSpPr/>
          <p:nvPr/>
        </p:nvSpPr>
        <p:spPr>
          <a:xfrm>
            <a:off x="6895505" y="3547250"/>
            <a:ext cx="2109600" cy="9708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Second Layer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8"/>
          <p:cNvSpPr/>
          <p:nvPr/>
        </p:nvSpPr>
        <p:spPr>
          <a:xfrm>
            <a:off x="6823500" y="6788801"/>
            <a:ext cx="2212200" cy="12642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Severe Corrosion Instances, Blisters, Pits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1" name="Google Shape;871;p8"/>
          <p:cNvCxnSpPr>
            <a:stCxn id="872" idx="3"/>
            <a:endCxn id="864" idx="1"/>
          </p:cNvCxnSpPr>
          <p:nvPr/>
        </p:nvCxnSpPr>
        <p:spPr>
          <a:xfrm>
            <a:off x="5740400" y="4032650"/>
            <a:ext cx="1155000" cy="600"/>
          </a:xfrm>
          <a:prstGeom prst="curvedConnector3">
            <a:avLst>
              <a:gd fmla="val 50004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72" name="Google Shape;872;p8"/>
          <p:cNvSpPr/>
          <p:nvPr/>
        </p:nvSpPr>
        <p:spPr>
          <a:xfrm>
            <a:off x="3630800" y="3510050"/>
            <a:ext cx="2109600" cy="10452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First Layer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8"/>
          <p:cNvSpPr/>
          <p:nvPr/>
        </p:nvSpPr>
        <p:spPr>
          <a:xfrm>
            <a:off x="10310190" y="3579642"/>
            <a:ext cx="2109600" cy="9060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Third Layer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8"/>
          <p:cNvSpPr/>
          <p:nvPr/>
        </p:nvSpPr>
        <p:spPr>
          <a:xfrm>
            <a:off x="391400" y="3242150"/>
            <a:ext cx="2563200" cy="51426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1">
                <a:solidFill>
                  <a:srgbClr val="171137"/>
                </a:solidFill>
                <a:latin typeface="Arial"/>
                <a:ea typeface="Arial"/>
                <a:cs typeface="Arial"/>
                <a:sym typeface="Arial"/>
              </a:rPr>
              <a:t>Laser Scan</a:t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8"/>
          <p:cNvSpPr/>
          <p:nvPr/>
        </p:nvSpPr>
        <p:spPr>
          <a:xfrm>
            <a:off x="622700" y="3520337"/>
            <a:ext cx="2109600" cy="1151495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8"/>
          <p:cNvSpPr/>
          <p:nvPr/>
        </p:nvSpPr>
        <p:spPr>
          <a:xfrm>
            <a:off x="13713500" y="4817501"/>
            <a:ext cx="3929400" cy="7884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Maintenance Backlog Revamped</a:t>
            </a:r>
            <a:endParaRPr sz="160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8"/>
          <p:cNvSpPr/>
          <p:nvPr/>
        </p:nvSpPr>
        <p:spPr>
          <a:xfrm>
            <a:off x="13744100" y="7165250"/>
            <a:ext cx="3929400" cy="788400"/>
          </a:xfrm>
          <a:prstGeom prst="roundRect">
            <a:avLst>
              <a:gd fmla="val 16667" name="adj"/>
            </a:avLst>
          </a:prstGeom>
          <a:solidFill>
            <a:srgbClr val="1155CC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Savings Generated</a:t>
            </a:r>
            <a:endParaRPr sz="160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7" name="Google Shape;877;p8"/>
          <p:cNvCxnSpPr>
            <a:stCxn id="874" idx="3"/>
            <a:endCxn id="872" idx="1"/>
          </p:cNvCxnSpPr>
          <p:nvPr/>
        </p:nvCxnSpPr>
        <p:spPr>
          <a:xfrm flipH="1" rot="10800000">
            <a:off x="2732300" y="4032785"/>
            <a:ext cx="898500" cy="633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78" name="Google Shape;878;p8"/>
          <p:cNvCxnSpPr>
            <a:stCxn id="861" idx="2"/>
            <a:endCxn id="875" idx="0"/>
          </p:cNvCxnSpPr>
          <p:nvPr/>
        </p:nvCxnSpPr>
        <p:spPr>
          <a:xfrm rot="5400000">
            <a:off x="15488900" y="4616753"/>
            <a:ext cx="390000" cy="11400"/>
          </a:xfrm>
          <a:prstGeom prst="curvedConnector3">
            <a:avLst>
              <a:gd fmla="val 50006" name="adj1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79" name="Google Shape;879;p8"/>
          <p:cNvSpPr/>
          <p:nvPr/>
        </p:nvSpPr>
        <p:spPr>
          <a:xfrm>
            <a:off x="13713500" y="6068568"/>
            <a:ext cx="3929400" cy="7884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CTR Reduction</a:t>
            </a:r>
            <a:endParaRPr sz="160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0" name="Google Shape;880;p8"/>
          <p:cNvCxnSpPr>
            <a:stCxn id="875" idx="2"/>
            <a:endCxn id="879" idx="0"/>
          </p:cNvCxnSpPr>
          <p:nvPr/>
        </p:nvCxnSpPr>
        <p:spPr>
          <a:xfrm flipH="1" rot="-5400000">
            <a:off x="15447200" y="5836901"/>
            <a:ext cx="462600" cy="600"/>
          </a:xfrm>
          <a:prstGeom prst="curvedConnector3">
            <a:avLst>
              <a:gd fmla="val 50007" name="adj1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81" name="Google Shape;881;p8"/>
          <p:cNvCxnSpPr>
            <a:stCxn id="879" idx="2"/>
            <a:endCxn id="876" idx="0"/>
          </p:cNvCxnSpPr>
          <p:nvPr/>
        </p:nvCxnSpPr>
        <p:spPr>
          <a:xfrm flipH="1" rot="-5400000">
            <a:off x="15539300" y="6995868"/>
            <a:ext cx="308400" cy="30600"/>
          </a:xfrm>
          <a:prstGeom prst="curvedConnector3">
            <a:avLst>
              <a:gd fmla="val 49981" name="adj1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82" name="Google Shape;882;p8"/>
          <p:cNvSpPr/>
          <p:nvPr/>
        </p:nvSpPr>
        <p:spPr>
          <a:xfrm>
            <a:off x="3630802" y="2232344"/>
            <a:ext cx="8798600" cy="7884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✅ AI-powered Analysis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8"/>
          <p:cNvSpPr/>
          <p:nvPr/>
        </p:nvSpPr>
        <p:spPr>
          <a:xfrm>
            <a:off x="618200" y="2232318"/>
            <a:ext cx="2109600" cy="7884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✅ Acquire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8"/>
          <p:cNvSpPr/>
          <p:nvPr/>
        </p:nvSpPr>
        <p:spPr>
          <a:xfrm>
            <a:off x="13347900" y="2267700"/>
            <a:ext cx="4548600" cy="7884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⏩ Optimization 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5" name="Google Shape;885;p8"/>
          <p:cNvCxnSpPr>
            <a:endCxn id="861" idx="1"/>
          </p:cNvCxnSpPr>
          <p:nvPr/>
        </p:nvCxnSpPr>
        <p:spPr>
          <a:xfrm>
            <a:off x="13000100" y="4028453"/>
            <a:ext cx="724800" cy="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86" name="Google Shape;886;p8"/>
          <p:cNvCxnSpPr/>
          <p:nvPr/>
        </p:nvCxnSpPr>
        <p:spPr>
          <a:xfrm flipH="1" rot="10800000">
            <a:off x="9544250" y="3368300"/>
            <a:ext cx="1200" cy="66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87" name="Google Shape;887;p8"/>
          <p:cNvCxnSpPr/>
          <p:nvPr/>
        </p:nvCxnSpPr>
        <p:spPr>
          <a:xfrm flipH="1" rot="10800000">
            <a:off x="12998651" y="3368300"/>
            <a:ext cx="1200" cy="66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88" name="Google Shape;888;p8"/>
          <p:cNvCxnSpPr/>
          <p:nvPr/>
        </p:nvCxnSpPr>
        <p:spPr>
          <a:xfrm>
            <a:off x="9558000" y="3393450"/>
            <a:ext cx="345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89" name="Google Shape;889;p8"/>
          <p:cNvCxnSpPr>
            <a:stCxn id="865" idx="3"/>
            <a:endCxn id="861" idx="1"/>
          </p:cNvCxnSpPr>
          <p:nvPr/>
        </p:nvCxnSpPr>
        <p:spPr>
          <a:xfrm>
            <a:off x="12419790" y="4032642"/>
            <a:ext cx="1305000" cy="600"/>
          </a:xfrm>
          <a:prstGeom prst="curvedConnector3">
            <a:avLst>
              <a:gd fmla="val 50004" name="adj1"/>
            </a:avLst>
          </a:prstGeom>
          <a:noFill/>
          <a:ln cap="flat" cmpd="sng" w="38100">
            <a:solidFill>
              <a:srgbClr val="000000"/>
            </a:solidFill>
            <a:prstDash val="dot"/>
            <a:round/>
            <a:headEnd len="sm" w="sm" type="none"/>
            <a:tailEnd len="med" w="med" type="triangle"/>
          </a:ln>
        </p:spPr>
      </p:cxnSp>
      <p:sp>
        <p:nvSpPr>
          <p:cNvPr id="890" name="Google Shape;890;p8"/>
          <p:cNvSpPr txBox="1"/>
          <p:nvPr/>
        </p:nvSpPr>
        <p:spPr>
          <a:xfrm>
            <a:off x="1064189" y="758300"/>
            <a:ext cx="16588911" cy="7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600" lIns="28600" spcFirstLastPara="1" rIns="28600" wrap="square" tIns="28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" sz="4601" u="none" cap="none" strike="noStrike">
                <a:solidFill>
                  <a:srgbClr val="171137"/>
                </a:solidFill>
                <a:latin typeface="Proxima Nova"/>
                <a:ea typeface="Proxima Nova"/>
                <a:cs typeface="Proxima Nova"/>
                <a:sym typeface="Proxima Nova"/>
              </a:rPr>
              <a:t>Maintenance Strategy using Abyss Fabric IR 4.0 Process</a:t>
            </a:r>
            <a:endParaRPr/>
          </a:p>
        </p:txBody>
      </p:sp>
      <p:sp>
        <p:nvSpPr>
          <p:cNvPr id="891" name="Google Shape;891;p8"/>
          <p:cNvSpPr/>
          <p:nvPr/>
        </p:nvSpPr>
        <p:spPr>
          <a:xfrm>
            <a:off x="647603" y="5135552"/>
            <a:ext cx="2109600" cy="1218405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8"/>
          <p:cNvSpPr/>
          <p:nvPr/>
        </p:nvSpPr>
        <p:spPr>
          <a:xfrm>
            <a:off x="622700" y="6846074"/>
            <a:ext cx="2109600" cy="1210295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3" name="Google Shape;893;p8"/>
          <p:cNvCxnSpPr>
            <a:stCxn id="891" idx="3"/>
            <a:endCxn id="872" idx="1"/>
          </p:cNvCxnSpPr>
          <p:nvPr/>
        </p:nvCxnSpPr>
        <p:spPr>
          <a:xfrm flipH="1" rot="10800000">
            <a:off x="2757203" y="4032655"/>
            <a:ext cx="873600" cy="1712100"/>
          </a:xfrm>
          <a:prstGeom prst="curvedConnector3">
            <a:avLst>
              <a:gd fmla="val 32934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94" name="Google Shape;894;p8"/>
          <p:cNvCxnSpPr>
            <a:stCxn id="892" idx="3"/>
            <a:endCxn id="872" idx="1"/>
          </p:cNvCxnSpPr>
          <p:nvPr/>
        </p:nvCxnSpPr>
        <p:spPr>
          <a:xfrm flipH="1" rot="10800000">
            <a:off x="2732300" y="4032722"/>
            <a:ext cx="898500" cy="34185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Quadcopter with solid fill" id="895" name="Google Shape;89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8500" y="5061512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bot with solid fill" id="896" name="Google Shape;89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4745" y="6846074"/>
            <a:ext cx="1226205" cy="1226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eb cam with solid fill" id="897" name="Google Shape;897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1574" y="3421280"/>
            <a:ext cx="1311851" cy="1311851"/>
          </a:xfrm>
          <a:prstGeom prst="rect">
            <a:avLst/>
          </a:prstGeom>
          <a:noFill/>
          <a:ln>
            <a:noFill/>
          </a:ln>
        </p:spPr>
      </p:pic>
      <p:sp>
        <p:nvSpPr>
          <p:cNvPr id="898" name="Google Shape;898;p8"/>
          <p:cNvSpPr/>
          <p:nvPr/>
        </p:nvSpPr>
        <p:spPr>
          <a:xfrm>
            <a:off x="3404051" y="3242150"/>
            <a:ext cx="9372000" cy="5142600"/>
          </a:xfrm>
          <a:prstGeom prst="rect">
            <a:avLst/>
          </a:prstGeom>
          <a:solidFill>
            <a:srgbClr val="F3F3F3">
              <a:alpha val="92941"/>
            </a:srgbClr>
          </a:solidFill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8"/>
          <p:cNvSpPr/>
          <p:nvPr/>
        </p:nvSpPr>
        <p:spPr>
          <a:xfrm>
            <a:off x="13348001" y="3242100"/>
            <a:ext cx="4548600" cy="5142600"/>
          </a:xfrm>
          <a:prstGeom prst="rect">
            <a:avLst/>
          </a:prstGeom>
          <a:solidFill>
            <a:srgbClr val="F3F3F3">
              <a:alpha val="92941"/>
            </a:srgbClr>
          </a:solidFill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8"/>
          <p:cNvSpPr/>
          <p:nvPr/>
        </p:nvSpPr>
        <p:spPr>
          <a:xfrm>
            <a:off x="0" y="7391257"/>
            <a:ext cx="2958453" cy="2895743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9"/>
          <p:cNvSpPr/>
          <p:nvPr/>
        </p:nvSpPr>
        <p:spPr>
          <a:xfrm>
            <a:off x="14339550" y="332225"/>
            <a:ext cx="3471959" cy="1900108"/>
          </a:xfrm>
          <a:custGeom>
            <a:rect b="b" l="l" r="r" t="t"/>
            <a:pathLst>
              <a:path extrusionOk="0" h="1900108" w="3471959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9"/>
          <p:cNvSpPr/>
          <p:nvPr/>
        </p:nvSpPr>
        <p:spPr>
          <a:xfrm>
            <a:off x="3404051" y="3242150"/>
            <a:ext cx="9372000" cy="51426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9"/>
          <p:cNvSpPr/>
          <p:nvPr/>
        </p:nvSpPr>
        <p:spPr>
          <a:xfrm>
            <a:off x="10319801" y="7501152"/>
            <a:ext cx="2109600" cy="5616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Inspection History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9"/>
          <p:cNvSpPr/>
          <p:nvPr/>
        </p:nvSpPr>
        <p:spPr>
          <a:xfrm>
            <a:off x="10310198" y="4671833"/>
            <a:ext cx="2109600" cy="1711343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Estimated wall loss =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Blister Height * 1/x</a:t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9"/>
          <p:cNvSpPr/>
          <p:nvPr/>
        </p:nvSpPr>
        <p:spPr>
          <a:xfrm>
            <a:off x="10328501" y="6496772"/>
            <a:ext cx="2109600" cy="9060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Remaining Useful Thickness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9"/>
          <p:cNvSpPr/>
          <p:nvPr/>
        </p:nvSpPr>
        <p:spPr>
          <a:xfrm>
            <a:off x="13724900" y="3639053"/>
            <a:ext cx="3929400" cy="7884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Inspection / Maintenance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Priority 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(Severe, High, Medium, Low)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9"/>
          <p:cNvSpPr/>
          <p:nvPr/>
        </p:nvSpPr>
        <p:spPr>
          <a:xfrm>
            <a:off x="6804300" y="4775351"/>
            <a:ext cx="2212200" cy="19032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Blister Height Assessment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SC1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SC2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SC3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2" name="Google Shape;912;p9"/>
          <p:cNvCxnSpPr>
            <a:stCxn id="913" idx="3"/>
            <a:endCxn id="914" idx="1"/>
          </p:cNvCxnSpPr>
          <p:nvPr/>
        </p:nvCxnSpPr>
        <p:spPr>
          <a:xfrm>
            <a:off x="9005105" y="4032650"/>
            <a:ext cx="1305000" cy="600"/>
          </a:xfrm>
          <a:prstGeom prst="curvedConnector3">
            <a:avLst>
              <a:gd fmla="val 50003" name="adj1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915" name="Google Shape;915;p9"/>
          <p:cNvSpPr txBox="1"/>
          <p:nvPr/>
        </p:nvSpPr>
        <p:spPr>
          <a:xfrm>
            <a:off x="4996785" y="8696643"/>
            <a:ext cx="7080600" cy="407954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68550" spcFirstLastPara="1" rIns="68550" wrap="square" tIns="343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1">
                <a:solidFill>
                  <a:srgbClr val="74808C"/>
                </a:solidFill>
                <a:latin typeface="Proxima Nova"/>
                <a:ea typeface="Proxima Nova"/>
                <a:cs typeface="Proxima Nova"/>
                <a:sym typeface="Proxima Nova"/>
              </a:rPr>
              <a:t>Processing and Prioritization Framework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9"/>
          <p:cNvSpPr txBox="1"/>
          <p:nvPr/>
        </p:nvSpPr>
        <p:spPr>
          <a:xfrm>
            <a:off x="13959065" y="8665745"/>
            <a:ext cx="3393600" cy="407954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68550" spcFirstLastPara="1" rIns="68550" wrap="square" tIns="343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1">
                <a:solidFill>
                  <a:srgbClr val="74808C"/>
                </a:solidFill>
                <a:latin typeface="Proxima Nova"/>
                <a:ea typeface="Proxima Nova"/>
                <a:cs typeface="Proxima Nova"/>
                <a:sym typeface="Proxima Nova"/>
              </a:rPr>
              <a:t>OUTPUT</a:t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9"/>
          <p:cNvSpPr txBox="1"/>
          <p:nvPr/>
        </p:nvSpPr>
        <p:spPr>
          <a:xfrm>
            <a:off x="391400" y="8704271"/>
            <a:ext cx="2563200" cy="407954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68550" spcFirstLastPara="1" rIns="68550" wrap="square" tIns="343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1">
                <a:solidFill>
                  <a:srgbClr val="74808C"/>
                </a:solidFill>
                <a:latin typeface="Proxima Nova"/>
                <a:ea typeface="Proxima Nova"/>
                <a:cs typeface="Proxima Nova"/>
                <a:sym typeface="Proxima Nova"/>
              </a:rPr>
              <a:t>INPUT</a:t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9"/>
          <p:cNvSpPr/>
          <p:nvPr/>
        </p:nvSpPr>
        <p:spPr>
          <a:xfrm>
            <a:off x="3630800" y="4775330"/>
            <a:ext cx="2109600" cy="32874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ML Corrosion detections in Abyss Fabric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Heavy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Moderate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Light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ISO- 4628-3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9"/>
          <p:cNvSpPr/>
          <p:nvPr/>
        </p:nvSpPr>
        <p:spPr>
          <a:xfrm>
            <a:off x="6895505" y="3547250"/>
            <a:ext cx="2109600" cy="9708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Second Layer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9"/>
          <p:cNvSpPr/>
          <p:nvPr/>
        </p:nvSpPr>
        <p:spPr>
          <a:xfrm>
            <a:off x="6823500" y="6788801"/>
            <a:ext cx="2212200" cy="12642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Severe Corrosion Instances, Blisters, Pits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0" name="Google Shape;920;p9"/>
          <p:cNvCxnSpPr>
            <a:stCxn id="921" idx="3"/>
            <a:endCxn id="913" idx="1"/>
          </p:cNvCxnSpPr>
          <p:nvPr/>
        </p:nvCxnSpPr>
        <p:spPr>
          <a:xfrm>
            <a:off x="5740400" y="4032650"/>
            <a:ext cx="1155000" cy="600"/>
          </a:xfrm>
          <a:prstGeom prst="curvedConnector3">
            <a:avLst>
              <a:gd fmla="val 50004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921" name="Google Shape;921;p9"/>
          <p:cNvSpPr/>
          <p:nvPr/>
        </p:nvSpPr>
        <p:spPr>
          <a:xfrm>
            <a:off x="3630800" y="3510050"/>
            <a:ext cx="2109600" cy="10452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First Layer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9"/>
          <p:cNvSpPr/>
          <p:nvPr/>
        </p:nvSpPr>
        <p:spPr>
          <a:xfrm>
            <a:off x="10310190" y="3579642"/>
            <a:ext cx="2109600" cy="906000"/>
          </a:xfrm>
          <a:prstGeom prst="roundRect">
            <a:avLst>
              <a:gd fmla="val 16667" name="adj"/>
            </a:avLst>
          </a:prstGeom>
          <a:solidFill>
            <a:srgbClr val="66666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Third Layer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9"/>
          <p:cNvSpPr/>
          <p:nvPr/>
        </p:nvSpPr>
        <p:spPr>
          <a:xfrm>
            <a:off x="622700" y="3520337"/>
            <a:ext cx="2109600" cy="1151495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9"/>
          <p:cNvSpPr/>
          <p:nvPr/>
        </p:nvSpPr>
        <p:spPr>
          <a:xfrm>
            <a:off x="13713500" y="4817501"/>
            <a:ext cx="3929400" cy="7884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Maintenance Backlog Revamped</a:t>
            </a:r>
            <a:endParaRPr sz="160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9"/>
          <p:cNvSpPr/>
          <p:nvPr/>
        </p:nvSpPr>
        <p:spPr>
          <a:xfrm>
            <a:off x="13744100" y="7165250"/>
            <a:ext cx="3929400" cy="788400"/>
          </a:xfrm>
          <a:prstGeom prst="roundRect">
            <a:avLst>
              <a:gd fmla="val 16667" name="adj"/>
            </a:avLst>
          </a:prstGeom>
          <a:solidFill>
            <a:srgbClr val="1155CC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Savings Generated</a:t>
            </a:r>
            <a:endParaRPr sz="160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5" name="Google Shape;925;p9"/>
          <p:cNvCxnSpPr>
            <a:stCxn id="922" idx="3"/>
            <a:endCxn id="921" idx="1"/>
          </p:cNvCxnSpPr>
          <p:nvPr/>
        </p:nvCxnSpPr>
        <p:spPr>
          <a:xfrm flipH="1" rot="10800000">
            <a:off x="2732300" y="4032785"/>
            <a:ext cx="898500" cy="633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26" name="Google Shape;926;p9"/>
          <p:cNvCxnSpPr>
            <a:stCxn id="910" idx="2"/>
            <a:endCxn id="923" idx="0"/>
          </p:cNvCxnSpPr>
          <p:nvPr/>
        </p:nvCxnSpPr>
        <p:spPr>
          <a:xfrm rot="5400000">
            <a:off x="15488900" y="4616753"/>
            <a:ext cx="390000" cy="11400"/>
          </a:xfrm>
          <a:prstGeom prst="curvedConnector3">
            <a:avLst>
              <a:gd fmla="val 50006" name="adj1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927" name="Google Shape;927;p9"/>
          <p:cNvSpPr/>
          <p:nvPr/>
        </p:nvSpPr>
        <p:spPr>
          <a:xfrm>
            <a:off x="13713500" y="6068568"/>
            <a:ext cx="3929400" cy="788400"/>
          </a:xfrm>
          <a:prstGeom prst="roundRect">
            <a:avLst>
              <a:gd fmla="val 16667" name="adj"/>
            </a:avLst>
          </a:prstGeom>
          <a:solidFill>
            <a:srgbClr val="B45F06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CTR Reduction</a:t>
            </a:r>
            <a:endParaRPr sz="160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8" name="Google Shape;928;p9"/>
          <p:cNvCxnSpPr>
            <a:stCxn id="923" idx="2"/>
            <a:endCxn id="927" idx="0"/>
          </p:cNvCxnSpPr>
          <p:nvPr/>
        </p:nvCxnSpPr>
        <p:spPr>
          <a:xfrm flipH="1" rot="-5400000">
            <a:off x="15447200" y="5836901"/>
            <a:ext cx="462600" cy="600"/>
          </a:xfrm>
          <a:prstGeom prst="curvedConnector3">
            <a:avLst>
              <a:gd fmla="val 50007" name="adj1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29" name="Google Shape;929;p9"/>
          <p:cNvCxnSpPr>
            <a:stCxn id="927" idx="2"/>
            <a:endCxn id="924" idx="0"/>
          </p:cNvCxnSpPr>
          <p:nvPr/>
        </p:nvCxnSpPr>
        <p:spPr>
          <a:xfrm flipH="1" rot="-5400000">
            <a:off x="15539300" y="6995868"/>
            <a:ext cx="308400" cy="30600"/>
          </a:xfrm>
          <a:prstGeom prst="curvedConnector3">
            <a:avLst>
              <a:gd fmla="val 49981" name="adj1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930" name="Google Shape;930;p9"/>
          <p:cNvSpPr/>
          <p:nvPr/>
        </p:nvSpPr>
        <p:spPr>
          <a:xfrm>
            <a:off x="3630802" y="2232344"/>
            <a:ext cx="8798600" cy="7884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✅ AI-powered Analysis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9"/>
          <p:cNvSpPr/>
          <p:nvPr/>
        </p:nvSpPr>
        <p:spPr>
          <a:xfrm>
            <a:off x="618200" y="2232318"/>
            <a:ext cx="2109600" cy="7884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✅ Acquire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9"/>
          <p:cNvSpPr/>
          <p:nvPr/>
        </p:nvSpPr>
        <p:spPr>
          <a:xfrm>
            <a:off x="13347900" y="2267700"/>
            <a:ext cx="4548600" cy="788400"/>
          </a:xfrm>
          <a:prstGeom prst="roundRect">
            <a:avLst>
              <a:gd fmla="val 16667" name="adj"/>
            </a:avLst>
          </a:prstGeom>
          <a:solidFill>
            <a:srgbClr val="1D7E75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⏩ Optimization </a:t>
            </a:r>
            <a:endParaRPr b="1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3" name="Google Shape;933;p9"/>
          <p:cNvCxnSpPr>
            <a:endCxn id="910" idx="1"/>
          </p:cNvCxnSpPr>
          <p:nvPr/>
        </p:nvCxnSpPr>
        <p:spPr>
          <a:xfrm>
            <a:off x="13000100" y="4028453"/>
            <a:ext cx="724800" cy="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34" name="Google Shape;934;p9"/>
          <p:cNvCxnSpPr/>
          <p:nvPr/>
        </p:nvCxnSpPr>
        <p:spPr>
          <a:xfrm flipH="1" rot="10800000">
            <a:off x="9544250" y="3368300"/>
            <a:ext cx="1200" cy="66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35" name="Google Shape;935;p9"/>
          <p:cNvCxnSpPr/>
          <p:nvPr/>
        </p:nvCxnSpPr>
        <p:spPr>
          <a:xfrm flipH="1" rot="10800000">
            <a:off x="12998651" y="3368300"/>
            <a:ext cx="1200" cy="66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36" name="Google Shape;936;p9"/>
          <p:cNvCxnSpPr/>
          <p:nvPr/>
        </p:nvCxnSpPr>
        <p:spPr>
          <a:xfrm>
            <a:off x="9558000" y="3393450"/>
            <a:ext cx="345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37" name="Google Shape;937;p9"/>
          <p:cNvCxnSpPr>
            <a:stCxn id="914" idx="3"/>
            <a:endCxn id="910" idx="1"/>
          </p:cNvCxnSpPr>
          <p:nvPr/>
        </p:nvCxnSpPr>
        <p:spPr>
          <a:xfrm>
            <a:off x="12419790" y="4032642"/>
            <a:ext cx="1305000" cy="600"/>
          </a:xfrm>
          <a:prstGeom prst="curvedConnector3">
            <a:avLst>
              <a:gd fmla="val 50004" name="adj1"/>
            </a:avLst>
          </a:prstGeom>
          <a:noFill/>
          <a:ln cap="flat" cmpd="sng" w="38100">
            <a:solidFill>
              <a:srgbClr val="000000"/>
            </a:solidFill>
            <a:prstDash val="dot"/>
            <a:round/>
            <a:headEnd len="sm" w="sm" type="none"/>
            <a:tailEnd len="med" w="med" type="triangle"/>
          </a:ln>
        </p:spPr>
      </p:cxnSp>
      <p:sp>
        <p:nvSpPr>
          <p:cNvPr id="938" name="Google Shape;938;p9"/>
          <p:cNvSpPr txBox="1"/>
          <p:nvPr/>
        </p:nvSpPr>
        <p:spPr>
          <a:xfrm>
            <a:off x="1064189" y="758300"/>
            <a:ext cx="16588911" cy="7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600" lIns="28600" spcFirstLastPara="1" rIns="28600" wrap="square" tIns="28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1" i="0" lang="en" sz="4601" u="none" cap="none" strike="noStrike">
                <a:solidFill>
                  <a:srgbClr val="171137"/>
                </a:solidFill>
                <a:latin typeface="Proxima Nova"/>
                <a:ea typeface="Proxima Nova"/>
                <a:cs typeface="Proxima Nova"/>
                <a:sym typeface="Proxima Nova"/>
              </a:rPr>
              <a:t>Maintenance Strategy using Abyss Fabric IR 4.0 Process</a:t>
            </a:r>
            <a:endParaRPr/>
          </a:p>
        </p:txBody>
      </p:sp>
      <p:sp>
        <p:nvSpPr>
          <p:cNvPr id="939" name="Google Shape;939;p9"/>
          <p:cNvSpPr/>
          <p:nvPr/>
        </p:nvSpPr>
        <p:spPr>
          <a:xfrm>
            <a:off x="647603" y="5135552"/>
            <a:ext cx="2109600" cy="1218405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9"/>
          <p:cNvSpPr/>
          <p:nvPr/>
        </p:nvSpPr>
        <p:spPr>
          <a:xfrm>
            <a:off x="622700" y="6846074"/>
            <a:ext cx="2109600" cy="1210295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>
            <a:noFill/>
          </a:ln>
        </p:spPr>
        <p:txBody>
          <a:bodyPr anchorCtr="0" anchor="ctr" bIns="25700" lIns="51450" spcFirstLastPara="1" rIns="51450" wrap="square" tIns="2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41" name="Google Shape;941;p9"/>
          <p:cNvCxnSpPr>
            <a:stCxn id="939" idx="3"/>
            <a:endCxn id="921" idx="1"/>
          </p:cNvCxnSpPr>
          <p:nvPr/>
        </p:nvCxnSpPr>
        <p:spPr>
          <a:xfrm flipH="1" rot="10800000">
            <a:off x="2757203" y="4032655"/>
            <a:ext cx="873600" cy="1712100"/>
          </a:xfrm>
          <a:prstGeom prst="curvedConnector3">
            <a:avLst>
              <a:gd fmla="val 32934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42" name="Google Shape;942;p9"/>
          <p:cNvCxnSpPr>
            <a:stCxn id="940" idx="3"/>
            <a:endCxn id="921" idx="1"/>
          </p:cNvCxnSpPr>
          <p:nvPr/>
        </p:nvCxnSpPr>
        <p:spPr>
          <a:xfrm flipH="1" rot="10800000">
            <a:off x="2732300" y="4032722"/>
            <a:ext cx="898500" cy="34185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Quadcopter with solid fill" id="943" name="Google Shape;94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8500" y="5061512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obot with solid fill" id="944" name="Google Shape;94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4745" y="6846074"/>
            <a:ext cx="1226205" cy="1226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eb cam with solid fill" id="945" name="Google Shape;94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1574" y="3421280"/>
            <a:ext cx="1311851" cy="1311851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9"/>
          <p:cNvSpPr/>
          <p:nvPr/>
        </p:nvSpPr>
        <p:spPr>
          <a:xfrm>
            <a:off x="391400" y="3242150"/>
            <a:ext cx="2563200" cy="5142600"/>
          </a:xfrm>
          <a:prstGeom prst="rect">
            <a:avLst/>
          </a:prstGeom>
          <a:solidFill>
            <a:srgbClr val="F3F3F3">
              <a:alpha val="92941"/>
            </a:srgbClr>
          </a:solidFill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9"/>
          <p:cNvSpPr/>
          <p:nvPr/>
        </p:nvSpPr>
        <p:spPr>
          <a:xfrm>
            <a:off x="13348001" y="3242100"/>
            <a:ext cx="4548600" cy="5142600"/>
          </a:xfrm>
          <a:prstGeom prst="rect">
            <a:avLst/>
          </a:prstGeom>
          <a:solidFill>
            <a:srgbClr val="F3F3F3">
              <a:alpha val="92941"/>
            </a:srgbClr>
          </a:solidFill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9"/>
          <p:cNvSpPr/>
          <p:nvPr/>
        </p:nvSpPr>
        <p:spPr>
          <a:xfrm>
            <a:off x="0" y="7391257"/>
            <a:ext cx="2958453" cy="2895743"/>
          </a:xfrm>
          <a:custGeom>
            <a:rect b="b" l="l" r="r" t="t"/>
            <a:pathLst>
              <a:path extrusionOk="0" h="2958453" w="2958453">
                <a:moveTo>
                  <a:pt x="0" y="0"/>
                </a:moveTo>
                <a:lnTo>
                  <a:pt x="2958453" y="0"/>
                </a:lnTo>
                <a:lnTo>
                  <a:pt x="2958453" y="2958453"/>
                </a:lnTo>
                <a:lnTo>
                  <a:pt x="0" y="2958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_White">
  <a:themeElements>
    <a:clrScheme name="HB Word colours 2022">
      <a:dk1>
        <a:srgbClr val="FFFFFF"/>
      </a:dk1>
      <a:lt1>
        <a:srgbClr val="171137"/>
      </a:lt1>
      <a:dk2>
        <a:srgbClr val="0959DB"/>
      </a:dk2>
      <a:lt2>
        <a:srgbClr val="41E2BA"/>
      </a:lt2>
      <a:accent1>
        <a:srgbClr val="D90DAB"/>
      </a:accent1>
      <a:accent2>
        <a:srgbClr val="F7E733"/>
      </a:accent2>
      <a:accent3>
        <a:srgbClr val="716F7C"/>
      </a:accent3>
      <a:accent4>
        <a:srgbClr val="CCCCCC"/>
      </a:accent4>
      <a:accent5>
        <a:srgbClr val="F7F7F7"/>
      </a:accent5>
      <a:accent6>
        <a:srgbClr val="000000"/>
      </a:accent6>
      <a:hlink>
        <a:srgbClr val="7C97B0"/>
      </a:hlink>
      <a:folHlink>
        <a:srgbClr val="D9E8F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White">
  <a:themeElements>
    <a:clrScheme name="HB Word colours 2022">
      <a:dk1>
        <a:srgbClr val="FFFFFF"/>
      </a:dk1>
      <a:lt1>
        <a:srgbClr val="171137"/>
      </a:lt1>
      <a:dk2>
        <a:srgbClr val="0959DB"/>
      </a:dk2>
      <a:lt2>
        <a:srgbClr val="41E2BA"/>
      </a:lt2>
      <a:accent1>
        <a:srgbClr val="D90DAB"/>
      </a:accent1>
      <a:accent2>
        <a:srgbClr val="F7E733"/>
      </a:accent2>
      <a:accent3>
        <a:srgbClr val="716F7C"/>
      </a:accent3>
      <a:accent4>
        <a:srgbClr val="CCCCCC"/>
      </a:accent4>
      <a:accent5>
        <a:srgbClr val="F7F7F7"/>
      </a:accent5>
      <a:accent6>
        <a:srgbClr val="000000"/>
      </a:accent6>
      <a:hlink>
        <a:srgbClr val="7C97B0"/>
      </a:hlink>
      <a:folHlink>
        <a:srgbClr val="D9E8F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Saad Salman</dc:creator>
</cp:coreProperties>
</file>