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6" r:id="rId5"/>
    <p:sldId id="275" r:id="rId6"/>
    <p:sldId id="267" r:id="rId7"/>
    <p:sldId id="274" r:id="rId8"/>
    <p:sldId id="268" r:id="rId9"/>
    <p:sldId id="276" r:id="rId10"/>
    <p:sldId id="269" r:id="rId11"/>
    <p:sldId id="277" r:id="rId12"/>
    <p:sldId id="270" r:id="rId13"/>
    <p:sldId id="271" r:id="rId14"/>
    <p:sldId id="279" r:id="rId15"/>
    <p:sldId id="278" r:id="rId16"/>
    <p:sldId id="272" r:id="rId17"/>
    <p:sldId id="280" r:id="rId18"/>
    <p:sldId id="273" r:id="rId19"/>
    <p:sldId id="258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Codec Pro ExtraBold" panose="020B0604020202020204" charset="0"/>
      <p:regular r:id="rId24"/>
    </p:embeddedFont>
    <p:embeddedFont>
      <p:font typeface="Glacial Indifference Bold" panose="020B0604020202020204" charset="0"/>
      <p:regular r:id="rId25"/>
    </p:embeddedFont>
    <p:embeddedFont>
      <p:font typeface="Tabarra Sans" panose="020B0604020202020204" charset="0"/>
      <p:regular r:id="rId26"/>
    </p:embeddedFont>
    <p:embeddedFont>
      <p:font typeface="Tabarra Sans Heav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81A3B-A1CB-4D57-BEE1-D886F85D3A01}" v="138" dt="2024-07-02T10:50:42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52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har Alhasawi" userId="2d3fbcf8-19f7-4c36-b5ea-8e29751194e6" providerId="ADAL" clId="{C4281A3B-A1CB-4D57-BEE1-D886F85D3A01}"/>
    <pc:docChg chg="undo custSel addSld delSld modSld">
      <pc:chgData name="Azhar Alhasawi" userId="2d3fbcf8-19f7-4c36-b5ea-8e29751194e6" providerId="ADAL" clId="{C4281A3B-A1CB-4D57-BEE1-D886F85D3A01}" dt="2024-07-02T10:52:48.512" v="795" actId="20577"/>
      <pc:docMkLst>
        <pc:docMk/>
      </pc:docMkLst>
      <pc:sldChg chg="addSp delSp modSp mod">
        <pc:chgData name="Azhar Alhasawi" userId="2d3fbcf8-19f7-4c36-b5ea-8e29751194e6" providerId="ADAL" clId="{C4281A3B-A1CB-4D57-BEE1-D886F85D3A01}" dt="2024-07-02T10:52:48.512" v="795" actId="20577"/>
        <pc:sldMkLst>
          <pc:docMk/>
          <pc:sldMk cId="0" sldId="256"/>
        </pc:sldMkLst>
        <pc:spChg chg="mod">
          <ac:chgData name="Azhar Alhasawi" userId="2d3fbcf8-19f7-4c36-b5ea-8e29751194e6" providerId="ADAL" clId="{C4281A3B-A1CB-4D57-BEE1-D886F85D3A01}" dt="2024-07-02T10:52:40.823" v="793" actId="14100"/>
          <ac:spMkLst>
            <pc:docMk/>
            <pc:sldMk cId="0" sldId="256"/>
            <ac:spMk id="8" creationId="{00000000-0000-0000-0000-000000000000}"/>
          </ac:spMkLst>
        </pc:spChg>
        <pc:spChg chg="mod">
          <ac:chgData name="Azhar Alhasawi" userId="2d3fbcf8-19f7-4c36-b5ea-8e29751194e6" providerId="ADAL" clId="{C4281A3B-A1CB-4D57-BEE1-D886F85D3A01}" dt="2024-07-02T10:51:39.484" v="751" actId="14100"/>
          <ac:spMkLst>
            <pc:docMk/>
            <pc:sldMk cId="0" sldId="256"/>
            <ac:spMk id="11" creationId="{00000000-0000-0000-0000-000000000000}"/>
          </ac:spMkLst>
        </pc:spChg>
        <pc:spChg chg="add del mod">
          <ac:chgData name="Azhar Alhasawi" userId="2d3fbcf8-19f7-4c36-b5ea-8e29751194e6" providerId="ADAL" clId="{C4281A3B-A1CB-4D57-BEE1-D886F85D3A01}" dt="2024-07-02T10:51:43.396" v="753"/>
          <ac:spMkLst>
            <pc:docMk/>
            <pc:sldMk cId="0" sldId="256"/>
            <ac:spMk id="22" creationId="{17D3B790-762D-BC47-3322-43605DB994DA}"/>
          </ac:spMkLst>
        </pc:spChg>
        <pc:spChg chg="mod">
          <ac:chgData name="Azhar Alhasawi" userId="2d3fbcf8-19f7-4c36-b5ea-8e29751194e6" providerId="ADAL" clId="{C4281A3B-A1CB-4D57-BEE1-D886F85D3A01}" dt="2024-07-02T10:52:48.512" v="795" actId="20577"/>
          <ac:spMkLst>
            <pc:docMk/>
            <pc:sldMk cId="0" sldId="256"/>
            <ac:spMk id="24" creationId="{982E9E57-746C-6451-F3A6-091048B44649}"/>
          </ac:spMkLst>
        </pc:spChg>
      </pc:sldChg>
      <pc:sldChg chg="delSp modSp mod">
        <pc:chgData name="Azhar Alhasawi" userId="2d3fbcf8-19f7-4c36-b5ea-8e29751194e6" providerId="ADAL" clId="{C4281A3B-A1CB-4D57-BEE1-D886F85D3A01}" dt="2024-06-27T11:32:00.450" v="682" actId="255"/>
        <pc:sldMkLst>
          <pc:docMk/>
          <pc:sldMk cId="0" sldId="257"/>
        </pc:sldMkLst>
        <pc:spChg chg="mod">
          <ac:chgData name="Azhar Alhasawi" userId="2d3fbcf8-19f7-4c36-b5ea-8e29751194e6" providerId="ADAL" clId="{C4281A3B-A1CB-4D57-BEE1-D886F85D3A01}" dt="2024-06-27T11:32:00.450" v="682" actId="255"/>
          <ac:spMkLst>
            <pc:docMk/>
            <pc:sldMk cId="0" sldId="257"/>
            <ac:spMk id="4" creationId="{4CA497EF-42B0-C833-7978-9A3B1084ABAA}"/>
          </ac:spMkLst>
        </pc:spChg>
        <pc:spChg chg="mod">
          <ac:chgData name="Azhar Alhasawi" userId="2d3fbcf8-19f7-4c36-b5ea-8e29751194e6" providerId="ADAL" clId="{C4281A3B-A1CB-4D57-BEE1-D886F85D3A01}" dt="2024-06-27T11:31:46.699" v="680" actId="2711"/>
          <ac:spMkLst>
            <pc:docMk/>
            <pc:sldMk cId="0" sldId="257"/>
            <ac:spMk id="5" creationId="{AB4596BE-82DE-E6D3-648D-2AE20F8189C7}"/>
          </ac:spMkLst>
        </pc:spChg>
        <pc:picChg chg="del mod">
          <ac:chgData name="Azhar Alhasawi" userId="2d3fbcf8-19f7-4c36-b5ea-8e29751194e6" providerId="ADAL" clId="{C4281A3B-A1CB-4D57-BEE1-D886F85D3A01}" dt="2024-06-23T06:13:07.223" v="402" actId="478"/>
          <ac:picMkLst>
            <pc:docMk/>
            <pc:sldMk cId="0" sldId="257"/>
            <ac:picMk id="7" creationId="{31E9BEF3-21D3-8215-FFA3-F633D521D318}"/>
          </ac:picMkLst>
        </pc:picChg>
      </pc:sldChg>
      <pc:sldChg chg="addSp modSp mod">
        <pc:chgData name="Azhar Alhasawi" userId="2d3fbcf8-19f7-4c36-b5ea-8e29751194e6" providerId="ADAL" clId="{C4281A3B-A1CB-4D57-BEE1-D886F85D3A01}" dt="2024-07-02T10:50:23.160" v="720" actId="1076"/>
        <pc:sldMkLst>
          <pc:docMk/>
          <pc:sldMk cId="0" sldId="258"/>
        </pc:sldMkLst>
        <pc:spChg chg="add mod">
          <ac:chgData name="Azhar Alhasawi" userId="2d3fbcf8-19f7-4c36-b5ea-8e29751194e6" providerId="ADAL" clId="{C4281A3B-A1CB-4D57-BEE1-D886F85D3A01}" dt="2024-07-02T10:48:33.682" v="714" actId="20577"/>
          <ac:spMkLst>
            <pc:docMk/>
            <pc:sldMk cId="0" sldId="258"/>
            <ac:spMk id="23" creationId="{8554BE7A-5B1C-14A8-4D2B-91CA4F7731FC}"/>
          </ac:spMkLst>
        </pc:spChg>
        <pc:spChg chg="add mod">
          <ac:chgData name="Azhar Alhasawi" userId="2d3fbcf8-19f7-4c36-b5ea-8e29751194e6" providerId="ADAL" clId="{C4281A3B-A1CB-4D57-BEE1-D886F85D3A01}" dt="2024-07-02T10:50:23.160" v="720" actId="1076"/>
          <ac:spMkLst>
            <pc:docMk/>
            <pc:sldMk cId="0" sldId="258"/>
            <ac:spMk id="24" creationId="{FE2CAE93-6688-54D4-5CAF-8CB39F5487F3}"/>
          </ac:spMkLst>
        </pc:spChg>
      </pc:sldChg>
      <pc:sldChg chg="addSp delSp modSp del mod">
        <pc:chgData name="Azhar Alhasawi" userId="2d3fbcf8-19f7-4c36-b5ea-8e29751194e6" providerId="ADAL" clId="{C4281A3B-A1CB-4D57-BEE1-D886F85D3A01}" dt="2024-06-09T10:54:14.250" v="130" actId="2696"/>
        <pc:sldMkLst>
          <pc:docMk/>
          <pc:sldMk cId="2131510527" sldId="259"/>
        </pc:sldMkLst>
        <pc:spChg chg="del">
          <ac:chgData name="Azhar Alhasawi" userId="2d3fbcf8-19f7-4c36-b5ea-8e29751194e6" providerId="ADAL" clId="{C4281A3B-A1CB-4D57-BEE1-D886F85D3A01}" dt="2024-06-09T10:48:34.103" v="81" actId="21"/>
          <ac:spMkLst>
            <pc:docMk/>
            <pc:sldMk cId="2131510527" sldId="259"/>
            <ac:spMk id="3" creationId="{AB130222-BED3-AA05-2F7B-106F09138C85}"/>
          </ac:spMkLst>
        </pc:spChg>
        <pc:spChg chg="add del mod">
          <ac:chgData name="Azhar Alhasawi" userId="2d3fbcf8-19f7-4c36-b5ea-8e29751194e6" providerId="ADAL" clId="{C4281A3B-A1CB-4D57-BEE1-D886F85D3A01}" dt="2024-06-09T10:52:15.147" v="113" actId="21"/>
          <ac:spMkLst>
            <pc:docMk/>
            <pc:sldMk cId="2131510527" sldId="259"/>
            <ac:spMk id="10" creationId="{2DC565C5-E345-ACF3-82F6-95A8152888AF}"/>
          </ac:spMkLst>
        </pc:spChg>
        <pc:graphicFrameChg chg="del">
          <ac:chgData name="Azhar Alhasawi" userId="2d3fbcf8-19f7-4c36-b5ea-8e29751194e6" providerId="ADAL" clId="{C4281A3B-A1CB-4D57-BEE1-D886F85D3A01}" dt="2024-06-09T10:48:07.529" v="75" actId="21"/>
          <ac:graphicFrameMkLst>
            <pc:docMk/>
            <pc:sldMk cId="2131510527" sldId="259"/>
            <ac:graphicFrameMk id="7" creationId="{A6602C4E-AD1E-2876-9467-E08B696106CB}"/>
          </ac:graphicFrameMkLst>
        </pc:graphicFrameChg>
        <pc:picChg chg="del">
          <ac:chgData name="Azhar Alhasawi" userId="2d3fbcf8-19f7-4c36-b5ea-8e29751194e6" providerId="ADAL" clId="{C4281A3B-A1CB-4D57-BEE1-D886F85D3A01}" dt="2024-06-09T10:48:17.045" v="77" actId="21"/>
          <ac:picMkLst>
            <pc:docMk/>
            <pc:sldMk cId="2131510527" sldId="259"/>
            <ac:picMk id="5" creationId="{2A8E1A26-2938-8A3A-D3B6-06F7358D1CD6}"/>
          </ac:picMkLst>
        </pc:picChg>
        <pc:picChg chg="add del mod">
          <ac:chgData name="Azhar Alhasawi" userId="2d3fbcf8-19f7-4c36-b5ea-8e29751194e6" providerId="ADAL" clId="{C4281A3B-A1CB-4D57-BEE1-D886F85D3A01}" dt="2024-06-09T10:52:21.472" v="115" actId="21"/>
          <ac:picMkLst>
            <pc:docMk/>
            <pc:sldMk cId="2131510527" sldId="259"/>
            <ac:picMk id="8" creationId="{B7D48C82-0B5B-93FC-B393-EA464798C274}"/>
          </ac:picMkLst>
        </pc:picChg>
      </pc:sldChg>
      <pc:sldChg chg="addSp modSp mod">
        <pc:chgData name="Azhar Alhasawi" userId="2d3fbcf8-19f7-4c36-b5ea-8e29751194e6" providerId="ADAL" clId="{C4281A3B-A1CB-4D57-BEE1-D886F85D3A01}" dt="2024-06-27T11:32:10.821" v="684" actId="255"/>
        <pc:sldMkLst>
          <pc:docMk/>
          <pc:sldMk cId="2062758131" sldId="260"/>
        </pc:sldMkLst>
        <pc:spChg chg="add mod">
          <ac:chgData name="Azhar Alhasawi" userId="2d3fbcf8-19f7-4c36-b5ea-8e29751194e6" providerId="ADAL" clId="{C4281A3B-A1CB-4D57-BEE1-D886F85D3A01}" dt="2024-06-27T11:15:22.331" v="518" actId="20577"/>
          <ac:spMkLst>
            <pc:docMk/>
            <pc:sldMk cId="2062758131" sldId="260"/>
            <ac:spMk id="5" creationId="{8071759A-D15E-07CD-6F08-D617F4B68D51}"/>
          </ac:spMkLst>
        </pc:spChg>
        <pc:spChg chg="mod">
          <ac:chgData name="Azhar Alhasawi" userId="2d3fbcf8-19f7-4c36-b5ea-8e29751194e6" providerId="ADAL" clId="{C4281A3B-A1CB-4D57-BEE1-D886F85D3A01}" dt="2024-06-27T11:32:10.821" v="684" actId="255"/>
          <ac:spMkLst>
            <pc:docMk/>
            <pc:sldMk cId="2062758131" sldId="260"/>
            <ac:spMk id="7" creationId="{D0FE33C1-AAD4-0F9A-A2F7-8FA2E5E8B435}"/>
          </ac:spMkLst>
        </pc:spChg>
      </pc:sldChg>
      <pc:sldChg chg="delSp del mod">
        <pc:chgData name="Azhar Alhasawi" userId="2d3fbcf8-19f7-4c36-b5ea-8e29751194e6" providerId="ADAL" clId="{C4281A3B-A1CB-4D57-BEE1-D886F85D3A01}" dt="2024-06-09T10:54:16.701" v="131" actId="2696"/>
        <pc:sldMkLst>
          <pc:docMk/>
          <pc:sldMk cId="1240393034" sldId="261"/>
        </pc:sldMkLst>
        <pc:spChg chg="del">
          <ac:chgData name="Azhar Alhasawi" userId="2d3fbcf8-19f7-4c36-b5ea-8e29751194e6" providerId="ADAL" clId="{C4281A3B-A1CB-4D57-BEE1-D886F85D3A01}" dt="2024-06-09T10:47:48.514" v="71" actId="21"/>
          <ac:spMkLst>
            <pc:docMk/>
            <pc:sldMk cId="1240393034" sldId="261"/>
            <ac:spMk id="3" creationId="{E97D59C8-60D1-DDDF-AF7E-E0796456870A}"/>
          </ac:spMkLst>
        </pc:spChg>
        <pc:picChg chg="del">
          <ac:chgData name="Azhar Alhasawi" userId="2d3fbcf8-19f7-4c36-b5ea-8e29751194e6" providerId="ADAL" clId="{C4281A3B-A1CB-4D57-BEE1-D886F85D3A01}" dt="2024-06-09T10:47:38.006" v="69" actId="21"/>
          <ac:picMkLst>
            <pc:docMk/>
            <pc:sldMk cId="1240393034" sldId="261"/>
            <ac:picMk id="4" creationId="{53F6E74E-6A02-3DA9-F61A-F1338787CAC9}"/>
          </ac:picMkLst>
        </pc:picChg>
      </pc:sldChg>
      <pc:sldChg chg="addSp delSp modSp del mod setBg">
        <pc:chgData name="Azhar Alhasawi" userId="2d3fbcf8-19f7-4c36-b5ea-8e29751194e6" providerId="ADAL" clId="{C4281A3B-A1CB-4D57-BEE1-D886F85D3A01}" dt="2024-06-09T10:54:11.679" v="129" actId="2696"/>
        <pc:sldMkLst>
          <pc:docMk/>
          <pc:sldMk cId="1239182650" sldId="262"/>
        </pc:sldMkLst>
        <pc:spChg chg="add del mod ord">
          <ac:chgData name="Azhar Alhasawi" userId="2d3fbcf8-19f7-4c36-b5ea-8e29751194e6" providerId="ADAL" clId="{C4281A3B-A1CB-4D57-BEE1-D886F85D3A01}" dt="2024-06-09T10:46:51.629" v="56" actId="21"/>
          <ac:spMkLst>
            <pc:docMk/>
            <pc:sldMk cId="1239182650" sldId="262"/>
            <ac:spMk id="3" creationId="{995BCED2-1499-F435-5802-0B9D7F7C5F25}"/>
          </ac:spMkLst>
        </pc:spChg>
        <pc:spChg chg="add del">
          <ac:chgData name="Azhar Alhasawi" userId="2d3fbcf8-19f7-4c36-b5ea-8e29751194e6" providerId="ADAL" clId="{C4281A3B-A1CB-4D57-BEE1-D886F85D3A01}" dt="2024-06-09T10:42:40.163" v="9" actId="26606"/>
          <ac:spMkLst>
            <pc:docMk/>
            <pc:sldMk cId="1239182650" sldId="262"/>
            <ac:spMk id="9" creationId="{D4771268-CB57-404A-9271-370EB28F6090}"/>
          </ac:spMkLst>
        </pc:spChg>
        <pc:spChg chg="add del">
          <ac:chgData name="Azhar Alhasawi" userId="2d3fbcf8-19f7-4c36-b5ea-8e29751194e6" providerId="ADAL" clId="{C4281A3B-A1CB-4D57-BEE1-D886F85D3A01}" dt="2024-06-09T10:43:14.050" v="15" actId="26606"/>
          <ac:spMkLst>
            <pc:docMk/>
            <pc:sldMk cId="1239182650" sldId="262"/>
            <ac:spMk id="10" creationId="{0A597D97-203B-498B-95D3-E90DC961039F}"/>
          </ac:spMkLst>
        </pc:spChg>
        <pc:spChg chg="add del">
          <ac:chgData name="Azhar Alhasawi" userId="2d3fbcf8-19f7-4c36-b5ea-8e29751194e6" providerId="ADAL" clId="{C4281A3B-A1CB-4D57-BEE1-D886F85D3A01}" dt="2024-06-09T10:43:14.050" v="15" actId="26606"/>
          <ac:spMkLst>
            <pc:docMk/>
            <pc:sldMk cId="1239182650" sldId="262"/>
            <ac:spMk id="12" creationId="{6A6EF10E-DF41-4BD3-8EB4-6F646531DC26}"/>
          </ac:spMkLst>
        </pc:spChg>
        <pc:picChg chg="add del mod">
          <ac:chgData name="Azhar Alhasawi" userId="2d3fbcf8-19f7-4c36-b5ea-8e29751194e6" providerId="ADAL" clId="{C4281A3B-A1CB-4D57-BEE1-D886F85D3A01}" dt="2024-06-09T10:47:06.719" v="61" actId="21"/>
          <ac:picMkLst>
            <pc:docMk/>
            <pc:sldMk cId="1239182650" sldId="262"/>
            <ac:picMk id="4" creationId="{DD508776-E33E-9FF3-04AE-1FF13A5FE967}"/>
          </ac:picMkLst>
        </pc:picChg>
        <pc:picChg chg="add del mod">
          <ac:chgData name="Azhar Alhasawi" userId="2d3fbcf8-19f7-4c36-b5ea-8e29751194e6" providerId="ADAL" clId="{C4281A3B-A1CB-4D57-BEE1-D886F85D3A01}" dt="2024-06-09T10:47:14.242" v="63" actId="21"/>
          <ac:picMkLst>
            <pc:docMk/>
            <pc:sldMk cId="1239182650" sldId="262"/>
            <ac:picMk id="5" creationId="{ECA6E581-791E-794C-F221-C70C6B2F178E}"/>
          </ac:picMkLst>
        </pc:picChg>
      </pc:sldChg>
      <pc:sldChg chg="addSp delSp modSp new del mod">
        <pc:chgData name="Azhar Alhasawi" userId="2d3fbcf8-19f7-4c36-b5ea-8e29751194e6" providerId="ADAL" clId="{C4281A3B-A1CB-4D57-BEE1-D886F85D3A01}" dt="2024-06-09T10:54:09.093" v="128" actId="2696"/>
        <pc:sldMkLst>
          <pc:docMk/>
          <pc:sldMk cId="2591693000" sldId="263"/>
        </pc:sldMkLst>
        <pc:spChg chg="add del mod">
          <ac:chgData name="Azhar Alhasawi" userId="2d3fbcf8-19f7-4c36-b5ea-8e29751194e6" providerId="ADAL" clId="{C4281A3B-A1CB-4D57-BEE1-D886F85D3A01}" dt="2024-06-09T10:46:24.363" v="51" actId="21"/>
          <ac:spMkLst>
            <pc:docMk/>
            <pc:sldMk cId="2591693000" sldId="263"/>
            <ac:spMk id="4" creationId="{6C9BFB04-85C0-F604-50AA-3B95FC091A1D}"/>
          </ac:spMkLst>
        </pc:spChg>
        <pc:picChg chg="add del mod">
          <ac:chgData name="Azhar Alhasawi" userId="2d3fbcf8-19f7-4c36-b5ea-8e29751194e6" providerId="ADAL" clId="{C4281A3B-A1CB-4D57-BEE1-D886F85D3A01}" dt="2024-06-09T10:46:34.391" v="54" actId="21"/>
          <ac:picMkLst>
            <pc:docMk/>
            <pc:sldMk cId="2591693000" sldId="263"/>
            <ac:picMk id="2" creationId="{9E3A5637-85B9-4551-BA78-97601BB0CBBC}"/>
          </ac:picMkLst>
        </pc:picChg>
      </pc:sldChg>
      <pc:sldChg chg="addSp delSp modSp new del mod">
        <pc:chgData name="Azhar Alhasawi" userId="2d3fbcf8-19f7-4c36-b5ea-8e29751194e6" providerId="ADAL" clId="{C4281A3B-A1CB-4D57-BEE1-D886F85D3A01}" dt="2024-06-09T10:54:06.359" v="127" actId="2696"/>
        <pc:sldMkLst>
          <pc:docMk/>
          <pc:sldMk cId="930467661" sldId="264"/>
        </pc:sldMkLst>
        <pc:spChg chg="add del mod">
          <ac:chgData name="Azhar Alhasawi" userId="2d3fbcf8-19f7-4c36-b5ea-8e29751194e6" providerId="ADAL" clId="{C4281A3B-A1CB-4D57-BEE1-D886F85D3A01}" dt="2024-06-09T10:45:37.336" v="42" actId="21"/>
          <ac:spMkLst>
            <pc:docMk/>
            <pc:sldMk cId="930467661" sldId="264"/>
            <ac:spMk id="3" creationId="{80455001-86F6-06E5-8947-6D0260712E1C}"/>
          </ac:spMkLst>
        </pc:spChg>
        <pc:graphicFrameChg chg="add del mod">
          <ac:chgData name="Azhar Alhasawi" userId="2d3fbcf8-19f7-4c36-b5ea-8e29751194e6" providerId="ADAL" clId="{C4281A3B-A1CB-4D57-BEE1-D886F85D3A01}" dt="2024-06-09T10:45:50.127" v="45" actId="21"/>
          <ac:graphicFrameMkLst>
            <pc:docMk/>
            <pc:sldMk cId="930467661" sldId="264"/>
            <ac:graphicFrameMk id="4" creationId="{618B060D-E02A-4DE3-7DAB-560B15112636}"/>
          </ac:graphicFrameMkLst>
        </pc:graphicFrameChg>
      </pc:sldChg>
      <pc:sldChg chg="new del">
        <pc:chgData name="Azhar Alhasawi" userId="2d3fbcf8-19f7-4c36-b5ea-8e29751194e6" providerId="ADAL" clId="{C4281A3B-A1CB-4D57-BEE1-D886F85D3A01}" dt="2024-06-09T10:54:04.210" v="126" actId="2696"/>
        <pc:sldMkLst>
          <pc:docMk/>
          <pc:sldMk cId="3008450404" sldId="265"/>
        </pc:sldMkLst>
      </pc:sldChg>
      <pc:sldChg chg="addSp delSp modSp add mod">
        <pc:chgData name="Azhar Alhasawi" userId="2d3fbcf8-19f7-4c36-b5ea-8e29751194e6" providerId="ADAL" clId="{C4281A3B-A1CB-4D57-BEE1-D886F85D3A01}" dt="2024-06-27T11:32:18.158" v="685" actId="255"/>
        <pc:sldMkLst>
          <pc:docMk/>
          <pc:sldMk cId="656429714" sldId="266"/>
        </pc:sldMkLst>
        <pc:spChg chg="add mod">
          <ac:chgData name="Azhar Alhasawi" userId="2d3fbcf8-19f7-4c36-b5ea-8e29751194e6" providerId="ADAL" clId="{C4281A3B-A1CB-4D57-BEE1-D886F85D3A01}" dt="2024-06-27T11:32:18.158" v="685" actId="255"/>
          <ac:spMkLst>
            <pc:docMk/>
            <pc:sldMk cId="656429714" sldId="266"/>
            <ac:spMk id="6" creationId="{F538AAB4-7365-A489-0225-DBF95B98E706}"/>
          </ac:spMkLst>
        </pc:spChg>
        <pc:spChg chg="add mod">
          <ac:chgData name="Azhar Alhasawi" userId="2d3fbcf8-19f7-4c36-b5ea-8e29751194e6" providerId="ADAL" clId="{C4281A3B-A1CB-4D57-BEE1-D886F85D3A01}" dt="2024-06-10T06:10:29.758" v="236" actId="1076"/>
          <ac:spMkLst>
            <pc:docMk/>
            <pc:sldMk cId="656429714" sldId="266"/>
            <ac:spMk id="7" creationId="{2A2928F7-92D3-7C3E-9792-D768E6D533BE}"/>
          </ac:spMkLst>
        </pc:spChg>
        <pc:spChg chg="del">
          <ac:chgData name="Azhar Alhasawi" userId="2d3fbcf8-19f7-4c36-b5ea-8e29751194e6" providerId="ADAL" clId="{C4281A3B-A1CB-4D57-BEE1-D886F85D3A01}" dt="2024-06-09T10:48:28.515" v="80" actId="478"/>
          <ac:spMkLst>
            <pc:docMk/>
            <pc:sldMk cId="656429714" sldId="266"/>
            <ac:spMk id="7" creationId="{D0FE33C1-AAD4-0F9A-A2F7-8FA2E5E8B435}"/>
          </ac:spMkLst>
        </pc:spChg>
        <pc:graphicFrameChg chg="add mod">
          <ac:chgData name="Azhar Alhasawi" userId="2d3fbcf8-19f7-4c36-b5ea-8e29751194e6" providerId="ADAL" clId="{C4281A3B-A1CB-4D57-BEE1-D886F85D3A01}" dt="2024-06-10T06:10:37.567" v="237" actId="255"/>
          <ac:graphicFrameMkLst>
            <pc:docMk/>
            <pc:sldMk cId="656429714" sldId="266"/>
            <ac:graphicFrameMk id="4" creationId="{A6602C4E-AD1E-2876-9467-E08B696106CB}"/>
          </ac:graphicFrameMkLst>
        </pc:graphicFrameChg>
        <pc:picChg chg="add del mod">
          <ac:chgData name="Azhar Alhasawi" userId="2d3fbcf8-19f7-4c36-b5ea-8e29751194e6" providerId="ADAL" clId="{C4281A3B-A1CB-4D57-BEE1-D886F85D3A01}" dt="2024-06-10T06:09:28.061" v="212" actId="478"/>
          <ac:picMkLst>
            <pc:docMk/>
            <pc:sldMk cId="656429714" sldId="266"/>
            <ac:picMk id="5" creationId="{2A8E1A26-2938-8A3A-D3B6-06F7358D1CD6}"/>
          </ac:picMkLst>
        </pc:picChg>
        <pc:picChg chg="del">
          <ac:chgData name="Azhar Alhasawi" userId="2d3fbcf8-19f7-4c36-b5ea-8e29751194e6" providerId="ADAL" clId="{C4281A3B-A1CB-4D57-BEE1-D886F85D3A01}" dt="2024-06-09T10:47:56.127" v="73" actId="478"/>
          <ac:picMkLst>
            <pc:docMk/>
            <pc:sldMk cId="656429714" sldId="266"/>
            <ac:picMk id="8" creationId="{A2B2BF23-64DF-D70D-6C37-6D6DC6DA24F3}"/>
          </ac:picMkLst>
        </pc:picChg>
        <pc:picChg chg="del">
          <ac:chgData name="Azhar Alhasawi" userId="2d3fbcf8-19f7-4c36-b5ea-8e29751194e6" providerId="ADAL" clId="{C4281A3B-A1CB-4D57-BEE1-D886F85D3A01}" dt="2024-06-09T10:47:58.003" v="74" actId="478"/>
          <ac:picMkLst>
            <pc:docMk/>
            <pc:sldMk cId="656429714" sldId="266"/>
            <ac:picMk id="9" creationId="{88F15F1A-AB9E-7942-07CE-32A225BD06A7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2:31.424" v="687" actId="255"/>
        <pc:sldMkLst>
          <pc:docMk/>
          <pc:sldMk cId="1048358089" sldId="267"/>
        </pc:sldMkLst>
        <pc:spChg chg="add mod">
          <ac:chgData name="Azhar Alhasawi" userId="2d3fbcf8-19f7-4c36-b5ea-8e29751194e6" providerId="ADAL" clId="{C4281A3B-A1CB-4D57-BEE1-D886F85D3A01}" dt="2024-06-27T11:32:31.424" v="687" actId="255"/>
          <ac:spMkLst>
            <pc:docMk/>
            <pc:sldMk cId="1048358089" sldId="267"/>
            <ac:spMk id="5" creationId="{E97D59C8-60D1-DDDF-AF7E-E0796456870A}"/>
          </ac:spMkLst>
        </pc:spChg>
        <pc:spChg chg="add del mod">
          <ac:chgData name="Azhar Alhasawi" userId="2d3fbcf8-19f7-4c36-b5ea-8e29751194e6" providerId="ADAL" clId="{C4281A3B-A1CB-4D57-BEE1-D886F85D3A01}" dt="2024-06-27T06:43:20.643" v="488" actId="478"/>
          <ac:spMkLst>
            <pc:docMk/>
            <pc:sldMk cId="1048358089" sldId="267"/>
            <ac:spMk id="7" creationId="{2BACE852-CF2E-165A-5787-32924A029956}"/>
          </ac:spMkLst>
        </pc:spChg>
        <pc:spChg chg="del">
          <ac:chgData name="Azhar Alhasawi" userId="2d3fbcf8-19f7-4c36-b5ea-8e29751194e6" providerId="ADAL" clId="{C4281A3B-A1CB-4D57-BEE1-D886F85D3A01}" dt="2024-06-09T10:47:32.156" v="68" actId="478"/>
          <ac:spMkLst>
            <pc:docMk/>
            <pc:sldMk cId="1048358089" sldId="267"/>
            <ac:spMk id="7" creationId="{D0FE33C1-AAD4-0F9A-A2F7-8FA2E5E8B435}"/>
          </ac:spMkLst>
        </pc:spChg>
        <pc:picChg chg="add mod">
          <ac:chgData name="Azhar Alhasawi" userId="2d3fbcf8-19f7-4c36-b5ea-8e29751194e6" providerId="ADAL" clId="{C4281A3B-A1CB-4D57-BEE1-D886F85D3A01}" dt="2024-06-27T06:43:02.890" v="485" actId="1076"/>
          <ac:picMkLst>
            <pc:docMk/>
            <pc:sldMk cId="1048358089" sldId="267"/>
            <ac:picMk id="4" creationId="{F34FC085-2809-8041-471E-4C78EC203A6A}"/>
          </ac:picMkLst>
        </pc:picChg>
        <pc:picChg chg="del">
          <ac:chgData name="Azhar Alhasawi" userId="2d3fbcf8-19f7-4c36-b5ea-8e29751194e6" providerId="ADAL" clId="{C4281A3B-A1CB-4D57-BEE1-D886F85D3A01}" dt="2024-06-09T10:47:27.421" v="66" actId="478"/>
          <ac:picMkLst>
            <pc:docMk/>
            <pc:sldMk cId="1048358089" sldId="267"/>
            <ac:picMk id="8" creationId="{A2B2BF23-64DF-D70D-6C37-6D6DC6DA24F3}"/>
          </ac:picMkLst>
        </pc:picChg>
        <pc:picChg chg="del">
          <ac:chgData name="Azhar Alhasawi" userId="2d3fbcf8-19f7-4c36-b5ea-8e29751194e6" providerId="ADAL" clId="{C4281A3B-A1CB-4D57-BEE1-D886F85D3A01}" dt="2024-06-09T10:47:29.459" v="67" actId="478"/>
          <ac:picMkLst>
            <pc:docMk/>
            <pc:sldMk cId="1048358089" sldId="267"/>
            <ac:picMk id="9" creationId="{88F15F1A-AB9E-7942-07CE-32A225BD06A7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2:47.602" v="689" actId="255"/>
        <pc:sldMkLst>
          <pc:docMk/>
          <pc:sldMk cId="2873691909" sldId="268"/>
        </pc:sldMkLst>
        <pc:spChg chg="add mod">
          <ac:chgData name="Azhar Alhasawi" userId="2d3fbcf8-19f7-4c36-b5ea-8e29751194e6" providerId="ADAL" clId="{C4281A3B-A1CB-4D57-BEE1-D886F85D3A01}" dt="2024-06-27T11:32:47.602" v="689" actId="255"/>
          <ac:spMkLst>
            <pc:docMk/>
            <pc:sldMk cId="2873691909" sldId="268"/>
            <ac:spMk id="4" creationId="{3C0473A4-919A-4E27-BC98-55C77C8A0C8F}"/>
          </ac:spMkLst>
        </pc:spChg>
        <pc:spChg chg="add mod">
          <ac:chgData name="Azhar Alhasawi" userId="2d3fbcf8-19f7-4c36-b5ea-8e29751194e6" providerId="ADAL" clId="{C4281A3B-A1CB-4D57-BEE1-D886F85D3A01}" dt="2024-06-10T06:14:25.087" v="282" actId="2711"/>
          <ac:spMkLst>
            <pc:docMk/>
            <pc:sldMk cId="2873691909" sldId="268"/>
            <ac:spMk id="6" creationId="{E4FE4A12-E188-9DAA-B62D-965C2C5D3B7A}"/>
          </ac:spMkLst>
        </pc:spChg>
        <pc:spChg chg="del">
          <ac:chgData name="Azhar Alhasawi" userId="2d3fbcf8-19f7-4c36-b5ea-8e29751194e6" providerId="ADAL" clId="{C4281A3B-A1CB-4D57-BEE1-D886F85D3A01}" dt="2024-06-09T10:46:56.328" v="57" actId="478"/>
          <ac:spMkLst>
            <pc:docMk/>
            <pc:sldMk cId="2873691909" sldId="268"/>
            <ac:spMk id="7" creationId="{D0FE33C1-AAD4-0F9A-A2F7-8FA2E5E8B435}"/>
          </ac:spMkLst>
        </pc:spChg>
        <pc:spChg chg="add mod">
          <ac:chgData name="Azhar Alhasawi" userId="2d3fbcf8-19f7-4c36-b5ea-8e29751194e6" providerId="ADAL" clId="{C4281A3B-A1CB-4D57-BEE1-D886F85D3A01}" dt="2024-06-27T11:20:11.873" v="536" actId="1076"/>
          <ac:spMkLst>
            <pc:docMk/>
            <pc:sldMk cId="2873691909" sldId="268"/>
            <ac:spMk id="9" creationId="{0CF1BB84-DEBF-2C3F-8F86-FE5B03CD00A2}"/>
          </ac:spMkLst>
        </pc:spChg>
        <pc:spChg chg="add mod">
          <ac:chgData name="Azhar Alhasawi" userId="2d3fbcf8-19f7-4c36-b5ea-8e29751194e6" providerId="ADAL" clId="{C4281A3B-A1CB-4D57-BEE1-D886F85D3A01}" dt="2024-06-10T06:14:32.219" v="283" actId="2711"/>
          <ac:spMkLst>
            <pc:docMk/>
            <pc:sldMk cId="2873691909" sldId="268"/>
            <ac:spMk id="11" creationId="{1547561A-5DED-E538-9B24-5DEEFD5D028D}"/>
          </ac:spMkLst>
        </pc:spChg>
        <pc:spChg chg="add mod">
          <ac:chgData name="Azhar Alhasawi" userId="2d3fbcf8-19f7-4c36-b5ea-8e29751194e6" providerId="ADAL" clId="{C4281A3B-A1CB-4D57-BEE1-D886F85D3A01}" dt="2024-06-27T11:21:31.508" v="541" actId="1076"/>
          <ac:spMkLst>
            <pc:docMk/>
            <pc:sldMk cId="2873691909" sldId="268"/>
            <ac:spMk id="12" creationId="{D1CEBE4C-15CE-748C-034F-850F72A7831B}"/>
          </ac:spMkLst>
        </pc:spChg>
        <pc:picChg chg="add mod">
          <ac:chgData name="Azhar Alhasawi" userId="2d3fbcf8-19f7-4c36-b5ea-8e29751194e6" providerId="ADAL" clId="{C4281A3B-A1CB-4D57-BEE1-D886F85D3A01}" dt="2024-06-10T06:12:14.157" v="263" actId="1076"/>
          <ac:picMkLst>
            <pc:docMk/>
            <pc:sldMk cId="2873691909" sldId="268"/>
            <ac:picMk id="5" creationId="{DD508776-E33E-9FF3-04AE-1FF13A5FE967}"/>
          </ac:picMkLst>
        </pc:picChg>
        <pc:picChg chg="add">
          <ac:chgData name="Azhar Alhasawi" userId="2d3fbcf8-19f7-4c36-b5ea-8e29751194e6" providerId="ADAL" clId="{C4281A3B-A1CB-4D57-BEE1-D886F85D3A01}" dt="2024-06-09T10:47:17.675" v="64"/>
          <ac:picMkLst>
            <pc:docMk/>
            <pc:sldMk cId="2873691909" sldId="268"/>
            <ac:picMk id="6" creationId="{0061ABCB-7F40-F9E7-CAFD-6A28144D8599}"/>
          </ac:picMkLst>
        </pc:picChg>
        <pc:picChg chg="add mod">
          <ac:chgData name="Azhar Alhasawi" userId="2d3fbcf8-19f7-4c36-b5ea-8e29751194e6" providerId="ADAL" clId="{C4281A3B-A1CB-4D57-BEE1-D886F85D3A01}" dt="2024-06-10T06:13:02.283" v="268"/>
          <ac:picMkLst>
            <pc:docMk/>
            <pc:sldMk cId="2873691909" sldId="268"/>
            <ac:picMk id="7" creationId="{6F896390-FC5B-6FE3-A028-03294656D6D0}"/>
          </ac:picMkLst>
        </pc:picChg>
        <pc:picChg chg="add mod">
          <ac:chgData name="Azhar Alhasawi" userId="2d3fbcf8-19f7-4c36-b5ea-8e29751194e6" providerId="ADAL" clId="{C4281A3B-A1CB-4D57-BEE1-D886F85D3A01}" dt="2024-06-10T06:14:01.286" v="279" actId="1076"/>
          <ac:picMkLst>
            <pc:docMk/>
            <pc:sldMk cId="2873691909" sldId="268"/>
            <ac:picMk id="8" creationId="{1A75A571-364F-1627-A753-02E367B9A6A3}"/>
          </ac:picMkLst>
        </pc:picChg>
        <pc:picChg chg="del">
          <ac:chgData name="Azhar Alhasawi" userId="2d3fbcf8-19f7-4c36-b5ea-8e29751194e6" providerId="ADAL" clId="{C4281A3B-A1CB-4D57-BEE1-D886F85D3A01}" dt="2024-06-09T10:46:58.034" v="58" actId="478"/>
          <ac:picMkLst>
            <pc:docMk/>
            <pc:sldMk cId="2873691909" sldId="268"/>
            <ac:picMk id="8" creationId="{A2B2BF23-64DF-D70D-6C37-6D6DC6DA24F3}"/>
          </ac:picMkLst>
        </pc:picChg>
        <pc:picChg chg="del">
          <ac:chgData name="Azhar Alhasawi" userId="2d3fbcf8-19f7-4c36-b5ea-8e29751194e6" providerId="ADAL" clId="{C4281A3B-A1CB-4D57-BEE1-D886F85D3A01}" dt="2024-06-09T10:46:59.824" v="59" actId="478"/>
          <ac:picMkLst>
            <pc:docMk/>
            <pc:sldMk cId="2873691909" sldId="268"/>
            <ac:picMk id="9" creationId="{88F15F1A-AB9E-7942-07CE-32A225BD06A7}"/>
          </ac:picMkLst>
        </pc:picChg>
        <pc:picChg chg="add del mod">
          <ac:chgData name="Azhar Alhasawi" userId="2d3fbcf8-19f7-4c36-b5ea-8e29751194e6" providerId="ADAL" clId="{C4281A3B-A1CB-4D57-BEE1-D886F85D3A01}" dt="2024-06-10T06:13:10.130" v="270" actId="478"/>
          <ac:picMkLst>
            <pc:docMk/>
            <pc:sldMk cId="2873691909" sldId="268"/>
            <ac:picMk id="10" creationId="{ECA6E581-791E-794C-F221-C70C6B2F178E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00.072" v="691" actId="255"/>
        <pc:sldMkLst>
          <pc:docMk/>
          <pc:sldMk cId="1345973682" sldId="269"/>
        </pc:sldMkLst>
        <pc:spChg chg="add mod">
          <ac:chgData name="Azhar Alhasawi" userId="2d3fbcf8-19f7-4c36-b5ea-8e29751194e6" providerId="ADAL" clId="{C4281A3B-A1CB-4D57-BEE1-D886F85D3A01}" dt="2024-06-27T11:33:00.072" v="691" actId="255"/>
          <ac:spMkLst>
            <pc:docMk/>
            <pc:sldMk cId="1345973682" sldId="269"/>
            <ac:spMk id="4" creationId="{6C9BFB04-85C0-F604-50AA-3B95FC091A1D}"/>
          </ac:spMkLst>
        </pc:spChg>
        <pc:spChg chg="del">
          <ac:chgData name="Azhar Alhasawi" userId="2d3fbcf8-19f7-4c36-b5ea-8e29751194e6" providerId="ADAL" clId="{C4281A3B-A1CB-4D57-BEE1-D886F85D3A01}" dt="2024-06-09T10:46:27.731" v="52" actId="478"/>
          <ac:spMkLst>
            <pc:docMk/>
            <pc:sldMk cId="1345973682" sldId="269"/>
            <ac:spMk id="7" creationId="{D0FE33C1-AAD4-0F9A-A2F7-8FA2E5E8B435}"/>
          </ac:spMkLst>
        </pc:spChg>
        <pc:picChg chg="add mod">
          <ac:chgData name="Azhar Alhasawi" userId="2d3fbcf8-19f7-4c36-b5ea-8e29751194e6" providerId="ADAL" clId="{C4281A3B-A1CB-4D57-BEE1-D886F85D3A01}" dt="2024-06-09T10:46:37.869" v="55"/>
          <ac:picMkLst>
            <pc:docMk/>
            <pc:sldMk cId="1345973682" sldId="269"/>
            <ac:picMk id="5" creationId="{9E3A5637-85B9-4551-BA78-97601BB0CBBC}"/>
          </ac:picMkLst>
        </pc:picChg>
        <pc:picChg chg="del">
          <ac:chgData name="Azhar Alhasawi" userId="2d3fbcf8-19f7-4c36-b5ea-8e29751194e6" providerId="ADAL" clId="{C4281A3B-A1CB-4D57-BEE1-D886F85D3A01}" dt="2024-06-09T10:46:15.696" v="49" actId="478"/>
          <ac:picMkLst>
            <pc:docMk/>
            <pc:sldMk cId="1345973682" sldId="269"/>
            <ac:picMk id="8" creationId="{A2B2BF23-64DF-D70D-6C37-6D6DC6DA24F3}"/>
          </ac:picMkLst>
        </pc:picChg>
        <pc:picChg chg="del">
          <ac:chgData name="Azhar Alhasawi" userId="2d3fbcf8-19f7-4c36-b5ea-8e29751194e6" providerId="ADAL" clId="{C4281A3B-A1CB-4D57-BEE1-D886F85D3A01}" dt="2024-06-09T10:46:17.563" v="50" actId="478"/>
          <ac:picMkLst>
            <pc:docMk/>
            <pc:sldMk cId="1345973682" sldId="269"/>
            <ac:picMk id="9" creationId="{88F15F1A-AB9E-7942-07CE-32A225BD06A7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14.870" v="695" actId="2711"/>
        <pc:sldMkLst>
          <pc:docMk/>
          <pc:sldMk cId="2370308800" sldId="270"/>
        </pc:sldMkLst>
        <pc:spChg chg="add mod">
          <ac:chgData name="Azhar Alhasawi" userId="2d3fbcf8-19f7-4c36-b5ea-8e29751194e6" providerId="ADAL" clId="{C4281A3B-A1CB-4D57-BEE1-D886F85D3A01}" dt="2024-06-27T11:33:14.870" v="695" actId="2711"/>
          <ac:spMkLst>
            <pc:docMk/>
            <pc:sldMk cId="2370308800" sldId="270"/>
            <ac:spMk id="4" creationId="{80455001-86F6-06E5-8947-6D0260712E1C}"/>
          </ac:spMkLst>
        </pc:spChg>
        <pc:spChg chg="del">
          <ac:chgData name="Azhar Alhasawi" userId="2d3fbcf8-19f7-4c36-b5ea-8e29751194e6" providerId="ADAL" clId="{C4281A3B-A1CB-4D57-BEE1-D886F85D3A01}" dt="2024-06-09T10:45:41.452" v="43" actId="478"/>
          <ac:spMkLst>
            <pc:docMk/>
            <pc:sldMk cId="2370308800" sldId="270"/>
            <ac:spMk id="7" creationId="{D0FE33C1-AAD4-0F9A-A2F7-8FA2E5E8B435}"/>
          </ac:spMkLst>
        </pc:spChg>
        <pc:spChg chg="add del">
          <ac:chgData name="Azhar Alhasawi" userId="2d3fbcf8-19f7-4c36-b5ea-8e29751194e6" providerId="ADAL" clId="{C4281A3B-A1CB-4D57-BEE1-D886F85D3A01}" dt="2024-06-09T10:49:05.112" v="84" actId="22"/>
          <ac:spMkLst>
            <pc:docMk/>
            <pc:sldMk cId="2370308800" sldId="270"/>
            <ac:spMk id="10" creationId="{B0B972B8-71B0-C165-3B52-75186A7B186D}"/>
          </ac:spMkLst>
        </pc:spChg>
        <pc:graphicFrameChg chg="add mod modGraphic">
          <ac:chgData name="Azhar Alhasawi" userId="2d3fbcf8-19f7-4c36-b5ea-8e29751194e6" providerId="ADAL" clId="{C4281A3B-A1CB-4D57-BEE1-D886F85D3A01}" dt="2024-06-10T06:19:13.198" v="321" actId="313"/>
          <ac:graphicFrameMkLst>
            <pc:docMk/>
            <pc:sldMk cId="2370308800" sldId="270"/>
            <ac:graphicFrameMk id="5" creationId="{618B060D-E02A-4DE3-7DAB-560B15112636}"/>
          </ac:graphicFrameMkLst>
        </pc:graphicFrameChg>
        <pc:picChg chg="del">
          <ac:chgData name="Azhar Alhasawi" userId="2d3fbcf8-19f7-4c36-b5ea-8e29751194e6" providerId="ADAL" clId="{C4281A3B-A1CB-4D57-BEE1-D886F85D3A01}" dt="2024-06-09T10:46:04.641" v="46" actId="478"/>
          <ac:picMkLst>
            <pc:docMk/>
            <pc:sldMk cId="2370308800" sldId="270"/>
            <ac:picMk id="8" creationId="{A2B2BF23-64DF-D70D-6C37-6D6DC6DA24F3}"/>
          </ac:picMkLst>
        </pc:picChg>
        <pc:picChg chg="del">
          <ac:chgData name="Azhar Alhasawi" userId="2d3fbcf8-19f7-4c36-b5ea-8e29751194e6" providerId="ADAL" clId="{C4281A3B-A1CB-4D57-BEE1-D886F85D3A01}" dt="2024-06-09T10:46:06.499" v="47" actId="478"/>
          <ac:picMkLst>
            <pc:docMk/>
            <pc:sldMk cId="2370308800" sldId="270"/>
            <ac:picMk id="9" creationId="{88F15F1A-AB9E-7942-07CE-32A225BD06A7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21.257" v="696" actId="255"/>
        <pc:sldMkLst>
          <pc:docMk/>
          <pc:sldMk cId="2198220916" sldId="271"/>
        </pc:sldMkLst>
        <pc:spChg chg="del">
          <ac:chgData name="Azhar Alhasawi" userId="2d3fbcf8-19f7-4c36-b5ea-8e29751194e6" providerId="ADAL" clId="{C4281A3B-A1CB-4D57-BEE1-D886F85D3A01}" dt="2024-06-09T10:49:21.852" v="89" actId="478"/>
          <ac:spMkLst>
            <pc:docMk/>
            <pc:sldMk cId="2198220916" sldId="271"/>
            <ac:spMk id="4" creationId="{80455001-86F6-06E5-8947-6D0260712E1C}"/>
          </ac:spMkLst>
        </pc:spChg>
        <pc:spChg chg="add mod">
          <ac:chgData name="Azhar Alhasawi" userId="2d3fbcf8-19f7-4c36-b5ea-8e29751194e6" providerId="ADAL" clId="{C4281A3B-A1CB-4D57-BEE1-D886F85D3A01}" dt="2024-06-27T11:33:21.257" v="696" actId="255"/>
          <ac:spMkLst>
            <pc:docMk/>
            <pc:sldMk cId="2198220916" sldId="271"/>
            <ac:spMk id="7" creationId="{DD154073-B98A-1CA4-B5AC-4FB4DE8E8988}"/>
          </ac:spMkLst>
        </pc:spChg>
        <pc:graphicFrameChg chg="del mod">
          <ac:chgData name="Azhar Alhasawi" userId="2d3fbcf8-19f7-4c36-b5ea-8e29751194e6" providerId="ADAL" clId="{C4281A3B-A1CB-4D57-BEE1-D886F85D3A01}" dt="2024-06-09T10:49:19.235" v="88" actId="478"/>
          <ac:graphicFrameMkLst>
            <pc:docMk/>
            <pc:sldMk cId="2198220916" sldId="271"/>
            <ac:graphicFrameMk id="5" creationId="{618B060D-E02A-4DE3-7DAB-560B15112636}"/>
          </ac:graphicFrameMkLst>
        </pc:graphicFrameChg>
        <pc:graphicFrameChg chg="add del mod">
          <ac:chgData name="Azhar Alhasawi" userId="2d3fbcf8-19f7-4c36-b5ea-8e29751194e6" providerId="ADAL" clId="{C4281A3B-A1CB-4D57-BEE1-D886F85D3A01}" dt="2024-06-09T10:50:23.785" v="98" actId="478"/>
          <ac:graphicFrameMkLst>
            <pc:docMk/>
            <pc:sldMk cId="2198220916" sldId="271"/>
            <ac:graphicFrameMk id="8" creationId="{1557F946-3518-667D-E095-CA1D149137AA}"/>
          </ac:graphicFrameMkLst>
        </pc:graphicFrameChg>
        <pc:graphicFrameChg chg="add mod">
          <ac:chgData name="Azhar Alhasawi" userId="2d3fbcf8-19f7-4c36-b5ea-8e29751194e6" providerId="ADAL" clId="{C4281A3B-A1CB-4D57-BEE1-D886F85D3A01}" dt="2024-06-10T06:21:03.684" v="337" actId="14100"/>
          <ac:graphicFrameMkLst>
            <pc:docMk/>
            <pc:sldMk cId="2198220916" sldId="271"/>
            <ac:graphicFrameMk id="9" creationId="{D0FEDC21-9434-E6E6-BA1E-D7CF7DE41F83}"/>
          </ac:graphicFrameMkLst>
        </pc:graphicFrameChg>
      </pc:sldChg>
      <pc:sldChg chg="addSp delSp modSp add mod">
        <pc:chgData name="Azhar Alhasawi" userId="2d3fbcf8-19f7-4c36-b5ea-8e29751194e6" providerId="ADAL" clId="{C4281A3B-A1CB-4D57-BEE1-D886F85D3A01}" dt="2024-06-27T11:33:50.933" v="700" actId="255"/>
        <pc:sldMkLst>
          <pc:docMk/>
          <pc:sldMk cId="3238924167" sldId="272"/>
        </pc:sldMkLst>
        <pc:spChg chg="del">
          <ac:chgData name="Azhar Alhasawi" userId="2d3fbcf8-19f7-4c36-b5ea-8e29751194e6" providerId="ADAL" clId="{C4281A3B-A1CB-4D57-BEE1-D886F85D3A01}" dt="2024-06-09T10:52:33.883" v="119" actId="478"/>
          <ac:spMkLst>
            <pc:docMk/>
            <pc:sldMk cId="3238924167" sldId="272"/>
            <ac:spMk id="4" creationId="{80455001-86F6-06E5-8947-6D0260712E1C}"/>
          </ac:spMkLst>
        </pc:spChg>
        <pc:spChg chg="add mod">
          <ac:chgData name="Azhar Alhasawi" userId="2d3fbcf8-19f7-4c36-b5ea-8e29751194e6" providerId="ADAL" clId="{C4281A3B-A1CB-4D57-BEE1-D886F85D3A01}" dt="2024-06-27T11:33:50.933" v="700" actId="255"/>
          <ac:spMkLst>
            <pc:docMk/>
            <pc:sldMk cId="3238924167" sldId="272"/>
            <ac:spMk id="4" creationId="{F02C86E5-DE74-C2A9-5980-A18474B03D6E}"/>
          </ac:spMkLst>
        </pc:spChg>
        <pc:spChg chg="add mod">
          <ac:chgData name="Azhar Alhasawi" userId="2d3fbcf8-19f7-4c36-b5ea-8e29751194e6" providerId="ADAL" clId="{C4281A3B-A1CB-4D57-BEE1-D886F85D3A01}" dt="2024-06-27T11:27:56.911" v="638" actId="2711"/>
          <ac:spMkLst>
            <pc:docMk/>
            <pc:sldMk cId="3238924167" sldId="272"/>
            <ac:spMk id="7" creationId="{69A119E2-8201-8D9C-100D-89A03093C0D8}"/>
          </ac:spMkLst>
        </pc:spChg>
        <pc:graphicFrameChg chg="del mod">
          <ac:chgData name="Azhar Alhasawi" userId="2d3fbcf8-19f7-4c36-b5ea-8e29751194e6" providerId="ADAL" clId="{C4281A3B-A1CB-4D57-BEE1-D886F85D3A01}" dt="2024-06-09T10:52:31.909" v="118" actId="478"/>
          <ac:graphicFrameMkLst>
            <pc:docMk/>
            <pc:sldMk cId="3238924167" sldId="272"/>
            <ac:graphicFrameMk id="5" creationId="{618B060D-E02A-4DE3-7DAB-560B15112636}"/>
          </ac:graphicFrameMkLst>
        </pc:graphicFrameChg>
        <pc:picChg chg="add mod">
          <ac:chgData name="Azhar Alhasawi" userId="2d3fbcf8-19f7-4c36-b5ea-8e29751194e6" providerId="ADAL" clId="{C4281A3B-A1CB-4D57-BEE1-D886F85D3A01}" dt="2024-06-23T06:27:32.143" v="468" actId="14100"/>
          <ac:picMkLst>
            <pc:docMk/>
            <pc:sldMk cId="3238924167" sldId="272"/>
            <ac:picMk id="5" creationId="{49EB9922-3AE5-8089-56FB-3C4FCC627F71}"/>
          </ac:picMkLst>
        </pc:picChg>
        <pc:picChg chg="add del mod">
          <ac:chgData name="Azhar Alhasawi" userId="2d3fbcf8-19f7-4c36-b5ea-8e29751194e6" providerId="ADAL" clId="{C4281A3B-A1CB-4D57-BEE1-D886F85D3A01}" dt="2024-06-23T06:27:17.631" v="462" actId="478"/>
          <ac:picMkLst>
            <pc:docMk/>
            <pc:sldMk cId="3238924167" sldId="272"/>
            <ac:picMk id="6" creationId="{3DF8DE4D-EEDB-8DD9-4D79-3ACFB25D12C5}"/>
          </ac:picMkLst>
        </pc:picChg>
        <pc:picChg chg="add del mod">
          <ac:chgData name="Azhar Alhasawi" userId="2d3fbcf8-19f7-4c36-b5ea-8e29751194e6" providerId="ADAL" clId="{C4281A3B-A1CB-4D57-BEE1-D886F85D3A01}" dt="2024-06-23T06:27:28.877" v="466" actId="21"/>
          <ac:picMkLst>
            <pc:docMk/>
            <pc:sldMk cId="3238924167" sldId="272"/>
            <ac:picMk id="7" creationId="{DD6C31CB-7FAF-E6E2-BEF9-0BEB0DF6AA76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4:06.784" v="702" actId="255"/>
        <pc:sldMkLst>
          <pc:docMk/>
          <pc:sldMk cId="343549149" sldId="273"/>
        </pc:sldMkLst>
        <pc:spChg chg="del">
          <ac:chgData name="Azhar Alhasawi" userId="2d3fbcf8-19f7-4c36-b5ea-8e29751194e6" providerId="ADAL" clId="{C4281A3B-A1CB-4D57-BEE1-D886F85D3A01}" dt="2024-06-09T10:52:08.504" v="112" actId="478"/>
          <ac:spMkLst>
            <pc:docMk/>
            <pc:sldMk cId="343549149" sldId="273"/>
            <ac:spMk id="4" creationId="{80455001-86F6-06E5-8947-6D0260712E1C}"/>
          </ac:spMkLst>
        </pc:spChg>
        <pc:spChg chg="add mod">
          <ac:chgData name="Azhar Alhasawi" userId="2d3fbcf8-19f7-4c36-b5ea-8e29751194e6" providerId="ADAL" clId="{C4281A3B-A1CB-4D57-BEE1-D886F85D3A01}" dt="2024-06-27T11:26:37.985" v="628" actId="20577"/>
          <ac:spMkLst>
            <pc:docMk/>
            <pc:sldMk cId="343549149" sldId="273"/>
            <ac:spMk id="5" creationId="{E10EBFD2-50E4-2C6C-84FB-A89EC8E677F8}"/>
          </ac:spMkLst>
        </pc:spChg>
        <pc:spChg chg="add mod">
          <ac:chgData name="Azhar Alhasawi" userId="2d3fbcf8-19f7-4c36-b5ea-8e29751194e6" providerId="ADAL" clId="{C4281A3B-A1CB-4D57-BEE1-D886F85D3A01}" dt="2024-06-27T11:34:06.784" v="702" actId="255"/>
          <ac:spMkLst>
            <pc:docMk/>
            <pc:sldMk cId="343549149" sldId="273"/>
            <ac:spMk id="10" creationId="{2DC565C5-E345-ACF3-82F6-95A8152888AF}"/>
          </ac:spMkLst>
        </pc:spChg>
        <pc:graphicFrameChg chg="del mod">
          <ac:chgData name="Azhar Alhasawi" userId="2d3fbcf8-19f7-4c36-b5ea-8e29751194e6" providerId="ADAL" clId="{C4281A3B-A1CB-4D57-BEE1-D886F85D3A01}" dt="2024-06-09T10:52:06.508" v="111" actId="478"/>
          <ac:graphicFrameMkLst>
            <pc:docMk/>
            <pc:sldMk cId="343549149" sldId="273"/>
            <ac:graphicFrameMk id="5" creationId="{618B060D-E02A-4DE3-7DAB-560B15112636}"/>
          </ac:graphicFrameMkLst>
        </pc:graphicFrameChg>
        <pc:picChg chg="add mod">
          <ac:chgData name="Azhar Alhasawi" userId="2d3fbcf8-19f7-4c36-b5ea-8e29751194e6" providerId="ADAL" clId="{C4281A3B-A1CB-4D57-BEE1-D886F85D3A01}" dt="2024-06-09T10:52:23.960" v="116"/>
          <ac:picMkLst>
            <pc:docMk/>
            <pc:sldMk cId="343549149" sldId="273"/>
            <ac:picMk id="8" creationId="{B7D48C82-0B5B-93FC-B393-EA464798C274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2:38.342" v="688" actId="255"/>
        <pc:sldMkLst>
          <pc:docMk/>
          <pc:sldMk cId="3495838575" sldId="274"/>
        </pc:sldMkLst>
        <pc:spChg chg="del mod">
          <ac:chgData name="Azhar Alhasawi" userId="2d3fbcf8-19f7-4c36-b5ea-8e29751194e6" providerId="ADAL" clId="{C4281A3B-A1CB-4D57-BEE1-D886F85D3A01}" dt="2024-06-10T06:00:19.903" v="136"/>
          <ac:spMkLst>
            <pc:docMk/>
            <pc:sldMk cId="3495838575" sldId="274"/>
            <ac:spMk id="5" creationId="{E97D59C8-60D1-DDDF-AF7E-E0796456870A}"/>
          </ac:spMkLst>
        </pc:spChg>
        <pc:spChg chg="add mod">
          <ac:chgData name="Azhar Alhasawi" userId="2d3fbcf8-19f7-4c36-b5ea-8e29751194e6" providerId="ADAL" clId="{C4281A3B-A1CB-4D57-BEE1-D886F85D3A01}" dt="2024-06-27T11:32:38.342" v="688" actId="255"/>
          <ac:spMkLst>
            <pc:docMk/>
            <pc:sldMk cId="3495838575" sldId="274"/>
            <ac:spMk id="8" creationId="{3405E57D-D5C2-9DB1-CE4E-CDE55B448CEA}"/>
          </ac:spMkLst>
        </pc:spChg>
        <pc:graphicFrameChg chg="add mod modGraphic">
          <ac:chgData name="Azhar Alhasawi" userId="2d3fbcf8-19f7-4c36-b5ea-8e29751194e6" providerId="ADAL" clId="{C4281A3B-A1CB-4D57-BEE1-D886F85D3A01}" dt="2024-06-27T06:45:30.583" v="502" actId="108"/>
          <ac:graphicFrameMkLst>
            <pc:docMk/>
            <pc:sldMk cId="3495838575" sldId="274"/>
            <ac:graphicFrameMk id="6" creationId="{89650E10-3E70-C460-690A-F9CA0FC91F1B}"/>
          </ac:graphicFrameMkLst>
        </pc:graphicFrameChg>
        <pc:picChg chg="del">
          <ac:chgData name="Azhar Alhasawi" userId="2d3fbcf8-19f7-4c36-b5ea-8e29751194e6" providerId="ADAL" clId="{C4281A3B-A1CB-4D57-BEE1-D886F85D3A01}" dt="2024-06-10T06:00:16.465" v="133" actId="478"/>
          <ac:picMkLst>
            <pc:docMk/>
            <pc:sldMk cId="3495838575" sldId="274"/>
            <ac:picMk id="4" creationId="{F34FC085-2809-8041-471E-4C78EC203A6A}"/>
          </ac:picMkLst>
        </pc:picChg>
      </pc:sldChg>
      <pc:sldChg chg="delSp modSp add mod">
        <pc:chgData name="Azhar Alhasawi" userId="2d3fbcf8-19f7-4c36-b5ea-8e29751194e6" providerId="ADAL" clId="{C4281A3B-A1CB-4D57-BEE1-D886F85D3A01}" dt="2024-06-27T11:32:24.649" v="686" actId="255"/>
        <pc:sldMkLst>
          <pc:docMk/>
          <pc:sldMk cId="1500517950" sldId="275"/>
        </pc:sldMkLst>
        <pc:spChg chg="mod">
          <ac:chgData name="Azhar Alhasawi" userId="2d3fbcf8-19f7-4c36-b5ea-8e29751194e6" providerId="ADAL" clId="{C4281A3B-A1CB-4D57-BEE1-D886F85D3A01}" dt="2024-06-27T11:32:24.649" v="686" actId="255"/>
          <ac:spMkLst>
            <pc:docMk/>
            <pc:sldMk cId="1500517950" sldId="275"/>
            <ac:spMk id="6" creationId="{F538AAB4-7365-A489-0225-DBF95B98E706}"/>
          </ac:spMkLst>
        </pc:spChg>
        <pc:spChg chg="del">
          <ac:chgData name="Azhar Alhasawi" userId="2d3fbcf8-19f7-4c36-b5ea-8e29751194e6" providerId="ADAL" clId="{C4281A3B-A1CB-4D57-BEE1-D886F85D3A01}" dt="2024-06-10T06:08:47.807" v="194" actId="478"/>
          <ac:spMkLst>
            <pc:docMk/>
            <pc:sldMk cId="1500517950" sldId="275"/>
            <ac:spMk id="7" creationId="{2A2928F7-92D3-7C3E-9792-D768E6D533BE}"/>
          </ac:spMkLst>
        </pc:spChg>
        <pc:graphicFrameChg chg="del">
          <ac:chgData name="Azhar Alhasawi" userId="2d3fbcf8-19f7-4c36-b5ea-8e29751194e6" providerId="ADAL" clId="{C4281A3B-A1CB-4D57-BEE1-D886F85D3A01}" dt="2024-06-10T06:08:45.409" v="193" actId="478"/>
          <ac:graphicFrameMkLst>
            <pc:docMk/>
            <pc:sldMk cId="1500517950" sldId="275"/>
            <ac:graphicFrameMk id="4" creationId="{A6602C4E-AD1E-2876-9467-E08B696106CB}"/>
          </ac:graphicFrameMkLst>
        </pc:graphicFrameChg>
        <pc:picChg chg="mod">
          <ac:chgData name="Azhar Alhasawi" userId="2d3fbcf8-19f7-4c36-b5ea-8e29751194e6" providerId="ADAL" clId="{C4281A3B-A1CB-4D57-BEE1-D886F85D3A01}" dt="2024-06-10T06:08:54.645" v="197" actId="1076"/>
          <ac:picMkLst>
            <pc:docMk/>
            <pc:sldMk cId="1500517950" sldId="275"/>
            <ac:picMk id="5" creationId="{2A8E1A26-2938-8A3A-D3B6-06F7358D1CD6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2:54.731" v="690" actId="255"/>
        <pc:sldMkLst>
          <pc:docMk/>
          <pc:sldMk cId="1074653699" sldId="276"/>
        </pc:sldMkLst>
        <pc:spChg chg="mod">
          <ac:chgData name="Azhar Alhasawi" userId="2d3fbcf8-19f7-4c36-b5ea-8e29751194e6" providerId="ADAL" clId="{C4281A3B-A1CB-4D57-BEE1-D886F85D3A01}" dt="2024-06-27T11:32:54.731" v="690" actId="255"/>
          <ac:spMkLst>
            <pc:docMk/>
            <pc:sldMk cId="1074653699" sldId="276"/>
            <ac:spMk id="4" creationId="{3C0473A4-919A-4E27-BC98-55C77C8A0C8F}"/>
          </ac:spMkLst>
        </pc:spChg>
        <pc:spChg chg="mod">
          <ac:chgData name="Azhar Alhasawi" userId="2d3fbcf8-19f7-4c36-b5ea-8e29751194e6" providerId="ADAL" clId="{C4281A3B-A1CB-4D57-BEE1-D886F85D3A01}" dt="2024-06-10T06:15:06.572" v="296" actId="1076"/>
          <ac:spMkLst>
            <pc:docMk/>
            <pc:sldMk cId="1074653699" sldId="276"/>
            <ac:spMk id="6" creationId="{E4FE4A12-E188-9DAA-B62D-965C2C5D3B7A}"/>
          </ac:spMkLst>
        </pc:spChg>
        <pc:spChg chg="add mod">
          <ac:chgData name="Azhar Alhasawi" userId="2d3fbcf8-19f7-4c36-b5ea-8e29751194e6" providerId="ADAL" clId="{C4281A3B-A1CB-4D57-BEE1-D886F85D3A01}" dt="2024-06-27T11:23:57.833" v="555" actId="255"/>
          <ac:spMkLst>
            <pc:docMk/>
            <pc:sldMk cId="1074653699" sldId="276"/>
            <ac:spMk id="8" creationId="{35D6B6EF-3907-C5DA-4745-DDD2E5EC7E8C}"/>
          </ac:spMkLst>
        </pc:spChg>
        <pc:picChg chg="add del mod">
          <ac:chgData name="Azhar Alhasawi" userId="2d3fbcf8-19f7-4c36-b5ea-8e29751194e6" providerId="ADAL" clId="{C4281A3B-A1CB-4D57-BEE1-D886F85D3A01}" dt="2024-06-27T11:22:29.426" v="543" actId="478"/>
          <ac:picMkLst>
            <pc:docMk/>
            <pc:sldMk cId="1074653699" sldId="276"/>
            <ac:picMk id="5" creationId="{1F83F116-D0FB-B874-F6E6-BCF4B0C683EB}"/>
          </ac:picMkLst>
        </pc:picChg>
        <pc:picChg chg="del">
          <ac:chgData name="Azhar Alhasawi" userId="2d3fbcf8-19f7-4c36-b5ea-8e29751194e6" providerId="ADAL" clId="{C4281A3B-A1CB-4D57-BEE1-D886F85D3A01}" dt="2024-06-10T06:14:45.705" v="284" actId="478"/>
          <ac:picMkLst>
            <pc:docMk/>
            <pc:sldMk cId="1074653699" sldId="276"/>
            <ac:picMk id="5" creationId="{DD508776-E33E-9FF3-04AE-1FF13A5FE967}"/>
          </ac:picMkLst>
        </pc:picChg>
        <pc:picChg chg="mod">
          <ac:chgData name="Azhar Alhasawi" userId="2d3fbcf8-19f7-4c36-b5ea-8e29751194e6" providerId="ADAL" clId="{C4281A3B-A1CB-4D57-BEE1-D886F85D3A01}" dt="2024-06-10T06:15:02.418" v="295" actId="14100"/>
          <ac:picMkLst>
            <pc:docMk/>
            <pc:sldMk cId="1074653699" sldId="276"/>
            <ac:picMk id="10" creationId="{ECA6E581-791E-794C-F221-C70C6B2F178E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07.149" v="693" actId="2711"/>
        <pc:sldMkLst>
          <pc:docMk/>
          <pc:sldMk cId="1556924235" sldId="277"/>
        </pc:sldMkLst>
        <pc:spChg chg="mod">
          <ac:chgData name="Azhar Alhasawi" userId="2d3fbcf8-19f7-4c36-b5ea-8e29751194e6" providerId="ADAL" clId="{C4281A3B-A1CB-4D57-BEE1-D886F85D3A01}" dt="2024-06-27T11:33:07.149" v="693" actId="2711"/>
          <ac:spMkLst>
            <pc:docMk/>
            <pc:sldMk cId="1556924235" sldId="277"/>
            <ac:spMk id="4" creationId="{6C9BFB04-85C0-F604-50AA-3B95FC091A1D}"/>
          </ac:spMkLst>
        </pc:spChg>
        <pc:spChg chg="add mod">
          <ac:chgData name="Azhar Alhasawi" userId="2d3fbcf8-19f7-4c36-b5ea-8e29751194e6" providerId="ADAL" clId="{C4281A3B-A1CB-4D57-BEE1-D886F85D3A01}" dt="2024-06-27T11:25:09.614" v="615" actId="255"/>
          <ac:spMkLst>
            <pc:docMk/>
            <pc:sldMk cId="1556924235" sldId="277"/>
            <ac:spMk id="7" creationId="{C3FDF977-B528-D204-CBAC-8B706C26A72E}"/>
          </ac:spMkLst>
        </pc:spChg>
        <pc:picChg chg="del">
          <ac:chgData name="Azhar Alhasawi" userId="2d3fbcf8-19f7-4c36-b5ea-8e29751194e6" providerId="ADAL" clId="{C4281A3B-A1CB-4D57-BEE1-D886F85D3A01}" dt="2024-06-10T06:16:41.530" v="307" actId="478"/>
          <ac:picMkLst>
            <pc:docMk/>
            <pc:sldMk cId="1556924235" sldId="277"/>
            <ac:picMk id="5" creationId="{9E3A5637-85B9-4551-BA78-97601BB0CBBC}"/>
          </ac:picMkLst>
        </pc:picChg>
        <pc:picChg chg="add mod">
          <ac:chgData name="Azhar Alhasawi" userId="2d3fbcf8-19f7-4c36-b5ea-8e29751194e6" providerId="ADAL" clId="{C4281A3B-A1CB-4D57-BEE1-D886F85D3A01}" dt="2024-06-10T06:16:58.643" v="312" actId="14100"/>
          <ac:picMkLst>
            <pc:docMk/>
            <pc:sldMk cId="1556924235" sldId="277"/>
            <ac:picMk id="6" creationId="{F92FFD0F-0B41-AB3C-DCDD-1B6F42DEE1D7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40.817" v="699" actId="255"/>
        <pc:sldMkLst>
          <pc:docMk/>
          <pc:sldMk cId="4236237188" sldId="278"/>
        </pc:sldMkLst>
        <pc:spChg chg="add mod">
          <ac:chgData name="Azhar Alhasawi" userId="2d3fbcf8-19f7-4c36-b5ea-8e29751194e6" providerId="ADAL" clId="{C4281A3B-A1CB-4D57-BEE1-D886F85D3A01}" dt="2024-06-27T11:25:42.752" v="625" actId="20577"/>
          <ac:spMkLst>
            <pc:docMk/>
            <pc:sldMk cId="4236237188" sldId="278"/>
            <ac:spMk id="6" creationId="{7780B6C1-9FF1-027D-B3F7-9A957524ACA4}"/>
          </ac:spMkLst>
        </pc:spChg>
        <pc:spChg chg="mod">
          <ac:chgData name="Azhar Alhasawi" userId="2d3fbcf8-19f7-4c36-b5ea-8e29751194e6" providerId="ADAL" clId="{C4281A3B-A1CB-4D57-BEE1-D886F85D3A01}" dt="2024-06-27T11:33:40.817" v="699" actId="255"/>
          <ac:spMkLst>
            <pc:docMk/>
            <pc:sldMk cId="4236237188" sldId="278"/>
            <ac:spMk id="7" creationId="{DD154073-B98A-1CA4-B5AC-4FB4DE8E8988}"/>
          </ac:spMkLst>
        </pc:spChg>
        <pc:graphicFrameChg chg="del">
          <ac:chgData name="Azhar Alhasawi" userId="2d3fbcf8-19f7-4c36-b5ea-8e29751194e6" providerId="ADAL" clId="{C4281A3B-A1CB-4D57-BEE1-D886F85D3A01}" dt="2024-06-10T06:21:32.784" v="339" actId="478"/>
          <ac:graphicFrameMkLst>
            <pc:docMk/>
            <pc:sldMk cId="4236237188" sldId="278"/>
            <ac:graphicFrameMk id="9" creationId="{D0FEDC21-9434-E6E6-BA1E-D7CF7DE41F83}"/>
          </ac:graphicFrameMkLst>
        </pc:graphicFrameChg>
        <pc:picChg chg="add mod">
          <ac:chgData name="Azhar Alhasawi" userId="2d3fbcf8-19f7-4c36-b5ea-8e29751194e6" providerId="ADAL" clId="{C4281A3B-A1CB-4D57-BEE1-D886F85D3A01}" dt="2024-06-10T06:22:15.235" v="354" actId="14100"/>
          <ac:picMkLst>
            <pc:docMk/>
            <pc:sldMk cId="4236237188" sldId="278"/>
            <ac:picMk id="4" creationId="{74B785E3-C41F-AC72-ADF1-0BADF8EB626D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33.547" v="698" actId="2711"/>
        <pc:sldMkLst>
          <pc:docMk/>
          <pc:sldMk cId="1576795598" sldId="279"/>
        </pc:sldMkLst>
        <pc:spChg chg="del">
          <ac:chgData name="Azhar Alhasawi" userId="2d3fbcf8-19f7-4c36-b5ea-8e29751194e6" providerId="ADAL" clId="{C4281A3B-A1CB-4D57-BEE1-D886F85D3A01}" dt="2024-06-10T06:25:00.343" v="361" actId="478"/>
          <ac:spMkLst>
            <pc:docMk/>
            <pc:sldMk cId="1576795598" sldId="279"/>
            <ac:spMk id="6" creationId="{7780B6C1-9FF1-027D-B3F7-9A957524ACA4}"/>
          </ac:spMkLst>
        </pc:spChg>
        <pc:spChg chg="mod">
          <ac:chgData name="Azhar Alhasawi" userId="2d3fbcf8-19f7-4c36-b5ea-8e29751194e6" providerId="ADAL" clId="{C4281A3B-A1CB-4D57-BEE1-D886F85D3A01}" dt="2024-06-27T11:33:33.547" v="698" actId="2711"/>
          <ac:spMkLst>
            <pc:docMk/>
            <pc:sldMk cId="1576795598" sldId="279"/>
            <ac:spMk id="7" creationId="{DD154073-B98A-1CA4-B5AC-4FB4DE8E8988}"/>
          </ac:spMkLst>
        </pc:spChg>
        <pc:graphicFrameChg chg="add mod modGraphic">
          <ac:chgData name="Azhar Alhasawi" userId="2d3fbcf8-19f7-4c36-b5ea-8e29751194e6" providerId="ADAL" clId="{C4281A3B-A1CB-4D57-BEE1-D886F85D3A01}" dt="2024-06-10T06:28:01.031" v="400" actId="2711"/>
          <ac:graphicFrameMkLst>
            <pc:docMk/>
            <pc:sldMk cId="1576795598" sldId="279"/>
            <ac:graphicFrameMk id="5" creationId="{FB0ABA2D-1373-7E6E-01FD-696188F636D6}"/>
          </ac:graphicFrameMkLst>
        </pc:graphicFrameChg>
        <pc:picChg chg="del">
          <ac:chgData name="Azhar Alhasawi" userId="2d3fbcf8-19f7-4c36-b5ea-8e29751194e6" providerId="ADAL" clId="{C4281A3B-A1CB-4D57-BEE1-D886F85D3A01}" dt="2024-06-10T06:24:57.857" v="360" actId="478"/>
          <ac:picMkLst>
            <pc:docMk/>
            <pc:sldMk cId="1576795598" sldId="279"/>
            <ac:picMk id="4" creationId="{74B785E3-C41F-AC72-ADF1-0BADF8EB626D}"/>
          </ac:picMkLst>
        </pc:picChg>
      </pc:sldChg>
      <pc:sldChg chg="addSp delSp modSp add mod">
        <pc:chgData name="Azhar Alhasawi" userId="2d3fbcf8-19f7-4c36-b5ea-8e29751194e6" providerId="ADAL" clId="{C4281A3B-A1CB-4D57-BEE1-D886F85D3A01}" dt="2024-06-27T11:33:59.563" v="701" actId="255"/>
        <pc:sldMkLst>
          <pc:docMk/>
          <pc:sldMk cId="1746823088" sldId="280"/>
        </pc:sldMkLst>
        <pc:spChg chg="mod">
          <ac:chgData name="Azhar Alhasawi" userId="2d3fbcf8-19f7-4c36-b5ea-8e29751194e6" providerId="ADAL" clId="{C4281A3B-A1CB-4D57-BEE1-D886F85D3A01}" dt="2024-06-27T11:33:59.563" v="701" actId="255"/>
          <ac:spMkLst>
            <pc:docMk/>
            <pc:sldMk cId="1746823088" sldId="280"/>
            <ac:spMk id="4" creationId="{F02C86E5-DE74-C2A9-5980-A18474B03D6E}"/>
          </ac:spMkLst>
        </pc:spChg>
        <pc:spChg chg="add mod">
          <ac:chgData name="Azhar Alhasawi" userId="2d3fbcf8-19f7-4c36-b5ea-8e29751194e6" providerId="ADAL" clId="{C4281A3B-A1CB-4D57-BEE1-D886F85D3A01}" dt="2024-06-27T11:31:21.591" v="679" actId="2711"/>
          <ac:spMkLst>
            <pc:docMk/>
            <pc:sldMk cId="1746823088" sldId="280"/>
            <ac:spMk id="7" creationId="{10ADC4CD-CD9F-DCA9-C148-BCF72896B99F}"/>
          </ac:spMkLst>
        </pc:spChg>
        <pc:picChg chg="del">
          <ac:chgData name="Azhar Alhasawi" userId="2d3fbcf8-19f7-4c36-b5ea-8e29751194e6" providerId="ADAL" clId="{C4281A3B-A1CB-4D57-BEE1-D886F85D3A01}" dt="2024-06-23T06:27:42.769" v="470" actId="478"/>
          <ac:picMkLst>
            <pc:docMk/>
            <pc:sldMk cId="1746823088" sldId="280"/>
            <ac:picMk id="5" creationId="{49EB9922-3AE5-8089-56FB-3C4FCC627F71}"/>
          </ac:picMkLst>
        </pc:picChg>
        <pc:picChg chg="add mod">
          <ac:chgData name="Azhar Alhasawi" userId="2d3fbcf8-19f7-4c36-b5ea-8e29751194e6" providerId="ADAL" clId="{C4281A3B-A1CB-4D57-BEE1-D886F85D3A01}" dt="2024-06-23T07:22:15.504" v="479" actId="14100"/>
          <ac:picMkLst>
            <pc:docMk/>
            <pc:sldMk cId="1746823088" sldId="280"/>
            <ac:picMk id="8" creationId="{80CF5B8B-D83D-0F90-578D-F6A366BF11B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ysClr val="windowText" lastClr="000000"/>
                </a:solidFill>
              </a:rPr>
              <a:t>MIC Publication Numbers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Sheet1!$C$2</c:f>
              <c:strCache>
                <c:ptCount val="1"/>
                <c:pt idx="0">
                  <c:v>MIC Pulication Numbers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Sheet1!$C$3:$C$7</c:f>
              <c:numCache>
                <c:formatCode>General</c:formatCode>
                <c:ptCount val="5"/>
                <c:pt idx="0">
                  <c:v>488</c:v>
                </c:pt>
                <c:pt idx="1">
                  <c:v>537</c:v>
                </c:pt>
                <c:pt idx="2">
                  <c:v>737</c:v>
                </c:pt>
                <c:pt idx="3">
                  <c:v>896</c:v>
                </c:pt>
                <c:pt idx="4">
                  <c:v>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8-415C-8C7A-71C208202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929968"/>
        <c:axId val="767931408"/>
        <c:axId val="0"/>
      </c:bar3DChart>
      <c:catAx>
        <c:axId val="767929968"/>
        <c:scaling>
          <c:orientation val="minMax"/>
        </c:scaling>
        <c:delete val="1"/>
        <c:axPos val="b"/>
        <c:majorTickMark val="none"/>
        <c:minorTickMark val="none"/>
        <c:tickLblPos val="nextTo"/>
        <c:crossAx val="767931408"/>
        <c:crosses val="autoZero"/>
        <c:auto val="0"/>
        <c:lblAlgn val="ctr"/>
        <c:lblOffset val="100"/>
        <c:noMultiLvlLbl val="0"/>
      </c:catAx>
      <c:valAx>
        <c:axId val="76793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92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CF61E-4AC7-4FCF-9851-69F32AAF912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8D3F4-BBA3-49C0-81A1-0342DB75B8C1}">
      <dgm:prSet phldrT="[Text]"/>
      <dgm:spPr>
        <a:xfrm>
          <a:off x="1426" y="175320"/>
          <a:ext cx="1391096" cy="540883"/>
        </a:xfrm>
        <a:prstGeom prst="rect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Micrbiology</a:t>
          </a:r>
        </a:p>
      </dgm:t>
    </dgm:pt>
    <dgm:pt modelId="{B9F97B2C-C3AF-4F50-82A6-3FC209C9DFD8}" type="parTrans" cxnId="{D9F823F1-8972-4292-8649-A1AE690A0DF5}">
      <dgm:prSet/>
      <dgm:spPr/>
      <dgm:t>
        <a:bodyPr/>
        <a:lstStyle/>
        <a:p>
          <a:pPr algn="l"/>
          <a:endParaRPr lang="en-US"/>
        </a:p>
      </dgm:t>
    </dgm:pt>
    <dgm:pt modelId="{CC7C8232-8EF2-4085-ABA7-91D3CFD2CEA2}" type="sibTrans" cxnId="{D9F823F1-8972-4292-8649-A1AE690A0DF5}">
      <dgm:prSet/>
      <dgm:spPr/>
      <dgm:t>
        <a:bodyPr/>
        <a:lstStyle/>
        <a:p>
          <a:pPr algn="l"/>
          <a:endParaRPr lang="en-US"/>
        </a:p>
      </dgm:t>
    </dgm:pt>
    <dgm:pt modelId="{FAE35DEC-5B9F-4699-8907-54C91F6EAC92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 based methods</a:t>
          </a:r>
        </a:p>
      </dgm:t>
    </dgm:pt>
    <dgm:pt modelId="{845006A1-31B7-4618-BCC4-130C950C808F}" type="parTrans" cxnId="{C8B24C37-DAF3-44F6-9221-10A6D3E2E2BB}">
      <dgm:prSet/>
      <dgm:spPr/>
      <dgm:t>
        <a:bodyPr/>
        <a:lstStyle/>
        <a:p>
          <a:pPr algn="l"/>
          <a:endParaRPr lang="en-US"/>
        </a:p>
      </dgm:t>
    </dgm:pt>
    <dgm:pt modelId="{81E0ABCD-31A5-4ED5-A1D7-114B13296EAF}" type="sibTrans" cxnId="{C8B24C37-DAF3-44F6-9221-10A6D3E2E2BB}">
      <dgm:prSet/>
      <dgm:spPr/>
      <dgm:t>
        <a:bodyPr/>
        <a:lstStyle/>
        <a:p>
          <a:pPr algn="l"/>
          <a:endParaRPr lang="en-US"/>
        </a:p>
      </dgm:t>
    </dgm:pt>
    <dgm:pt modelId="{69433A5F-C80D-4C4E-9E8A-51E403A4CD44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Plate counts</a:t>
          </a:r>
        </a:p>
      </dgm:t>
    </dgm:pt>
    <dgm:pt modelId="{7D9A7A99-3A03-43B2-8EEA-A1093B9F484C}" type="parTrans" cxnId="{F8E2E672-EEA1-41A4-9BD5-7F9FB474E153}">
      <dgm:prSet/>
      <dgm:spPr/>
      <dgm:t>
        <a:bodyPr/>
        <a:lstStyle/>
        <a:p>
          <a:pPr algn="l"/>
          <a:endParaRPr lang="en-US"/>
        </a:p>
      </dgm:t>
    </dgm:pt>
    <dgm:pt modelId="{BA2ACDE1-0953-4800-967F-F51264BEA1D8}" type="sibTrans" cxnId="{F8E2E672-EEA1-41A4-9BD5-7F9FB474E153}">
      <dgm:prSet/>
      <dgm:spPr/>
      <dgm:t>
        <a:bodyPr/>
        <a:lstStyle/>
        <a:p>
          <a:pPr algn="l"/>
          <a:endParaRPr lang="en-US"/>
        </a:p>
      </dgm:t>
    </dgm:pt>
    <dgm:pt modelId="{3472C09E-A48D-4A98-B8FE-110102E9A21E}">
      <dgm:prSet phldrT="[Text]"/>
      <dgm:spPr>
        <a:xfrm>
          <a:off x="1587276" y="175320"/>
          <a:ext cx="1391096" cy="540883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Microscopy </a:t>
          </a:r>
        </a:p>
      </dgm:t>
    </dgm:pt>
    <dgm:pt modelId="{100139DE-E17E-494C-9DE9-59D3F5095E23}" type="parTrans" cxnId="{762914A1-9A9F-4B96-A227-5EDA4BD04F67}">
      <dgm:prSet/>
      <dgm:spPr/>
      <dgm:t>
        <a:bodyPr/>
        <a:lstStyle/>
        <a:p>
          <a:pPr algn="l"/>
          <a:endParaRPr lang="en-US"/>
        </a:p>
      </dgm:t>
    </dgm:pt>
    <dgm:pt modelId="{D5E6DDAB-BE87-4509-BA0E-C9BD956A1F34}" type="sibTrans" cxnId="{762914A1-9A9F-4B96-A227-5EDA4BD04F67}">
      <dgm:prSet/>
      <dgm:spPr/>
      <dgm:t>
        <a:bodyPr/>
        <a:lstStyle/>
        <a:p>
          <a:pPr algn="l"/>
          <a:endParaRPr lang="en-US"/>
        </a:p>
      </dgm:t>
    </dgm:pt>
    <dgm:pt modelId="{A49692E3-B9F7-4253-AD63-5EA60E530A20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Light microscopy</a:t>
          </a:r>
        </a:p>
      </dgm:t>
    </dgm:pt>
    <dgm:pt modelId="{D42572FD-45AA-429C-AB13-03DEBEF2B272}" type="parTrans" cxnId="{C98FCCB9-473A-4159-A78A-4339006018B1}">
      <dgm:prSet/>
      <dgm:spPr/>
      <dgm:t>
        <a:bodyPr/>
        <a:lstStyle/>
        <a:p>
          <a:pPr algn="l"/>
          <a:endParaRPr lang="en-US"/>
        </a:p>
      </dgm:t>
    </dgm:pt>
    <dgm:pt modelId="{93ACFCC9-D046-419A-B7F5-BD47C6F13A54}" type="sibTrans" cxnId="{C98FCCB9-473A-4159-A78A-4339006018B1}">
      <dgm:prSet/>
      <dgm:spPr/>
      <dgm:t>
        <a:bodyPr/>
        <a:lstStyle/>
        <a:p>
          <a:pPr algn="l"/>
          <a:endParaRPr lang="en-US"/>
        </a:p>
      </dgm:t>
    </dgm:pt>
    <dgm:pt modelId="{8D465CD6-1AC3-4AAE-9CD7-563DC26AEC34}">
      <dgm:prSet phldrT="[Text]"/>
      <dgm:spPr>
        <a:xfrm>
          <a:off x="3173126" y="175320"/>
          <a:ext cx="1391096" cy="540883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methods</a:t>
          </a:r>
        </a:p>
      </dgm:t>
    </dgm:pt>
    <dgm:pt modelId="{8BC97F89-E275-4BA6-95E7-CE8895FFAE46}" type="parTrans" cxnId="{B4A77097-C53D-4B91-8C54-4D4B14E334C2}">
      <dgm:prSet/>
      <dgm:spPr/>
      <dgm:t>
        <a:bodyPr/>
        <a:lstStyle/>
        <a:p>
          <a:pPr algn="l"/>
          <a:endParaRPr lang="en-US"/>
        </a:p>
      </dgm:t>
    </dgm:pt>
    <dgm:pt modelId="{2DE09064-DACD-4E14-9CAA-18084FFB6D6F}" type="sibTrans" cxnId="{B4A77097-C53D-4B91-8C54-4D4B14E334C2}">
      <dgm:prSet/>
      <dgm:spPr/>
      <dgm:t>
        <a:bodyPr/>
        <a:lstStyle/>
        <a:p>
          <a:pPr algn="l"/>
          <a:endParaRPr lang="en-US"/>
        </a:p>
      </dgm:t>
    </dgm:pt>
    <dgm:pt modelId="{8897DE11-ACC7-46D6-85EC-F4ED7983746D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FTIR</a:t>
          </a:r>
        </a:p>
      </dgm:t>
    </dgm:pt>
    <dgm:pt modelId="{3D03A7BC-35DC-4B03-89CC-35D88F55F4A1}" type="parTrans" cxnId="{5DFB2AFF-29C3-4A66-8F8D-2D361E0A9970}">
      <dgm:prSet/>
      <dgm:spPr/>
      <dgm:t>
        <a:bodyPr/>
        <a:lstStyle/>
        <a:p>
          <a:pPr algn="l"/>
          <a:endParaRPr lang="en-US"/>
        </a:p>
      </dgm:t>
    </dgm:pt>
    <dgm:pt modelId="{D779FE38-E0CA-455E-B3BE-6C222982BC76}" type="sibTrans" cxnId="{5DFB2AFF-29C3-4A66-8F8D-2D361E0A9970}">
      <dgm:prSet/>
      <dgm:spPr/>
      <dgm:t>
        <a:bodyPr/>
        <a:lstStyle/>
        <a:p>
          <a:pPr algn="l"/>
          <a:endParaRPr lang="en-US"/>
        </a:p>
      </dgm:t>
    </dgm:pt>
    <dgm:pt modelId="{70D803B0-06B1-457D-B709-3FC3E819837B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ATR</a:t>
          </a:r>
        </a:p>
      </dgm:t>
    </dgm:pt>
    <dgm:pt modelId="{DC1DED00-13DF-4867-AAD0-4F28CE51095E}" type="parTrans" cxnId="{EF64028D-8705-4054-9E7D-27B09FC2DC72}">
      <dgm:prSet/>
      <dgm:spPr/>
      <dgm:t>
        <a:bodyPr/>
        <a:lstStyle/>
        <a:p>
          <a:pPr algn="l"/>
          <a:endParaRPr lang="en-US"/>
        </a:p>
      </dgm:t>
    </dgm:pt>
    <dgm:pt modelId="{ABEBAD33-4881-469E-A901-BEF9E31AEB65}" type="sibTrans" cxnId="{EF64028D-8705-4054-9E7D-27B09FC2DC72}">
      <dgm:prSet/>
      <dgm:spPr/>
      <dgm:t>
        <a:bodyPr/>
        <a:lstStyle/>
        <a:p>
          <a:pPr algn="l"/>
          <a:endParaRPr lang="en-US"/>
        </a:p>
      </dgm:t>
    </dgm:pt>
    <dgm:pt modelId="{C3D8E8CB-8C88-45E2-B888-6826BCB01B7C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Most probable number (MPN)</a:t>
          </a:r>
        </a:p>
      </dgm:t>
    </dgm:pt>
    <dgm:pt modelId="{3C8D19BB-8BF9-4794-850D-29CFA4C14E17}" type="parTrans" cxnId="{CA4750D8-5BD8-4356-9BD7-7696F7AD05C0}">
      <dgm:prSet/>
      <dgm:spPr/>
      <dgm:t>
        <a:bodyPr/>
        <a:lstStyle/>
        <a:p>
          <a:pPr algn="l"/>
          <a:endParaRPr lang="en-US"/>
        </a:p>
      </dgm:t>
    </dgm:pt>
    <dgm:pt modelId="{BAB34EFC-1CFE-46AF-9F1E-EE4C718B5CD5}" type="sibTrans" cxnId="{CA4750D8-5BD8-4356-9BD7-7696F7AD05C0}">
      <dgm:prSet/>
      <dgm:spPr/>
      <dgm:t>
        <a:bodyPr/>
        <a:lstStyle/>
        <a:p>
          <a:pPr algn="l"/>
          <a:endParaRPr lang="en-US"/>
        </a:p>
      </dgm:t>
    </dgm:pt>
    <dgm:pt modelId="{BDAFAEAC-BA93-4DBD-9FBE-4D9F58C45686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Test kits to enumerate MIC</a:t>
          </a:r>
        </a:p>
      </dgm:t>
    </dgm:pt>
    <dgm:pt modelId="{F8B0D7C3-45EF-4EF3-8932-FD620FE96726}" type="parTrans" cxnId="{FA071B0F-5648-4DD9-9C53-A5BF8B7AEE23}">
      <dgm:prSet/>
      <dgm:spPr/>
      <dgm:t>
        <a:bodyPr/>
        <a:lstStyle/>
        <a:p>
          <a:pPr algn="l"/>
          <a:endParaRPr lang="en-US"/>
        </a:p>
      </dgm:t>
    </dgm:pt>
    <dgm:pt modelId="{F0504019-90C8-4D45-9B49-C08416A1B1E5}" type="sibTrans" cxnId="{FA071B0F-5648-4DD9-9C53-A5BF8B7AEE23}">
      <dgm:prSet/>
      <dgm:spPr/>
      <dgm:t>
        <a:bodyPr/>
        <a:lstStyle/>
        <a:p>
          <a:pPr algn="l"/>
          <a:endParaRPr lang="en-US"/>
        </a:p>
      </dgm:t>
    </dgm:pt>
    <dgm:pt modelId="{38694FAC-6DCF-4661-BDF0-2E546B003080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2D or 3D optical tomography</a:t>
          </a:r>
        </a:p>
      </dgm:t>
    </dgm:pt>
    <dgm:pt modelId="{B12FEB03-25B6-4405-836A-8782E004057C}" type="parTrans" cxnId="{43DD91BF-AD41-4300-83AD-16A571A54B60}">
      <dgm:prSet/>
      <dgm:spPr/>
      <dgm:t>
        <a:bodyPr/>
        <a:lstStyle/>
        <a:p>
          <a:pPr algn="l"/>
          <a:endParaRPr lang="en-US"/>
        </a:p>
      </dgm:t>
    </dgm:pt>
    <dgm:pt modelId="{5C2A84D4-6848-4C26-B446-991C69C6A64B}" type="sibTrans" cxnId="{43DD91BF-AD41-4300-83AD-16A571A54B60}">
      <dgm:prSet/>
      <dgm:spPr/>
      <dgm:t>
        <a:bodyPr/>
        <a:lstStyle/>
        <a:p>
          <a:pPr algn="l"/>
          <a:endParaRPr lang="en-US"/>
        </a:p>
      </dgm:t>
    </dgm:pt>
    <dgm:pt modelId="{109ADAE7-D777-4AE2-A943-C48DD302FCCA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Confocal laser microscopy</a:t>
          </a:r>
        </a:p>
      </dgm:t>
    </dgm:pt>
    <dgm:pt modelId="{B4A8BEFA-868B-440C-8972-04B816279A80}" type="parTrans" cxnId="{40D4B342-504D-42D3-B299-5AF991F6DCF7}">
      <dgm:prSet/>
      <dgm:spPr/>
      <dgm:t>
        <a:bodyPr/>
        <a:lstStyle/>
        <a:p>
          <a:pPr algn="l"/>
          <a:endParaRPr lang="en-US"/>
        </a:p>
      </dgm:t>
    </dgm:pt>
    <dgm:pt modelId="{DBB7272D-2107-444C-8A1B-54323A801E8D}" type="sibTrans" cxnId="{40D4B342-504D-42D3-B299-5AF991F6DCF7}">
      <dgm:prSet/>
      <dgm:spPr/>
      <dgm:t>
        <a:bodyPr/>
        <a:lstStyle/>
        <a:p>
          <a:pPr algn="l"/>
          <a:endParaRPr lang="en-US"/>
        </a:p>
      </dgm:t>
    </dgm:pt>
    <dgm:pt modelId="{17E32CCA-1257-4B20-A2D2-5F8380FFF389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Electron microscopy</a:t>
          </a:r>
        </a:p>
      </dgm:t>
    </dgm:pt>
    <dgm:pt modelId="{0208D0FD-1D25-4A57-92A4-C90A98780B8F}" type="parTrans" cxnId="{934E22A6-A29E-4214-A34B-F803B7D26708}">
      <dgm:prSet/>
      <dgm:spPr/>
      <dgm:t>
        <a:bodyPr/>
        <a:lstStyle/>
        <a:p>
          <a:pPr algn="l"/>
          <a:endParaRPr lang="en-US"/>
        </a:p>
      </dgm:t>
    </dgm:pt>
    <dgm:pt modelId="{3F1D5803-3403-4B15-8FBF-7C6A0DC4B03B}" type="sibTrans" cxnId="{934E22A6-A29E-4214-A34B-F803B7D26708}">
      <dgm:prSet/>
      <dgm:spPr/>
      <dgm:t>
        <a:bodyPr/>
        <a:lstStyle/>
        <a:p>
          <a:pPr algn="l"/>
          <a:endParaRPr lang="en-US"/>
        </a:p>
      </dgm:t>
    </dgm:pt>
    <dgm:pt modelId="{0E043342-42FF-4307-ACD3-9B812EC6FE39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Atomic force microscopy</a:t>
          </a:r>
        </a:p>
      </dgm:t>
    </dgm:pt>
    <dgm:pt modelId="{12E763A1-91DD-4FCB-AEEF-325FFA3357C3}" type="parTrans" cxnId="{F90CB4C0-184C-4A0F-973A-BA4B82F434D1}">
      <dgm:prSet/>
      <dgm:spPr/>
      <dgm:t>
        <a:bodyPr/>
        <a:lstStyle/>
        <a:p>
          <a:pPr algn="l"/>
          <a:endParaRPr lang="en-US"/>
        </a:p>
      </dgm:t>
    </dgm:pt>
    <dgm:pt modelId="{25E36F53-15F7-442A-A25D-540AFF6B4810}" type="sibTrans" cxnId="{F90CB4C0-184C-4A0F-973A-BA4B82F434D1}">
      <dgm:prSet/>
      <dgm:spPr/>
      <dgm:t>
        <a:bodyPr/>
        <a:lstStyle/>
        <a:p>
          <a:pPr algn="l"/>
          <a:endParaRPr lang="en-US"/>
        </a:p>
      </dgm:t>
    </dgm:pt>
    <dgm:pt modelId="{C0461A8C-4DC9-446C-9616-D3DDAAB28DB7}">
      <dgm:prSet phldrT="[Text]" custT="1"/>
      <dgm:spPr>
        <a:xfrm>
          <a:off x="1587276" y="716204"/>
          <a:ext cx="1391096" cy="2346975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Scanning electron microscopy</a:t>
          </a:r>
        </a:p>
      </dgm:t>
    </dgm:pt>
    <dgm:pt modelId="{36E24524-DFDC-4547-B398-E5EC06B76114}" type="parTrans" cxnId="{44A30D77-E809-4F6E-B930-2F9FF8B35750}">
      <dgm:prSet/>
      <dgm:spPr/>
      <dgm:t>
        <a:bodyPr/>
        <a:lstStyle/>
        <a:p>
          <a:pPr algn="l"/>
          <a:endParaRPr lang="en-US"/>
        </a:p>
      </dgm:t>
    </dgm:pt>
    <dgm:pt modelId="{7691B1E3-93EA-4AD7-816A-BB5F57D0C1AC}" type="sibTrans" cxnId="{44A30D77-E809-4F6E-B930-2F9FF8B35750}">
      <dgm:prSet/>
      <dgm:spPr/>
      <dgm:t>
        <a:bodyPr/>
        <a:lstStyle/>
        <a:p>
          <a:pPr algn="l"/>
          <a:endParaRPr lang="en-US"/>
        </a:p>
      </dgm:t>
    </dgm:pt>
    <dgm:pt modelId="{229D44A6-63B4-4FD6-8AAA-A01B321EA9A4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DNA/RNA/ protein technique</a:t>
          </a:r>
        </a:p>
      </dgm:t>
    </dgm:pt>
    <dgm:pt modelId="{86582E08-31B3-4A4B-BB2A-AAE5245E826C}" type="parTrans" cxnId="{B3F23118-8B7B-44A0-BF23-A8BD1ACF7B10}">
      <dgm:prSet/>
      <dgm:spPr/>
      <dgm:t>
        <a:bodyPr/>
        <a:lstStyle/>
        <a:p>
          <a:pPr algn="l"/>
          <a:endParaRPr lang="en-US"/>
        </a:p>
      </dgm:t>
    </dgm:pt>
    <dgm:pt modelId="{E6B4DFA3-0DF6-4E87-8289-585BAEE46E39}" type="sibTrans" cxnId="{B3F23118-8B7B-44A0-BF23-A8BD1ACF7B10}">
      <dgm:prSet/>
      <dgm:spPr/>
      <dgm:t>
        <a:bodyPr/>
        <a:lstStyle/>
        <a:p>
          <a:pPr algn="l"/>
          <a:endParaRPr lang="en-US"/>
        </a:p>
      </dgm:t>
    </dgm:pt>
    <dgm:pt modelId="{CF06BF5F-4A75-4819-B685-0BDE0F26CA4E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Enzymatic methods</a:t>
          </a:r>
        </a:p>
      </dgm:t>
    </dgm:pt>
    <dgm:pt modelId="{208764F0-85BF-463A-A5B8-A48410874B3A}" type="parTrans" cxnId="{0C2A14A7-2DAD-421C-AE5C-0FC411A8F3A6}">
      <dgm:prSet/>
      <dgm:spPr/>
      <dgm:t>
        <a:bodyPr/>
        <a:lstStyle/>
        <a:p>
          <a:pPr algn="l"/>
          <a:endParaRPr lang="en-US"/>
        </a:p>
      </dgm:t>
    </dgm:pt>
    <dgm:pt modelId="{F726A2DD-7042-453B-8A06-5FC2E7735E68}" type="sibTrans" cxnId="{0C2A14A7-2DAD-421C-AE5C-0FC411A8F3A6}">
      <dgm:prSet/>
      <dgm:spPr/>
      <dgm:t>
        <a:bodyPr/>
        <a:lstStyle/>
        <a:p>
          <a:pPr algn="l"/>
          <a:endParaRPr lang="en-US"/>
        </a:p>
      </dgm:t>
    </dgm:pt>
    <dgm:pt modelId="{D79DA90F-443B-4339-942C-B72C8931E744}">
      <dgm:prSet phldrT="[Text]" custT="1"/>
      <dgm:spPr>
        <a:xfrm>
          <a:off x="1426" y="716204"/>
          <a:ext cx="1391096" cy="2346975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Metabolomics</a:t>
          </a:r>
        </a:p>
      </dgm:t>
    </dgm:pt>
    <dgm:pt modelId="{A31086F8-A85A-4390-87BA-0413E6A3BCD1}" type="parTrans" cxnId="{7CC6E4C4-303B-4236-9C12-D71D26BA5513}">
      <dgm:prSet/>
      <dgm:spPr/>
      <dgm:t>
        <a:bodyPr/>
        <a:lstStyle/>
        <a:p>
          <a:pPr algn="l"/>
          <a:endParaRPr lang="en-US"/>
        </a:p>
      </dgm:t>
    </dgm:pt>
    <dgm:pt modelId="{36739907-6625-4A8C-8B99-073D5946184B}" type="sibTrans" cxnId="{7CC6E4C4-303B-4236-9C12-D71D26BA5513}">
      <dgm:prSet/>
      <dgm:spPr/>
      <dgm:t>
        <a:bodyPr/>
        <a:lstStyle/>
        <a:p>
          <a:pPr algn="l"/>
          <a:endParaRPr lang="en-US"/>
        </a:p>
      </dgm:t>
    </dgm:pt>
    <dgm:pt modelId="{32765D36-21C0-4AF8-8BA8-2C58563E5773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XRD</a:t>
          </a:r>
        </a:p>
      </dgm:t>
    </dgm:pt>
    <dgm:pt modelId="{34A0B13D-1F5C-46C3-9A75-E9766DCB1AB8}" type="parTrans" cxnId="{0BDD9EF3-AFF5-466B-AF06-89C8AF44A13B}">
      <dgm:prSet/>
      <dgm:spPr/>
      <dgm:t>
        <a:bodyPr/>
        <a:lstStyle/>
        <a:p>
          <a:pPr algn="l"/>
          <a:endParaRPr lang="en-US"/>
        </a:p>
      </dgm:t>
    </dgm:pt>
    <dgm:pt modelId="{B134887A-20A2-4027-86FD-A1ED6CFF4F33}" type="sibTrans" cxnId="{0BDD9EF3-AFF5-466B-AF06-89C8AF44A13B}">
      <dgm:prSet/>
      <dgm:spPr/>
      <dgm:t>
        <a:bodyPr/>
        <a:lstStyle/>
        <a:p>
          <a:pPr algn="l"/>
          <a:endParaRPr lang="en-US"/>
        </a:p>
      </dgm:t>
    </dgm:pt>
    <dgm:pt modelId="{C51FC7C6-0973-443F-B45B-6FCEC831C154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EDX</a:t>
          </a:r>
        </a:p>
      </dgm:t>
    </dgm:pt>
    <dgm:pt modelId="{72344261-DB02-4B99-B04D-0C714F0FB962}" type="parTrans" cxnId="{49BC75D8-1B27-4368-8A7E-CEAE8C4E02A3}">
      <dgm:prSet/>
      <dgm:spPr/>
      <dgm:t>
        <a:bodyPr/>
        <a:lstStyle/>
        <a:p>
          <a:pPr algn="l"/>
          <a:endParaRPr lang="en-US"/>
        </a:p>
      </dgm:t>
    </dgm:pt>
    <dgm:pt modelId="{ED34CEE3-5195-4993-B47C-5E1B39E99B07}" type="sibTrans" cxnId="{49BC75D8-1B27-4368-8A7E-CEAE8C4E02A3}">
      <dgm:prSet/>
      <dgm:spPr/>
      <dgm:t>
        <a:bodyPr/>
        <a:lstStyle/>
        <a:p>
          <a:pPr algn="l"/>
          <a:endParaRPr lang="en-US"/>
        </a:p>
      </dgm:t>
    </dgm:pt>
    <dgm:pt modelId="{02E4C2CA-CBB8-4E4A-B007-6142AB41546D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surface profiling</a:t>
          </a:r>
        </a:p>
      </dgm:t>
    </dgm:pt>
    <dgm:pt modelId="{753DD7AD-DF14-4325-9530-5A659AD51BE4}" type="parTrans" cxnId="{6DF30737-C1EC-45B4-BA3D-15DBB17376AD}">
      <dgm:prSet/>
      <dgm:spPr/>
      <dgm:t>
        <a:bodyPr/>
        <a:lstStyle/>
        <a:p>
          <a:pPr algn="l"/>
          <a:endParaRPr lang="en-US"/>
        </a:p>
      </dgm:t>
    </dgm:pt>
    <dgm:pt modelId="{A3BF6608-72C7-4583-8731-B588401DBBD1}" type="sibTrans" cxnId="{6DF30737-C1EC-45B4-BA3D-15DBB17376AD}">
      <dgm:prSet/>
      <dgm:spPr/>
      <dgm:t>
        <a:bodyPr/>
        <a:lstStyle/>
        <a:p>
          <a:pPr algn="l"/>
          <a:endParaRPr lang="en-US"/>
        </a:p>
      </dgm:t>
    </dgm:pt>
    <dgm:pt modelId="{868C6FFD-430D-4FE7-9390-86AF9CA0E601}">
      <dgm:prSet phldrT="[Text]" custT="1"/>
      <dgm:spPr>
        <a:xfrm>
          <a:off x="3173126" y="716204"/>
          <a:ext cx="1391096" cy="2346975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Char char="•"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Raman spectroscopy</a:t>
          </a:r>
        </a:p>
      </dgm:t>
    </dgm:pt>
    <dgm:pt modelId="{59482746-F44A-4481-8E9F-9E6F6CCBE5D4}" type="parTrans" cxnId="{21CDEDB0-BBE8-4C49-A562-80329CD7C9AB}">
      <dgm:prSet/>
      <dgm:spPr/>
      <dgm:t>
        <a:bodyPr/>
        <a:lstStyle/>
        <a:p>
          <a:endParaRPr lang="en-US"/>
        </a:p>
      </dgm:t>
    </dgm:pt>
    <dgm:pt modelId="{A77C2251-1EA8-43CF-9718-35CF61A3D3D4}" type="sibTrans" cxnId="{21CDEDB0-BBE8-4C49-A562-80329CD7C9AB}">
      <dgm:prSet/>
      <dgm:spPr/>
      <dgm:t>
        <a:bodyPr/>
        <a:lstStyle/>
        <a:p>
          <a:endParaRPr lang="en-US"/>
        </a:p>
      </dgm:t>
    </dgm:pt>
    <dgm:pt modelId="{5BC80DBB-7E72-4864-9FCC-35DAF055BD11}" type="pres">
      <dgm:prSet presAssocID="{E30CF61E-4AC7-4FCF-9851-69F32AAF9121}" presName="Name0" presStyleCnt="0">
        <dgm:presLayoutVars>
          <dgm:dir/>
          <dgm:animLvl val="lvl"/>
          <dgm:resizeHandles val="exact"/>
        </dgm:presLayoutVars>
      </dgm:prSet>
      <dgm:spPr/>
    </dgm:pt>
    <dgm:pt modelId="{23DBA113-C844-42ED-8A8C-DB5467642859}" type="pres">
      <dgm:prSet presAssocID="{FDD8D3F4-BBA3-49C0-81A1-0342DB75B8C1}" presName="composite" presStyleCnt="0"/>
      <dgm:spPr/>
    </dgm:pt>
    <dgm:pt modelId="{DC2EC07E-A601-465C-A0A0-D0C00382DC92}" type="pres">
      <dgm:prSet presAssocID="{FDD8D3F4-BBA3-49C0-81A1-0342DB75B8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70D0243-DC6F-45A7-8383-A99EA1374D70}" type="pres">
      <dgm:prSet presAssocID="{FDD8D3F4-BBA3-49C0-81A1-0342DB75B8C1}" presName="desTx" presStyleLbl="alignAccFollowNode1" presStyleIdx="0" presStyleCnt="3">
        <dgm:presLayoutVars>
          <dgm:bulletEnabled val="1"/>
        </dgm:presLayoutVars>
      </dgm:prSet>
      <dgm:spPr/>
    </dgm:pt>
    <dgm:pt modelId="{75ECB8D4-77DE-4AAF-A96E-736C5F298CBB}" type="pres">
      <dgm:prSet presAssocID="{CC7C8232-8EF2-4085-ABA7-91D3CFD2CEA2}" presName="space" presStyleCnt="0"/>
      <dgm:spPr/>
    </dgm:pt>
    <dgm:pt modelId="{FFC8AF37-C4B4-445C-B412-AE0B26F629A7}" type="pres">
      <dgm:prSet presAssocID="{3472C09E-A48D-4A98-B8FE-110102E9A21E}" presName="composite" presStyleCnt="0"/>
      <dgm:spPr/>
    </dgm:pt>
    <dgm:pt modelId="{968BF4DC-607C-4116-9CE6-AAEA5A1F3F30}" type="pres">
      <dgm:prSet presAssocID="{3472C09E-A48D-4A98-B8FE-110102E9A2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66AC933-4CCC-451D-8B72-709E3D5C32FD}" type="pres">
      <dgm:prSet presAssocID="{3472C09E-A48D-4A98-B8FE-110102E9A21E}" presName="desTx" presStyleLbl="alignAccFollowNode1" presStyleIdx="1" presStyleCnt="3">
        <dgm:presLayoutVars>
          <dgm:bulletEnabled val="1"/>
        </dgm:presLayoutVars>
      </dgm:prSet>
      <dgm:spPr/>
    </dgm:pt>
    <dgm:pt modelId="{CBAB3F4F-FFCE-4F69-BFE2-645A7A879508}" type="pres">
      <dgm:prSet presAssocID="{D5E6DDAB-BE87-4509-BA0E-C9BD956A1F34}" presName="space" presStyleCnt="0"/>
      <dgm:spPr/>
    </dgm:pt>
    <dgm:pt modelId="{FF6988E3-A66C-44E0-941B-0EFE94E2FDA3}" type="pres">
      <dgm:prSet presAssocID="{8D465CD6-1AC3-4AAE-9CD7-563DC26AEC34}" presName="composite" presStyleCnt="0"/>
      <dgm:spPr/>
    </dgm:pt>
    <dgm:pt modelId="{EE01E2CC-618B-430E-9DC9-B684D6EFACD1}" type="pres">
      <dgm:prSet presAssocID="{8D465CD6-1AC3-4AAE-9CD7-563DC26AEC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60B94D-5EAC-489F-8E04-6F6A3A73014D}" type="pres">
      <dgm:prSet presAssocID="{8D465CD6-1AC3-4AAE-9CD7-563DC26AEC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B216408-EF32-4014-9E04-414F83EF39C3}" type="presOf" srcId="{229D44A6-63B4-4FD6-8AAA-A01B321EA9A4}" destId="{970D0243-DC6F-45A7-8383-A99EA1374D70}" srcOrd="0" destOrd="4" presId="urn:microsoft.com/office/officeart/2005/8/layout/hList1"/>
    <dgm:cxn modelId="{FA071B0F-5648-4DD9-9C53-A5BF8B7AEE23}" srcId="{FDD8D3F4-BBA3-49C0-81A1-0342DB75B8C1}" destId="{BDAFAEAC-BA93-4DBD-9FBE-4D9F58C45686}" srcOrd="3" destOrd="0" parTransId="{F8B0D7C3-45EF-4EF3-8932-FD620FE96726}" sibTransId="{F0504019-90C8-4D45-9B49-C08416A1B1E5}"/>
    <dgm:cxn modelId="{645C0210-990C-48B1-9F87-471016BC0411}" type="presOf" srcId="{A49692E3-B9F7-4253-AD63-5EA60E530A20}" destId="{266AC933-4CCC-451D-8B72-709E3D5C32FD}" srcOrd="0" destOrd="0" presId="urn:microsoft.com/office/officeart/2005/8/layout/hList1"/>
    <dgm:cxn modelId="{B3F23118-8B7B-44A0-BF23-A8BD1ACF7B10}" srcId="{FDD8D3F4-BBA3-49C0-81A1-0342DB75B8C1}" destId="{229D44A6-63B4-4FD6-8AAA-A01B321EA9A4}" srcOrd="4" destOrd="0" parTransId="{86582E08-31B3-4A4B-BB2A-AAE5245E826C}" sibTransId="{E6B4DFA3-0DF6-4E87-8289-585BAEE46E39}"/>
    <dgm:cxn modelId="{13A95D1E-DCAB-4730-8ECE-8E87006254A1}" type="presOf" srcId="{0E043342-42FF-4307-ACD3-9B812EC6FE39}" destId="{266AC933-4CCC-451D-8B72-709E3D5C32FD}" srcOrd="0" destOrd="3" presId="urn:microsoft.com/office/officeart/2005/8/layout/hList1"/>
    <dgm:cxn modelId="{91163521-ED97-4FA6-B9C2-261B50ABAEC7}" type="presOf" srcId="{3472C09E-A48D-4A98-B8FE-110102E9A21E}" destId="{968BF4DC-607C-4116-9CE6-AAEA5A1F3F30}" srcOrd="0" destOrd="0" presId="urn:microsoft.com/office/officeart/2005/8/layout/hList1"/>
    <dgm:cxn modelId="{A781A62F-63E3-4C97-909D-B3719B668614}" type="presOf" srcId="{868C6FFD-430D-4FE7-9390-86AF9CA0E601}" destId="{E560B94D-5EAC-489F-8E04-6F6A3A73014D}" srcOrd="0" destOrd="5" presId="urn:microsoft.com/office/officeart/2005/8/layout/hList1"/>
    <dgm:cxn modelId="{68E4CD34-7231-48B4-9A52-C37A05FEE1E0}" type="presOf" srcId="{C3D8E8CB-8C88-45E2-B888-6826BCB01B7C}" destId="{970D0243-DC6F-45A7-8383-A99EA1374D70}" srcOrd="0" destOrd="2" presId="urn:microsoft.com/office/officeart/2005/8/layout/hList1"/>
    <dgm:cxn modelId="{6DF30737-C1EC-45B4-BA3D-15DBB17376AD}" srcId="{8D465CD6-1AC3-4AAE-9CD7-563DC26AEC34}" destId="{02E4C2CA-CBB8-4E4A-B007-6142AB41546D}" srcOrd="4" destOrd="0" parTransId="{753DD7AD-DF14-4325-9530-5A659AD51BE4}" sibTransId="{A3BF6608-72C7-4583-8731-B588401DBBD1}"/>
    <dgm:cxn modelId="{C8B24C37-DAF3-44F6-9221-10A6D3E2E2BB}" srcId="{FDD8D3F4-BBA3-49C0-81A1-0342DB75B8C1}" destId="{FAE35DEC-5B9F-4699-8907-54C91F6EAC92}" srcOrd="0" destOrd="0" parTransId="{845006A1-31B7-4618-BCC4-130C950C808F}" sibTransId="{81E0ABCD-31A5-4ED5-A1D7-114B13296EAF}"/>
    <dgm:cxn modelId="{90ED6960-76BE-40C0-B6A2-77A91140FC00}" type="presOf" srcId="{109ADAE7-D777-4AE2-A943-C48DD302FCCA}" destId="{266AC933-4CCC-451D-8B72-709E3D5C32FD}" srcOrd="0" destOrd="1" presId="urn:microsoft.com/office/officeart/2005/8/layout/hList1"/>
    <dgm:cxn modelId="{40D4B342-504D-42D3-B299-5AF991F6DCF7}" srcId="{3472C09E-A48D-4A98-B8FE-110102E9A21E}" destId="{109ADAE7-D777-4AE2-A943-C48DD302FCCA}" srcOrd="1" destOrd="0" parTransId="{B4A8BEFA-868B-440C-8972-04B816279A80}" sibTransId="{DBB7272D-2107-444C-8A1B-54323A801E8D}"/>
    <dgm:cxn modelId="{F8E2E672-EEA1-41A4-9BD5-7F9FB474E153}" srcId="{FDD8D3F4-BBA3-49C0-81A1-0342DB75B8C1}" destId="{69433A5F-C80D-4C4E-9E8A-51E403A4CD44}" srcOrd="1" destOrd="0" parTransId="{7D9A7A99-3A03-43B2-8EEA-A1093B9F484C}" sibTransId="{BA2ACDE1-0953-4800-967F-F51264BEA1D8}"/>
    <dgm:cxn modelId="{F05D6174-96E8-4D62-A0FC-13DC003E89B6}" type="presOf" srcId="{CF06BF5F-4A75-4819-B685-0BDE0F26CA4E}" destId="{970D0243-DC6F-45A7-8383-A99EA1374D70}" srcOrd="0" destOrd="5" presId="urn:microsoft.com/office/officeart/2005/8/layout/hList1"/>
    <dgm:cxn modelId="{D1B6B676-FEC7-42DF-A7BE-20F063E19C82}" type="presOf" srcId="{E30CF61E-4AC7-4FCF-9851-69F32AAF9121}" destId="{5BC80DBB-7E72-4864-9FCC-35DAF055BD11}" srcOrd="0" destOrd="0" presId="urn:microsoft.com/office/officeart/2005/8/layout/hList1"/>
    <dgm:cxn modelId="{44A30D77-E809-4F6E-B930-2F9FF8B35750}" srcId="{3472C09E-A48D-4A98-B8FE-110102E9A21E}" destId="{C0461A8C-4DC9-446C-9616-D3DDAAB28DB7}" srcOrd="5" destOrd="0" parTransId="{36E24524-DFDC-4547-B398-E5EC06B76114}" sibTransId="{7691B1E3-93EA-4AD7-816A-BB5F57D0C1AC}"/>
    <dgm:cxn modelId="{9517D681-6CCB-4682-9CA7-5D4008AF4479}" type="presOf" srcId="{70D803B0-06B1-457D-B709-3FC3E819837B}" destId="{E560B94D-5EAC-489F-8E04-6F6A3A73014D}" srcOrd="0" destOrd="1" presId="urn:microsoft.com/office/officeart/2005/8/layout/hList1"/>
    <dgm:cxn modelId="{EF64028D-8705-4054-9E7D-27B09FC2DC72}" srcId="{8D465CD6-1AC3-4AAE-9CD7-563DC26AEC34}" destId="{70D803B0-06B1-457D-B709-3FC3E819837B}" srcOrd="1" destOrd="0" parTransId="{DC1DED00-13DF-4867-AAD0-4F28CE51095E}" sibTransId="{ABEBAD33-4881-469E-A901-BEF9E31AEB65}"/>
    <dgm:cxn modelId="{B4A77097-C53D-4B91-8C54-4D4B14E334C2}" srcId="{E30CF61E-4AC7-4FCF-9851-69F32AAF9121}" destId="{8D465CD6-1AC3-4AAE-9CD7-563DC26AEC34}" srcOrd="2" destOrd="0" parTransId="{8BC97F89-E275-4BA6-95E7-CE8895FFAE46}" sibTransId="{2DE09064-DACD-4E14-9CAA-18084FFB6D6F}"/>
    <dgm:cxn modelId="{762914A1-9A9F-4B96-A227-5EDA4BD04F67}" srcId="{E30CF61E-4AC7-4FCF-9851-69F32AAF9121}" destId="{3472C09E-A48D-4A98-B8FE-110102E9A21E}" srcOrd="1" destOrd="0" parTransId="{100139DE-E17E-494C-9DE9-59D3F5095E23}" sibTransId="{D5E6DDAB-BE87-4509-BA0E-C9BD956A1F34}"/>
    <dgm:cxn modelId="{B26F64A4-27E3-45EF-B3CC-2B6243E81F91}" type="presOf" srcId="{32765D36-21C0-4AF8-8BA8-2C58563E5773}" destId="{E560B94D-5EAC-489F-8E04-6F6A3A73014D}" srcOrd="0" destOrd="2" presId="urn:microsoft.com/office/officeart/2005/8/layout/hList1"/>
    <dgm:cxn modelId="{934E22A6-A29E-4214-A34B-F803B7D26708}" srcId="{3472C09E-A48D-4A98-B8FE-110102E9A21E}" destId="{17E32CCA-1257-4B20-A2D2-5F8380FFF389}" srcOrd="2" destOrd="0" parTransId="{0208D0FD-1D25-4A57-92A4-C90A98780B8F}" sibTransId="{3F1D5803-3403-4B15-8FBF-7C6A0DC4B03B}"/>
    <dgm:cxn modelId="{EC4D97A6-AA45-4795-A0FF-0E66BFD3AC77}" type="presOf" srcId="{38694FAC-6DCF-4661-BDF0-2E546B003080}" destId="{266AC933-4CCC-451D-8B72-709E3D5C32FD}" srcOrd="0" destOrd="4" presId="urn:microsoft.com/office/officeart/2005/8/layout/hList1"/>
    <dgm:cxn modelId="{0C2A14A7-2DAD-421C-AE5C-0FC411A8F3A6}" srcId="{FDD8D3F4-BBA3-49C0-81A1-0342DB75B8C1}" destId="{CF06BF5F-4A75-4819-B685-0BDE0F26CA4E}" srcOrd="5" destOrd="0" parTransId="{208764F0-85BF-463A-A5B8-A48410874B3A}" sibTransId="{F726A2DD-7042-453B-8A06-5FC2E7735E68}"/>
    <dgm:cxn modelId="{21CDEDB0-BBE8-4C49-A562-80329CD7C9AB}" srcId="{8D465CD6-1AC3-4AAE-9CD7-563DC26AEC34}" destId="{868C6FFD-430D-4FE7-9390-86AF9CA0E601}" srcOrd="5" destOrd="0" parTransId="{59482746-F44A-4481-8E9F-9E6F6CCBE5D4}" sibTransId="{A77C2251-1EA8-43CF-9718-35CF61A3D3D4}"/>
    <dgm:cxn modelId="{214CA4B4-314E-4D47-82BB-BE923D864342}" type="presOf" srcId="{02E4C2CA-CBB8-4E4A-B007-6142AB41546D}" destId="{E560B94D-5EAC-489F-8E04-6F6A3A73014D}" srcOrd="0" destOrd="4" presId="urn:microsoft.com/office/officeart/2005/8/layout/hList1"/>
    <dgm:cxn modelId="{9A0CDAB6-0418-446F-80D6-92D59D1DAC4E}" type="presOf" srcId="{D79DA90F-443B-4339-942C-B72C8931E744}" destId="{970D0243-DC6F-45A7-8383-A99EA1374D70}" srcOrd="0" destOrd="6" presId="urn:microsoft.com/office/officeart/2005/8/layout/hList1"/>
    <dgm:cxn modelId="{C98FCCB9-473A-4159-A78A-4339006018B1}" srcId="{3472C09E-A48D-4A98-B8FE-110102E9A21E}" destId="{A49692E3-B9F7-4253-AD63-5EA60E530A20}" srcOrd="0" destOrd="0" parTransId="{D42572FD-45AA-429C-AB13-03DEBEF2B272}" sibTransId="{93ACFCC9-D046-419A-B7F5-BD47C6F13A54}"/>
    <dgm:cxn modelId="{43DD91BF-AD41-4300-83AD-16A571A54B60}" srcId="{3472C09E-A48D-4A98-B8FE-110102E9A21E}" destId="{38694FAC-6DCF-4661-BDF0-2E546B003080}" srcOrd="4" destOrd="0" parTransId="{B12FEB03-25B6-4405-836A-8782E004057C}" sibTransId="{5C2A84D4-6848-4C26-B446-991C69C6A64B}"/>
    <dgm:cxn modelId="{F90CB4C0-184C-4A0F-973A-BA4B82F434D1}" srcId="{3472C09E-A48D-4A98-B8FE-110102E9A21E}" destId="{0E043342-42FF-4307-ACD3-9B812EC6FE39}" srcOrd="3" destOrd="0" parTransId="{12E763A1-91DD-4FCB-AEEF-325FFA3357C3}" sibTransId="{25E36F53-15F7-442A-A25D-540AFF6B4810}"/>
    <dgm:cxn modelId="{96DD5DC3-14EF-40ED-ADF2-548EE7EDFA6C}" type="presOf" srcId="{17E32CCA-1257-4B20-A2D2-5F8380FFF389}" destId="{266AC933-4CCC-451D-8B72-709E3D5C32FD}" srcOrd="0" destOrd="2" presId="urn:microsoft.com/office/officeart/2005/8/layout/hList1"/>
    <dgm:cxn modelId="{7CC6E4C4-303B-4236-9C12-D71D26BA5513}" srcId="{FDD8D3F4-BBA3-49C0-81A1-0342DB75B8C1}" destId="{D79DA90F-443B-4339-942C-B72C8931E744}" srcOrd="6" destOrd="0" parTransId="{A31086F8-A85A-4390-87BA-0413E6A3BCD1}" sibTransId="{36739907-6625-4A8C-8B99-073D5946184B}"/>
    <dgm:cxn modelId="{8B918ED4-8625-458A-B6AD-B4752D97E959}" type="presOf" srcId="{C51FC7C6-0973-443F-B45B-6FCEC831C154}" destId="{E560B94D-5EAC-489F-8E04-6F6A3A73014D}" srcOrd="0" destOrd="3" presId="urn:microsoft.com/office/officeart/2005/8/layout/hList1"/>
    <dgm:cxn modelId="{CA4750D8-5BD8-4356-9BD7-7696F7AD05C0}" srcId="{FDD8D3F4-BBA3-49C0-81A1-0342DB75B8C1}" destId="{C3D8E8CB-8C88-45E2-B888-6826BCB01B7C}" srcOrd="2" destOrd="0" parTransId="{3C8D19BB-8BF9-4794-850D-29CFA4C14E17}" sibTransId="{BAB34EFC-1CFE-46AF-9F1E-EE4C718B5CD5}"/>
    <dgm:cxn modelId="{49BC75D8-1B27-4368-8A7E-CEAE8C4E02A3}" srcId="{8D465CD6-1AC3-4AAE-9CD7-563DC26AEC34}" destId="{C51FC7C6-0973-443F-B45B-6FCEC831C154}" srcOrd="3" destOrd="0" parTransId="{72344261-DB02-4B99-B04D-0C714F0FB962}" sibTransId="{ED34CEE3-5195-4993-B47C-5E1B39E99B07}"/>
    <dgm:cxn modelId="{391EB9DD-4E04-45A4-A751-157861C8C0A6}" type="presOf" srcId="{69433A5F-C80D-4C4E-9E8A-51E403A4CD44}" destId="{970D0243-DC6F-45A7-8383-A99EA1374D70}" srcOrd="0" destOrd="1" presId="urn:microsoft.com/office/officeart/2005/8/layout/hList1"/>
    <dgm:cxn modelId="{D798C8DF-BA63-4133-B1D7-A6EB182135AE}" type="presOf" srcId="{C0461A8C-4DC9-446C-9616-D3DDAAB28DB7}" destId="{266AC933-4CCC-451D-8B72-709E3D5C32FD}" srcOrd="0" destOrd="5" presId="urn:microsoft.com/office/officeart/2005/8/layout/hList1"/>
    <dgm:cxn modelId="{38D00DE0-498F-486C-90C4-B2792A67D661}" type="presOf" srcId="{8D465CD6-1AC3-4AAE-9CD7-563DC26AEC34}" destId="{EE01E2CC-618B-430E-9DC9-B684D6EFACD1}" srcOrd="0" destOrd="0" presId="urn:microsoft.com/office/officeart/2005/8/layout/hList1"/>
    <dgm:cxn modelId="{3854DDEC-4A7E-4443-9395-8B877AB87A3A}" type="presOf" srcId="{8897DE11-ACC7-46D6-85EC-F4ED7983746D}" destId="{E560B94D-5EAC-489F-8E04-6F6A3A73014D}" srcOrd="0" destOrd="0" presId="urn:microsoft.com/office/officeart/2005/8/layout/hList1"/>
    <dgm:cxn modelId="{D9F823F1-8972-4292-8649-A1AE690A0DF5}" srcId="{E30CF61E-4AC7-4FCF-9851-69F32AAF9121}" destId="{FDD8D3F4-BBA3-49C0-81A1-0342DB75B8C1}" srcOrd="0" destOrd="0" parTransId="{B9F97B2C-C3AF-4F50-82A6-3FC209C9DFD8}" sibTransId="{CC7C8232-8EF2-4085-ABA7-91D3CFD2CEA2}"/>
    <dgm:cxn modelId="{6045DAF1-7E75-4163-9407-2E9A7E8DFB5A}" type="presOf" srcId="{BDAFAEAC-BA93-4DBD-9FBE-4D9F58C45686}" destId="{970D0243-DC6F-45A7-8383-A99EA1374D70}" srcOrd="0" destOrd="3" presId="urn:microsoft.com/office/officeart/2005/8/layout/hList1"/>
    <dgm:cxn modelId="{0BDD9EF3-AFF5-466B-AF06-89C8AF44A13B}" srcId="{8D465CD6-1AC3-4AAE-9CD7-563DC26AEC34}" destId="{32765D36-21C0-4AF8-8BA8-2C58563E5773}" srcOrd="2" destOrd="0" parTransId="{34A0B13D-1F5C-46C3-9A75-E9766DCB1AB8}" sibTransId="{B134887A-20A2-4027-86FD-A1ED6CFF4F33}"/>
    <dgm:cxn modelId="{316A0DF4-1AB2-4221-B3D1-E22ACCF8FA22}" type="presOf" srcId="{FAE35DEC-5B9F-4699-8907-54C91F6EAC92}" destId="{970D0243-DC6F-45A7-8383-A99EA1374D70}" srcOrd="0" destOrd="0" presId="urn:microsoft.com/office/officeart/2005/8/layout/hList1"/>
    <dgm:cxn modelId="{774C30FC-E1CB-43FF-A981-2299D62D4C05}" type="presOf" srcId="{FDD8D3F4-BBA3-49C0-81A1-0342DB75B8C1}" destId="{DC2EC07E-A601-465C-A0A0-D0C00382DC92}" srcOrd="0" destOrd="0" presId="urn:microsoft.com/office/officeart/2005/8/layout/hList1"/>
    <dgm:cxn modelId="{5DFB2AFF-29C3-4A66-8F8D-2D361E0A9970}" srcId="{8D465CD6-1AC3-4AAE-9CD7-563DC26AEC34}" destId="{8897DE11-ACC7-46D6-85EC-F4ED7983746D}" srcOrd="0" destOrd="0" parTransId="{3D03A7BC-35DC-4B03-89CC-35D88F55F4A1}" sibTransId="{D779FE38-E0CA-455E-B3BE-6C222982BC76}"/>
    <dgm:cxn modelId="{AC97E5F0-BE99-4C42-9249-4C9E0BFB783C}" type="presParOf" srcId="{5BC80DBB-7E72-4864-9FCC-35DAF055BD11}" destId="{23DBA113-C844-42ED-8A8C-DB5467642859}" srcOrd="0" destOrd="0" presId="urn:microsoft.com/office/officeart/2005/8/layout/hList1"/>
    <dgm:cxn modelId="{576AB6AB-1F5C-42CE-901F-2DEB3DAE3752}" type="presParOf" srcId="{23DBA113-C844-42ED-8A8C-DB5467642859}" destId="{DC2EC07E-A601-465C-A0A0-D0C00382DC92}" srcOrd="0" destOrd="0" presId="urn:microsoft.com/office/officeart/2005/8/layout/hList1"/>
    <dgm:cxn modelId="{E6F64D58-100C-41A8-8FEA-E92B5A46C741}" type="presParOf" srcId="{23DBA113-C844-42ED-8A8C-DB5467642859}" destId="{970D0243-DC6F-45A7-8383-A99EA1374D70}" srcOrd="1" destOrd="0" presId="urn:microsoft.com/office/officeart/2005/8/layout/hList1"/>
    <dgm:cxn modelId="{5DFCF383-3A7C-46B4-A2E4-672EC120781C}" type="presParOf" srcId="{5BC80DBB-7E72-4864-9FCC-35DAF055BD11}" destId="{75ECB8D4-77DE-4AAF-A96E-736C5F298CBB}" srcOrd="1" destOrd="0" presId="urn:microsoft.com/office/officeart/2005/8/layout/hList1"/>
    <dgm:cxn modelId="{91350B8F-72D1-4030-9547-AB1E4ABA0331}" type="presParOf" srcId="{5BC80DBB-7E72-4864-9FCC-35DAF055BD11}" destId="{FFC8AF37-C4B4-445C-B412-AE0B26F629A7}" srcOrd="2" destOrd="0" presId="urn:microsoft.com/office/officeart/2005/8/layout/hList1"/>
    <dgm:cxn modelId="{9D130308-A254-433B-BA70-EE251171841F}" type="presParOf" srcId="{FFC8AF37-C4B4-445C-B412-AE0B26F629A7}" destId="{968BF4DC-607C-4116-9CE6-AAEA5A1F3F30}" srcOrd="0" destOrd="0" presId="urn:microsoft.com/office/officeart/2005/8/layout/hList1"/>
    <dgm:cxn modelId="{A3D25E1F-1E80-4D00-BAFF-692C25D13C4C}" type="presParOf" srcId="{FFC8AF37-C4B4-445C-B412-AE0B26F629A7}" destId="{266AC933-4CCC-451D-8B72-709E3D5C32FD}" srcOrd="1" destOrd="0" presId="urn:microsoft.com/office/officeart/2005/8/layout/hList1"/>
    <dgm:cxn modelId="{5CB48908-7D0B-417C-B153-1B6E6D5CF683}" type="presParOf" srcId="{5BC80DBB-7E72-4864-9FCC-35DAF055BD11}" destId="{CBAB3F4F-FFCE-4F69-BFE2-645A7A879508}" srcOrd="3" destOrd="0" presId="urn:microsoft.com/office/officeart/2005/8/layout/hList1"/>
    <dgm:cxn modelId="{5B76CCEE-602A-4F52-9BA9-D8F918D5E23A}" type="presParOf" srcId="{5BC80DBB-7E72-4864-9FCC-35DAF055BD11}" destId="{FF6988E3-A66C-44E0-941B-0EFE94E2FDA3}" srcOrd="4" destOrd="0" presId="urn:microsoft.com/office/officeart/2005/8/layout/hList1"/>
    <dgm:cxn modelId="{AC7ACA19-3322-429E-9610-C8AF5CA005A2}" type="presParOf" srcId="{FF6988E3-A66C-44E0-941B-0EFE94E2FDA3}" destId="{EE01E2CC-618B-430E-9DC9-B684D6EFACD1}" srcOrd="0" destOrd="0" presId="urn:microsoft.com/office/officeart/2005/8/layout/hList1"/>
    <dgm:cxn modelId="{02AA4843-A7BD-479E-9DBB-3CB75D702E5E}" type="presParOf" srcId="{FF6988E3-A66C-44E0-941B-0EFE94E2FDA3}" destId="{E560B94D-5EAC-489F-8E04-6F6A3A7301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08E91-6E39-4B28-9D7C-C9D77C449C5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AAD57D9-D1C2-42CA-83EB-481F096C631F}">
      <dgm:prSet phldrT="[Text]"/>
      <dgm:spPr>
        <a:xfrm>
          <a:off x="2386741" y="653460"/>
          <a:ext cx="867469" cy="449137"/>
        </a:xfrm>
        <a:prstGeom prst="rect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Control Measure</a:t>
          </a:r>
        </a:p>
      </dgm:t>
    </dgm:pt>
    <dgm:pt modelId="{24645B1D-CD04-49B0-9BE2-6A70FEB59AB5}" type="parTrans" cxnId="{20C84994-BE7C-436E-B10F-F42A281549A1}">
      <dgm:prSet/>
      <dgm:spPr/>
      <dgm:t>
        <a:bodyPr/>
        <a:lstStyle/>
        <a:p>
          <a:endParaRPr lang="en-US"/>
        </a:p>
      </dgm:t>
    </dgm:pt>
    <dgm:pt modelId="{CD0D0B08-A159-44C6-8EA8-93EF2C04CC7B}" type="sibTrans" cxnId="{20C84994-BE7C-436E-B10F-F42A281549A1}">
      <dgm:prSet/>
      <dgm:spPr>
        <a:xfrm>
          <a:off x="2560235" y="1002788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7FE9F0E-BE29-45AB-AD84-E50DBDD81A83}">
      <dgm:prSet phldrT="[Text]"/>
      <dgm:spPr>
        <a:xfrm>
          <a:off x="59114" y="1362098"/>
          <a:ext cx="867469" cy="449137"/>
        </a:xfrm>
        <a:prstGeom prst="rect">
          <a:avLst/>
        </a:prstGeom>
        <a:solidFill>
          <a:srgbClr val="ED7D31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Biocide</a:t>
          </a:r>
        </a:p>
      </dgm:t>
    </dgm:pt>
    <dgm:pt modelId="{C7C59395-1C02-48A6-82BB-81DB9F9BCFCF}" type="parTrans" cxnId="{EABEFDFC-8E9B-4157-B45C-BC53518381C3}">
      <dgm:prSet/>
      <dgm:spPr>
        <a:xfrm>
          <a:off x="492849" y="1102597"/>
          <a:ext cx="2327626" cy="259501"/>
        </a:xfrm>
        <a:custGeom>
          <a:avLst/>
          <a:gdLst/>
          <a:ahLst/>
          <a:cxnLst/>
          <a:rect l="0" t="0" r="0" b="0"/>
          <a:pathLst>
            <a:path>
              <a:moveTo>
                <a:pt x="2229567" y="0"/>
              </a:moveTo>
              <a:lnTo>
                <a:pt x="2229567" y="148185"/>
              </a:lnTo>
              <a:lnTo>
                <a:pt x="0" y="148185"/>
              </a:lnTo>
              <a:lnTo>
                <a:pt x="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6B7B4F8-246B-431B-911C-91F2AA0A8317}" type="sibTrans" cxnId="{EABEFDFC-8E9B-4157-B45C-BC53518381C3}">
      <dgm:prSet/>
      <dgm:spPr>
        <a:xfrm>
          <a:off x="232608" y="1711427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5000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F7137C4-A347-4EFA-B417-7EF821D46932}">
      <dgm:prSet phldrT="[Text]"/>
      <dgm:spPr>
        <a:xfrm>
          <a:off x="1222928" y="1362098"/>
          <a:ext cx="867469" cy="449137"/>
        </a:xfrm>
        <a:prstGeom prst="rect">
          <a:avLst/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Protective coating</a:t>
          </a:r>
        </a:p>
      </dgm:t>
    </dgm:pt>
    <dgm:pt modelId="{26AFC150-10CD-471C-B735-0ADFEDCB63DE}" type="parTrans" cxnId="{98C9533F-CCF3-400F-9EC8-5EE64F01FF38}">
      <dgm:prSet/>
      <dgm:spPr>
        <a:xfrm>
          <a:off x="1656663" y="1102597"/>
          <a:ext cx="1163813" cy="259501"/>
        </a:xfrm>
        <a:custGeom>
          <a:avLst/>
          <a:gdLst/>
          <a:ahLst/>
          <a:cxnLst/>
          <a:rect l="0" t="0" r="0" b="0"/>
          <a:pathLst>
            <a:path>
              <a:moveTo>
                <a:pt x="1114783" y="0"/>
              </a:moveTo>
              <a:lnTo>
                <a:pt x="1114783" y="148185"/>
              </a:lnTo>
              <a:lnTo>
                <a:pt x="0" y="148185"/>
              </a:lnTo>
              <a:lnTo>
                <a:pt x="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209F1F1-BAD2-4F31-8758-742A4EF65D9E}" type="sibTrans" cxnId="{98C9533F-CCF3-400F-9EC8-5EE64F01FF38}">
      <dgm:prSet/>
      <dgm:spPr>
        <a:xfrm>
          <a:off x="1396422" y="1711427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677650"/>
              <a:satOff val="25000"/>
              <a:lumOff val="-367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B4830C9-7173-4FA4-8278-DA08E81A1F6D}">
      <dgm:prSet phldrT="[Text]"/>
      <dgm:spPr>
        <a:xfrm>
          <a:off x="3550555" y="1362098"/>
          <a:ext cx="867469" cy="449137"/>
        </a:xfrm>
        <a:prstGeom prst="rect">
          <a:avLst/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UV treatment</a:t>
          </a:r>
        </a:p>
      </dgm:t>
    </dgm:pt>
    <dgm:pt modelId="{59F22729-E8E1-4A5E-A948-754014DB8219}" type="parTrans" cxnId="{1259FE9B-4E5C-4F02-8C78-2EDD1D01D4BB}">
      <dgm:prSet/>
      <dgm:spPr>
        <a:xfrm>
          <a:off x="2820476" y="1102597"/>
          <a:ext cx="1163813" cy="25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5"/>
              </a:lnTo>
              <a:lnTo>
                <a:pt x="1114783" y="148185"/>
              </a:lnTo>
              <a:lnTo>
                <a:pt x="1114783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26A17D7-F071-4B8D-87B1-D5288B26EB5D}" type="sibTrans" cxnId="{1259FE9B-4E5C-4F02-8C78-2EDD1D01D4BB}">
      <dgm:prSet/>
      <dgm:spPr>
        <a:xfrm>
          <a:off x="3724049" y="1711427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032949"/>
              <a:satOff val="75000"/>
              <a:lumOff val="-1102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B07CF47-1D8B-455E-B213-07506CDBF9FB}">
      <dgm:prSet phldrT="[Text]"/>
      <dgm:spPr>
        <a:xfrm>
          <a:off x="2386741" y="1362098"/>
          <a:ext cx="867469" cy="449137"/>
        </a:xfrm>
        <a:prstGeom prst="rec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Cathodic protection</a:t>
          </a:r>
        </a:p>
      </dgm:t>
    </dgm:pt>
    <dgm:pt modelId="{85A14CC5-8D74-4FA4-B136-301137C43438}" type="parTrans" cxnId="{70F8280C-F6FC-40F3-9191-67B7B74F6661}">
      <dgm:prSet/>
      <dgm:spPr>
        <a:xfrm>
          <a:off x="2774756" y="1102597"/>
          <a:ext cx="91440" cy="259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46482D8-6386-48A9-8D18-F6EAF8AE4C49}" type="sibTrans" cxnId="{70F8280C-F6FC-40F3-9191-67B7B74F6661}">
      <dgm:prSet/>
      <dgm:spPr>
        <a:xfrm>
          <a:off x="2560235" y="1711427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220935E-AE64-47A3-8ED9-0047B65137C0}">
      <dgm:prSet phldrT="[Text]"/>
      <dgm:spPr>
        <a:xfrm>
          <a:off x="4714368" y="1362098"/>
          <a:ext cx="867469" cy="449137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Corrosion inhibitors</a:t>
          </a:r>
        </a:p>
      </dgm:t>
    </dgm:pt>
    <dgm:pt modelId="{67C6E065-AACB-488D-B03A-65965F57F984}" type="parTrans" cxnId="{E6015DA6-0E14-4AB8-B241-2E4845E385A7}">
      <dgm:prSet/>
      <dgm:spPr>
        <a:xfrm>
          <a:off x="2820476" y="1102597"/>
          <a:ext cx="2327626" cy="259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5"/>
              </a:lnTo>
              <a:lnTo>
                <a:pt x="2229567" y="148185"/>
              </a:lnTo>
              <a:lnTo>
                <a:pt x="2229567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5EAD644-AE8B-4B2C-863C-FC1FF588F18B}" type="sibTrans" cxnId="{E6015DA6-0E14-4AB8-B241-2E4845E385A7}">
      <dgm:prSet/>
      <dgm:spPr>
        <a:xfrm>
          <a:off x="4887862" y="1711427"/>
          <a:ext cx="780722" cy="14971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1CE0E84-2DC7-4A95-A200-3A109B6F3EC7}" type="pres">
      <dgm:prSet presAssocID="{3E008E91-6E39-4B28-9D7C-C9D77C449C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2C10BE-1C9A-44ED-A706-D20B8EB89862}" type="pres">
      <dgm:prSet presAssocID="{9AAD57D9-D1C2-42CA-83EB-481F096C631F}" presName="hierRoot1" presStyleCnt="0">
        <dgm:presLayoutVars>
          <dgm:hierBranch val="init"/>
        </dgm:presLayoutVars>
      </dgm:prSet>
      <dgm:spPr/>
    </dgm:pt>
    <dgm:pt modelId="{A0659693-DFE7-4C8B-B6FC-76A1DF0A3CE7}" type="pres">
      <dgm:prSet presAssocID="{9AAD57D9-D1C2-42CA-83EB-481F096C631F}" presName="rootComposite1" presStyleCnt="0"/>
      <dgm:spPr/>
    </dgm:pt>
    <dgm:pt modelId="{4AE9D7B7-2FDC-455D-A2EF-F3B258812187}" type="pres">
      <dgm:prSet presAssocID="{9AAD57D9-D1C2-42CA-83EB-481F096C631F}" presName="rootText1" presStyleLbl="node0" presStyleIdx="0" presStyleCnt="1">
        <dgm:presLayoutVars>
          <dgm:chMax/>
          <dgm:chPref val="3"/>
        </dgm:presLayoutVars>
      </dgm:prSet>
      <dgm:spPr/>
    </dgm:pt>
    <dgm:pt modelId="{E1B3BC27-E858-4051-AED1-6C7A13813F1C}" type="pres">
      <dgm:prSet presAssocID="{9AAD57D9-D1C2-42CA-83EB-481F096C631F}" presName="titleText1" presStyleLbl="fgAcc0" presStyleIdx="0" presStyleCnt="1">
        <dgm:presLayoutVars>
          <dgm:chMax val="0"/>
          <dgm:chPref val="0"/>
        </dgm:presLayoutVars>
      </dgm:prSet>
      <dgm:spPr/>
    </dgm:pt>
    <dgm:pt modelId="{B7F5DB20-8493-4BD4-A7AB-14286A072270}" type="pres">
      <dgm:prSet presAssocID="{9AAD57D9-D1C2-42CA-83EB-481F096C631F}" presName="rootConnector1" presStyleLbl="node1" presStyleIdx="0" presStyleCnt="5"/>
      <dgm:spPr/>
    </dgm:pt>
    <dgm:pt modelId="{488E61BE-7EC8-4A3B-B332-C7B56085DAFB}" type="pres">
      <dgm:prSet presAssocID="{9AAD57D9-D1C2-42CA-83EB-481F096C631F}" presName="hierChild2" presStyleCnt="0"/>
      <dgm:spPr/>
    </dgm:pt>
    <dgm:pt modelId="{291438E1-BB91-47AF-9E49-EE26CC25EE8C}" type="pres">
      <dgm:prSet presAssocID="{C7C59395-1C02-48A6-82BB-81DB9F9BCFCF}" presName="Name37" presStyleLbl="parChTrans1D2" presStyleIdx="0" presStyleCnt="5"/>
      <dgm:spPr/>
    </dgm:pt>
    <dgm:pt modelId="{157F92E8-F213-4E3A-A7D0-9EDD1814420E}" type="pres">
      <dgm:prSet presAssocID="{37FE9F0E-BE29-45AB-AD84-E50DBDD81A83}" presName="hierRoot2" presStyleCnt="0">
        <dgm:presLayoutVars>
          <dgm:hierBranch val="init"/>
        </dgm:presLayoutVars>
      </dgm:prSet>
      <dgm:spPr/>
    </dgm:pt>
    <dgm:pt modelId="{2F86CFE2-A66B-4F23-BCB8-A20F7D6006B5}" type="pres">
      <dgm:prSet presAssocID="{37FE9F0E-BE29-45AB-AD84-E50DBDD81A83}" presName="rootComposite" presStyleCnt="0"/>
      <dgm:spPr/>
    </dgm:pt>
    <dgm:pt modelId="{1581D289-C953-4485-8843-481C44EA7C5E}" type="pres">
      <dgm:prSet presAssocID="{37FE9F0E-BE29-45AB-AD84-E50DBDD81A83}" presName="rootText" presStyleLbl="node1" presStyleIdx="0" presStyleCnt="5">
        <dgm:presLayoutVars>
          <dgm:chMax/>
          <dgm:chPref val="3"/>
        </dgm:presLayoutVars>
      </dgm:prSet>
      <dgm:spPr/>
    </dgm:pt>
    <dgm:pt modelId="{0A287BD0-E17D-4A6A-AB02-30145E5FCF0B}" type="pres">
      <dgm:prSet presAssocID="{37FE9F0E-BE29-45AB-AD84-E50DBDD81A83}" presName="titleText2" presStyleLbl="fgAcc1" presStyleIdx="0" presStyleCnt="5">
        <dgm:presLayoutVars>
          <dgm:chMax val="0"/>
          <dgm:chPref val="0"/>
        </dgm:presLayoutVars>
      </dgm:prSet>
      <dgm:spPr/>
    </dgm:pt>
    <dgm:pt modelId="{180C4449-6B6A-46C0-B994-39103B1728D7}" type="pres">
      <dgm:prSet presAssocID="{37FE9F0E-BE29-45AB-AD84-E50DBDD81A83}" presName="rootConnector" presStyleLbl="node2" presStyleIdx="0" presStyleCnt="0"/>
      <dgm:spPr/>
    </dgm:pt>
    <dgm:pt modelId="{AB0216DB-1365-4AE3-99D2-463588069603}" type="pres">
      <dgm:prSet presAssocID="{37FE9F0E-BE29-45AB-AD84-E50DBDD81A83}" presName="hierChild4" presStyleCnt="0"/>
      <dgm:spPr/>
    </dgm:pt>
    <dgm:pt modelId="{0D5F2DA7-9231-4459-89AD-BE8B4A2F24A1}" type="pres">
      <dgm:prSet presAssocID="{37FE9F0E-BE29-45AB-AD84-E50DBDD81A83}" presName="hierChild5" presStyleCnt="0"/>
      <dgm:spPr/>
    </dgm:pt>
    <dgm:pt modelId="{AACB3926-0175-487B-B8AE-6347C84A7FEC}" type="pres">
      <dgm:prSet presAssocID="{26AFC150-10CD-471C-B735-0ADFEDCB63DE}" presName="Name37" presStyleLbl="parChTrans1D2" presStyleIdx="1" presStyleCnt="5"/>
      <dgm:spPr/>
    </dgm:pt>
    <dgm:pt modelId="{B4E76524-9EDD-4028-B145-BEB6B54B7900}" type="pres">
      <dgm:prSet presAssocID="{BF7137C4-A347-4EFA-B417-7EF821D46932}" presName="hierRoot2" presStyleCnt="0">
        <dgm:presLayoutVars>
          <dgm:hierBranch val="init"/>
        </dgm:presLayoutVars>
      </dgm:prSet>
      <dgm:spPr/>
    </dgm:pt>
    <dgm:pt modelId="{D0567953-02AC-4A29-98B1-13603B8B1438}" type="pres">
      <dgm:prSet presAssocID="{BF7137C4-A347-4EFA-B417-7EF821D46932}" presName="rootComposite" presStyleCnt="0"/>
      <dgm:spPr/>
    </dgm:pt>
    <dgm:pt modelId="{C4791785-73BC-4D8E-BAEB-D28D988E3B80}" type="pres">
      <dgm:prSet presAssocID="{BF7137C4-A347-4EFA-B417-7EF821D46932}" presName="rootText" presStyleLbl="node1" presStyleIdx="1" presStyleCnt="5">
        <dgm:presLayoutVars>
          <dgm:chMax/>
          <dgm:chPref val="3"/>
        </dgm:presLayoutVars>
      </dgm:prSet>
      <dgm:spPr/>
    </dgm:pt>
    <dgm:pt modelId="{1CFA6CBA-594E-4BEF-AE4A-5B0098E79600}" type="pres">
      <dgm:prSet presAssocID="{BF7137C4-A347-4EFA-B417-7EF821D46932}" presName="titleText2" presStyleLbl="fgAcc1" presStyleIdx="1" presStyleCnt="5">
        <dgm:presLayoutVars>
          <dgm:chMax val="0"/>
          <dgm:chPref val="0"/>
        </dgm:presLayoutVars>
      </dgm:prSet>
      <dgm:spPr/>
    </dgm:pt>
    <dgm:pt modelId="{44BBBA4F-70D7-46D3-9009-DEB027999A57}" type="pres">
      <dgm:prSet presAssocID="{BF7137C4-A347-4EFA-B417-7EF821D46932}" presName="rootConnector" presStyleLbl="node2" presStyleIdx="0" presStyleCnt="0"/>
      <dgm:spPr/>
    </dgm:pt>
    <dgm:pt modelId="{EB299F73-F106-48E1-8531-A13F28ABDB49}" type="pres">
      <dgm:prSet presAssocID="{BF7137C4-A347-4EFA-B417-7EF821D46932}" presName="hierChild4" presStyleCnt="0"/>
      <dgm:spPr/>
    </dgm:pt>
    <dgm:pt modelId="{51403D3A-F158-4DA6-8D54-CD2F84008840}" type="pres">
      <dgm:prSet presAssocID="{BF7137C4-A347-4EFA-B417-7EF821D46932}" presName="hierChild5" presStyleCnt="0"/>
      <dgm:spPr/>
    </dgm:pt>
    <dgm:pt modelId="{1AA0ED8D-E550-41D2-8590-7A82B1A2D3A6}" type="pres">
      <dgm:prSet presAssocID="{85A14CC5-8D74-4FA4-B136-301137C43438}" presName="Name37" presStyleLbl="parChTrans1D2" presStyleIdx="2" presStyleCnt="5"/>
      <dgm:spPr/>
    </dgm:pt>
    <dgm:pt modelId="{15300004-79F5-4E52-AD5B-137217C8E5F1}" type="pres">
      <dgm:prSet presAssocID="{AB07CF47-1D8B-455E-B213-07506CDBF9FB}" presName="hierRoot2" presStyleCnt="0">
        <dgm:presLayoutVars>
          <dgm:hierBranch val="init"/>
        </dgm:presLayoutVars>
      </dgm:prSet>
      <dgm:spPr/>
    </dgm:pt>
    <dgm:pt modelId="{E830AA69-AABE-405D-8CA9-CB2BD74473C0}" type="pres">
      <dgm:prSet presAssocID="{AB07CF47-1D8B-455E-B213-07506CDBF9FB}" presName="rootComposite" presStyleCnt="0"/>
      <dgm:spPr/>
    </dgm:pt>
    <dgm:pt modelId="{523255D1-6204-4030-926F-6807E81F0B89}" type="pres">
      <dgm:prSet presAssocID="{AB07CF47-1D8B-455E-B213-07506CDBF9FB}" presName="rootText" presStyleLbl="node1" presStyleIdx="2" presStyleCnt="5">
        <dgm:presLayoutVars>
          <dgm:chMax/>
          <dgm:chPref val="3"/>
        </dgm:presLayoutVars>
      </dgm:prSet>
      <dgm:spPr/>
    </dgm:pt>
    <dgm:pt modelId="{D2F5B2B3-29B8-45C0-9516-826C76F9DF99}" type="pres">
      <dgm:prSet presAssocID="{AB07CF47-1D8B-455E-B213-07506CDBF9FB}" presName="titleText2" presStyleLbl="fgAcc1" presStyleIdx="2" presStyleCnt="5">
        <dgm:presLayoutVars>
          <dgm:chMax val="0"/>
          <dgm:chPref val="0"/>
        </dgm:presLayoutVars>
      </dgm:prSet>
      <dgm:spPr/>
    </dgm:pt>
    <dgm:pt modelId="{3D6B3433-943C-4591-A486-B4342FA817BB}" type="pres">
      <dgm:prSet presAssocID="{AB07CF47-1D8B-455E-B213-07506CDBF9FB}" presName="rootConnector" presStyleLbl="node2" presStyleIdx="0" presStyleCnt="0"/>
      <dgm:spPr/>
    </dgm:pt>
    <dgm:pt modelId="{713D86BD-6181-4CC1-84BF-80BE58F76FE8}" type="pres">
      <dgm:prSet presAssocID="{AB07CF47-1D8B-455E-B213-07506CDBF9FB}" presName="hierChild4" presStyleCnt="0"/>
      <dgm:spPr/>
    </dgm:pt>
    <dgm:pt modelId="{D0D1718E-FDA8-40D6-854F-E0AF6CCADEAF}" type="pres">
      <dgm:prSet presAssocID="{AB07CF47-1D8B-455E-B213-07506CDBF9FB}" presName="hierChild5" presStyleCnt="0"/>
      <dgm:spPr/>
    </dgm:pt>
    <dgm:pt modelId="{497044CD-0B87-4C94-9F26-AEDC0F00FA65}" type="pres">
      <dgm:prSet presAssocID="{59F22729-E8E1-4A5E-A948-754014DB8219}" presName="Name37" presStyleLbl="parChTrans1D2" presStyleIdx="3" presStyleCnt="5"/>
      <dgm:spPr/>
    </dgm:pt>
    <dgm:pt modelId="{0EEEAD8A-8006-4A88-8273-9C5B6BD127A2}" type="pres">
      <dgm:prSet presAssocID="{9B4830C9-7173-4FA4-8278-DA08E81A1F6D}" presName="hierRoot2" presStyleCnt="0">
        <dgm:presLayoutVars>
          <dgm:hierBranch val="init"/>
        </dgm:presLayoutVars>
      </dgm:prSet>
      <dgm:spPr/>
    </dgm:pt>
    <dgm:pt modelId="{F75C686B-C232-4C87-A2F0-91F0BAA5032B}" type="pres">
      <dgm:prSet presAssocID="{9B4830C9-7173-4FA4-8278-DA08E81A1F6D}" presName="rootComposite" presStyleCnt="0"/>
      <dgm:spPr/>
    </dgm:pt>
    <dgm:pt modelId="{15FC8619-1757-40DA-AF58-DFECD997D902}" type="pres">
      <dgm:prSet presAssocID="{9B4830C9-7173-4FA4-8278-DA08E81A1F6D}" presName="rootText" presStyleLbl="node1" presStyleIdx="3" presStyleCnt="5">
        <dgm:presLayoutVars>
          <dgm:chMax/>
          <dgm:chPref val="3"/>
        </dgm:presLayoutVars>
      </dgm:prSet>
      <dgm:spPr/>
    </dgm:pt>
    <dgm:pt modelId="{EA25B14C-F6C5-4A18-8959-9725F147EB62}" type="pres">
      <dgm:prSet presAssocID="{9B4830C9-7173-4FA4-8278-DA08E81A1F6D}" presName="titleText2" presStyleLbl="fgAcc1" presStyleIdx="3" presStyleCnt="5">
        <dgm:presLayoutVars>
          <dgm:chMax val="0"/>
          <dgm:chPref val="0"/>
        </dgm:presLayoutVars>
      </dgm:prSet>
      <dgm:spPr/>
    </dgm:pt>
    <dgm:pt modelId="{53B9B6E0-C99D-49A0-A5A8-0814EC611E51}" type="pres">
      <dgm:prSet presAssocID="{9B4830C9-7173-4FA4-8278-DA08E81A1F6D}" presName="rootConnector" presStyleLbl="node2" presStyleIdx="0" presStyleCnt="0"/>
      <dgm:spPr/>
    </dgm:pt>
    <dgm:pt modelId="{B70AC207-0481-4A45-8A35-88CEE2015400}" type="pres">
      <dgm:prSet presAssocID="{9B4830C9-7173-4FA4-8278-DA08E81A1F6D}" presName="hierChild4" presStyleCnt="0"/>
      <dgm:spPr/>
    </dgm:pt>
    <dgm:pt modelId="{D32D2457-252C-49C8-A57A-0B2011C3816E}" type="pres">
      <dgm:prSet presAssocID="{9B4830C9-7173-4FA4-8278-DA08E81A1F6D}" presName="hierChild5" presStyleCnt="0"/>
      <dgm:spPr/>
    </dgm:pt>
    <dgm:pt modelId="{6BD880DA-2E6D-4794-B8F9-508AAAAF26D0}" type="pres">
      <dgm:prSet presAssocID="{67C6E065-AACB-488D-B03A-65965F57F984}" presName="Name37" presStyleLbl="parChTrans1D2" presStyleIdx="4" presStyleCnt="5"/>
      <dgm:spPr/>
    </dgm:pt>
    <dgm:pt modelId="{CBA156F1-2C68-4F45-8F74-9346D7EEBF3B}" type="pres">
      <dgm:prSet presAssocID="{F220935E-AE64-47A3-8ED9-0047B65137C0}" presName="hierRoot2" presStyleCnt="0">
        <dgm:presLayoutVars>
          <dgm:hierBranch val="init"/>
        </dgm:presLayoutVars>
      </dgm:prSet>
      <dgm:spPr/>
    </dgm:pt>
    <dgm:pt modelId="{37CD2151-5610-4440-BE2A-74C64AF75986}" type="pres">
      <dgm:prSet presAssocID="{F220935E-AE64-47A3-8ED9-0047B65137C0}" presName="rootComposite" presStyleCnt="0"/>
      <dgm:spPr/>
    </dgm:pt>
    <dgm:pt modelId="{B0F5C9B7-F70B-4473-B726-6D4AAFEBE948}" type="pres">
      <dgm:prSet presAssocID="{F220935E-AE64-47A3-8ED9-0047B65137C0}" presName="rootText" presStyleLbl="node1" presStyleIdx="4" presStyleCnt="5">
        <dgm:presLayoutVars>
          <dgm:chMax/>
          <dgm:chPref val="3"/>
        </dgm:presLayoutVars>
      </dgm:prSet>
      <dgm:spPr/>
    </dgm:pt>
    <dgm:pt modelId="{761A848C-EC4C-4877-A0CD-889BC2EF4473}" type="pres">
      <dgm:prSet presAssocID="{F220935E-AE64-47A3-8ED9-0047B65137C0}" presName="titleText2" presStyleLbl="fgAcc1" presStyleIdx="4" presStyleCnt="5">
        <dgm:presLayoutVars>
          <dgm:chMax val="0"/>
          <dgm:chPref val="0"/>
        </dgm:presLayoutVars>
      </dgm:prSet>
      <dgm:spPr/>
    </dgm:pt>
    <dgm:pt modelId="{1A44BBE7-8E48-450C-9E71-F56816E112B1}" type="pres">
      <dgm:prSet presAssocID="{F220935E-AE64-47A3-8ED9-0047B65137C0}" presName="rootConnector" presStyleLbl="node2" presStyleIdx="0" presStyleCnt="0"/>
      <dgm:spPr/>
    </dgm:pt>
    <dgm:pt modelId="{605A7BE9-15F5-4F4F-9D23-6122B61B3C25}" type="pres">
      <dgm:prSet presAssocID="{F220935E-AE64-47A3-8ED9-0047B65137C0}" presName="hierChild4" presStyleCnt="0"/>
      <dgm:spPr/>
    </dgm:pt>
    <dgm:pt modelId="{05552495-C466-4C16-8C14-3F9BF54E20C7}" type="pres">
      <dgm:prSet presAssocID="{F220935E-AE64-47A3-8ED9-0047B65137C0}" presName="hierChild5" presStyleCnt="0"/>
      <dgm:spPr/>
    </dgm:pt>
    <dgm:pt modelId="{D2EDD7A4-02F3-4B29-9C9F-337003791426}" type="pres">
      <dgm:prSet presAssocID="{9AAD57D9-D1C2-42CA-83EB-481F096C631F}" presName="hierChild3" presStyleCnt="0"/>
      <dgm:spPr/>
    </dgm:pt>
  </dgm:ptLst>
  <dgm:cxnLst>
    <dgm:cxn modelId="{70F8280C-F6FC-40F3-9191-67B7B74F6661}" srcId="{9AAD57D9-D1C2-42CA-83EB-481F096C631F}" destId="{AB07CF47-1D8B-455E-B213-07506CDBF9FB}" srcOrd="2" destOrd="0" parTransId="{85A14CC5-8D74-4FA4-B136-301137C43438}" sibTransId="{746482D8-6386-48A9-8D18-F6EAF8AE4C49}"/>
    <dgm:cxn modelId="{E5D92C19-612A-4130-98BF-EF3BC7BD3780}" type="presOf" srcId="{3E008E91-6E39-4B28-9D7C-C9D77C449C51}" destId="{E1CE0E84-2DC7-4A95-A200-3A109B6F3EC7}" srcOrd="0" destOrd="0" presId="urn:microsoft.com/office/officeart/2008/layout/NameandTitleOrganizationalChart"/>
    <dgm:cxn modelId="{1CD5331F-ACAD-4639-8A6F-708049050619}" type="presOf" srcId="{B26A17D7-F071-4B8D-87B1-D5288B26EB5D}" destId="{EA25B14C-F6C5-4A18-8959-9725F147EB62}" srcOrd="0" destOrd="0" presId="urn:microsoft.com/office/officeart/2008/layout/NameandTitleOrganizationalChart"/>
    <dgm:cxn modelId="{332A0826-18D2-4159-9A7B-9D85841E3BA2}" type="presOf" srcId="{C7C59395-1C02-48A6-82BB-81DB9F9BCFCF}" destId="{291438E1-BB91-47AF-9E49-EE26CC25EE8C}" srcOrd="0" destOrd="0" presId="urn:microsoft.com/office/officeart/2008/layout/NameandTitleOrganizationalChart"/>
    <dgm:cxn modelId="{84B59634-E3E7-4A2C-A8EC-9E285FE3B948}" type="presOf" srcId="{F220935E-AE64-47A3-8ED9-0047B65137C0}" destId="{1A44BBE7-8E48-450C-9E71-F56816E112B1}" srcOrd="1" destOrd="0" presId="urn:microsoft.com/office/officeart/2008/layout/NameandTitleOrganizationalChart"/>
    <dgm:cxn modelId="{41A7AF38-E618-451F-B574-2AFB7F75908A}" type="presOf" srcId="{66B7B4F8-246B-431B-911C-91F2AA0A8317}" destId="{0A287BD0-E17D-4A6A-AB02-30145E5FCF0B}" srcOrd="0" destOrd="0" presId="urn:microsoft.com/office/officeart/2008/layout/NameandTitleOrganizationalChart"/>
    <dgm:cxn modelId="{71719439-E314-4311-916A-6228BD1A1796}" type="presOf" srcId="{AB07CF47-1D8B-455E-B213-07506CDBF9FB}" destId="{3D6B3433-943C-4591-A486-B4342FA817BB}" srcOrd="1" destOrd="0" presId="urn:microsoft.com/office/officeart/2008/layout/NameandTitleOrganizationalChart"/>
    <dgm:cxn modelId="{7BF3DE3A-51CE-434B-957D-74ED9E58EF42}" type="presOf" srcId="{9AAD57D9-D1C2-42CA-83EB-481F096C631F}" destId="{B7F5DB20-8493-4BD4-A7AB-14286A072270}" srcOrd="1" destOrd="0" presId="urn:microsoft.com/office/officeart/2008/layout/NameandTitleOrganizationalChart"/>
    <dgm:cxn modelId="{98C9533F-CCF3-400F-9EC8-5EE64F01FF38}" srcId="{9AAD57D9-D1C2-42CA-83EB-481F096C631F}" destId="{BF7137C4-A347-4EFA-B417-7EF821D46932}" srcOrd="1" destOrd="0" parTransId="{26AFC150-10CD-471C-B735-0ADFEDCB63DE}" sibTransId="{E209F1F1-BAD2-4F31-8758-742A4EF65D9E}"/>
    <dgm:cxn modelId="{B6CD2644-FC14-476A-A806-38A98FBF8E7E}" type="presOf" srcId="{9B4830C9-7173-4FA4-8278-DA08E81A1F6D}" destId="{15FC8619-1757-40DA-AF58-DFECD997D902}" srcOrd="0" destOrd="0" presId="urn:microsoft.com/office/officeart/2008/layout/NameandTitleOrganizationalChart"/>
    <dgm:cxn modelId="{E32CFD44-3D0F-483F-BF4F-F5789F95ECEF}" type="presOf" srcId="{746482D8-6386-48A9-8D18-F6EAF8AE4C49}" destId="{D2F5B2B3-29B8-45C0-9516-826C76F9DF99}" srcOrd="0" destOrd="0" presId="urn:microsoft.com/office/officeart/2008/layout/NameandTitleOrganizationalChart"/>
    <dgm:cxn modelId="{47DFE365-5896-4A41-B6A9-F3E415A13AA0}" type="presOf" srcId="{85EAD644-AE8B-4B2C-863C-FC1FF588F18B}" destId="{761A848C-EC4C-4877-A0CD-889BC2EF4473}" srcOrd="0" destOrd="0" presId="urn:microsoft.com/office/officeart/2008/layout/NameandTitleOrganizationalChart"/>
    <dgm:cxn modelId="{E956486A-AB7B-4A5B-B9A9-530EC718E593}" type="presOf" srcId="{37FE9F0E-BE29-45AB-AD84-E50DBDD81A83}" destId="{1581D289-C953-4485-8843-481C44EA7C5E}" srcOrd="0" destOrd="0" presId="urn:microsoft.com/office/officeart/2008/layout/NameandTitleOrganizationalChart"/>
    <dgm:cxn modelId="{46638878-412E-4D8A-BF9D-5FADB81C917A}" type="presOf" srcId="{37FE9F0E-BE29-45AB-AD84-E50DBDD81A83}" destId="{180C4449-6B6A-46C0-B994-39103B1728D7}" srcOrd="1" destOrd="0" presId="urn:microsoft.com/office/officeart/2008/layout/NameandTitleOrganizationalChart"/>
    <dgm:cxn modelId="{0D2B4679-93E2-46EE-9F8B-C4CAA4278BC9}" type="presOf" srcId="{E209F1F1-BAD2-4F31-8758-742A4EF65D9E}" destId="{1CFA6CBA-594E-4BEF-AE4A-5B0098E79600}" srcOrd="0" destOrd="0" presId="urn:microsoft.com/office/officeart/2008/layout/NameandTitleOrganizationalChart"/>
    <dgm:cxn modelId="{2099AE7E-81EE-4F8B-8607-9F7E5D408B93}" type="presOf" srcId="{59F22729-E8E1-4A5E-A948-754014DB8219}" destId="{497044CD-0B87-4C94-9F26-AEDC0F00FA65}" srcOrd="0" destOrd="0" presId="urn:microsoft.com/office/officeart/2008/layout/NameandTitleOrganizationalChart"/>
    <dgm:cxn modelId="{03A5F788-9985-4567-A3C7-A3341FBC4CB5}" type="presOf" srcId="{67C6E065-AACB-488D-B03A-65965F57F984}" destId="{6BD880DA-2E6D-4794-B8F9-508AAAAF26D0}" srcOrd="0" destOrd="0" presId="urn:microsoft.com/office/officeart/2008/layout/NameandTitleOrganizationalChart"/>
    <dgm:cxn modelId="{E1D4E092-05CF-4EF0-BB30-3AB352749382}" type="presOf" srcId="{85A14CC5-8D74-4FA4-B136-301137C43438}" destId="{1AA0ED8D-E550-41D2-8590-7A82B1A2D3A6}" srcOrd="0" destOrd="0" presId="urn:microsoft.com/office/officeart/2008/layout/NameandTitleOrganizationalChart"/>
    <dgm:cxn modelId="{20C84994-BE7C-436E-B10F-F42A281549A1}" srcId="{3E008E91-6E39-4B28-9D7C-C9D77C449C51}" destId="{9AAD57D9-D1C2-42CA-83EB-481F096C631F}" srcOrd="0" destOrd="0" parTransId="{24645B1D-CD04-49B0-9BE2-6A70FEB59AB5}" sibTransId="{CD0D0B08-A159-44C6-8EA8-93EF2C04CC7B}"/>
    <dgm:cxn modelId="{1259FE9B-4E5C-4F02-8C78-2EDD1D01D4BB}" srcId="{9AAD57D9-D1C2-42CA-83EB-481F096C631F}" destId="{9B4830C9-7173-4FA4-8278-DA08E81A1F6D}" srcOrd="3" destOrd="0" parTransId="{59F22729-E8E1-4A5E-A948-754014DB8219}" sibTransId="{B26A17D7-F071-4B8D-87B1-D5288B26EB5D}"/>
    <dgm:cxn modelId="{9765E49D-BD53-410D-8785-B66FE2059FF0}" type="presOf" srcId="{9B4830C9-7173-4FA4-8278-DA08E81A1F6D}" destId="{53B9B6E0-C99D-49A0-A5A8-0814EC611E51}" srcOrd="1" destOrd="0" presId="urn:microsoft.com/office/officeart/2008/layout/NameandTitleOrganizationalChart"/>
    <dgm:cxn modelId="{E6015DA6-0E14-4AB8-B241-2E4845E385A7}" srcId="{9AAD57D9-D1C2-42CA-83EB-481F096C631F}" destId="{F220935E-AE64-47A3-8ED9-0047B65137C0}" srcOrd="4" destOrd="0" parTransId="{67C6E065-AACB-488D-B03A-65965F57F984}" sibTransId="{85EAD644-AE8B-4B2C-863C-FC1FF588F18B}"/>
    <dgm:cxn modelId="{BB8348A8-2F10-4310-B677-BC86E9BCD52D}" type="presOf" srcId="{AB07CF47-1D8B-455E-B213-07506CDBF9FB}" destId="{523255D1-6204-4030-926F-6807E81F0B89}" srcOrd="0" destOrd="0" presId="urn:microsoft.com/office/officeart/2008/layout/NameandTitleOrganizationalChart"/>
    <dgm:cxn modelId="{15D62ACC-A4F3-43B4-B532-6E94E9556A7A}" type="presOf" srcId="{26AFC150-10CD-471C-B735-0ADFEDCB63DE}" destId="{AACB3926-0175-487B-B8AE-6347C84A7FEC}" srcOrd="0" destOrd="0" presId="urn:microsoft.com/office/officeart/2008/layout/NameandTitleOrganizationalChart"/>
    <dgm:cxn modelId="{47D5C1DC-D078-43B9-98B0-D59519BD2836}" type="presOf" srcId="{BF7137C4-A347-4EFA-B417-7EF821D46932}" destId="{44BBBA4F-70D7-46D3-9009-DEB027999A57}" srcOrd="1" destOrd="0" presId="urn:microsoft.com/office/officeart/2008/layout/NameandTitleOrganizationalChart"/>
    <dgm:cxn modelId="{3A4A3CED-60C6-4D98-99A7-AAD1A5EA5AE6}" type="presOf" srcId="{CD0D0B08-A159-44C6-8EA8-93EF2C04CC7B}" destId="{E1B3BC27-E858-4051-AED1-6C7A13813F1C}" srcOrd="0" destOrd="0" presId="urn:microsoft.com/office/officeart/2008/layout/NameandTitleOrganizationalChart"/>
    <dgm:cxn modelId="{E9FAC9ED-E71A-44C3-9FEF-4F38F487E8CD}" type="presOf" srcId="{BF7137C4-A347-4EFA-B417-7EF821D46932}" destId="{C4791785-73BC-4D8E-BAEB-D28D988E3B80}" srcOrd="0" destOrd="0" presId="urn:microsoft.com/office/officeart/2008/layout/NameandTitleOrganizationalChart"/>
    <dgm:cxn modelId="{BEFF85FA-77E3-43C4-82DF-4E29271C3205}" type="presOf" srcId="{9AAD57D9-D1C2-42CA-83EB-481F096C631F}" destId="{4AE9D7B7-2FDC-455D-A2EF-F3B258812187}" srcOrd="0" destOrd="0" presId="urn:microsoft.com/office/officeart/2008/layout/NameandTitleOrganizationalChart"/>
    <dgm:cxn modelId="{92092CFC-A5C6-4510-B2C5-5812761C1D35}" type="presOf" srcId="{F220935E-AE64-47A3-8ED9-0047B65137C0}" destId="{B0F5C9B7-F70B-4473-B726-6D4AAFEBE948}" srcOrd="0" destOrd="0" presId="urn:microsoft.com/office/officeart/2008/layout/NameandTitleOrganizationalChart"/>
    <dgm:cxn modelId="{EABEFDFC-8E9B-4157-B45C-BC53518381C3}" srcId="{9AAD57D9-D1C2-42CA-83EB-481F096C631F}" destId="{37FE9F0E-BE29-45AB-AD84-E50DBDD81A83}" srcOrd="0" destOrd="0" parTransId="{C7C59395-1C02-48A6-82BB-81DB9F9BCFCF}" sibTransId="{66B7B4F8-246B-431B-911C-91F2AA0A8317}"/>
    <dgm:cxn modelId="{5BE2B01F-95A8-45E5-A319-069F967B78CB}" type="presParOf" srcId="{E1CE0E84-2DC7-4A95-A200-3A109B6F3EC7}" destId="{5A2C10BE-1C9A-44ED-A706-D20B8EB89862}" srcOrd="0" destOrd="0" presId="urn:microsoft.com/office/officeart/2008/layout/NameandTitleOrganizationalChart"/>
    <dgm:cxn modelId="{904AB53B-AE8A-4545-88C9-5B744163C3CB}" type="presParOf" srcId="{5A2C10BE-1C9A-44ED-A706-D20B8EB89862}" destId="{A0659693-DFE7-4C8B-B6FC-76A1DF0A3CE7}" srcOrd="0" destOrd="0" presId="urn:microsoft.com/office/officeart/2008/layout/NameandTitleOrganizationalChart"/>
    <dgm:cxn modelId="{072B6702-48D9-4450-AE61-6FEBBA525BF6}" type="presParOf" srcId="{A0659693-DFE7-4C8B-B6FC-76A1DF0A3CE7}" destId="{4AE9D7B7-2FDC-455D-A2EF-F3B258812187}" srcOrd="0" destOrd="0" presId="urn:microsoft.com/office/officeart/2008/layout/NameandTitleOrganizationalChart"/>
    <dgm:cxn modelId="{AB28DD81-F0F6-456B-8D55-A713338BBC6C}" type="presParOf" srcId="{A0659693-DFE7-4C8B-B6FC-76A1DF0A3CE7}" destId="{E1B3BC27-E858-4051-AED1-6C7A13813F1C}" srcOrd="1" destOrd="0" presId="urn:microsoft.com/office/officeart/2008/layout/NameandTitleOrganizationalChart"/>
    <dgm:cxn modelId="{A1394FD4-6AB1-42E3-BE66-55400B8A4AAC}" type="presParOf" srcId="{A0659693-DFE7-4C8B-B6FC-76A1DF0A3CE7}" destId="{B7F5DB20-8493-4BD4-A7AB-14286A072270}" srcOrd="2" destOrd="0" presId="urn:microsoft.com/office/officeart/2008/layout/NameandTitleOrganizationalChart"/>
    <dgm:cxn modelId="{E5187A54-6F68-4A4E-ACE9-E7B189FA9739}" type="presParOf" srcId="{5A2C10BE-1C9A-44ED-A706-D20B8EB89862}" destId="{488E61BE-7EC8-4A3B-B332-C7B56085DAFB}" srcOrd="1" destOrd="0" presId="urn:microsoft.com/office/officeart/2008/layout/NameandTitleOrganizationalChart"/>
    <dgm:cxn modelId="{5A86F100-B94A-4363-97B3-D5429CB6DE9F}" type="presParOf" srcId="{488E61BE-7EC8-4A3B-B332-C7B56085DAFB}" destId="{291438E1-BB91-47AF-9E49-EE26CC25EE8C}" srcOrd="0" destOrd="0" presId="urn:microsoft.com/office/officeart/2008/layout/NameandTitleOrganizationalChart"/>
    <dgm:cxn modelId="{4C0E736C-6D09-4168-96C0-D832F7A64A0A}" type="presParOf" srcId="{488E61BE-7EC8-4A3B-B332-C7B56085DAFB}" destId="{157F92E8-F213-4E3A-A7D0-9EDD1814420E}" srcOrd="1" destOrd="0" presId="urn:microsoft.com/office/officeart/2008/layout/NameandTitleOrganizationalChart"/>
    <dgm:cxn modelId="{D6D6E254-D703-4EBA-9B82-41FFB36326F8}" type="presParOf" srcId="{157F92E8-F213-4E3A-A7D0-9EDD1814420E}" destId="{2F86CFE2-A66B-4F23-BCB8-A20F7D6006B5}" srcOrd="0" destOrd="0" presId="urn:microsoft.com/office/officeart/2008/layout/NameandTitleOrganizationalChart"/>
    <dgm:cxn modelId="{5325B77F-FE5A-4ED0-8B47-8A4CC3841CF1}" type="presParOf" srcId="{2F86CFE2-A66B-4F23-BCB8-A20F7D6006B5}" destId="{1581D289-C953-4485-8843-481C44EA7C5E}" srcOrd="0" destOrd="0" presId="urn:microsoft.com/office/officeart/2008/layout/NameandTitleOrganizationalChart"/>
    <dgm:cxn modelId="{D6830AE5-32B6-4F27-A742-3A595F53C68A}" type="presParOf" srcId="{2F86CFE2-A66B-4F23-BCB8-A20F7D6006B5}" destId="{0A287BD0-E17D-4A6A-AB02-30145E5FCF0B}" srcOrd="1" destOrd="0" presId="urn:microsoft.com/office/officeart/2008/layout/NameandTitleOrganizationalChart"/>
    <dgm:cxn modelId="{8EBD18EF-D370-442A-B19E-567EF1676CF0}" type="presParOf" srcId="{2F86CFE2-A66B-4F23-BCB8-A20F7D6006B5}" destId="{180C4449-6B6A-46C0-B994-39103B1728D7}" srcOrd="2" destOrd="0" presId="urn:microsoft.com/office/officeart/2008/layout/NameandTitleOrganizationalChart"/>
    <dgm:cxn modelId="{FF7C001C-9818-4FA7-93A3-9E376888E70C}" type="presParOf" srcId="{157F92E8-F213-4E3A-A7D0-9EDD1814420E}" destId="{AB0216DB-1365-4AE3-99D2-463588069603}" srcOrd="1" destOrd="0" presId="urn:microsoft.com/office/officeart/2008/layout/NameandTitleOrganizationalChart"/>
    <dgm:cxn modelId="{285503FE-E760-4F4C-8B8D-CD6D17ADEA90}" type="presParOf" srcId="{157F92E8-F213-4E3A-A7D0-9EDD1814420E}" destId="{0D5F2DA7-9231-4459-89AD-BE8B4A2F24A1}" srcOrd="2" destOrd="0" presId="urn:microsoft.com/office/officeart/2008/layout/NameandTitleOrganizationalChart"/>
    <dgm:cxn modelId="{36D29D0C-CE63-41BA-85AE-85C6DBFAF546}" type="presParOf" srcId="{488E61BE-7EC8-4A3B-B332-C7B56085DAFB}" destId="{AACB3926-0175-487B-B8AE-6347C84A7FEC}" srcOrd="2" destOrd="0" presId="urn:microsoft.com/office/officeart/2008/layout/NameandTitleOrganizationalChart"/>
    <dgm:cxn modelId="{473BDC61-190A-4FE4-8246-035E80A9121B}" type="presParOf" srcId="{488E61BE-7EC8-4A3B-B332-C7B56085DAFB}" destId="{B4E76524-9EDD-4028-B145-BEB6B54B7900}" srcOrd="3" destOrd="0" presId="urn:microsoft.com/office/officeart/2008/layout/NameandTitleOrganizationalChart"/>
    <dgm:cxn modelId="{BADFEE3C-15F9-49A8-A2DD-1A2A4A435B0D}" type="presParOf" srcId="{B4E76524-9EDD-4028-B145-BEB6B54B7900}" destId="{D0567953-02AC-4A29-98B1-13603B8B1438}" srcOrd="0" destOrd="0" presId="urn:microsoft.com/office/officeart/2008/layout/NameandTitleOrganizationalChart"/>
    <dgm:cxn modelId="{A2E470C3-8CCA-443E-8E48-6FFBAD0A5327}" type="presParOf" srcId="{D0567953-02AC-4A29-98B1-13603B8B1438}" destId="{C4791785-73BC-4D8E-BAEB-D28D988E3B80}" srcOrd="0" destOrd="0" presId="urn:microsoft.com/office/officeart/2008/layout/NameandTitleOrganizationalChart"/>
    <dgm:cxn modelId="{7BC37160-ABB4-4E59-ADF7-CA67C678574D}" type="presParOf" srcId="{D0567953-02AC-4A29-98B1-13603B8B1438}" destId="{1CFA6CBA-594E-4BEF-AE4A-5B0098E79600}" srcOrd="1" destOrd="0" presId="urn:microsoft.com/office/officeart/2008/layout/NameandTitleOrganizationalChart"/>
    <dgm:cxn modelId="{9AEFD118-C226-4301-AD67-086D98CFD196}" type="presParOf" srcId="{D0567953-02AC-4A29-98B1-13603B8B1438}" destId="{44BBBA4F-70D7-46D3-9009-DEB027999A57}" srcOrd="2" destOrd="0" presId="urn:microsoft.com/office/officeart/2008/layout/NameandTitleOrganizationalChart"/>
    <dgm:cxn modelId="{1FBE9B70-960E-4310-B30B-D121BE3BC410}" type="presParOf" srcId="{B4E76524-9EDD-4028-B145-BEB6B54B7900}" destId="{EB299F73-F106-48E1-8531-A13F28ABDB49}" srcOrd="1" destOrd="0" presId="urn:microsoft.com/office/officeart/2008/layout/NameandTitleOrganizationalChart"/>
    <dgm:cxn modelId="{EC0DF91C-618A-461B-8128-C8240FC72765}" type="presParOf" srcId="{B4E76524-9EDD-4028-B145-BEB6B54B7900}" destId="{51403D3A-F158-4DA6-8D54-CD2F84008840}" srcOrd="2" destOrd="0" presId="urn:microsoft.com/office/officeart/2008/layout/NameandTitleOrganizationalChart"/>
    <dgm:cxn modelId="{7AE197B8-B3B1-47F7-8A35-D1C9090B45F6}" type="presParOf" srcId="{488E61BE-7EC8-4A3B-B332-C7B56085DAFB}" destId="{1AA0ED8D-E550-41D2-8590-7A82B1A2D3A6}" srcOrd="4" destOrd="0" presId="urn:microsoft.com/office/officeart/2008/layout/NameandTitleOrganizationalChart"/>
    <dgm:cxn modelId="{B6820A1C-7C71-4AFE-9AF7-9AB11E74090C}" type="presParOf" srcId="{488E61BE-7EC8-4A3B-B332-C7B56085DAFB}" destId="{15300004-79F5-4E52-AD5B-137217C8E5F1}" srcOrd="5" destOrd="0" presId="urn:microsoft.com/office/officeart/2008/layout/NameandTitleOrganizationalChart"/>
    <dgm:cxn modelId="{187BB3E8-25F3-4DED-9243-9685804C5E5B}" type="presParOf" srcId="{15300004-79F5-4E52-AD5B-137217C8E5F1}" destId="{E830AA69-AABE-405D-8CA9-CB2BD74473C0}" srcOrd="0" destOrd="0" presId="urn:microsoft.com/office/officeart/2008/layout/NameandTitleOrganizationalChart"/>
    <dgm:cxn modelId="{7E9F8845-2A02-49C7-ADA4-8EC9CB8D941B}" type="presParOf" srcId="{E830AA69-AABE-405D-8CA9-CB2BD74473C0}" destId="{523255D1-6204-4030-926F-6807E81F0B89}" srcOrd="0" destOrd="0" presId="urn:microsoft.com/office/officeart/2008/layout/NameandTitleOrganizationalChart"/>
    <dgm:cxn modelId="{DA98BE7C-EE22-4251-A0B0-3662E4A0B1DD}" type="presParOf" srcId="{E830AA69-AABE-405D-8CA9-CB2BD74473C0}" destId="{D2F5B2B3-29B8-45C0-9516-826C76F9DF99}" srcOrd="1" destOrd="0" presId="urn:microsoft.com/office/officeart/2008/layout/NameandTitleOrganizationalChart"/>
    <dgm:cxn modelId="{1AF2EB38-A926-496A-9198-617ACB03D48E}" type="presParOf" srcId="{E830AA69-AABE-405D-8CA9-CB2BD74473C0}" destId="{3D6B3433-943C-4591-A486-B4342FA817BB}" srcOrd="2" destOrd="0" presId="urn:microsoft.com/office/officeart/2008/layout/NameandTitleOrganizationalChart"/>
    <dgm:cxn modelId="{B5E501DF-6F17-4FD2-86E9-6EED7A99926C}" type="presParOf" srcId="{15300004-79F5-4E52-AD5B-137217C8E5F1}" destId="{713D86BD-6181-4CC1-84BF-80BE58F76FE8}" srcOrd="1" destOrd="0" presId="urn:microsoft.com/office/officeart/2008/layout/NameandTitleOrganizationalChart"/>
    <dgm:cxn modelId="{8973721A-B1CE-488E-AD35-AC2F272DD70D}" type="presParOf" srcId="{15300004-79F5-4E52-AD5B-137217C8E5F1}" destId="{D0D1718E-FDA8-40D6-854F-E0AF6CCADEAF}" srcOrd="2" destOrd="0" presId="urn:microsoft.com/office/officeart/2008/layout/NameandTitleOrganizationalChart"/>
    <dgm:cxn modelId="{64EC4066-062D-4EC7-9788-80D0858B0C0A}" type="presParOf" srcId="{488E61BE-7EC8-4A3B-B332-C7B56085DAFB}" destId="{497044CD-0B87-4C94-9F26-AEDC0F00FA65}" srcOrd="6" destOrd="0" presId="urn:microsoft.com/office/officeart/2008/layout/NameandTitleOrganizationalChart"/>
    <dgm:cxn modelId="{71543312-B3B0-4A9B-A3F0-B88AF2F9C7FF}" type="presParOf" srcId="{488E61BE-7EC8-4A3B-B332-C7B56085DAFB}" destId="{0EEEAD8A-8006-4A88-8273-9C5B6BD127A2}" srcOrd="7" destOrd="0" presId="urn:microsoft.com/office/officeart/2008/layout/NameandTitleOrganizationalChart"/>
    <dgm:cxn modelId="{09DD8ED0-5DAC-455D-BE9E-8E805AD20341}" type="presParOf" srcId="{0EEEAD8A-8006-4A88-8273-9C5B6BD127A2}" destId="{F75C686B-C232-4C87-A2F0-91F0BAA5032B}" srcOrd="0" destOrd="0" presId="urn:microsoft.com/office/officeart/2008/layout/NameandTitleOrganizationalChart"/>
    <dgm:cxn modelId="{A74E8F15-88A8-4AE4-840C-426E90B75758}" type="presParOf" srcId="{F75C686B-C232-4C87-A2F0-91F0BAA5032B}" destId="{15FC8619-1757-40DA-AF58-DFECD997D902}" srcOrd="0" destOrd="0" presId="urn:microsoft.com/office/officeart/2008/layout/NameandTitleOrganizationalChart"/>
    <dgm:cxn modelId="{2DB2727A-6FF4-42C6-9919-0B87BAE8F941}" type="presParOf" srcId="{F75C686B-C232-4C87-A2F0-91F0BAA5032B}" destId="{EA25B14C-F6C5-4A18-8959-9725F147EB62}" srcOrd="1" destOrd="0" presId="urn:microsoft.com/office/officeart/2008/layout/NameandTitleOrganizationalChart"/>
    <dgm:cxn modelId="{82D8B989-C64B-44A2-9FC7-7E357AC846AC}" type="presParOf" srcId="{F75C686B-C232-4C87-A2F0-91F0BAA5032B}" destId="{53B9B6E0-C99D-49A0-A5A8-0814EC611E51}" srcOrd="2" destOrd="0" presId="urn:microsoft.com/office/officeart/2008/layout/NameandTitleOrganizationalChart"/>
    <dgm:cxn modelId="{84D35124-C4D0-4B61-AF21-37090E2E9477}" type="presParOf" srcId="{0EEEAD8A-8006-4A88-8273-9C5B6BD127A2}" destId="{B70AC207-0481-4A45-8A35-88CEE2015400}" srcOrd="1" destOrd="0" presId="urn:microsoft.com/office/officeart/2008/layout/NameandTitleOrganizationalChart"/>
    <dgm:cxn modelId="{C17A97BF-7C70-4049-AB43-AB613EF800D1}" type="presParOf" srcId="{0EEEAD8A-8006-4A88-8273-9C5B6BD127A2}" destId="{D32D2457-252C-49C8-A57A-0B2011C3816E}" srcOrd="2" destOrd="0" presId="urn:microsoft.com/office/officeart/2008/layout/NameandTitleOrganizationalChart"/>
    <dgm:cxn modelId="{432BC5CD-EB8A-421B-AA5C-CD27F1A6CABD}" type="presParOf" srcId="{488E61BE-7EC8-4A3B-B332-C7B56085DAFB}" destId="{6BD880DA-2E6D-4794-B8F9-508AAAAF26D0}" srcOrd="8" destOrd="0" presId="urn:microsoft.com/office/officeart/2008/layout/NameandTitleOrganizationalChart"/>
    <dgm:cxn modelId="{55AED2CA-5D8F-4F7B-B04D-A894FD13BC80}" type="presParOf" srcId="{488E61BE-7EC8-4A3B-B332-C7B56085DAFB}" destId="{CBA156F1-2C68-4F45-8F74-9346D7EEBF3B}" srcOrd="9" destOrd="0" presId="urn:microsoft.com/office/officeart/2008/layout/NameandTitleOrganizationalChart"/>
    <dgm:cxn modelId="{D5131030-1DFA-4E44-A70E-A49343DBA1AD}" type="presParOf" srcId="{CBA156F1-2C68-4F45-8F74-9346D7EEBF3B}" destId="{37CD2151-5610-4440-BE2A-74C64AF75986}" srcOrd="0" destOrd="0" presId="urn:microsoft.com/office/officeart/2008/layout/NameandTitleOrganizationalChart"/>
    <dgm:cxn modelId="{8E2E4412-B6AD-478D-8404-3B97AD4DB950}" type="presParOf" srcId="{37CD2151-5610-4440-BE2A-74C64AF75986}" destId="{B0F5C9B7-F70B-4473-B726-6D4AAFEBE948}" srcOrd="0" destOrd="0" presId="urn:microsoft.com/office/officeart/2008/layout/NameandTitleOrganizationalChart"/>
    <dgm:cxn modelId="{68E98426-E696-4B47-B79C-ABF738C3280D}" type="presParOf" srcId="{37CD2151-5610-4440-BE2A-74C64AF75986}" destId="{761A848C-EC4C-4877-A0CD-889BC2EF4473}" srcOrd="1" destOrd="0" presId="urn:microsoft.com/office/officeart/2008/layout/NameandTitleOrganizationalChart"/>
    <dgm:cxn modelId="{1F0461C3-C06A-4FAC-94CA-58C3AC6A4261}" type="presParOf" srcId="{37CD2151-5610-4440-BE2A-74C64AF75986}" destId="{1A44BBE7-8E48-450C-9E71-F56816E112B1}" srcOrd="2" destOrd="0" presId="urn:microsoft.com/office/officeart/2008/layout/NameandTitleOrganizationalChart"/>
    <dgm:cxn modelId="{278192E5-3D01-4B69-AEF7-BA3A357AB105}" type="presParOf" srcId="{CBA156F1-2C68-4F45-8F74-9346D7EEBF3B}" destId="{605A7BE9-15F5-4F4F-9D23-6122B61B3C25}" srcOrd="1" destOrd="0" presId="urn:microsoft.com/office/officeart/2008/layout/NameandTitleOrganizationalChart"/>
    <dgm:cxn modelId="{43B51483-1476-4446-AB94-E8B9FBE97F5E}" type="presParOf" srcId="{CBA156F1-2C68-4F45-8F74-9346D7EEBF3B}" destId="{05552495-C466-4C16-8C14-3F9BF54E20C7}" srcOrd="2" destOrd="0" presId="urn:microsoft.com/office/officeart/2008/layout/NameandTitleOrganizationalChart"/>
    <dgm:cxn modelId="{700A8695-E0B8-492F-AF87-D5F23E698ADA}" type="presParOf" srcId="{5A2C10BE-1C9A-44ED-A706-D20B8EB89862}" destId="{D2EDD7A4-02F3-4B29-9C9F-33700379142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66C170-AC13-4CFB-B762-385ADCCE76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86FF8E-1536-4FD9-A985-A345836F6DE9}">
      <dgm:prSet phldrT="[Text]"/>
      <dgm:spPr/>
      <dgm:t>
        <a:bodyPr/>
        <a:lstStyle/>
        <a:p>
          <a:r>
            <a:rPr lang="en-US" dirty="0"/>
            <a:t>Weight loss</a:t>
          </a:r>
        </a:p>
      </dgm:t>
    </dgm:pt>
    <dgm:pt modelId="{E3FBCF0F-19CF-41D7-B525-0F86D4CD3F7F}" type="parTrans" cxnId="{2322C97C-0BD5-42E3-9504-EB52B4738337}">
      <dgm:prSet/>
      <dgm:spPr/>
      <dgm:t>
        <a:bodyPr/>
        <a:lstStyle/>
        <a:p>
          <a:endParaRPr lang="en-US"/>
        </a:p>
      </dgm:t>
    </dgm:pt>
    <dgm:pt modelId="{F0FA74D4-56B6-4458-A466-94AA1ED6735B}" type="sibTrans" cxnId="{2322C97C-0BD5-42E3-9504-EB52B4738337}">
      <dgm:prSet/>
      <dgm:spPr/>
      <dgm:t>
        <a:bodyPr/>
        <a:lstStyle/>
        <a:p>
          <a:endParaRPr lang="en-US"/>
        </a:p>
      </dgm:t>
    </dgm:pt>
    <dgm:pt modelId="{E0281E5B-9E8C-4EFE-81A8-1A542AFF7BA9}">
      <dgm:prSet phldrT="[Text]"/>
      <dgm:spPr/>
      <dgm:t>
        <a:bodyPr/>
        <a:lstStyle/>
        <a:p>
          <a:r>
            <a:rPr lang="en-US" dirty="0"/>
            <a:t>Electrical method</a:t>
          </a:r>
        </a:p>
      </dgm:t>
    </dgm:pt>
    <dgm:pt modelId="{0A04EEC6-0B68-4186-9C86-A38A06D0228F}" type="parTrans" cxnId="{2A13BE7B-B75A-428B-84FD-B99F45521A83}">
      <dgm:prSet/>
      <dgm:spPr/>
      <dgm:t>
        <a:bodyPr/>
        <a:lstStyle/>
        <a:p>
          <a:endParaRPr lang="en-US"/>
        </a:p>
      </dgm:t>
    </dgm:pt>
    <dgm:pt modelId="{C4343C7C-998A-4AC7-84EF-966CE01EA4F4}" type="sibTrans" cxnId="{2A13BE7B-B75A-428B-84FD-B99F45521A83}">
      <dgm:prSet/>
      <dgm:spPr/>
      <dgm:t>
        <a:bodyPr/>
        <a:lstStyle/>
        <a:p>
          <a:endParaRPr lang="en-US"/>
        </a:p>
      </dgm:t>
    </dgm:pt>
    <dgm:pt modelId="{69AA0EAA-5450-4150-9022-5C7DA4F9C4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NDT techniques</a:t>
          </a:r>
          <a:endParaRPr lang="en-US" dirty="0">
            <a:solidFill>
              <a:schemeClr val="bg1"/>
            </a:solidFill>
            <a:latin typeface="+mn-lt"/>
          </a:endParaRPr>
        </a:p>
      </dgm:t>
    </dgm:pt>
    <dgm:pt modelId="{0065CD4C-FA2A-4CDD-BDCF-92D1EC6E43E9}" type="parTrans" cxnId="{3DABEFEE-BF20-41EE-9670-244730DD98E7}">
      <dgm:prSet/>
      <dgm:spPr/>
      <dgm:t>
        <a:bodyPr/>
        <a:lstStyle/>
        <a:p>
          <a:endParaRPr lang="en-US"/>
        </a:p>
      </dgm:t>
    </dgm:pt>
    <dgm:pt modelId="{0CDB8F4C-7233-4F65-B56B-7C956435BE40}" type="sibTrans" cxnId="{3DABEFEE-BF20-41EE-9670-244730DD98E7}">
      <dgm:prSet/>
      <dgm:spPr/>
      <dgm:t>
        <a:bodyPr/>
        <a:lstStyle/>
        <a:p>
          <a:endParaRPr lang="en-US"/>
        </a:p>
      </dgm:t>
    </dgm:pt>
    <dgm:pt modelId="{71562BCD-137A-4CC3-908E-57E3ED3BFF01}" type="pres">
      <dgm:prSet presAssocID="{9366C170-AC13-4CFB-B762-385ADCCE761B}" presName="Name0" presStyleCnt="0">
        <dgm:presLayoutVars>
          <dgm:chMax val="7"/>
          <dgm:chPref val="7"/>
          <dgm:dir/>
        </dgm:presLayoutVars>
      </dgm:prSet>
      <dgm:spPr/>
    </dgm:pt>
    <dgm:pt modelId="{133B6A15-33F2-4411-829E-8EC2143A30C1}" type="pres">
      <dgm:prSet presAssocID="{9366C170-AC13-4CFB-B762-385ADCCE761B}" presName="Name1" presStyleCnt="0"/>
      <dgm:spPr/>
    </dgm:pt>
    <dgm:pt modelId="{7AEF979C-E850-4F01-8221-4CFAC702C9DC}" type="pres">
      <dgm:prSet presAssocID="{9366C170-AC13-4CFB-B762-385ADCCE761B}" presName="cycle" presStyleCnt="0"/>
      <dgm:spPr/>
    </dgm:pt>
    <dgm:pt modelId="{5BDA3CE0-5CAD-454A-BF38-15E13B924898}" type="pres">
      <dgm:prSet presAssocID="{9366C170-AC13-4CFB-B762-385ADCCE761B}" presName="srcNode" presStyleLbl="node1" presStyleIdx="0" presStyleCnt="3"/>
      <dgm:spPr/>
    </dgm:pt>
    <dgm:pt modelId="{9F639DBC-AF88-44C8-B4EC-D764449763E1}" type="pres">
      <dgm:prSet presAssocID="{9366C170-AC13-4CFB-B762-385ADCCE761B}" presName="conn" presStyleLbl="parChTrans1D2" presStyleIdx="0" presStyleCnt="1"/>
      <dgm:spPr/>
    </dgm:pt>
    <dgm:pt modelId="{080ED6CD-9971-4013-BFB6-85751B141B77}" type="pres">
      <dgm:prSet presAssocID="{9366C170-AC13-4CFB-B762-385ADCCE761B}" presName="extraNode" presStyleLbl="node1" presStyleIdx="0" presStyleCnt="3"/>
      <dgm:spPr/>
    </dgm:pt>
    <dgm:pt modelId="{44F8D1CA-16FD-4848-8543-E0DFFBCBAE7F}" type="pres">
      <dgm:prSet presAssocID="{9366C170-AC13-4CFB-B762-385ADCCE761B}" presName="dstNode" presStyleLbl="node1" presStyleIdx="0" presStyleCnt="3"/>
      <dgm:spPr/>
    </dgm:pt>
    <dgm:pt modelId="{4367C17C-F57C-42D8-A8CE-62D2FC99EB85}" type="pres">
      <dgm:prSet presAssocID="{E686FF8E-1536-4FD9-A985-A345836F6DE9}" presName="text_1" presStyleLbl="node1" presStyleIdx="0" presStyleCnt="3">
        <dgm:presLayoutVars>
          <dgm:bulletEnabled val="1"/>
        </dgm:presLayoutVars>
      </dgm:prSet>
      <dgm:spPr/>
    </dgm:pt>
    <dgm:pt modelId="{D957EC2D-F3E6-4013-A884-28A7AC4A05AD}" type="pres">
      <dgm:prSet presAssocID="{E686FF8E-1536-4FD9-A985-A345836F6DE9}" presName="accent_1" presStyleCnt="0"/>
      <dgm:spPr/>
    </dgm:pt>
    <dgm:pt modelId="{08681FF5-82FC-4936-8A72-473EA162D668}" type="pres">
      <dgm:prSet presAssocID="{E686FF8E-1536-4FD9-A985-A345836F6DE9}" presName="accentRepeatNode" presStyleLbl="solidFgAcc1" presStyleIdx="0" presStyleCnt="3"/>
      <dgm:spPr/>
    </dgm:pt>
    <dgm:pt modelId="{D85A05F3-34B2-4310-9E97-116D42BE3C19}" type="pres">
      <dgm:prSet presAssocID="{E0281E5B-9E8C-4EFE-81A8-1A542AFF7BA9}" presName="text_2" presStyleLbl="node1" presStyleIdx="1" presStyleCnt="3">
        <dgm:presLayoutVars>
          <dgm:bulletEnabled val="1"/>
        </dgm:presLayoutVars>
      </dgm:prSet>
      <dgm:spPr/>
    </dgm:pt>
    <dgm:pt modelId="{4EB40D04-D647-46BE-A8D0-2983C7587EED}" type="pres">
      <dgm:prSet presAssocID="{E0281E5B-9E8C-4EFE-81A8-1A542AFF7BA9}" presName="accent_2" presStyleCnt="0"/>
      <dgm:spPr/>
    </dgm:pt>
    <dgm:pt modelId="{21EA20E4-4965-4925-8EE4-F272033FB3E6}" type="pres">
      <dgm:prSet presAssocID="{E0281E5B-9E8C-4EFE-81A8-1A542AFF7BA9}" presName="accentRepeatNode" presStyleLbl="solidFgAcc1" presStyleIdx="1" presStyleCnt="3"/>
      <dgm:spPr/>
    </dgm:pt>
    <dgm:pt modelId="{CAEBC2FE-6B1B-4F2F-BED4-C479F1EE90F5}" type="pres">
      <dgm:prSet presAssocID="{69AA0EAA-5450-4150-9022-5C7DA4F9C4D6}" presName="text_3" presStyleLbl="node1" presStyleIdx="2" presStyleCnt="3">
        <dgm:presLayoutVars>
          <dgm:bulletEnabled val="1"/>
        </dgm:presLayoutVars>
      </dgm:prSet>
      <dgm:spPr/>
    </dgm:pt>
    <dgm:pt modelId="{86AB7BC2-AC6B-4A10-9060-EDC9CB7ABEA9}" type="pres">
      <dgm:prSet presAssocID="{69AA0EAA-5450-4150-9022-5C7DA4F9C4D6}" presName="accent_3" presStyleCnt="0"/>
      <dgm:spPr/>
    </dgm:pt>
    <dgm:pt modelId="{C9755B47-FB63-4C75-A8C4-B1A84F3131FB}" type="pres">
      <dgm:prSet presAssocID="{69AA0EAA-5450-4150-9022-5C7DA4F9C4D6}" presName="accentRepeatNode" presStyleLbl="solidFgAcc1" presStyleIdx="2" presStyleCnt="3"/>
      <dgm:spPr/>
    </dgm:pt>
  </dgm:ptLst>
  <dgm:cxnLst>
    <dgm:cxn modelId="{D8F0A545-852F-4D5F-971A-7E1CDAC4708E}" type="presOf" srcId="{9366C170-AC13-4CFB-B762-385ADCCE761B}" destId="{71562BCD-137A-4CC3-908E-57E3ED3BFF01}" srcOrd="0" destOrd="0" presId="urn:microsoft.com/office/officeart/2008/layout/VerticalCurvedList"/>
    <dgm:cxn modelId="{00A06D69-625D-4C8E-96F8-850C2C686129}" type="presOf" srcId="{69AA0EAA-5450-4150-9022-5C7DA4F9C4D6}" destId="{CAEBC2FE-6B1B-4F2F-BED4-C479F1EE90F5}" srcOrd="0" destOrd="0" presId="urn:microsoft.com/office/officeart/2008/layout/VerticalCurvedList"/>
    <dgm:cxn modelId="{2A13BE7B-B75A-428B-84FD-B99F45521A83}" srcId="{9366C170-AC13-4CFB-B762-385ADCCE761B}" destId="{E0281E5B-9E8C-4EFE-81A8-1A542AFF7BA9}" srcOrd="1" destOrd="0" parTransId="{0A04EEC6-0B68-4186-9C86-A38A06D0228F}" sibTransId="{C4343C7C-998A-4AC7-84EF-966CE01EA4F4}"/>
    <dgm:cxn modelId="{2322C97C-0BD5-42E3-9504-EB52B4738337}" srcId="{9366C170-AC13-4CFB-B762-385ADCCE761B}" destId="{E686FF8E-1536-4FD9-A985-A345836F6DE9}" srcOrd="0" destOrd="0" parTransId="{E3FBCF0F-19CF-41D7-B525-0F86D4CD3F7F}" sibTransId="{F0FA74D4-56B6-4458-A466-94AA1ED6735B}"/>
    <dgm:cxn modelId="{16B2498E-B7F4-4328-A2BA-EEED92C683D3}" type="presOf" srcId="{F0FA74D4-56B6-4458-A466-94AA1ED6735B}" destId="{9F639DBC-AF88-44C8-B4EC-D764449763E1}" srcOrd="0" destOrd="0" presId="urn:microsoft.com/office/officeart/2008/layout/VerticalCurvedList"/>
    <dgm:cxn modelId="{76C6CA9B-A3AA-44F7-87F3-2341DBF2C327}" type="presOf" srcId="{E0281E5B-9E8C-4EFE-81A8-1A542AFF7BA9}" destId="{D85A05F3-34B2-4310-9E97-116D42BE3C19}" srcOrd="0" destOrd="0" presId="urn:microsoft.com/office/officeart/2008/layout/VerticalCurvedList"/>
    <dgm:cxn modelId="{55CDB3EE-A6A6-48E5-A23F-748BD9201B3E}" type="presOf" srcId="{E686FF8E-1536-4FD9-A985-A345836F6DE9}" destId="{4367C17C-F57C-42D8-A8CE-62D2FC99EB85}" srcOrd="0" destOrd="0" presId="urn:microsoft.com/office/officeart/2008/layout/VerticalCurvedList"/>
    <dgm:cxn modelId="{3DABEFEE-BF20-41EE-9670-244730DD98E7}" srcId="{9366C170-AC13-4CFB-B762-385ADCCE761B}" destId="{69AA0EAA-5450-4150-9022-5C7DA4F9C4D6}" srcOrd="2" destOrd="0" parTransId="{0065CD4C-FA2A-4CDD-BDCF-92D1EC6E43E9}" sibTransId="{0CDB8F4C-7233-4F65-B56B-7C956435BE40}"/>
    <dgm:cxn modelId="{C2447155-1C6D-41E9-A782-39BA91E363FE}" type="presParOf" srcId="{71562BCD-137A-4CC3-908E-57E3ED3BFF01}" destId="{133B6A15-33F2-4411-829E-8EC2143A30C1}" srcOrd="0" destOrd="0" presId="urn:microsoft.com/office/officeart/2008/layout/VerticalCurvedList"/>
    <dgm:cxn modelId="{AA7AEAA6-12E6-492E-A4EF-663FB29EE9E5}" type="presParOf" srcId="{133B6A15-33F2-4411-829E-8EC2143A30C1}" destId="{7AEF979C-E850-4F01-8221-4CFAC702C9DC}" srcOrd="0" destOrd="0" presId="urn:microsoft.com/office/officeart/2008/layout/VerticalCurvedList"/>
    <dgm:cxn modelId="{48EDC33E-2E5A-4C20-8D01-0017933EC38E}" type="presParOf" srcId="{7AEF979C-E850-4F01-8221-4CFAC702C9DC}" destId="{5BDA3CE0-5CAD-454A-BF38-15E13B924898}" srcOrd="0" destOrd="0" presId="urn:microsoft.com/office/officeart/2008/layout/VerticalCurvedList"/>
    <dgm:cxn modelId="{BAC0EDB5-52F7-4487-9656-2E0959CF56F2}" type="presParOf" srcId="{7AEF979C-E850-4F01-8221-4CFAC702C9DC}" destId="{9F639DBC-AF88-44C8-B4EC-D764449763E1}" srcOrd="1" destOrd="0" presId="urn:microsoft.com/office/officeart/2008/layout/VerticalCurvedList"/>
    <dgm:cxn modelId="{91650C4B-95F6-42B7-BC9D-73871A49A53A}" type="presParOf" srcId="{7AEF979C-E850-4F01-8221-4CFAC702C9DC}" destId="{080ED6CD-9971-4013-BFB6-85751B141B77}" srcOrd="2" destOrd="0" presId="urn:microsoft.com/office/officeart/2008/layout/VerticalCurvedList"/>
    <dgm:cxn modelId="{610A70D5-DA05-4FC2-A219-6D6C6F553630}" type="presParOf" srcId="{7AEF979C-E850-4F01-8221-4CFAC702C9DC}" destId="{44F8D1CA-16FD-4848-8543-E0DFFBCBAE7F}" srcOrd="3" destOrd="0" presId="urn:microsoft.com/office/officeart/2008/layout/VerticalCurvedList"/>
    <dgm:cxn modelId="{700627AF-5D34-422D-9504-9F9D565F8099}" type="presParOf" srcId="{133B6A15-33F2-4411-829E-8EC2143A30C1}" destId="{4367C17C-F57C-42D8-A8CE-62D2FC99EB85}" srcOrd="1" destOrd="0" presId="urn:microsoft.com/office/officeart/2008/layout/VerticalCurvedList"/>
    <dgm:cxn modelId="{79902D5E-1EFA-4279-B803-BB0D086B2B98}" type="presParOf" srcId="{133B6A15-33F2-4411-829E-8EC2143A30C1}" destId="{D957EC2D-F3E6-4013-A884-28A7AC4A05AD}" srcOrd="2" destOrd="0" presId="urn:microsoft.com/office/officeart/2008/layout/VerticalCurvedList"/>
    <dgm:cxn modelId="{09EF885B-873B-41E1-9F35-29B3C0EF78E1}" type="presParOf" srcId="{D957EC2D-F3E6-4013-A884-28A7AC4A05AD}" destId="{08681FF5-82FC-4936-8A72-473EA162D668}" srcOrd="0" destOrd="0" presId="urn:microsoft.com/office/officeart/2008/layout/VerticalCurvedList"/>
    <dgm:cxn modelId="{0E9F601A-16ED-432F-B99B-3F215411DF30}" type="presParOf" srcId="{133B6A15-33F2-4411-829E-8EC2143A30C1}" destId="{D85A05F3-34B2-4310-9E97-116D42BE3C19}" srcOrd="3" destOrd="0" presId="urn:microsoft.com/office/officeart/2008/layout/VerticalCurvedList"/>
    <dgm:cxn modelId="{B204F385-724E-4F53-8A38-5D63356F64B4}" type="presParOf" srcId="{133B6A15-33F2-4411-829E-8EC2143A30C1}" destId="{4EB40D04-D647-46BE-A8D0-2983C7587EED}" srcOrd="4" destOrd="0" presId="urn:microsoft.com/office/officeart/2008/layout/VerticalCurvedList"/>
    <dgm:cxn modelId="{4DB5B3FE-0109-460A-A8DE-B1A6ECE1D0FB}" type="presParOf" srcId="{4EB40D04-D647-46BE-A8D0-2983C7587EED}" destId="{21EA20E4-4965-4925-8EE4-F272033FB3E6}" srcOrd="0" destOrd="0" presId="urn:microsoft.com/office/officeart/2008/layout/VerticalCurvedList"/>
    <dgm:cxn modelId="{28A61C9A-649C-43FA-AE37-D436FBA8B046}" type="presParOf" srcId="{133B6A15-33F2-4411-829E-8EC2143A30C1}" destId="{CAEBC2FE-6B1B-4F2F-BED4-C479F1EE90F5}" srcOrd="5" destOrd="0" presId="urn:microsoft.com/office/officeart/2008/layout/VerticalCurvedList"/>
    <dgm:cxn modelId="{6DD65839-9032-4D61-A811-98A4C2F17E35}" type="presParOf" srcId="{133B6A15-33F2-4411-829E-8EC2143A30C1}" destId="{86AB7BC2-AC6B-4A10-9060-EDC9CB7ABEA9}" srcOrd="6" destOrd="0" presId="urn:microsoft.com/office/officeart/2008/layout/VerticalCurvedList"/>
    <dgm:cxn modelId="{16B35311-47F1-4E84-BC6B-D0E66D3E7349}" type="presParOf" srcId="{86AB7BC2-AC6B-4A10-9060-EDC9CB7ABEA9}" destId="{C9755B47-FB63-4C75-A8C4-B1A84F3131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C07E-A601-465C-A0A0-D0C00382DC92}">
      <dsp:nvSpPr>
        <dsp:cNvPr id="0" name=""/>
        <dsp:cNvSpPr/>
      </dsp:nvSpPr>
      <dsp:spPr>
        <a:xfrm>
          <a:off x="2975" y="210383"/>
          <a:ext cx="2901181" cy="1160472"/>
        </a:xfrm>
        <a:prstGeom prst="rect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Micrbiology</a:t>
          </a:r>
        </a:p>
      </dsp:txBody>
      <dsp:txXfrm>
        <a:off x="2975" y="210383"/>
        <a:ext cx="2901181" cy="1160472"/>
      </dsp:txXfrm>
    </dsp:sp>
    <dsp:sp modelId="{970D0243-DC6F-45A7-8383-A99EA1374D70}">
      <dsp:nvSpPr>
        <dsp:cNvPr id="0" name=""/>
        <dsp:cNvSpPr/>
      </dsp:nvSpPr>
      <dsp:spPr>
        <a:xfrm>
          <a:off x="2975" y="1370856"/>
          <a:ext cx="2901181" cy="4743360"/>
        </a:xfrm>
        <a:prstGeom prst="rect">
          <a:avLst/>
        </a:prstGeom>
        <a:solidFill>
          <a:srgbClr val="70AD47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Culture based methods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Plate counts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Most probable number (MPN)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Test kits to enumerate MIC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DNA/RNA/ protein technique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Enzymatic methods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Metabolomics</a:t>
          </a:r>
        </a:p>
      </dsp:txBody>
      <dsp:txXfrm>
        <a:off x="2975" y="1370856"/>
        <a:ext cx="2901181" cy="4743360"/>
      </dsp:txXfrm>
    </dsp:sp>
    <dsp:sp modelId="{968BF4DC-607C-4116-9CE6-AAEA5A1F3F30}">
      <dsp:nvSpPr>
        <dsp:cNvPr id="0" name=""/>
        <dsp:cNvSpPr/>
      </dsp:nvSpPr>
      <dsp:spPr>
        <a:xfrm>
          <a:off x="3310321" y="210383"/>
          <a:ext cx="2901181" cy="1160472"/>
        </a:xfrm>
        <a:prstGeom prst="rect">
          <a:avLst/>
        </a:prstGeom>
        <a:solidFill>
          <a:srgbClr val="ED7D31"/>
        </a:solidFill>
        <a:ln w="12700" cap="flat" cmpd="sng" algn="ctr">
          <a:solidFill>
            <a:srgbClr val="ED7D3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Microscopy </a:t>
          </a:r>
        </a:p>
      </dsp:txBody>
      <dsp:txXfrm>
        <a:off x="3310321" y="210383"/>
        <a:ext cx="2901181" cy="1160472"/>
      </dsp:txXfrm>
    </dsp:sp>
    <dsp:sp modelId="{266AC933-4CCC-451D-8B72-709E3D5C32FD}">
      <dsp:nvSpPr>
        <dsp:cNvPr id="0" name=""/>
        <dsp:cNvSpPr/>
      </dsp:nvSpPr>
      <dsp:spPr>
        <a:xfrm>
          <a:off x="3310321" y="1370856"/>
          <a:ext cx="2901181" cy="4743360"/>
        </a:xfrm>
        <a:prstGeom prst="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Light microscopy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Confocal laser microscopy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Electron microscopy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Atomic force microscopy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2D or 3D optical tomography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Scanning electron microscopy</a:t>
          </a:r>
        </a:p>
      </dsp:txBody>
      <dsp:txXfrm>
        <a:off x="3310321" y="1370856"/>
        <a:ext cx="2901181" cy="4743360"/>
      </dsp:txXfrm>
    </dsp:sp>
    <dsp:sp modelId="{EE01E2CC-618B-430E-9DC9-B684D6EFACD1}">
      <dsp:nvSpPr>
        <dsp:cNvPr id="0" name=""/>
        <dsp:cNvSpPr/>
      </dsp:nvSpPr>
      <dsp:spPr>
        <a:xfrm>
          <a:off x="6617668" y="210383"/>
          <a:ext cx="2901181" cy="1160472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Other methods</a:t>
          </a:r>
        </a:p>
      </dsp:txBody>
      <dsp:txXfrm>
        <a:off x="6617668" y="210383"/>
        <a:ext cx="2901181" cy="1160472"/>
      </dsp:txXfrm>
    </dsp:sp>
    <dsp:sp modelId="{E560B94D-5EAC-489F-8E04-6F6A3A73014D}">
      <dsp:nvSpPr>
        <dsp:cNvPr id="0" name=""/>
        <dsp:cNvSpPr/>
      </dsp:nvSpPr>
      <dsp:spPr>
        <a:xfrm>
          <a:off x="6617668" y="1370856"/>
          <a:ext cx="2901181" cy="4743360"/>
        </a:xfrm>
        <a:prstGeom prst="rect">
          <a:avLst/>
        </a:prstGeom>
        <a:solidFill>
          <a:srgbClr val="FFC000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FTIR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ATR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XRD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EDX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surface profiling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Raman spectroscopy</a:t>
          </a:r>
        </a:p>
      </dsp:txBody>
      <dsp:txXfrm>
        <a:off x="6617668" y="1370856"/>
        <a:ext cx="2901181" cy="4743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80DA-2E6D-4794-B8F9-508AAAAF26D0}">
      <dsp:nvSpPr>
        <dsp:cNvPr id="0" name=""/>
        <dsp:cNvSpPr/>
      </dsp:nvSpPr>
      <dsp:spPr>
        <a:xfrm>
          <a:off x="5478353" y="3014212"/>
          <a:ext cx="4521066" cy="50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5"/>
              </a:lnTo>
              <a:lnTo>
                <a:pt x="2229567" y="148185"/>
              </a:lnTo>
              <a:lnTo>
                <a:pt x="2229567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044CD-0B87-4C94-9F26-AEDC0F00FA65}">
      <dsp:nvSpPr>
        <dsp:cNvPr id="0" name=""/>
        <dsp:cNvSpPr/>
      </dsp:nvSpPr>
      <dsp:spPr>
        <a:xfrm>
          <a:off x="5478353" y="3014212"/>
          <a:ext cx="2260533" cy="50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5"/>
              </a:lnTo>
              <a:lnTo>
                <a:pt x="1114783" y="148185"/>
              </a:lnTo>
              <a:lnTo>
                <a:pt x="1114783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0ED8D-E550-41D2-8590-7A82B1A2D3A6}">
      <dsp:nvSpPr>
        <dsp:cNvPr id="0" name=""/>
        <dsp:cNvSpPr/>
      </dsp:nvSpPr>
      <dsp:spPr>
        <a:xfrm>
          <a:off x="5432633" y="3014212"/>
          <a:ext cx="91440" cy="504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B3926-0175-487B-B8AE-6347C84A7FEC}">
      <dsp:nvSpPr>
        <dsp:cNvPr id="0" name=""/>
        <dsp:cNvSpPr/>
      </dsp:nvSpPr>
      <dsp:spPr>
        <a:xfrm>
          <a:off x="3217820" y="3014212"/>
          <a:ext cx="2260533" cy="504042"/>
        </a:xfrm>
        <a:custGeom>
          <a:avLst/>
          <a:gdLst/>
          <a:ahLst/>
          <a:cxnLst/>
          <a:rect l="0" t="0" r="0" b="0"/>
          <a:pathLst>
            <a:path>
              <a:moveTo>
                <a:pt x="1114783" y="0"/>
              </a:moveTo>
              <a:lnTo>
                <a:pt x="1114783" y="148185"/>
              </a:lnTo>
              <a:lnTo>
                <a:pt x="0" y="148185"/>
              </a:lnTo>
              <a:lnTo>
                <a:pt x="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438E1-BB91-47AF-9E49-EE26CC25EE8C}">
      <dsp:nvSpPr>
        <dsp:cNvPr id="0" name=""/>
        <dsp:cNvSpPr/>
      </dsp:nvSpPr>
      <dsp:spPr>
        <a:xfrm>
          <a:off x="957286" y="3014212"/>
          <a:ext cx="4521066" cy="504042"/>
        </a:xfrm>
        <a:custGeom>
          <a:avLst/>
          <a:gdLst/>
          <a:ahLst/>
          <a:cxnLst/>
          <a:rect l="0" t="0" r="0" b="0"/>
          <a:pathLst>
            <a:path>
              <a:moveTo>
                <a:pt x="2229567" y="0"/>
              </a:moveTo>
              <a:lnTo>
                <a:pt x="2229567" y="148185"/>
              </a:lnTo>
              <a:lnTo>
                <a:pt x="0" y="148185"/>
              </a:lnTo>
              <a:lnTo>
                <a:pt x="0" y="248569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9D7B7-2FDC-455D-A2EF-F3B258812187}">
      <dsp:nvSpPr>
        <dsp:cNvPr id="0" name=""/>
        <dsp:cNvSpPr/>
      </dsp:nvSpPr>
      <dsp:spPr>
        <a:xfrm>
          <a:off x="4635888" y="2141831"/>
          <a:ext cx="1684929" cy="872381"/>
        </a:xfrm>
        <a:prstGeom prst="rect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Control Measure</a:t>
          </a:r>
        </a:p>
      </dsp:txBody>
      <dsp:txXfrm>
        <a:off x="4635888" y="2141831"/>
        <a:ext cx="1684929" cy="872381"/>
      </dsp:txXfrm>
    </dsp:sp>
    <dsp:sp modelId="{E1B3BC27-E858-4051-AED1-6C7A13813F1C}">
      <dsp:nvSpPr>
        <dsp:cNvPr id="0" name=""/>
        <dsp:cNvSpPr/>
      </dsp:nvSpPr>
      <dsp:spPr>
        <a:xfrm>
          <a:off x="4972874" y="2820350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72874" y="2820350"/>
        <a:ext cx="1516436" cy="290793"/>
      </dsp:txXfrm>
    </dsp:sp>
    <dsp:sp modelId="{1581D289-C953-4485-8843-481C44EA7C5E}">
      <dsp:nvSpPr>
        <dsp:cNvPr id="0" name=""/>
        <dsp:cNvSpPr/>
      </dsp:nvSpPr>
      <dsp:spPr>
        <a:xfrm>
          <a:off x="114822" y="3518255"/>
          <a:ext cx="1684929" cy="872381"/>
        </a:xfrm>
        <a:prstGeom prst="rect">
          <a:avLst/>
        </a:prstGeom>
        <a:solidFill>
          <a:srgbClr val="ED7D31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Biocide</a:t>
          </a:r>
        </a:p>
      </dsp:txBody>
      <dsp:txXfrm>
        <a:off x="114822" y="3518255"/>
        <a:ext cx="1684929" cy="872381"/>
      </dsp:txXfrm>
    </dsp:sp>
    <dsp:sp modelId="{0A287BD0-E17D-4A6A-AB02-30145E5FCF0B}">
      <dsp:nvSpPr>
        <dsp:cNvPr id="0" name=""/>
        <dsp:cNvSpPr/>
      </dsp:nvSpPr>
      <dsp:spPr>
        <a:xfrm>
          <a:off x="451807" y="4196774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1807" y="4196774"/>
        <a:ext cx="1516436" cy="290793"/>
      </dsp:txXfrm>
    </dsp:sp>
    <dsp:sp modelId="{C4791785-73BC-4D8E-BAEB-D28D988E3B80}">
      <dsp:nvSpPr>
        <dsp:cNvPr id="0" name=""/>
        <dsp:cNvSpPr/>
      </dsp:nvSpPr>
      <dsp:spPr>
        <a:xfrm>
          <a:off x="2375355" y="3518255"/>
          <a:ext cx="1684929" cy="872381"/>
        </a:xfrm>
        <a:prstGeom prst="rect">
          <a:avLst/>
        </a:prstGeom>
        <a:solidFill>
          <a:srgbClr val="A5A5A5">
            <a:hueOff val="677650"/>
            <a:satOff val="25000"/>
            <a:lumOff val="-367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Protective coating</a:t>
          </a:r>
        </a:p>
      </dsp:txBody>
      <dsp:txXfrm>
        <a:off x="2375355" y="3518255"/>
        <a:ext cx="1684929" cy="872381"/>
      </dsp:txXfrm>
    </dsp:sp>
    <dsp:sp modelId="{1CFA6CBA-594E-4BEF-AE4A-5B0098E79600}">
      <dsp:nvSpPr>
        <dsp:cNvPr id="0" name=""/>
        <dsp:cNvSpPr/>
      </dsp:nvSpPr>
      <dsp:spPr>
        <a:xfrm>
          <a:off x="2712341" y="4196774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677650"/>
              <a:satOff val="25000"/>
              <a:lumOff val="-367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12341" y="4196774"/>
        <a:ext cx="1516436" cy="290793"/>
      </dsp:txXfrm>
    </dsp:sp>
    <dsp:sp modelId="{523255D1-6204-4030-926F-6807E81F0B89}">
      <dsp:nvSpPr>
        <dsp:cNvPr id="0" name=""/>
        <dsp:cNvSpPr/>
      </dsp:nvSpPr>
      <dsp:spPr>
        <a:xfrm>
          <a:off x="4635888" y="3518255"/>
          <a:ext cx="1684929" cy="872381"/>
        </a:xfrm>
        <a:prstGeom prst="rect">
          <a:avLst/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Cathodic protection</a:t>
          </a:r>
        </a:p>
      </dsp:txBody>
      <dsp:txXfrm>
        <a:off x="4635888" y="3518255"/>
        <a:ext cx="1684929" cy="872381"/>
      </dsp:txXfrm>
    </dsp:sp>
    <dsp:sp modelId="{D2F5B2B3-29B8-45C0-9516-826C76F9DF99}">
      <dsp:nvSpPr>
        <dsp:cNvPr id="0" name=""/>
        <dsp:cNvSpPr/>
      </dsp:nvSpPr>
      <dsp:spPr>
        <a:xfrm>
          <a:off x="4972874" y="4196774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355300"/>
              <a:satOff val="50000"/>
              <a:lumOff val="-735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72874" y="4196774"/>
        <a:ext cx="1516436" cy="290793"/>
      </dsp:txXfrm>
    </dsp:sp>
    <dsp:sp modelId="{15FC8619-1757-40DA-AF58-DFECD997D902}">
      <dsp:nvSpPr>
        <dsp:cNvPr id="0" name=""/>
        <dsp:cNvSpPr/>
      </dsp:nvSpPr>
      <dsp:spPr>
        <a:xfrm>
          <a:off x="6896422" y="3518255"/>
          <a:ext cx="1684929" cy="872381"/>
        </a:xfrm>
        <a:prstGeom prst="rect">
          <a:avLst/>
        </a:prstGeom>
        <a:solidFill>
          <a:srgbClr val="A5A5A5">
            <a:hueOff val="2032949"/>
            <a:satOff val="75000"/>
            <a:lumOff val="-110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UV treatment</a:t>
          </a:r>
        </a:p>
      </dsp:txBody>
      <dsp:txXfrm>
        <a:off x="6896422" y="3518255"/>
        <a:ext cx="1684929" cy="872381"/>
      </dsp:txXfrm>
    </dsp:sp>
    <dsp:sp modelId="{EA25B14C-F6C5-4A18-8959-9725F147EB62}">
      <dsp:nvSpPr>
        <dsp:cNvPr id="0" name=""/>
        <dsp:cNvSpPr/>
      </dsp:nvSpPr>
      <dsp:spPr>
        <a:xfrm>
          <a:off x="7233408" y="4196774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032949"/>
              <a:satOff val="75000"/>
              <a:lumOff val="-1102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233408" y="4196774"/>
        <a:ext cx="1516436" cy="290793"/>
      </dsp:txXfrm>
    </dsp:sp>
    <dsp:sp modelId="{B0F5C9B7-F70B-4473-B726-6D4AAFEBE948}">
      <dsp:nvSpPr>
        <dsp:cNvPr id="0" name=""/>
        <dsp:cNvSpPr/>
      </dsp:nvSpPr>
      <dsp:spPr>
        <a:xfrm>
          <a:off x="9156955" y="3518255"/>
          <a:ext cx="1684929" cy="872381"/>
        </a:xfrm>
        <a:prstGeom prst="rect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23103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Corrosion inhibitors</a:t>
          </a:r>
        </a:p>
      </dsp:txBody>
      <dsp:txXfrm>
        <a:off x="9156955" y="3518255"/>
        <a:ext cx="1684929" cy="872381"/>
      </dsp:txXfrm>
    </dsp:sp>
    <dsp:sp modelId="{761A848C-EC4C-4877-A0CD-889BC2EF4473}">
      <dsp:nvSpPr>
        <dsp:cNvPr id="0" name=""/>
        <dsp:cNvSpPr/>
      </dsp:nvSpPr>
      <dsp:spPr>
        <a:xfrm>
          <a:off x="9493941" y="4196774"/>
          <a:ext cx="1516436" cy="29079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493941" y="4196774"/>
        <a:ext cx="1516436" cy="290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9DBC-AF88-44C8-B4EC-D764449763E1}">
      <dsp:nvSpPr>
        <dsp:cNvPr id="0" name=""/>
        <dsp:cNvSpPr/>
      </dsp:nvSpPr>
      <dsp:spPr>
        <a:xfrm>
          <a:off x="-9185064" y="-1403415"/>
          <a:ext cx="10934832" cy="10934832"/>
        </a:xfrm>
        <a:prstGeom prst="blockArc">
          <a:avLst>
            <a:gd name="adj1" fmla="val 18900000"/>
            <a:gd name="adj2" fmla="val 2700000"/>
            <a:gd name="adj3" fmla="val 198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7C17C-F57C-42D8-A8CE-62D2FC99EB85}">
      <dsp:nvSpPr>
        <dsp:cNvPr id="0" name=""/>
        <dsp:cNvSpPr/>
      </dsp:nvSpPr>
      <dsp:spPr>
        <a:xfrm>
          <a:off x="1128166" y="812800"/>
          <a:ext cx="10951667" cy="162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0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Weight loss</a:t>
          </a:r>
        </a:p>
      </dsp:txBody>
      <dsp:txXfrm>
        <a:off x="1128166" y="812800"/>
        <a:ext cx="10951667" cy="1625600"/>
      </dsp:txXfrm>
    </dsp:sp>
    <dsp:sp modelId="{08681FF5-82FC-4936-8A72-473EA162D668}">
      <dsp:nvSpPr>
        <dsp:cNvPr id="0" name=""/>
        <dsp:cNvSpPr/>
      </dsp:nvSpPr>
      <dsp:spPr>
        <a:xfrm>
          <a:off x="112166" y="609600"/>
          <a:ext cx="2032000" cy="20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A05F3-34B2-4310-9E97-116D42BE3C19}">
      <dsp:nvSpPr>
        <dsp:cNvPr id="0" name=""/>
        <dsp:cNvSpPr/>
      </dsp:nvSpPr>
      <dsp:spPr>
        <a:xfrm>
          <a:off x="1719072" y="3251199"/>
          <a:ext cx="10360761" cy="16256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0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Electrical method</a:t>
          </a:r>
        </a:p>
      </dsp:txBody>
      <dsp:txXfrm>
        <a:off x="1719072" y="3251199"/>
        <a:ext cx="10360761" cy="1625600"/>
      </dsp:txXfrm>
    </dsp:sp>
    <dsp:sp modelId="{21EA20E4-4965-4925-8EE4-F272033FB3E6}">
      <dsp:nvSpPr>
        <dsp:cNvPr id="0" name=""/>
        <dsp:cNvSpPr/>
      </dsp:nvSpPr>
      <dsp:spPr>
        <a:xfrm>
          <a:off x="703072" y="3047999"/>
          <a:ext cx="2032000" cy="20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BC2FE-6B1B-4F2F-BED4-C479F1EE90F5}">
      <dsp:nvSpPr>
        <dsp:cNvPr id="0" name=""/>
        <dsp:cNvSpPr/>
      </dsp:nvSpPr>
      <dsp:spPr>
        <a:xfrm>
          <a:off x="1128166" y="5689600"/>
          <a:ext cx="10951667" cy="16256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0320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NDT techniques</a:t>
          </a:r>
          <a:endParaRPr lang="en-US" sz="6500" kern="1200" dirty="0">
            <a:solidFill>
              <a:schemeClr val="bg1"/>
            </a:solidFill>
            <a:latin typeface="+mn-lt"/>
          </a:endParaRPr>
        </a:p>
      </dsp:txBody>
      <dsp:txXfrm>
        <a:off x="1128166" y="5689600"/>
        <a:ext cx="10951667" cy="1625600"/>
      </dsp:txXfrm>
    </dsp:sp>
    <dsp:sp modelId="{C9755B47-FB63-4C75-A8C4-B1A84F3131FB}">
      <dsp:nvSpPr>
        <dsp:cNvPr id="0" name=""/>
        <dsp:cNvSpPr/>
      </dsp:nvSpPr>
      <dsp:spPr>
        <a:xfrm>
          <a:off x="112166" y="5486400"/>
          <a:ext cx="2032000" cy="2032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0.1432</cdr:x>
      <cdr:y>0.47891</cdr:y>
    </cdr:from>
    <cdr:to>
      <cdr:x>0.25015</cdr:x>
      <cdr:y>0.55828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5C47E7-4BA4-DF0B-F51D-AFE22585D0BA}"/>
            </a:ext>
          </a:extLst>
        </cdr:cNvPr>
        <cdr:cNvSpPr txBox="1"/>
      </cdr:nvSpPr>
      <cdr:spPr>
        <a:xfrm xmlns:a="http://schemas.openxmlformats.org/drawingml/2006/main" rot="187269">
          <a:off x="1069386" y="2773470"/>
          <a:ext cx="798660" cy="459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2019</a:t>
          </a:r>
        </a:p>
      </cdr:txBody>
    </cdr:sp>
  </cdr:relSizeAnchor>
  <cdr:relSizeAnchor xmlns:cdr="http://schemas.openxmlformats.org/drawingml/2006/chartDrawing">
    <cdr:from>
      <cdr:x>0.82653</cdr:x>
      <cdr:y>0.11895</cdr:y>
    </cdr:from>
    <cdr:to>
      <cdr:x>0.93348</cdr:x>
      <cdr:y>0.19866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9832650-4867-D2BE-FFB0-2DA1347ED9BE}"/>
            </a:ext>
          </a:extLst>
        </cdr:cNvPr>
        <cdr:cNvSpPr txBox="1"/>
      </cdr:nvSpPr>
      <cdr:spPr>
        <a:xfrm xmlns:a="http://schemas.openxmlformats.org/drawingml/2006/main">
          <a:off x="6172200" y="688847"/>
          <a:ext cx="798660" cy="461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2023</a:t>
          </a:r>
        </a:p>
      </cdr:txBody>
    </cdr:sp>
  </cdr:relSizeAnchor>
  <cdr:relSizeAnchor xmlns:cdr="http://schemas.openxmlformats.org/drawingml/2006/chartDrawing">
    <cdr:from>
      <cdr:x>0.65306</cdr:x>
      <cdr:y>0.1312</cdr:y>
    </cdr:from>
    <cdr:to>
      <cdr:x>0.76001</cdr:x>
      <cdr:y>0.21091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76800" y="759791"/>
          <a:ext cx="798660" cy="461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2022</a:t>
          </a:r>
        </a:p>
      </cdr:txBody>
    </cdr:sp>
  </cdr:relSizeAnchor>
  <cdr:relSizeAnchor xmlns:cdr="http://schemas.openxmlformats.org/drawingml/2006/chartDrawing">
    <cdr:from>
      <cdr:x>0.47889</cdr:x>
      <cdr:y>0.27632</cdr:y>
    </cdr:from>
    <cdr:to>
      <cdr:x>0.58584</cdr:x>
      <cdr:y>0.34287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76167" y="1600200"/>
          <a:ext cx="798660" cy="385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2021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F5D96-5D7E-4CE8-9D07-48747F3102AF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9003-DBC9-48A1-90CC-65CA43555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D9003-DBC9-48A1-90CC-65CA43555D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svg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4.sv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4.svg"/><Relationship Id="rId10" Type="http://schemas.microsoft.com/office/2007/relationships/diagramDrawing" Target="../diagrams/drawing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31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svg"/><Relationship Id="rId5" Type="http://schemas.openxmlformats.org/officeDocument/2006/relationships/image" Target="../media/image29.sv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331587/#bib77" TargetMode="External"/><Relationship Id="rId13" Type="http://schemas.openxmlformats.org/officeDocument/2006/relationships/hyperlink" Target="https://www.ncbi.nlm.nih.gov/pmc/articles/PMC4331587/#bib57" TargetMode="External"/><Relationship Id="rId18" Type="http://schemas.openxmlformats.org/officeDocument/2006/relationships/hyperlink" Target="https://www.ncbi.nlm.nih.gov/pmc/articles/PMC4331587/#bib80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doi.org/10.1016/j.corsci.2023.111125" TargetMode="External"/><Relationship Id="rId7" Type="http://schemas.openxmlformats.org/officeDocument/2006/relationships/hyperlink" Target="https://www.ncbi.nlm.nih.gov/pmc/articles/PMC4331587/#bib22" TargetMode="External"/><Relationship Id="rId12" Type="http://schemas.openxmlformats.org/officeDocument/2006/relationships/hyperlink" Target="https://www.ncbi.nlm.nih.gov/pmc/articles/PMC4331587/#bib63" TargetMode="External"/><Relationship Id="rId17" Type="http://schemas.openxmlformats.org/officeDocument/2006/relationships/hyperlink" Target="https://www.ncbi.nlm.nih.gov/pmc/articles/PMC4331587/#bib87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ncbi.nlm.nih.gov/pmc/articles/PMC4331587/#bib58" TargetMode="External"/><Relationship Id="rId20" Type="http://schemas.openxmlformats.org/officeDocument/2006/relationships/hyperlink" Target="https://www.ncbi.nlm.nih.gov/pmc/articles/PMC4331587/#bib8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hyperlink" Target="https://www.ncbi.nlm.nih.gov/pmc/articles/PMC4331587/#bib54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www.ncbi.nlm.nih.gov/pmc/articles/PMC4331587/#bib47" TargetMode="External"/><Relationship Id="rId10" Type="http://schemas.openxmlformats.org/officeDocument/2006/relationships/hyperlink" Target="https://www.ncbi.nlm.nih.gov/pmc/articles/PMC4331587/#bib95" TargetMode="External"/><Relationship Id="rId19" Type="http://schemas.openxmlformats.org/officeDocument/2006/relationships/hyperlink" Target="https://www.ncbi.nlm.nih.gov/pmc/articles/PMC4331587/#bib84" TargetMode="External"/><Relationship Id="rId4" Type="http://schemas.openxmlformats.org/officeDocument/2006/relationships/image" Target="../media/image12.svg"/><Relationship Id="rId9" Type="http://schemas.openxmlformats.org/officeDocument/2006/relationships/hyperlink" Target="https://www.ncbi.nlm.nih.gov/pmc/articles/PMC4331587/#bib88" TargetMode="External"/><Relationship Id="rId14" Type="http://schemas.openxmlformats.org/officeDocument/2006/relationships/hyperlink" Target="https://www.ncbi.nlm.nih.gov/pmc/articles/PMC4331587/#bib55" TargetMode="External"/><Relationship Id="rId22" Type="http://schemas.openxmlformats.org/officeDocument/2006/relationships/hyperlink" Target="https://doi.org/10.1016/j.jmst.2022.02.05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rofile/Raphael-Costa-5?_sg%5B0%5D=Y4Rq63wWK6MgijOxB-zWFdwO6iK_rR5cBqJ1_kog-iW7nlrKvqCjaNZYofvDVOG9fDn4B68.jVBUlt9BF8xktN3AgpIFWfv5F9imX_FqWO5O9sTv51eUmHHcNimoQ4c4ICL28eTyyXfXcdGkqGI9Mcpza85CCg&amp;_sg%5B1%5D=Gbz7OTSSYlDLv-DQAAtZENceJ_RM2XfwcNUwhubBlT5NPJelzn2ZpVWS5UXWN8cR28BeaXI.eFBqJysrSWI5o1howGtKPfTh8LFo26F6v7sXsXUnTfAlPeaqDffdEtY3wsxUa_Wc4WbD8bFskfybDacPBtXlqQ&amp;_tp=eyJjb250ZXh0Ijp7ImZpcnN0UGFnZSI6Il9kaXJlY3QiLCJwYWdlIjoicHVibGljYXRpb24iLCJwb3NpdGlvbiI6InBhZ2VIZWFkZXIifX0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2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5329582" y="1028700"/>
            <a:ext cx="1264709" cy="1264709"/>
          </a:xfrm>
          <a:custGeom>
            <a:avLst/>
            <a:gdLst/>
            <a:ahLst/>
            <a:cxnLst/>
            <a:rect l="l" t="t" r="r" b="b"/>
            <a:pathLst>
              <a:path w="1264709" h="1264709">
                <a:moveTo>
                  <a:pt x="0" y="0"/>
                </a:moveTo>
                <a:lnTo>
                  <a:pt x="1264709" y="0"/>
                </a:lnTo>
                <a:lnTo>
                  <a:pt x="1264709" y="1264709"/>
                </a:lnTo>
                <a:lnTo>
                  <a:pt x="0" y="1264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2956" y="6564251"/>
            <a:ext cx="8883055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 spc="287" dirty="0" err="1">
                <a:solidFill>
                  <a:srgbClr val="0C3E5B"/>
                </a:solidFill>
                <a:latin typeface="Codec Pro ExtraBold"/>
              </a:rPr>
              <a:t>Jubcor</a:t>
            </a:r>
            <a:r>
              <a:rPr lang="en-US" sz="4230" spc="287" dirty="0">
                <a:solidFill>
                  <a:srgbClr val="0C3E5B"/>
                </a:solidFill>
                <a:latin typeface="Codec Pro ExtraBold"/>
              </a:rPr>
              <a:t> Presentation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00201" y="7151450"/>
            <a:ext cx="7023140" cy="1408214"/>
            <a:chOff x="-31991" y="-19050"/>
            <a:chExt cx="1374990" cy="190749"/>
          </a:xfrm>
        </p:grpSpPr>
        <p:sp>
          <p:nvSpPr>
            <p:cNvPr id="8" name="Freeform 8"/>
            <p:cNvSpPr/>
            <p:nvPr/>
          </p:nvSpPr>
          <p:spPr>
            <a:xfrm>
              <a:off x="-31991" y="0"/>
              <a:ext cx="1374990" cy="171699"/>
            </a:xfrm>
            <a:custGeom>
              <a:avLst/>
              <a:gdLst/>
              <a:ahLst/>
              <a:cxnLst/>
              <a:rect l="l" t="t" r="r" b="b"/>
              <a:pathLst>
                <a:path w="1342999" h="135928">
                  <a:moveTo>
                    <a:pt x="20195" y="0"/>
                  </a:moveTo>
                  <a:lnTo>
                    <a:pt x="1322804" y="0"/>
                  </a:lnTo>
                  <a:cubicBezTo>
                    <a:pt x="1333957" y="0"/>
                    <a:pt x="1342999" y="9042"/>
                    <a:pt x="1342999" y="20195"/>
                  </a:cubicBezTo>
                  <a:lnTo>
                    <a:pt x="1342999" y="115733"/>
                  </a:lnTo>
                  <a:cubicBezTo>
                    <a:pt x="1342999" y="126887"/>
                    <a:pt x="1333957" y="135928"/>
                    <a:pt x="1322804" y="135928"/>
                  </a:cubicBezTo>
                  <a:lnTo>
                    <a:pt x="20195" y="135928"/>
                  </a:lnTo>
                  <a:cubicBezTo>
                    <a:pt x="9042" y="135928"/>
                    <a:pt x="0" y="126887"/>
                    <a:pt x="0" y="115733"/>
                  </a:cubicBezTo>
                  <a:lnTo>
                    <a:pt x="0" y="20195"/>
                  </a:lnTo>
                  <a:cubicBezTo>
                    <a:pt x="0" y="9042"/>
                    <a:pt x="9042" y="0"/>
                    <a:pt x="2019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342999" cy="154978"/>
            </a:xfrm>
            <a:prstGeom prst="rect">
              <a:avLst/>
            </a:prstGeom>
          </p:spPr>
          <p:txBody>
            <a:bodyPr lIns="68744" tIns="68744" rIns="68744" bIns="68744" rtlCol="0" anchor="ctr"/>
            <a:lstStyle/>
            <a:p>
              <a:pPr algn="r">
                <a:lnSpc>
                  <a:spcPts val="2730"/>
                </a:lnSpc>
              </a:pPr>
              <a:endParaRPr lang="en-US" sz="2100" spc="119" dirty="0">
                <a:solidFill>
                  <a:srgbClr val="E28126"/>
                </a:solidFill>
                <a:latin typeface="Canva San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57742" y="7412516"/>
            <a:ext cx="457550" cy="457550"/>
          </a:xfrm>
          <a:custGeom>
            <a:avLst/>
            <a:gdLst/>
            <a:ahLst/>
            <a:cxnLst/>
            <a:rect l="l" t="t" r="r" b="b"/>
            <a:pathLst>
              <a:path w="457550" h="457550">
                <a:moveTo>
                  <a:pt x="0" y="0"/>
                </a:moveTo>
                <a:lnTo>
                  <a:pt x="457550" y="0"/>
                </a:lnTo>
                <a:lnTo>
                  <a:pt x="457550" y="457550"/>
                </a:lnTo>
                <a:lnTo>
                  <a:pt x="0" y="457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1430001" y="6226555"/>
            <a:ext cx="6274294" cy="2774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Dr. Azhar Alhasawi</a:t>
            </a:r>
          </a:p>
          <a:p>
            <a:pPr algn="ctr"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And Dr. Ihsan </a:t>
            </a:r>
            <a:r>
              <a:rPr lang="en-US" sz="3908" spc="195" dirty="0" err="1">
                <a:solidFill>
                  <a:srgbClr val="0C3E5B"/>
                </a:solidFill>
                <a:latin typeface="Canva Sans Bold"/>
              </a:rPr>
              <a:t>Ul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  <a:r>
              <a:rPr lang="en-US" sz="3908" spc="195" dirty="0" err="1">
                <a:solidFill>
                  <a:srgbClr val="0C3E5B"/>
                </a:solidFill>
                <a:latin typeface="Canva Sans Bold"/>
              </a:rPr>
              <a:t>haq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Toor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85962" y="2370453"/>
            <a:ext cx="2951949" cy="50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 dirty="0">
                <a:solidFill>
                  <a:srgbClr val="0C3E5B"/>
                </a:solidFill>
                <a:latin typeface="Canva Sans"/>
              </a:rPr>
              <a:t>YOUR LOGO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 dirty="0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6339259-B545-E787-4EBB-778CF6F7962A}"/>
              </a:ext>
            </a:extLst>
          </p:cNvPr>
          <p:cNvSpPr txBox="1"/>
          <p:nvPr/>
        </p:nvSpPr>
        <p:spPr>
          <a:xfrm>
            <a:off x="3429356" y="570435"/>
            <a:ext cx="10258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Recent advances in understanding MIC and prevention strategies-A review</a:t>
            </a:r>
            <a:endParaRPr lang="en-US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9E57-746C-6451-F3A6-091048B44649}"/>
              </a:ext>
            </a:extLst>
          </p:cNvPr>
          <p:cNvSpPr txBox="1"/>
          <p:nvPr/>
        </p:nvSpPr>
        <p:spPr>
          <a:xfrm>
            <a:off x="2502985" y="7331456"/>
            <a:ext cx="6214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*R&amp;D Principal Chemist, Halliburton</a:t>
            </a:r>
          </a:p>
          <a:p>
            <a:r>
              <a:rPr lang="en-US" sz="3200" dirty="0"/>
              <a:t>*Associate Professor, KFUPM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BFB04-85C0-F604-50AA-3B95FC091A1D}"/>
              </a:ext>
            </a:extLst>
          </p:cNvPr>
          <p:cNvSpPr txBox="1"/>
          <p:nvPr/>
        </p:nvSpPr>
        <p:spPr>
          <a:xfrm>
            <a:off x="838200" y="876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factors responsible for MIC </a:t>
            </a:r>
            <a:endParaRPr lang="en-US" sz="3600" dirty="0"/>
          </a:p>
        </p:txBody>
      </p:sp>
      <p:pic>
        <p:nvPicPr>
          <p:cNvPr id="5" name="Picture 4" descr="A diagram of different types of materials&#10;&#10;Description automatically generated">
            <a:extLst>
              <a:ext uri="{FF2B5EF4-FFF2-40B4-BE49-F238E27FC236}">
                <a16:creationId xmlns:a16="http://schemas.microsoft.com/office/drawing/2014/main" id="{9E3A5637-85B9-4551-BA78-97601BB0CB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38500"/>
            <a:ext cx="11125200" cy="46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BFB04-85C0-F604-50AA-3B95FC091A1D}"/>
              </a:ext>
            </a:extLst>
          </p:cNvPr>
          <p:cNvSpPr txBox="1"/>
          <p:nvPr/>
        </p:nvSpPr>
        <p:spPr>
          <a:xfrm>
            <a:off x="838200" y="876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factors responsible for MIC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FFD0F-0B41-AB3C-DCDD-1B6F42DEE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552700"/>
            <a:ext cx="11125200" cy="594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DF977-B528-D204-CBAC-8B706C26A72E}"/>
              </a:ext>
            </a:extLst>
          </p:cNvPr>
          <p:cNvSpPr txBox="1"/>
          <p:nvPr/>
        </p:nvSpPr>
        <p:spPr>
          <a:xfrm>
            <a:off x="4271211" y="8626803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Dake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Xu., et al (2023). Nature Reviews Microbiology. 21 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2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455001-86F6-06E5-8947-6D0260712E1C}"/>
              </a:ext>
            </a:extLst>
          </p:cNvPr>
          <p:cNvSpPr txBox="1"/>
          <p:nvPr/>
        </p:nvSpPr>
        <p:spPr>
          <a:xfrm>
            <a:off x="1752600" y="11049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 testing and monitoring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8B060D-E02A-4DE3-7DAB-560B15112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93548"/>
              </p:ext>
            </p:extLst>
          </p:nvPr>
        </p:nvGraphicFramePr>
        <p:xfrm>
          <a:off x="1905000" y="2095500"/>
          <a:ext cx="9521825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0308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54073-B98A-1CA4-B5AC-4FB4DE8E8988}"/>
              </a:ext>
            </a:extLst>
          </p:cNvPr>
          <p:cNvSpPr txBox="1"/>
          <p:nvPr/>
        </p:nvSpPr>
        <p:spPr>
          <a:xfrm>
            <a:off x="1752600" y="1181100"/>
            <a:ext cx="9745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MIC prevention strategies</a:t>
            </a:r>
            <a:endParaRPr lang="en-US" sz="36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0FEDC21-9434-E6E6-BA1E-D7CF7DE41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294150"/>
              </p:ext>
            </p:extLst>
          </p:nvPr>
        </p:nvGraphicFramePr>
        <p:xfrm>
          <a:off x="3429000" y="2476500"/>
          <a:ext cx="111252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19822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54073-B98A-1CA4-B5AC-4FB4DE8E8988}"/>
              </a:ext>
            </a:extLst>
          </p:cNvPr>
          <p:cNvSpPr txBox="1"/>
          <p:nvPr/>
        </p:nvSpPr>
        <p:spPr>
          <a:xfrm>
            <a:off x="1676400" y="674757"/>
            <a:ext cx="9745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 Monitoring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B0ABA2D-1373-7E6E-01FD-696188F63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70805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7679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54073-B98A-1CA4-B5AC-4FB4DE8E8988}"/>
              </a:ext>
            </a:extLst>
          </p:cNvPr>
          <p:cNvSpPr txBox="1"/>
          <p:nvPr/>
        </p:nvSpPr>
        <p:spPr>
          <a:xfrm>
            <a:off x="1752600" y="1181100"/>
            <a:ext cx="9745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MIC Monitoring Techniques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785E3-C41F-AC72-ADF1-0BADF8EB6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71700"/>
            <a:ext cx="11277600" cy="693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0B6C1-9FF1-027D-B3F7-9A957524ACA4}"/>
              </a:ext>
            </a:extLst>
          </p:cNvPr>
          <p:cNvSpPr txBox="1"/>
          <p:nvPr/>
        </p:nvSpPr>
        <p:spPr>
          <a:xfrm>
            <a:off x="6561422" y="9563100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 method for MIC monitoring from (Puentes-Cala, 2022)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623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C86E5-DE74-C2A9-5980-A18474B03D6E}"/>
              </a:ext>
            </a:extLst>
          </p:cNvPr>
          <p:cNvSpPr txBox="1"/>
          <p:nvPr/>
        </p:nvSpPr>
        <p:spPr>
          <a:xfrm>
            <a:off x="1752600" y="9525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 Inhibiting Agents</a:t>
            </a:r>
            <a:endParaRPr lang="en-US" sz="3600" dirty="0"/>
          </a:p>
        </p:txBody>
      </p:sp>
      <p:pic>
        <p:nvPicPr>
          <p:cNvPr id="5" name="Picture 4" descr="A diagram of different types of chemicals&#10;&#10;Description automatically generated">
            <a:extLst>
              <a:ext uri="{FF2B5EF4-FFF2-40B4-BE49-F238E27FC236}">
                <a16:creationId xmlns:a16="http://schemas.microsoft.com/office/drawing/2014/main" id="{49EB9922-3AE5-8089-56FB-3C4FCC627F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04522"/>
            <a:ext cx="8077200" cy="4266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119E2-8201-8D9C-100D-89A03093C0D8}"/>
              </a:ext>
            </a:extLst>
          </p:cNvPr>
          <p:cNvSpPr txBox="1"/>
          <p:nvPr/>
        </p:nvSpPr>
        <p:spPr>
          <a:xfrm>
            <a:off x="5795211" y="7734300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Jana et al</a:t>
            </a:r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2C86E5-DE74-C2A9-5980-A18474B03D6E}"/>
              </a:ext>
            </a:extLst>
          </p:cNvPr>
          <p:cNvSpPr txBox="1"/>
          <p:nvPr/>
        </p:nvSpPr>
        <p:spPr>
          <a:xfrm>
            <a:off x="1752600" y="9525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 Inhibiting Agents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DC4CD-CD9F-DCA9-C148-BCF72896B99F}"/>
              </a:ext>
            </a:extLst>
          </p:cNvPr>
          <p:cNvSpPr txBox="1"/>
          <p:nvPr/>
        </p:nvSpPr>
        <p:spPr>
          <a:xfrm>
            <a:off x="3352800" y="7278382"/>
            <a:ext cx="10808368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Schematics of the formation of oil-containing graphene oxide microcapsules and the preparation of GOMCs/PU coatings.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Juzeliūnas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al. (2007)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Fig. 4">
            <a:extLst>
              <a:ext uri="{FF2B5EF4-FFF2-40B4-BE49-F238E27FC236}">
                <a16:creationId xmlns:a16="http://schemas.microsoft.com/office/drawing/2014/main" id="{80CF5B8B-D83D-0F90-578D-F6A366BF1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87"/>
            <a:ext cx="10210800" cy="4137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82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565C5-E345-ACF3-82F6-95A8152888AF}"/>
              </a:ext>
            </a:extLst>
          </p:cNvPr>
          <p:cNvSpPr txBox="1"/>
          <p:nvPr/>
        </p:nvSpPr>
        <p:spPr>
          <a:xfrm>
            <a:off x="1752600" y="9525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Simulation and data science tools (AI/ML)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D48C82-0B5B-93FC-B393-EA464798C2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76500"/>
            <a:ext cx="8613140" cy="5750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0EBFD2-50E4-2C6C-84FB-A89EC8E677F8}"/>
              </a:ext>
            </a:extLst>
          </p:cNvPr>
          <p:cNvSpPr txBox="1"/>
          <p:nvPr/>
        </p:nvSpPr>
        <p:spPr>
          <a:xfrm>
            <a:off x="2253180" y="8420100"/>
            <a:ext cx="12072419" cy="10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Different type of models and their applicability to understand MIC at different scales. Deterministic models are highlighted in blue and non-deterministic models in red (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Wolodko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J., et al. NACE-2018-11398)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i="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.</a:t>
            </a:r>
            <a:endParaRPr lang="en-US" i="1" kern="100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805573" y="5872081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05573" y="3952990"/>
            <a:ext cx="6676854" cy="133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 dirty="0">
                <a:solidFill>
                  <a:srgbClr val="0C3E5B"/>
                </a:solidFill>
                <a:latin typeface="Codec Pro Extra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738733" y="7866608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Azhar-444@outlook.com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0775" y="7866295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0564876020</a:t>
            </a:r>
          </a:p>
        </p:txBody>
      </p:sp>
      <p:sp>
        <p:nvSpPr>
          <p:cNvPr id="8" name="Freeform 8"/>
          <p:cNvSpPr/>
          <p:nvPr/>
        </p:nvSpPr>
        <p:spPr>
          <a:xfrm>
            <a:off x="6583817" y="7129381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261017" y="7129381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E28126"/>
                </a:solidFill>
                <a:latin typeface="Canva Sans"/>
              </a:rPr>
              <a:t>Calle Cualquiera 123, Cualquier Lugar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5421888" y="926856"/>
            <a:ext cx="1264709" cy="1264709"/>
          </a:xfrm>
          <a:custGeom>
            <a:avLst/>
            <a:gdLst/>
            <a:ahLst/>
            <a:cxnLst/>
            <a:rect l="l" t="t" r="r" b="b"/>
            <a:pathLst>
              <a:path w="1264709" h="1264709">
                <a:moveTo>
                  <a:pt x="0" y="0"/>
                </a:moveTo>
                <a:lnTo>
                  <a:pt x="1264709" y="0"/>
                </a:lnTo>
                <a:lnTo>
                  <a:pt x="1264709" y="1264708"/>
                </a:lnTo>
                <a:lnTo>
                  <a:pt x="0" y="1264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4578268" y="2268608"/>
            <a:ext cx="2951949" cy="50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010101"/>
                </a:solidFill>
                <a:latin typeface="Canva Sans"/>
              </a:rPr>
              <a:t>YOUR LOGO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8554BE7A-5B1C-14A8-4D2B-91CA4F7731FC}"/>
              </a:ext>
            </a:extLst>
          </p:cNvPr>
          <p:cNvSpPr txBox="1"/>
          <p:nvPr/>
        </p:nvSpPr>
        <p:spPr>
          <a:xfrm>
            <a:off x="5560775" y="8455937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0558096194</a:t>
            </a: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FE2CAE93-6688-54D4-5CAF-8CB39F5487F3}"/>
              </a:ext>
            </a:extLst>
          </p:cNvPr>
          <p:cNvSpPr txBox="1"/>
          <p:nvPr/>
        </p:nvSpPr>
        <p:spPr>
          <a:xfrm>
            <a:off x="8974625" y="8406865"/>
            <a:ext cx="3100341" cy="383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ihsan@kfupm.edu.sa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497EF-42B0-C833-7978-9A3B1084ABAA}"/>
              </a:ext>
            </a:extLst>
          </p:cNvPr>
          <p:cNvSpPr txBox="1"/>
          <p:nvPr/>
        </p:nvSpPr>
        <p:spPr>
          <a:xfrm>
            <a:off x="838200" y="3429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596BE-82DE-E6D3-648D-2AE20F8189C7}"/>
              </a:ext>
            </a:extLst>
          </p:cNvPr>
          <p:cNvSpPr txBox="1"/>
          <p:nvPr/>
        </p:nvSpPr>
        <p:spPr>
          <a:xfrm>
            <a:off x="834189" y="2188684"/>
            <a:ext cx="15544800" cy="5909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definition of MIC.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cost of MIC.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Corrosion causing microorganism/ Microbial corrosion in metals.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Mechanism of biocorrosion: Ennoblement/role of biofilms.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Type of alloys affected by MIC.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Biocorrosion control strategies.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Techniques .</a:t>
            </a: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gaps in MIC research. 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 and future perspectives.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E33C1-AAD4-0F9A-A2F7-8FA2E5E8B435}"/>
              </a:ext>
            </a:extLst>
          </p:cNvPr>
          <p:cNvSpPr txBox="1"/>
          <p:nvPr/>
        </p:nvSpPr>
        <p:spPr>
          <a:xfrm>
            <a:off x="1219200" y="1028700"/>
            <a:ext cx="1181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 Historical Perspective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2BF23-64DF-D70D-6C37-6D6DC6DA2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2520"/>
            <a:ext cx="7848600" cy="6021960"/>
          </a:xfrm>
          <a:prstGeom prst="rect">
            <a:avLst/>
          </a:prstGeom>
        </p:spPr>
      </p:pic>
      <p:pic>
        <p:nvPicPr>
          <p:cNvPr id="9" name="Picture 8" descr="A diagram of a metal structure&#10;&#10;Description automatically generated">
            <a:extLst>
              <a:ext uri="{FF2B5EF4-FFF2-40B4-BE49-F238E27FC236}">
                <a16:creationId xmlns:a16="http://schemas.microsoft.com/office/drawing/2014/main" id="{88F15F1A-AB9E-7942-07CE-32A225BD06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86100"/>
            <a:ext cx="7467600" cy="5068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1759A-D15E-07CD-6F08-D617F4B68D51}"/>
              </a:ext>
            </a:extLst>
          </p:cNvPr>
          <p:cNvSpPr txBox="1"/>
          <p:nvPr/>
        </p:nvSpPr>
        <p:spPr>
          <a:xfrm>
            <a:off x="4953000" y="8550414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Lavanya M (2021). J Bio- Tribo-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Corros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7(3):1–9</a:t>
            </a:r>
            <a:r>
              <a:rPr lang="en-US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5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602C4E-AD1E-2876-9467-E08B69610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668651"/>
              </p:ext>
            </p:extLst>
          </p:nvPr>
        </p:nvGraphicFramePr>
        <p:xfrm>
          <a:off x="4191000" y="2019300"/>
          <a:ext cx="7620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38AAB4-7365-A489-0225-DBF95B98E706}"/>
              </a:ext>
            </a:extLst>
          </p:cNvPr>
          <p:cNvSpPr txBox="1"/>
          <p:nvPr/>
        </p:nvSpPr>
        <p:spPr>
          <a:xfrm>
            <a:off x="762000" y="723900"/>
            <a:ext cx="1325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Economic impact of MIC</a:t>
            </a:r>
            <a:endParaRPr lang="en-US" sz="3600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2928F7-92D3-7C3E-9792-D768E6D533BE}"/>
              </a:ext>
            </a:extLst>
          </p:cNvPr>
          <p:cNvSpPr txBox="1"/>
          <p:nvPr/>
        </p:nvSpPr>
        <p:spPr>
          <a:xfrm>
            <a:off x="6477000" y="4453283"/>
            <a:ext cx="798660" cy="4616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5642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diagram of different types of industrial plants&#10;&#10;Description automatically generated">
            <a:extLst>
              <a:ext uri="{FF2B5EF4-FFF2-40B4-BE49-F238E27FC236}">
                <a16:creationId xmlns:a16="http://schemas.microsoft.com/office/drawing/2014/main" id="{2A8E1A26-2938-8A3A-D3B6-06F7358D1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53" y="1905000"/>
            <a:ext cx="9649142" cy="647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8AAB4-7365-A489-0225-DBF95B98E706}"/>
              </a:ext>
            </a:extLst>
          </p:cNvPr>
          <p:cNvSpPr txBox="1"/>
          <p:nvPr/>
        </p:nvSpPr>
        <p:spPr>
          <a:xfrm>
            <a:off x="762000" y="723900"/>
            <a:ext cx="1325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 Considerations in different industries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1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FC085-2809-8041-471E-4C78EC203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9833"/>
            <a:ext cx="12496800" cy="656733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D59C8-60D1-DDDF-AF7E-E0796456870A}"/>
              </a:ext>
            </a:extLst>
          </p:cNvPr>
          <p:cNvSpPr txBox="1"/>
          <p:nvPr/>
        </p:nvSpPr>
        <p:spPr>
          <a:xfrm>
            <a:off x="1219200" y="876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MIC types and corrosion mechanisms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83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650E10-3E70-C460-690A-F9CA0FC91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39542"/>
              </p:ext>
            </p:extLst>
          </p:nvPr>
        </p:nvGraphicFramePr>
        <p:xfrm>
          <a:off x="1066800" y="800100"/>
          <a:ext cx="16916400" cy="9079880"/>
        </p:xfrm>
        <a:graphic>
          <a:graphicData uri="http://schemas.openxmlformats.org/drawingml/2006/table">
            <a:tbl>
              <a:tblPr firstRow="1" firstCol="1" bandRow="1"/>
              <a:tblGrid>
                <a:gridCol w="3410418">
                  <a:extLst>
                    <a:ext uri="{9D8B030D-6E8A-4147-A177-3AD203B41FA5}">
                      <a16:colId xmlns:a16="http://schemas.microsoft.com/office/drawing/2014/main" val="840939147"/>
                    </a:ext>
                  </a:extLst>
                </a:gridCol>
                <a:gridCol w="1694982">
                  <a:extLst>
                    <a:ext uri="{9D8B030D-6E8A-4147-A177-3AD203B41FA5}">
                      <a16:colId xmlns:a16="http://schemas.microsoft.com/office/drawing/2014/main" val="428781483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49807511"/>
                    </a:ext>
                  </a:extLst>
                </a:gridCol>
                <a:gridCol w="5067689">
                  <a:extLst>
                    <a:ext uri="{9D8B030D-6E8A-4147-A177-3AD203B41FA5}">
                      <a16:colId xmlns:a16="http://schemas.microsoft.com/office/drawing/2014/main" val="2947332447"/>
                    </a:ext>
                  </a:extLst>
                </a:gridCol>
                <a:gridCol w="3238111">
                  <a:extLst>
                    <a:ext uri="{9D8B030D-6E8A-4147-A177-3AD203B41FA5}">
                      <a16:colId xmlns:a16="http://schemas.microsoft.com/office/drawing/2014/main" val="3253895013"/>
                    </a:ext>
                  </a:extLst>
                </a:gridCol>
              </a:tblGrid>
              <a:tr h="273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Microbe name</a:t>
                      </a:r>
                      <a:endParaRPr lang="en-US" sz="2400" b="1" i="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Type</a:t>
                      </a:r>
                      <a:endParaRPr lang="en-US" sz="2400" b="1" i="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Trait</a:t>
                      </a:r>
                      <a:endParaRPr lang="en-US" sz="2400" b="1" i="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Effect</a:t>
                      </a:r>
                      <a:endParaRPr lang="en-US" sz="2400" b="1" i="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References</a:t>
                      </a:r>
                      <a:endParaRPr lang="en-US" sz="2400" b="1" i="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58301"/>
                  </a:ext>
                </a:extLst>
              </a:tr>
              <a:tr h="1060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Sulfide reducers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Desulvovibrio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Desulfomonas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H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reduce SO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2−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S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2−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precipitation of H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 and FeS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Cathodic depolarization by hydrogen uptake, anodic depolarization by corrosive iron sulfides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Enning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et al., 2012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Rao et al., 2000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Venzlaff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et al., 2013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Wikieł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et al., 2014</a:t>
                      </a:r>
                      <a:endParaRPr lang="en-US" sz="1800" u="none" strike="noStrike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392811"/>
                  </a:ext>
                </a:extLst>
              </a:tr>
              <a:tr h="1181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Iron oxidizers/manganese oxidizers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Gallionella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Leptothrix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Mariprofundus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Fe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and Mn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Mn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 Iron oxide and manganese dioxide formation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Deposition of cathodically reactive ferric and manganic oxides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Lee et al., 2013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McBeth et al., 2011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Rao et al., 2000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Linhardt, 2010</a:t>
                      </a:r>
                      <a:endParaRPr lang="en-US" sz="1800" u="none" strike="noStrike" ker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235650"/>
                  </a:ext>
                </a:extLst>
              </a:tr>
              <a:tr h="1060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Iron reducers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Pseudomonas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Shewanella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Geothermobacter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Fe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Fe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2+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manganese or iron oxide reduction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Reduction of iron and manganese oxides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Lee et al., 2013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Rao et al., 2000</a:t>
                      </a:r>
                      <a:endParaRPr lang="en-US" sz="1800" u="none" strike="noStrike" ker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16796"/>
                  </a:ext>
                </a:extLst>
              </a:tr>
              <a:tr h="585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Sulfide oxidizers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Thiobacillus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Oxidizes S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2−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and SO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800" kern="100" baseline="30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2−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to H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1800" kern="1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Acids corrode metal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 et al., 2008</a:t>
                      </a:r>
                      <a:endParaRPr lang="en-US" sz="1800" u="none" strike="noStrike" ker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344570"/>
                  </a:ext>
                </a:extLst>
              </a:tr>
              <a:tr h="1181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Acid producing bacteria and fungi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Clostridium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Fusarium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Penicillium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Hormoconis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Aerobic and anaerobic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Production acids, e.g., nitric acid, sulfuric acid, and organic acids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Dissolve iron, chelate copper, zinc and iron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Juzeliūnas et al., 2007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Little et al., 2001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Usher et al., 2014</a:t>
                      </a:r>
                      <a:endParaRPr lang="en-US" sz="1800" u="none" strike="noStrike" ker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826529"/>
                  </a:ext>
                </a:extLst>
              </a:tr>
              <a:tr h="1131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Slime forming bacteria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Clostridium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Bacillus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Desulfovibrio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  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Pseudomonas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sp.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Aerobic and anaerobic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Production of extracellular polymeric substances (biofilm)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Exopolymers capable of binding metal ions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San et al., 2011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Stadler et al., 2008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; 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Stadler et al., 2010</a:t>
                      </a:r>
                      <a:endParaRPr lang="en-US" sz="1800" u="none" strike="noStrike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031145"/>
                  </a:ext>
                </a:extLst>
              </a:tr>
              <a:tr h="10601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Nitrate reducing </a:t>
                      </a:r>
                      <a:r>
                        <a:rPr lang="en-US" sz="1800" i="1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Halomonas titanicae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anaerobic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extracellular electron transfer (EET)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Increasing the corrosion of two marine structural steels in an anaerobic seawater environment enriched with nutrients.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https://doi.org/10.1016/j.corsci.2023.111125</a:t>
                      </a: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Lue et al., 2023</a:t>
                      </a: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303308"/>
                  </a:ext>
                </a:extLst>
              </a:tr>
              <a:tr h="1279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red-tide alga 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Phaeodactylum tricornutum</a:t>
                      </a: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and its symbiotic bacterium </a:t>
                      </a:r>
                      <a:r>
                        <a:rPr lang="en-US" sz="1800" i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Bacillus altitudinis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anaerobic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Biofouling</a:t>
                      </a:r>
                      <a:endParaRPr lang="en-US" sz="1800" kern="1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corrosion-biofouling-accelerated corrosion-deteriorated biofouling formed a vicious cycle.</a:t>
                      </a:r>
                      <a:endParaRPr lang="en-US" sz="1800" kern="1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2" tooltip="Persistent link using digital object identifi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https://doi.org/10.1016/j.jmst.2022.02.057</a:t>
                      </a:r>
                      <a:endParaRPr lang="en-US" sz="1800" u="none" strike="noStrike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Dong et al., 2022</a:t>
                      </a:r>
                      <a:endParaRPr lang="en-US" sz="1800" u="none" strike="noStrike" kern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u="none" strike="noStrike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114726"/>
                  </a:ext>
                </a:extLst>
              </a:tr>
              <a:tr h="103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5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92" marR="3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8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05E57D-D5C2-9DB1-CE4E-CDE55B448CEA}"/>
              </a:ext>
            </a:extLst>
          </p:cNvPr>
          <p:cNvSpPr txBox="1"/>
          <p:nvPr/>
        </p:nvSpPr>
        <p:spPr>
          <a:xfrm>
            <a:off x="838200" y="23682"/>
            <a:ext cx="9745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kern="0" dirty="0">
                <a:solidFill>
                  <a:srgbClr val="000000"/>
                </a:solidFill>
                <a:effectLst/>
                <a:ea typeface="STIX-Regular"/>
              </a:rPr>
              <a:t>The microbes involved in corrosion process</a:t>
            </a:r>
            <a:r>
              <a:rPr lang="en-US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TIX-Regular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8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473A4-919A-4E27-BC98-55C77C8A0C8F}"/>
              </a:ext>
            </a:extLst>
          </p:cNvPr>
          <p:cNvSpPr txBox="1"/>
          <p:nvPr/>
        </p:nvSpPr>
        <p:spPr>
          <a:xfrm>
            <a:off x="1447800" y="876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Material/MIC interactions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08776-E33E-9FF3-04AE-1FF13A5FE9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52" y="2577453"/>
            <a:ext cx="5943600" cy="525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E4A12-E188-9DAA-B62D-965C2C5D3B7A}"/>
              </a:ext>
            </a:extLst>
          </p:cNvPr>
          <p:cNvSpPr txBox="1"/>
          <p:nvPr/>
        </p:nvSpPr>
        <p:spPr>
          <a:xfrm>
            <a:off x="3352800" y="211578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Carbon steel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75A571-364F-1627-A753-02E367B9A6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38500"/>
            <a:ext cx="8523605" cy="4791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7561A-5DED-E538-9B24-5DEEFD5D028D}"/>
              </a:ext>
            </a:extLst>
          </p:cNvPr>
          <p:cNvSpPr txBox="1"/>
          <p:nvPr/>
        </p:nvSpPr>
        <p:spPr>
          <a:xfrm>
            <a:off x="9448800" y="2285065"/>
            <a:ext cx="9745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Biofilm morphologies on the surface of steel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F1BB84-DEBF-2C3F-8F86-FE5B03CD00A2}"/>
              </a:ext>
            </a:extLst>
          </p:cNvPr>
          <p:cNvSpPr txBox="1"/>
          <p:nvPr/>
        </p:nvSpPr>
        <p:spPr>
          <a:xfrm>
            <a:off x="2743200" y="8488611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 Lu</a:t>
            </a:r>
            <a:r>
              <a:rPr lang="en-US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et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al (2023). </a:t>
            </a:r>
            <a:r>
              <a:rPr lang="en-US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Corros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Sci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CEBE4C-15CE-748C-034F-850F72A7831B}"/>
              </a:ext>
            </a:extLst>
          </p:cNvPr>
          <p:cNvSpPr txBox="1"/>
          <p:nvPr/>
        </p:nvSpPr>
        <p:spPr>
          <a:xfrm>
            <a:off x="8514348" y="8264140"/>
            <a:ext cx="9745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Costa</a:t>
            </a:r>
            <a:r>
              <a:rPr lang="en-US" kern="1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 2021. Microbial Corrosion in Titanium-Based Dental Implants: How Tiny Bacteria Can Create a Big Problem?</a:t>
            </a:r>
          </a:p>
        </p:txBody>
      </p:sp>
    </p:spTree>
    <p:extLst>
      <p:ext uri="{BB962C8B-B14F-4D97-AF65-F5344CB8AC3E}">
        <p14:creationId xmlns:p14="http://schemas.microsoft.com/office/powerpoint/2010/main" val="287369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473A4-919A-4E27-BC98-55C77C8A0C8F}"/>
              </a:ext>
            </a:extLst>
          </p:cNvPr>
          <p:cNvSpPr txBox="1"/>
          <p:nvPr/>
        </p:nvSpPr>
        <p:spPr>
          <a:xfrm>
            <a:off x="1447800" y="876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Material/MIC interactions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6E581-791E-794C-F221-C70C6B2F1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7820" y="2469032"/>
            <a:ext cx="9821781" cy="563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E4A12-E188-9DAA-B62D-965C2C5D3B7A}"/>
              </a:ext>
            </a:extLst>
          </p:cNvPr>
          <p:cNvSpPr txBox="1"/>
          <p:nvPr/>
        </p:nvSpPr>
        <p:spPr>
          <a:xfrm>
            <a:off x="6019800" y="206775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Titanium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6B6EF-3907-C5DA-4745-DDD2E5EC7E8C}"/>
              </a:ext>
            </a:extLst>
          </p:cNvPr>
          <p:cNvSpPr txBox="1"/>
          <p:nvPr/>
        </p:nvSpPr>
        <p:spPr>
          <a:xfrm>
            <a:off x="4876800" y="7846222"/>
            <a:ext cx="9745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Corrosion mechanism in Ti materials ( Costa, 2021 )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bad6f6f2-a951-4904-b531-92e1207fc7a5}" enabled="1" method="Standard" siteId="{b7be7686-6f97-4db7-9081-a23cf09a96b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863</Words>
  <Application>Microsoft Office PowerPoint</Application>
  <PresentationFormat>Custom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Canva Sans</vt:lpstr>
      <vt:lpstr>Wingdings</vt:lpstr>
      <vt:lpstr>Tabarra Sans Heavy</vt:lpstr>
      <vt:lpstr>Canva Sans Bold</vt:lpstr>
      <vt:lpstr>Codec Pro ExtraBold</vt:lpstr>
      <vt:lpstr>STIX-Regular</vt:lpstr>
      <vt:lpstr>Arial</vt:lpstr>
      <vt:lpstr>Tabarra Sans</vt:lpstr>
      <vt:lpstr>Glacial Indifference Bold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Azhar Alhasawi</dc:creator>
  <cp:lastModifiedBy>Azhar Alhasawi</cp:lastModifiedBy>
  <cp:revision>2</cp:revision>
  <dcterms:created xsi:type="dcterms:W3CDTF">2006-08-16T00:00:00Z</dcterms:created>
  <dcterms:modified xsi:type="dcterms:W3CDTF">2024-07-02T10:52:57Z</dcterms:modified>
  <dc:identifier>DAGG3nLRPf8</dc:identifier>
</cp:coreProperties>
</file>