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56" r:id="rId2"/>
    <p:sldId id="4622" r:id="rId3"/>
    <p:sldId id="4626" r:id="rId4"/>
    <p:sldId id="4593" r:id="rId5"/>
    <p:sldId id="4596" r:id="rId6"/>
    <p:sldId id="4627" r:id="rId7"/>
    <p:sldId id="4611" r:id="rId8"/>
    <p:sldId id="4618" r:id="rId9"/>
    <p:sldId id="4603" r:id="rId10"/>
    <p:sldId id="4621" r:id="rId11"/>
    <p:sldId id="4614" r:id="rId12"/>
    <p:sldId id="4615" r:id="rId13"/>
    <p:sldId id="4605" r:id="rId14"/>
    <p:sldId id="4598" r:id="rId15"/>
    <p:sldId id="4601" r:id="rId16"/>
    <p:sldId id="4600" r:id="rId17"/>
    <p:sldId id="4625" r:id="rId18"/>
    <p:sldId id="4624" r:id="rId19"/>
    <p:sldId id="258" r:id="rId20"/>
  </p:sldIdLst>
  <p:sldSz cx="18288000" cy="10287000"/>
  <p:notesSz cx="6858000" cy="9144000"/>
  <p:embeddedFontLst>
    <p:embeddedFont>
      <p:font typeface="Canva Sans" panose="020B0604020202020204" charset="0"/>
      <p:regular r:id="rId22"/>
    </p:embeddedFont>
    <p:embeddedFont>
      <p:font typeface="Canva Sans Bold" panose="020B0604020202020204" charset="0"/>
      <p:regular r:id="rId23"/>
    </p:embeddedFont>
    <p:embeddedFont>
      <p:font typeface="Codec Pro ExtraBold" panose="020B0604020202020204" charset="0"/>
      <p:regular r:id="rId24"/>
    </p:embeddedFont>
    <p:embeddedFont>
      <p:font typeface="Glacial Indifference Bold" panose="020B0604020202020204" charset="0"/>
      <p:regular r:id="rId25"/>
    </p:embeddedFont>
    <p:embeddedFont>
      <p:font typeface="Tabarra Sans" panose="020B0604020202020204" charset="0"/>
      <p:regular r:id="rId26"/>
    </p:embeddedFont>
    <p:embeddedFont>
      <p:font typeface="Tabarra Sans Heavy" panose="020B0604020202020204" charset="0"/>
      <p:regular r:id="rId27"/>
    </p:embeddedFont>
    <p:embeddedFont>
      <p:font typeface="Tahoma" panose="020B0604030504040204" pitchFamily="34" charset="0"/>
      <p:regular r:id="rId28"/>
      <p:bold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357" autoAdjust="0"/>
  </p:normalViewPr>
  <p:slideViewPr>
    <p:cSldViewPr>
      <p:cViewPr>
        <p:scale>
          <a:sx n="66" d="100"/>
          <a:sy n="66" d="100"/>
        </p:scale>
        <p:origin x="996" y="6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A44E57-4C3E-4B79-B066-AE97BB9DEE59}" type="doc">
      <dgm:prSet loTypeId="urn:microsoft.com/office/officeart/2005/8/layout/list1" loCatId="list" qsTypeId="urn:microsoft.com/office/officeart/2005/8/quickstyle/3d2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75726E33-864C-4185-8621-F0FE51AED745}">
      <dgm:prSet phldrT="[Text]" custT="1"/>
      <dgm:spPr/>
      <dgm:t>
        <a:bodyPr/>
        <a:lstStyle/>
        <a:p>
          <a:r>
            <a:rPr lang="en-US" sz="2000" dirty="0"/>
            <a:t>Seven Pyro crack 1-1 furnaces</a:t>
          </a:r>
        </a:p>
      </dgm:t>
    </dgm:pt>
    <dgm:pt modelId="{78624D97-D29B-47C7-9608-62864561AA60}" type="parTrans" cxnId="{2F9820B3-076A-47A0-8045-CA4FD34AF086}">
      <dgm:prSet/>
      <dgm:spPr/>
      <dgm:t>
        <a:bodyPr/>
        <a:lstStyle/>
        <a:p>
          <a:endParaRPr lang="en-US" sz="1200"/>
        </a:p>
      </dgm:t>
    </dgm:pt>
    <dgm:pt modelId="{2FC5AA32-9370-43AD-B650-9C7F064407DF}" type="sibTrans" cxnId="{2F9820B3-076A-47A0-8045-CA4FD34AF086}">
      <dgm:prSet/>
      <dgm:spPr/>
      <dgm:t>
        <a:bodyPr/>
        <a:lstStyle/>
        <a:p>
          <a:endParaRPr lang="en-US" sz="1200"/>
        </a:p>
      </dgm:t>
    </dgm:pt>
    <dgm:pt modelId="{3146CF0B-74D9-4099-95D0-F04E175A2E6B}">
      <dgm:prSet phldrT="[Text]" custT="1"/>
      <dgm:spPr/>
      <dgm:t>
        <a:bodyPr/>
        <a:lstStyle/>
        <a:p>
          <a:r>
            <a:rPr lang="en-US" sz="2000" dirty="0"/>
            <a:t>Six furnaces in operation &amp; one standby</a:t>
          </a:r>
        </a:p>
      </dgm:t>
    </dgm:pt>
    <dgm:pt modelId="{7F1D3DF0-B412-42FB-8216-5B993AE10122}" type="parTrans" cxnId="{21E811DF-1D23-4A9D-B28F-7A0C5F8AD382}">
      <dgm:prSet/>
      <dgm:spPr/>
      <dgm:t>
        <a:bodyPr/>
        <a:lstStyle/>
        <a:p>
          <a:endParaRPr lang="en-US" sz="1200"/>
        </a:p>
      </dgm:t>
    </dgm:pt>
    <dgm:pt modelId="{7DCB5631-B0A2-4366-9CDB-AF203B3E7058}" type="sibTrans" cxnId="{21E811DF-1D23-4A9D-B28F-7A0C5F8AD382}">
      <dgm:prSet/>
      <dgm:spPr/>
      <dgm:t>
        <a:bodyPr/>
        <a:lstStyle/>
        <a:p>
          <a:endParaRPr lang="en-US" sz="1200"/>
        </a:p>
      </dgm:t>
    </dgm:pt>
    <dgm:pt modelId="{70E7A693-F412-4D6F-8579-1BB8822E4B2F}">
      <dgm:prSet phldrT="[Text]" custT="1"/>
      <dgm:spPr/>
      <dgm:t>
        <a:bodyPr/>
        <a:lstStyle/>
        <a:p>
          <a:r>
            <a:rPr lang="en-US" sz="2000" dirty="0"/>
            <a:t>96 passes/96 LQE arranged in 8 modules with 12 outlet passes in each</a:t>
          </a:r>
        </a:p>
      </dgm:t>
    </dgm:pt>
    <dgm:pt modelId="{9B816F32-3673-45E9-A9E8-CCB82CD90E07}" type="parTrans" cxnId="{180E5420-73A8-4776-8AF8-BA497C1C09E3}">
      <dgm:prSet/>
      <dgm:spPr/>
      <dgm:t>
        <a:bodyPr/>
        <a:lstStyle/>
        <a:p>
          <a:endParaRPr lang="en-US" sz="1200"/>
        </a:p>
      </dgm:t>
    </dgm:pt>
    <dgm:pt modelId="{ED7F34A0-7689-4C84-BE31-05B820634259}" type="sibTrans" cxnId="{180E5420-73A8-4776-8AF8-BA497C1C09E3}">
      <dgm:prSet/>
      <dgm:spPr/>
      <dgm:t>
        <a:bodyPr/>
        <a:lstStyle/>
        <a:p>
          <a:endParaRPr lang="en-US" sz="1200"/>
        </a:p>
      </dgm:t>
    </dgm:pt>
    <dgm:pt modelId="{9BB993C4-0C4F-4387-AD95-A1442C926382}">
      <dgm:prSet phldrT="[Text]" custT="1"/>
      <dgm:spPr/>
      <dgm:t>
        <a:bodyPr/>
        <a:lstStyle/>
        <a:p>
          <a:r>
            <a:rPr lang="en-US" sz="2000" dirty="0"/>
            <a:t>192 inlet tubes per furnace</a:t>
          </a:r>
        </a:p>
      </dgm:t>
    </dgm:pt>
    <dgm:pt modelId="{4A7E8984-957F-422B-BF2F-3619E404F9FD}" type="parTrans" cxnId="{1A2BEFB6-687B-40BA-A076-F1016C4EED16}">
      <dgm:prSet/>
      <dgm:spPr/>
      <dgm:t>
        <a:bodyPr/>
        <a:lstStyle/>
        <a:p>
          <a:endParaRPr lang="en-US"/>
        </a:p>
      </dgm:t>
    </dgm:pt>
    <dgm:pt modelId="{43C4ED1E-D380-4682-AF10-7467D90F64AE}" type="sibTrans" cxnId="{1A2BEFB6-687B-40BA-A076-F1016C4EED16}">
      <dgm:prSet/>
      <dgm:spPr/>
      <dgm:t>
        <a:bodyPr/>
        <a:lstStyle/>
        <a:p>
          <a:endParaRPr lang="en-US"/>
        </a:p>
      </dgm:t>
    </dgm:pt>
    <dgm:pt modelId="{386161DC-D10D-484F-BA51-8CA357CA70CB}" type="pres">
      <dgm:prSet presAssocID="{AEA44E57-4C3E-4B79-B066-AE97BB9DEE59}" presName="linear" presStyleCnt="0">
        <dgm:presLayoutVars>
          <dgm:dir/>
          <dgm:animLvl val="lvl"/>
          <dgm:resizeHandles val="exact"/>
        </dgm:presLayoutVars>
      </dgm:prSet>
      <dgm:spPr/>
    </dgm:pt>
    <dgm:pt modelId="{D11FEB49-D369-4CA3-80B1-5A96DAE13FEE}" type="pres">
      <dgm:prSet presAssocID="{75726E33-864C-4185-8621-F0FE51AED745}" presName="parentLin" presStyleCnt="0"/>
      <dgm:spPr/>
    </dgm:pt>
    <dgm:pt modelId="{530F3E71-3807-4654-978C-0B397AAB18B6}" type="pres">
      <dgm:prSet presAssocID="{75726E33-864C-4185-8621-F0FE51AED745}" presName="parentLeftMargin" presStyleLbl="node1" presStyleIdx="0" presStyleCnt="4"/>
      <dgm:spPr/>
    </dgm:pt>
    <dgm:pt modelId="{183BDB1B-044A-4A1B-A1CA-56012CA574C1}" type="pres">
      <dgm:prSet presAssocID="{75726E33-864C-4185-8621-F0FE51AED745}" presName="parentText" presStyleLbl="node1" presStyleIdx="0" presStyleCnt="4" custScaleX="142857">
        <dgm:presLayoutVars>
          <dgm:chMax val="0"/>
          <dgm:bulletEnabled val="1"/>
        </dgm:presLayoutVars>
      </dgm:prSet>
      <dgm:spPr/>
    </dgm:pt>
    <dgm:pt modelId="{23832D00-1377-4A5A-8BB4-BB809402A053}" type="pres">
      <dgm:prSet presAssocID="{75726E33-864C-4185-8621-F0FE51AED745}" presName="negativeSpace" presStyleCnt="0"/>
      <dgm:spPr/>
    </dgm:pt>
    <dgm:pt modelId="{A56091A2-23DC-436B-B271-1C30BF3B5030}" type="pres">
      <dgm:prSet presAssocID="{75726E33-864C-4185-8621-F0FE51AED745}" presName="childText" presStyleLbl="conFgAcc1" presStyleIdx="0" presStyleCnt="4">
        <dgm:presLayoutVars>
          <dgm:bulletEnabled val="1"/>
        </dgm:presLayoutVars>
      </dgm:prSet>
      <dgm:spPr/>
    </dgm:pt>
    <dgm:pt modelId="{F48FBDB9-DD92-4A1C-B976-7BCF0CDD5DCF}" type="pres">
      <dgm:prSet presAssocID="{2FC5AA32-9370-43AD-B650-9C7F064407DF}" presName="spaceBetweenRectangles" presStyleCnt="0"/>
      <dgm:spPr/>
    </dgm:pt>
    <dgm:pt modelId="{DFFBCED0-7258-42B7-BAD6-FE5B8DCA620C}" type="pres">
      <dgm:prSet presAssocID="{3146CF0B-74D9-4099-95D0-F04E175A2E6B}" presName="parentLin" presStyleCnt="0"/>
      <dgm:spPr/>
    </dgm:pt>
    <dgm:pt modelId="{743EDFAC-3894-46D7-A3C7-90230BBD3DC9}" type="pres">
      <dgm:prSet presAssocID="{3146CF0B-74D9-4099-95D0-F04E175A2E6B}" presName="parentLeftMargin" presStyleLbl="node1" presStyleIdx="0" presStyleCnt="4"/>
      <dgm:spPr/>
    </dgm:pt>
    <dgm:pt modelId="{A00261C4-6E0E-480C-9A7C-9FF9C23A128D}" type="pres">
      <dgm:prSet presAssocID="{3146CF0B-74D9-4099-95D0-F04E175A2E6B}" presName="parentText" presStyleLbl="node1" presStyleIdx="1" presStyleCnt="4" custScaleX="142857">
        <dgm:presLayoutVars>
          <dgm:chMax val="0"/>
          <dgm:bulletEnabled val="1"/>
        </dgm:presLayoutVars>
      </dgm:prSet>
      <dgm:spPr/>
    </dgm:pt>
    <dgm:pt modelId="{788F4FFC-45DB-4B8D-8022-17D174A7253E}" type="pres">
      <dgm:prSet presAssocID="{3146CF0B-74D9-4099-95D0-F04E175A2E6B}" presName="negativeSpace" presStyleCnt="0"/>
      <dgm:spPr/>
    </dgm:pt>
    <dgm:pt modelId="{1C10FDCC-F389-4723-AEE7-8218ADD68FA8}" type="pres">
      <dgm:prSet presAssocID="{3146CF0B-74D9-4099-95D0-F04E175A2E6B}" presName="childText" presStyleLbl="conFgAcc1" presStyleIdx="1" presStyleCnt="4">
        <dgm:presLayoutVars>
          <dgm:bulletEnabled val="1"/>
        </dgm:presLayoutVars>
      </dgm:prSet>
      <dgm:spPr/>
    </dgm:pt>
    <dgm:pt modelId="{F2773791-4F20-4CEA-B8FE-606C3AF5A4A1}" type="pres">
      <dgm:prSet presAssocID="{7DCB5631-B0A2-4366-9CDB-AF203B3E7058}" presName="spaceBetweenRectangles" presStyleCnt="0"/>
      <dgm:spPr/>
    </dgm:pt>
    <dgm:pt modelId="{8A75CF02-89A6-452E-B047-0C77CAB93CF9}" type="pres">
      <dgm:prSet presAssocID="{70E7A693-F412-4D6F-8579-1BB8822E4B2F}" presName="parentLin" presStyleCnt="0"/>
      <dgm:spPr/>
    </dgm:pt>
    <dgm:pt modelId="{B2E7E948-5CD9-4D4A-A12D-D59E28CAC9AF}" type="pres">
      <dgm:prSet presAssocID="{70E7A693-F412-4D6F-8579-1BB8822E4B2F}" presName="parentLeftMargin" presStyleLbl="node1" presStyleIdx="1" presStyleCnt="4"/>
      <dgm:spPr/>
    </dgm:pt>
    <dgm:pt modelId="{7201C8B8-5D65-4375-8252-6EB4D919F78C}" type="pres">
      <dgm:prSet presAssocID="{70E7A693-F412-4D6F-8579-1BB8822E4B2F}" presName="parentText" presStyleLbl="node1" presStyleIdx="2" presStyleCnt="4" custScaleX="142857">
        <dgm:presLayoutVars>
          <dgm:chMax val="0"/>
          <dgm:bulletEnabled val="1"/>
        </dgm:presLayoutVars>
      </dgm:prSet>
      <dgm:spPr/>
    </dgm:pt>
    <dgm:pt modelId="{699BEAC1-8573-44EE-97A4-AB05EBAFBF9C}" type="pres">
      <dgm:prSet presAssocID="{70E7A693-F412-4D6F-8579-1BB8822E4B2F}" presName="negativeSpace" presStyleCnt="0"/>
      <dgm:spPr/>
    </dgm:pt>
    <dgm:pt modelId="{E936D220-9617-4976-A9FA-3D8F6FA5F01A}" type="pres">
      <dgm:prSet presAssocID="{70E7A693-F412-4D6F-8579-1BB8822E4B2F}" presName="childText" presStyleLbl="conFgAcc1" presStyleIdx="2" presStyleCnt="4">
        <dgm:presLayoutVars>
          <dgm:bulletEnabled val="1"/>
        </dgm:presLayoutVars>
      </dgm:prSet>
      <dgm:spPr/>
    </dgm:pt>
    <dgm:pt modelId="{E77F81F8-5E79-4F4F-87C9-0D5B2C24CA58}" type="pres">
      <dgm:prSet presAssocID="{ED7F34A0-7689-4C84-BE31-05B820634259}" presName="spaceBetweenRectangles" presStyleCnt="0"/>
      <dgm:spPr/>
    </dgm:pt>
    <dgm:pt modelId="{C6B8923A-C1E3-4E69-8EFC-CFDEF3851CBD}" type="pres">
      <dgm:prSet presAssocID="{9BB993C4-0C4F-4387-AD95-A1442C926382}" presName="parentLin" presStyleCnt="0"/>
      <dgm:spPr/>
    </dgm:pt>
    <dgm:pt modelId="{E9AE671A-D413-4DFF-8F6A-95AAC807CC9A}" type="pres">
      <dgm:prSet presAssocID="{9BB993C4-0C4F-4387-AD95-A1442C926382}" presName="parentLeftMargin" presStyleLbl="node1" presStyleIdx="2" presStyleCnt="4"/>
      <dgm:spPr/>
    </dgm:pt>
    <dgm:pt modelId="{F45A07EE-DF44-4136-ADC2-6C0824D533EC}" type="pres">
      <dgm:prSet presAssocID="{9BB993C4-0C4F-4387-AD95-A1442C926382}" presName="parentText" presStyleLbl="node1" presStyleIdx="3" presStyleCnt="4" custScaleX="140260">
        <dgm:presLayoutVars>
          <dgm:chMax val="0"/>
          <dgm:bulletEnabled val="1"/>
        </dgm:presLayoutVars>
      </dgm:prSet>
      <dgm:spPr/>
    </dgm:pt>
    <dgm:pt modelId="{188E8DEA-DB26-42AD-BDAE-2BDE290E9BEF}" type="pres">
      <dgm:prSet presAssocID="{9BB993C4-0C4F-4387-AD95-A1442C926382}" presName="negativeSpace" presStyleCnt="0"/>
      <dgm:spPr/>
    </dgm:pt>
    <dgm:pt modelId="{CD92EE2D-89D1-41B5-88C4-937929060442}" type="pres">
      <dgm:prSet presAssocID="{9BB993C4-0C4F-4387-AD95-A1442C926382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C046E91B-D22D-4869-B6A7-FBE49CA3669B}" type="presOf" srcId="{3146CF0B-74D9-4099-95D0-F04E175A2E6B}" destId="{A00261C4-6E0E-480C-9A7C-9FF9C23A128D}" srcOrd="1" destOrd="0" presId="urn:microsoft.com/office/officeart/2005/8/layout/list1"/>
    <dgm:cxn modelId="{33DCCB1B-FEEC-4B8A-B873-FF9CEC180AE1}" type="presOf" srcId="{70E7A693-F412-4D6F-8579-1BB8822E4B2F}" destId="{B2E7E948-5CD9-4D4A-A12D-D59E28CAC9AF}" srcOrd="0" destOrd="0" presId="urn:microsoft.com/office/officeart/2005/8/layout/list1"/>
    <dgm:cxn modelId="{180E5420-73A8-4776-8AF8-BA497C1C09E3}" srcId="{AEA44E57-4C3E-4B79-B066-AE97BB9DEE59}" destId="{70E7A693-F412-4D6F-8579-1BB8822E4B2F}" srcOrd="2" destOrd="0" parTransId="{9B816F32-3673-45E9-A9E8-CCB82CD90E07}" sibTransId="{ED7F34A0-7689-4C84-BE31-05B820634259}"/>
    <dgm:cxn modelId="{9070DC21-8915-405B-8A50-0A2049B782A1}" type="presOf" srcId="{AEA44E57-4C3E-4B79-B066-AE97BB9DEE59}" destId="{386161DC-D10D-484F-BA51-8CA357CA70CB}" srcOrd="0" destOrd="0" presId="urn:microsoft.com/office/officeart/2005/8/layout/list1"/>
    <dgm:cxn modelId="{D62EBD3B-F750-44D3-B2BF-1BB0E628617A}" type="presOf" srcId="{75726E33-864C-4185-8621-F0FE51AED745}" destId="{530F3E71-3807-4654-978C-0B397AAB18B6}" srcOrd="0" destOrd="0" presId="urn:microsoft.com/office/officeart/2005/8/layout/list1"/>
    <dgm:cxn modelId="{B7A66252-37DD-44C9-9204-CB54A0D39667}" type="presOf" srcId="{70E7A693-F412-4D6F-8579-1BB8822E4B2F}" destId="{7201C8B8-5D65-4375-8252-6EB4D919F78C}" srcOrd="1" destOrd="0" presId="urn:microsoft.com/office/officeart/2005/8/layout/list1"/>
    <dgm:cxn modelId="{2F9820B3-076A-47A0-8045-CA4FD34AF086}" srcId="{AEA44E57-4C3E-4B79-B066-AE97BB9DEE59}" destId="{75726E33-864C-4185-8621-F0FE51AED745}" srcOrd="0" destOrd="0" parTransId="{78624D97-D29B-47C7-9608-62864561AA60}" sibTransId="{2FC5AA32-9370-43AD-B650-9C7F064407DF}"/>
    <dgm:cxn modelId="{1A2BEFB6-687B-40BA-A076-F1016C4EED16}" srcId="{AEA44E57-4C3E-4B79-B066-AE97BB9DEE59}" destId="{9BB993C4-0C4F-4387-AD95-A1442C926382}" srcOrd="3" destOrd="0" parTransId="{4A7E8984-957F-422B-BF2F-3619E404F9FD}" sibTransId="{43C4ED1E-D380-4682-AF10-7467D90F64AE}"/>
    <dgm:cxn modelId="{21E811DF-1D23-4A9D-B28F-7A0C5F8AD382}" srcId="{AEA44E57-4C3E-4B79-B066-AE97BB9DEE59}" destId="{3146CF0B-74D9-4099-95D0-F04E175A2E6B}" srcOrd="1" destOrd="0" parTransId="{7F1D3DF0-B412-42FB-8216-5B993AE10122}" sibTransId="{7DCB5631-B0A2-4366-9CDB-AF203B3E7058}"/>
    <dgm:cxn modelId="{F1C16BE6-85F6-41F3-A12F-1A4DF2178C01}" type="presOf" srcId="{9BB993C4-0C4F-4387-AD95-A1442C926382}" destId="{F45A07EE-DF44-4136-ADC2-6C0824D533EC}" srcOrd="1" destOrd="0" presId="urn:microsoft.com/office/officeart/2005/8/layout/list1"/>
    <dgm:cxn modelId="{98A345E9-5CA4-4019-BC7D-ABA529D82B12}" type="presOf" srcId="{3146CF0B-74D9-4099-95D0-F04E175A2E6B}" destId="{743EDFAC-3894-46D7-A3C7-90230BBD3DC9}" srcOrd="0" destOrd="0" presId="urn:microsoft.com/office/officeart/2005/8/layout/list1"/>
    <dgm:cxn modelId="{24AD9FF6-E5AC-411E-A81E-C640E36732FD}" type="presOf" srcId="{75726E33-864C-4185-8621-F0FE51AED745}" destId="{183BDB1B-044A-4A1B-A1CA-56012CA574C1}" srcOrd="1" destOrd="0" presId="urn:microsoft.com/office/officeart/2005/8/layout/list1"/>
    <dgm:cxn modelId="{F8432EFD-E11F-4F54-BA19-67BAA37B746D}" type="presOf" srcId="{9BB993C4-0C4F-4387-AD95-A1442C926382}" destId="{E9AE671A-D413-4DFF-8F6A-95AAC807CC9A}" srcOrd="0" destOrd="0" presId="urn:microsoft.com/office/officeart/2005/8/layout/list1"/>
    <dgm:cxn modelId="{05E68FDE-C050-4EB2-A966-E02BA9BBE2F4}" type="presParOf" srcId="{386161DC-D10D-484F-BA51-8CA357CA70CB}" destId="{D11FEB49-D369-4CA3-80B1-5A96DAE13FEE}" srcOrd="0" destOrd="0" presId="urn:microsoft.com/office/officeart/2005/8/layout/list1"/>
    <dgm:cxn modelId="{90A79929-7513-4067-93FC-06208CD08AAA}" type="presParOf" srcId="{D11FEB49-D369-4CA3-80B1-5A96DAE13FEE}" destId="{530F3E71-3807-4654-978C-0B397AAB18B6}" srcOrd="0" destOrd="0" presId="urn:microsoft.com/office/officeart/2005/8/layout/list1"/>
    <dgm:cxn modelId="{6406F79C-1466-45C5-AF9E-25FD6DE1F80E}" type="presParOf" srcId="{D11FEB49-D369-4CA3-80B1-5A96DAE13FEE}" destId="{183BDB1B-044A-4A1B-A1CA-56012CA574C1}" srcOrd="1" destOrd="0" presId="urn:microsoft.com/office/officeart/2005/8/layout/list1"/>
    <dgm:cxn modelId="{ED28DB48-85D1-4980-8A7C-0D2E53BFFB8D}" type="presParOf" srcId="{386161DC-D10D-484F-BA51-8CA357CA70CB}" destId="{23832D00-1377-4A5A-8BB4-BB809402A053}" srcOrd="1" destOrd="0" presId="urn:microsoft.com/office/officeart/2005/8/layout/list1"/>
    <dgm:cxn modelId="{0D84B741-7A0F-4BCF-A0C1-999F0C12C475}" type="presParOf" srcId="{386161DC-D10D-484F-BA51-8CA357CA70CB}" destId="{A56091A2-23DC-436B-B271-1C30BF3B5030}" srcOrd="2" destOrd="0" presId="urn:microsoft.com/office/officeart/2005/8/layout/list1"/>
    <dgm:cxn modelId="{1002ADFE-54A6-4207-BBEE-2A8A506A0B27}" type="presParOf" srcId="{386161DC-D10D-484F-BA51-8CA357CA70CB}" destId="{F48FBDB9-DD92-4A1C-B976-7BCF0CDD5DCF}" srcOrd="3" destOrd="0" presId="urn:microsoft.com/office/officeart/2005/8/layout/list1"/>
    <dgm:cxn modelId="{0B5AA314-54B0-409C-A551-E39317806AF9}" type="presParOf" srcId="{386161DC-D10D-484F-BA51-8CA357CA70CB}" destId="{DFFBCED0-7258-42B7-BAD6-FE5B8DCA620C}" srcOrd="4" destOrd="0" presId="urn:microsoft.com/office/officeart/2005/8/layout/list1"/>
    <dgm:cxn modelId="{B339A32D-D2D2-4818-92D5-1503C1BBCED7}" type="presParOf" srcId="{DFFBCED0-7258-42B7-BAD6-FE5B8DCA620C}" destId="{743EDFAC-3894-46D7-A3C7-90230BBD3DC9}" srcOrd="0" destOrd="0" presId="urn:microsoft.com/office/officeart/2005/8/layout/list1"/>
    <dgm:cxn modelId="{8EBD3493-37D4-4F75-84CE-5A3E4A13AA01}" type="presParOf" srcId="{DFFBCED0-7258-42B7-BAD6-FE5B8DCA620C}" destId="{A00261C4-6E0E-480C-9A7C-9FF9C23A128D}" srcOrd="1" destOrd="0" presId="urn:microsoft.com/office/officeart/2005/8/layout/list1"/>
    <dgm:cxn modelId="{057CFAB0-69A1-4D5A-998E-881C59069AE5}" type="presParOf" srcId="{386161DC-D10D-484F-BA51-8CA357CA70CB}" destId="{788F4FFC-45DB-4B8D-8022-17D174A7253E}" srcOrd="5" destOrd="0" presId="urn:microsoft.com/office/officeart/2005/8/layout/list1"/>
    <dgm:cxn modelId="{0633612C-EFBA-496C-9E15-8DAE4010323A}" type="presParOf" srcId="{386161DC-D10D-484F-BA51-8CA357CA70CB}" destId="{1C10FDCC-F389-4723-AEE7-8218ADD68FA8}" srcOrd="6" destOrd="0" presId="urn:microsoft.com/office/officeart/2005/8/layout/list1"/>
    <dgm:cxn modelId="{0C8CE1D6-EB92-49AA-9BD5-4393C64A2E5F}" type="presParOf" srcId="{386161DC-D10D-484F-BA51-8CA357CA70CB}" destId="{F2773791-4F20-4CEA-B8FE-606C3AF5A4A1}" srcOrd="7" destOrd="0" presId="urn:microsoft.com/office/officeart/2005/8/layout/list1"/>
    <dgm:cxn modelId="{98EDDD62-8E5F-41E6-9AF1-209364CE75F6}" type="presParOf" srcId="{386161DC-D10D-484F-BA51-8CA357CA70CB}" destId="{8A75CF02-89A6-452E-B047-0C77CAB93CF9}" srcOrd="8" destOrd="0" presId="urn:microsoft.com/office/officeart/2005/8/layout/list1"/>
    <dgm:cxn modelId="{5152DEB5-6485-4BD0-8E6B-3698CCF15F9F}" type="presParOf" srcId="{8A75CF02-89A6-452E-B047-0C77CAB93CF9}" destId="{B2E7E948-5CD9-4D4A-A12D-D59E28CAC9AF}" srcOrd="0" destOrd="0" presId="urn:microsoft.com/office/officeart/2005/8/layout/list1"/>
    <dgm:cxn modelId="{C55F0860-F6CF-44CC-8264-FB85ABF07CAF}" type="presParOf" srcId="{8A75CF02-89A6-452E-B047-0C77CAB93CF9}" destId="{7201C8B8-5D65-4375-8252-6EB4D919F78C}" srcOrd="1" destOrd="0" presId="urn:microsoft.com/office/officeart/2005/8/layout/list1"/>
    <dgm:cxn modelId="{89FA5D6A-C83F-44A5-9D73-211EA5B92B83}" type="presParOf" srcId="{386161DC-D10D-484F-BA51-8CA357CA70CB}" destId="{699BEAC1-8573-44EE-97A4-AB05EBAFBF9C}" srcOrd="9" destOrd="0" presId="urn:microsoft.com/office/officeart/2005/8/layout/list1"/>
    <dgm:cxn modelId="{A07772FE-42BC-4FA2-A86B-F07D1FFF443B}" type="presParOf" srcId="{386161DC-D10D-484F-BA51-8CA357CA70CB}" destId="{E936D220-9617-4976-A9FA-3D8F6FA5F01A}" srcOrd="10" destOrd="0" presId="urn:microsoft.com/office/officeart/2005/8/layout/list1"/>
    <dgm:cxn modelId="{7C53FF7A-6470-4CB6-BFFF-3E6D4F8A9114}" type="presParOf" srcId="{386161DC-D10D-484F-BA51-8CA357CA70CB}" destId="{E77F81F8-5E79-4F4F-87C9-0D5B2C24CA58}" srcOrd="11" destOrd="0" presId="urn:microsoft.com/office/officeart/2005/8/layout/list1"/>
    <dgm:cxn modelId="{24B8D298-86B0-47F9-95D0-DF7B865550B9}" type="presParOf" srcId="{386161DC-D10D-484F-BA51-8CA357CA70CB}" destId="{C6B8923A-C1E3-4E69-8EFC-CFDEF3851CBD}" srcOrd="12" destOrd="0" presId="urn:microsoft.com/office/officeart/2005/8/layout/list1"/>
    <dgm:cxn modelId="{FED2E1DA-9D3F-4E1E-A857-2A95164D3147}" type="presParOf" srcId="{C6B8923A-C1E3-4E69-8EFC-CFDEF3851CBD}" destId="{E9AE671A-D413-4DFF-8F6A-95AAC807CC9A}" srcOrd="0" destOrd="0" presId="urn:microsoft.com/office/officeart/2005/8/layout/list1"/>
    <dgm:cxn modelId="{F364DFED-44EE-4FF7-8F54-EB44E71C6369}" type="presParOf" srcId="{C6B8923A-C1E3-4E69-8EFC-CFDEF3851CBD}" destId="{F45A07EE-DF44-4136-ADC2-6C0824D533EC}" srcOrd="1" destOrd="0" presId="urn:microsoft.com/office/officeart/2005/8/layout/list1"/>
    <dgm:cxn modelId="{F7D17CB7-5EFC-44EC-96AA-587FDFBD620C}" type="presParOf" srcId="{386161DC-D10D-484F-BA51-8CA357CA70CB}" destId="{188E8DEA-DB26-42AD-BDAE-2BDE290E9BEF}" srcOrd="13" destOrd="0" presId="urn:microsoft.com/office/officeart/2005/8/layout/list1"/>
    <dgm:cxn modelId="{639BE2D0-66A1-49E9-A6F6-07CD36DD52D5}" type="presParOf" srcId="{386161DC-D10D-484F-BA51-8CA357CA70CB}" destId="{CD92EE2D-89D1-41B5-88C4-93792906044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E4B4470-471B-4395-8CEE-6504675559BC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F1EEB0-CA72-4D28-933B-8BFCF1FAF08E}">
      <dgm:prSet phldrT="[Text]" custT="1"/>
      <dgm:spPr>
        <a:xfrm>
          <a:off x="4940368" y="1342987"/>
          <a:ext cx="834745" cy="556496"/>
        </a:xfr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en-US" sz="18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Weld joint crack</a:t>
          </a:r>
        </a:p>
      </dgm:t>
    </dgm:pt>
    <dgm:pt modelId="{B1DD2844-9FEE-49D9-875A-C2326CD77D32}" type="parTrans" cxnId="{B804278E-3801-4E54-B0DD-D75289C075CE}">
      <dgm:prSet/>
      <dgm:spPr/>
      <dgm:t>
        <a:bodyPr/>
        <a:lstStyle/>
        <a:p>
          <a:pPr algn="ctr"/>
          <a:endParaRPr lang="en-US" sz="1400"/>
        </a:p>
      </dgm:t>
    </dgm:pt>
    <dgm:pt modelId="{5ED485EF-92BB-4630-BFF1-8A031A6FB787}" type="sibTrans" cxnId="{B804278E-3801-4E54-B0DD-D75289C075CE}">
      <dgm:prSet/>
      <dgm:spPr/>
      <dgm:t>
        <a:bodyPr/>
        <a:lstStyle/>
        <a:p>
          <a:pPr algn="ctr"/>
          <a:endParaRPr lang="en-US" sz="1400"/>
        </a:p>
      </dgm:t>
    </dgm:pt>
    <dgm:pt modelId="{1A55955E-3B54-4FBC-A378-3FB657FE57CD}">
      <dgm:prSet phldrT="[Text]" custT="1"/>
      <dgm:spPr>
        <a:xfrm>
          <a:off x="4940368" y="1342987"/>
          <a:ext cx="834745" cy="556496"/>
        </a:xfr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en-US" sz="14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Stress</a:t>
          </a:r>
        </a:p>
      </dgm:t>
    </dgm:pt>
    <dgm:pt modelId="{D299293A-A0BC-40F9-A92D-E2BB660CFF9F}" type="parTrans" cxnId="{D4FF524D-DF47-4099-88BB-8C001A6E9059}">
      <dgm:prSet/>
      <dgm:spPr/>
      <dgm:t>
        <a:bodyPr/>
        <a:lstStyle/>
        <a:p>
          <a:pPr algn="ctr"/>
          <a:endParaRPr lang="en-US" sz="1400"/>
        </a:p>
      </dgm:t>
    </dgm:pt>
    <dgm:pt modelId="{4608C355-D22B-434E-B4C1-927D208A876B}" type="sibTrans" cxnId="{D4FF524D-DF47-4099-88BB-8C001A6E9059}">
      <dgm:prSet/>
      <dgm:spPr/>
      <dgm:t>
        <a:bodyPr/>
        <a:lstStyle/>
        <a:p>
          <a:pPr algn="ctr"/>
          <a:endParaRPr lang="en-US" sz="1400"/>
        </a:p>
      </dgm:t>
    </dgm:pt>
    <dgm:pt modelId="{6197932C-A929-44DC-9AB5-84C8EEE8EED5}">
      <dgm:prSet phldrT="[Text]" custT="1"/>
      <dgm:spPr>
        <a:xfrm>
          <a:off x="4940368" y="1342987"/>
          <a:ext cx="834745" cy="556496"/>
        </a:xfr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en-US" sz="14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Thermal shock</a:t>
          </a:r>
        </a:p>
      </dgm:t>
    </dgm:pt>
    <dgm:pt modelId="{D1B7478E-0832-4DE3-B6B8-85C76B06D3B5}" type="parTrans" cxnId="{31C5FB60-93E0-46F9-87CA-4E084F6F6C29}">
      <dgm:prSet/>
      <dgm:spPr/>
      <dgm:t>
        <a:bodyPr/>
        <a:lstStyle/>
        <a:p>
          <a:pPr algn="ctr"/>
          <a:endParaRPr lang="en-US" sz="4000"/>
        </a:p>
      </dgm:t>
    </dgm:pt>
    <dgm:pt modelId="{624BA347-2751-43B6-B4CE-8B905D864AC8}" type="sibTrans" cxnId="{31C5FB60-93E0-46F9-87CA-4E084F6F6C29}">
      <dgm:prSet/>
      <dgm:spPr/>
      <dgm:t>
        <a:bodyPr/>
        <a:lstStyle/>
        <a:p>
          <a:pPr algn="ctr"/>
          <a:endParaRPr lang="en-US" sz="4000"/>
        </a:p>
      </dgm:t>
    </dgm:pt>
    <dgm:pt modelId="{0C6EB4F2-CC3B-4D77-BA11-8C0AEC6DBA46}">
      <dgm:prSet phldrT="[Text]" custT="1"/>
      <dgm:spPr>
        <a:xfrm>
          <a:off x="4940368" y="1342987"/>
          <a:ext cx="834745" cy="556496"/>
        </a:xfr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en-US" sz="14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During trips/SD</a:t>
          </a:r>
        </a:p>
      </dgm:t>
    </dgm:pt>
    <dgm:pt modelId="{8A29A5DC-B3BB-4357-BF88-861FE4002CB4}" type="parTrans" cxnId="{72586CD2-FA3A-4823-880E-86D2130A55D8}">
      <dgm:prSet/>
      <dgm:spPr/>
      <dgm:t>
        <a:bodyPr/>
        <a:lstStyle/>
        <a:p>
          <a:pPr algn="ctr"/>
          <a:endParaRPr lang="en-US" sz="4000"/>
        </a:p>
      </dgm:t>
    </dgm:pt>
    <dgm:pt modelId="{3C4AE255-AD71-4679-99B3-4BB865F328CC}" type="sibTrans" cxnId="{72586CD2-FA3A-4823-880E-86D2130A55D8}">
      <dgm:prSet/>
      <dgm:spPr/>
      <dgm:t>
        <a:bodyPr/>
        <a:lstStyle/>
        <a:p>
          <a:pPr algn="ctr"/>
          <a:endParaRPr lang="en-US" sz="4000"/>
        </a:p>
      </dgm:t>
    </dgm:pt>
    <dgm:pt modelId="{4A4686A8-3CA8-45F3-A57B-0455B5B719FD}">
      <dgm:prSet phldrT="[Text]" custT="1"/>
      <dgm:spPr>
        <a:solidFill>
          <a:srgbClr val="FF33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prstClr val="black"/>
              </a:solidFill>
              <a:latin typeface="Calibri" panose="020F0502020204030204"/>
              <a:ea typeface="+mn-ea"/>
              <a:cs typeface="Univers Next Arabic Regular"/>
            </a:rPr>
            <a:t>Inadequate support</a:t>
          </a:r>
        </a:p>
      </dgm:t>
    </dgm:pt>
    <dgm:pt modelId="{D9BF537D-4AB1-4518-9B33-C9ECF2D0D4E3}" type="parTrans" cxnId="{5599B8E1-DA59-4EB8-9D31-27C855F1EA38}">
      <dgm:prSet/>
      <dgm:spPr/>
      <dgm:t>
        <a:bodyPr/>
        <a:lstStyle/>
        <a:p>
          <a:pPr algn="ctr"/>
          <a:endParaRPr lang="en-US" sz="4000"/>
        </a:p>
      </dgm:t>
    </dgm:pt>
    <dgm:pt modelId="{80BFA9C2-F6F6-4CD6-AA67-580C30CEC0E1}" type="sibTrans" cxnId="{5599B8E1-DA59-4EB8-9D31-27C855F1EA38}">
      <dgm:prSet/>
      <dgm:spPr/>
      <dgm:t>
        <a:bodyPr/>
        <a:lstStyle/>
        <a:p>
          <a:pPr algn="ctr"/>
          <a:endParaRPr lang="en-US" sz="4000"/>
        </a:p>
      </dgm:t>
    </dgm:pt>
    <dgm:pt modelId="{3A9A5CA3-8C3C-47B9-BF50-F50743675396}">
      <dgm:prSet phldrT="[Text]" custT="1"/>
      <dgm:spPr>
        <a:xfrm>
          <a:off x="4940368" y="1342987"/>
          <a:ext cx="834745" cy="556496"/>
        </a:xfr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en-US" sz="14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Residual</a:t>
          </a:r>
        </a:p>
      </dgm:t>
    </dgm:pt>
    <dgm:pt modelId="{AFBC284C-FA8D-46F4-9121-BE1C2F910723}" type="parTrans" cxnId="{1A2FCC31-5D85-4DB9-A566-F0FD7BFABD80}">
      <dgm:prSet/>
      <dgm:spPr/>
      <dgm:t>
        <a:bodyPr/>
        <a:lstStyle/>
        <a:p>
          <a:pPr algn="ctr"/>
          <a:endParaRPr lang="en-US" sz="4000"/>
        </a:p>
      </dgm:t>
    </dgm:pt>
    <dgm:pt modelId="{2143251C-9BD1-470A-9631-0F7134DCA92C}" type="sibTrans" cxnId="{1A2FCC31-5D85-4DB9-A566-F0FD7BFABD80}">
      <dgm:prSet/>
      <dgm:spPr/>
      <dgm:t>
        <a:bodyPr/>
        <a:lstStyle/>
        <a:p>
          <a:pPr algn="ctr"/>
          <a:endParaRPr lang="en-US" sz="4000"/>
        </a:p>
      </dgm:t>
    </dgm:pt>
    <dgm:pt modelId="{8DC06806-CFD4-4FC1-AACA-D34CF2E4E781}">
      <dgm:prSet phldrT="[Text]" custT="1"/>
      <dgm:spPr>
        <a:xfrm>
          <a:off x="4940368" y="1342987"/>
          <a:ext cx="834745" cy="556496"/>
        </a:xfr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>
            <a:buNone/>
          </a:pPr>
          <a:r>
            <a:rPr lang="en-US" sz="14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Welding</a:t>
          </a:r>
        </a:p>
      </dgm:t>
    </dgm:pt>
    <dgm:pt modelId="{E3935743-25D7-4716-A40C-2281354136A5}" type="parTrans" cxnId="{3D56D361-B429-49A1-ADCB-EEF52C97B3A7}">
      <dgm:prSet/>
      <dgm:spPr/>
      <dgm:t>
        <a:bodyPr/>
        <a:lstStyle/>
        <a:p>
          <a:pPr algn="ctr"/>
          <a:endParaRPr lang="en-US" sz="4000"/>
        </a:p>
      </dgm:t>
    </dgm:pt>
    <dgm:pt modelId="{83DE4342-53B0-46A1-95D1-A6F33EDC5572}" type="sibTrans" cxnId="{3D56D361-B429-49A1-ADCB-EEF52C97B3A7}">
      <dgm:prSet/>
      <dgm:spPr/>
      <dgm:t>
        <a:bodyPr/>
        <a:lstStyle/>
        <a:p>
          <a:pPr algn="ctr"/>
          <a:endParaRPr lang="en-US" sz="4000"/>
        </a:p>
      </dgm:t>
    </dgm:pt>
    <dgm:pt modelId="{484D7DC7-DB84-4F1E-924E-374B246AD86C}">
      <dgm:prSet phldrT="[Text]" custT="1"/>
      <dgm:spPr>
        <a:xfrm>
          <a:off x="4940368" y="1342987"/>
          <a:ext cx="834745" cy="556496"/>
        </a:xfrm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chemeClr val="tx1"/>
              </a:solidFill>
              <a:latin typeface="Calibri" panose="020F0502020204030204"/>
              <a:ea typeface="+mn-ea"/>
              <a:cs typeface="Univers Next Arabic Regular"/>
            </a:rPr>
            <a:t>Nonfunctional spring hanger</a:t>
          </a:r>
        </a:p>
      </dgm:t>
    </dgm:pt>
    <dgm:pt modelId="{24117F8E-B023-4015-B683-7C9C3FE3588D}" type="parTrans" cxnId="{DA45C847-AFAA-41DF-A642-948718CEA135}">
      <dgm:prSet/>
      <dgm:spPr/>
      <dgm:t>
        <a:bodyPr/>
        <a:lstStyle/>
        <a:p>
          <a:pPr algn="ctr"/>
          <a:endParaRPr lang="en-US" sz="4000"/>
        </a:p>
      </dgm:t>
    </dgm:pt>
    <dgm:pt modelId="{9A533CC4-2DA6-48F1-935D-2AB6961FA0C6}" type="sibTrans" cxnId="{DA45C847-AFAA-41DF-A642-948718CEA135}">
      <dgm:prSet/>
      <dgm:spPr/>
      <dgm:t>
        <a:bodyPr/>
        <a:lstStyle/>
        <a:p>
          <a:pPr algn="ctr"/>
          <a:endParaRPr lang="en-US" sz="4000"/>
        </a:p>
      </dgm:t>
    </dgm:pt>
    <dgm:pt modelId="{7745A2BA-03E0-4640-952C-707D52393354}">
      <dgm:prSet phldrT="[Text]" custT="1"/>
      <dgm:spPr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 spcFirstLastPara="0" vert="horz" wrap="square" lIns="30480" tIns="30480" rIns="30480" bIns="30480" numCol="1" spcCol="1270" anchor="ctr" anchorCtr="0"/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prstClr val="black"/>
              </a:solidFill>
              <a:latin typeface="Calibri" panose="020F0502020204030204"/>
              <a:ea typeface="+mn-ea"/>
              <a:cs typeface="Univers Next Arabic Regular"/>
            </a:rPr>
            <a:t>Not designed for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prstClr val="black"/>
              </a:solidFill>
              <a:latin typeface="Calibri" panose="020F0502020204030204"/>
              <a:ea typeface="+mn-ea"/>
              <a:cs typeface="Univers Next Arabic Regular"/>
            </a:rPr>
            <a:t>Coke/HSSB/Decoking</a:t>
          </a:r>
        </a:p>
      </dgm:t>
    </dgm:pt>
    <dgm:pt modelId="{36CB60B2-1D61-4694-B5A5-0D2223E7050C}" type="parTrans" cxnId="{24D4D714-1E99-4965-BD4E-D2D684CDEBA5}">
      <dgm:prSet/>
      <dgm:spPr/>
      <dgm:t>
        <a:bodyPr/>
        <a:lstStyle/>
        <a:p>
          <a:pPr algn="ctr"/>
          <a:endParaRPr lang="en-US" sz="4000"/>
        </a:p>
      </dgm:t>
    </dgm:pt>
    <dgm:pt modelId="{4A2966D6-F2A6-4265-A7B5-A67EF10912CC}" type="sibTrans" cxnId="{24D4D714-1E99-4965-BD4E-D2D684CDEBA5}">
      <dgm:prSet/>
      <dgm:spPr/>
      <dgm:t>
        <a:bodyPr/>
        <a:lstStyle/>
        <a:p>
          <a:pPr algn="ctr"/>
          <a:endParaRPr lang="en-US" sz="4000"/>
        </a:p>
      </dgm:t>
    </dgm:pt>
    <dgm:pt modelId="{F5ED9ED2-B5CD-43F5-86E0-3815484AF941}">
      <dgm:prSet phldrT="[Text]" custT="1"/>
      <dgm:spPr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 spcFirstLastPara="0" vert="horz" wrap="square" lIns="30480" tIns="30480" rIns="30480" bIns="30480" numCol="1" spcCol="1270" anchor="ctr" anchorCtr="0"/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prstClr val="black"/>
              </a:solidFill>
              <a:latin typeface="Calibri" panose="020F0502020204030204"/>
              <a:ea typeface="+mn-ea"/>
              <a:cs typeface="Univers Next Arabic Regular"/>
            </a:rPr>
            <a:t>Tube additional expansion</a:t>
          </a:r>
        </a:p>
      </dgm:t>
    </dgm:pt>
    <dgm:pt modelId="{249FC140-91ED-4AD5-B236-90A7A15FDC41}" type="parTrans" cxnId="{44EB274A-8CF6-4D38-A9F1-D1911BC665AA}">
      <dgm:prSet/>
      <dgm:spPr/>
      <dgm:t>
        <a:bodyPr/>
        <a:lstStyle/>
        <a:p>
          <a:pPr algn="ctr"/>
          <a:endParaRPr lang="en-US" sz="4000"/>
        </a:p>
      </dgm:t>
    </dgm:pt>
    <dgm:pt modelId="{A2E47779-AB0E-49A6-910A-03166FD4FD8B}" type="sibTrans" cxnId="{44EB274A-8CF6-4D38-A9F1-D1911BC665AA}">
      <dgm:prSet/>
      <dgm:spPr/>
      <dgm:t>
        <a:bodyPr/>
        <a:lstStyle/>
        <a:p>
          <a:pPr algn="ctr"/>
          <a:endParaRPr lang="en-US" sz="4000"/>
        </a:p>
      </dgm:t>
    </dgm:pt>
    <dgm:pt modelId="{871934D2-54BD-44AB-8504-422193025FB1}">
      <dgm:prSet phldrT="[Text]" custT="1"/>
      <dgm:spPr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 spcFirstLastPara="0" vert="horz" wrap="square" lIns="30480" tIns="30480" rIns="30480" bIns="30480" numCol="1" spcCol="1270" anchor="ctr" anchorCtr="0"/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prstClr val="black"/>
              </a:solidFill>
              <a:latin typeface="Calibri" panose="020F0502020204030204"/>
              <a:ea typeface="+mn-ea"/>
              <a:cs typeface="Univers Next Arabic Regular"/>
            </a:rPr>
            <a:t>Tube overheating</a:t>
          </a:r>
        </a:p>
      </dgm:t>
    </dgm:pt>
    <dgm:pt modelId="{4A2C4CE4-DC7B-4B35-8BBF-93F5628AA690}" type="parTrans" cxnId="{FE6ACF54-ED1E-4850-9E9A-8AF7A9574CC1}">
      <dgm:prSet/>
      <dgm:spPr/>
      <dgm:t>
        <a:bodyPr/>
        <a:lstStyle/>
        <a:p>
          <a:pPr algn="ctr"/>
          <a:endParaRPr lang="en-US" sz="4000"/>
        </a:p>
      </dgm:t>
    </dgm:pt>
    <dgm:pt modelId="{6432D364-53B0-499C-AC11-094E75C89F71}" type="sibTrans" cxnId="{FE6ACF54-ED1E-4850-9E9A-8AF7A9574CC1}">
      <dgm:prSet/>
      <dgm:spPr/>
      <dgm:t>
        <a:bodyPr/>
        <a:lstStyle/>
        <a:p>
          <a:pPr algn="ctr"/>
          <a:endParaRPr lang="en-US" sz="4000"/>
        </a:p>
      </dgm:t>
    </dgm:pt>
    <dgm:pt modelId="{0B2B7090-749E-4EFF-893E-7481ED164DD5}">
      <dgm:prSet phldrT="[Text]" custT="1"/>
      <dgm:spPr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 spcFirstLastPara="0" vert="horz" wrap="square" lIns="30480" tIns="30480" rIns="30480" bIns="30480" numCol="1" spcCol="1270" anchor="ctr" anchorCtr="0"/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prstClr val="black"/>
              </a:solidFill>
              <a:latin typeface="Calibri" panose="020F0502020204030204"/>
              <a:ea typeface="+mn-ea"/>
              <a:cs typeface="Univers Next Arabic Regular"/>
            </a:rPr>
            <a:t>Overweight</a:t>
          </a:r>
        </a:p>
      </dgm:t>
    </dgm:pt>
    <dgm:pt modelId="{DEFFC4C6-5908-4811-9FAA-E7267F87D46B}" type="parTrans" cxnId="{82E53945-E3B4-4869-8DE0-E27DBDA6E1A4}">
      <dgm:prSet/>
      <dgm:spPr/>
      <dgm:t>
        <a:bodyPr/>
        <a:lstStyle/>
        <a:p>
          <a:pPr algn="ctr"/>
          <a:endParaRPr lang="en-US" sz="4000"/>
        </a:p>
      </dgm:t>
    </dgm:pt>
    <dgm:pt modelId="{FDE24FBD-A105-42E7-8B46-A684F2B69D05}" type="sibTrans" cxnId="{82E53945-E3B4-4869-8DE0-E27DBDA6E1A4}">
      <dgm:prSet/>
      <dgm:spPr/>
      <dgm:t>
        <a:bodyPr/>
        <a:lstStyle/>
        <a:p>
          <a:pPr algn="ctr"/>
          <a:endParaRPr lang="en-US" sz="4000"/>
        </a:p>
      </dgm:t>
    </dgm:pt>
    <dgm:pt modelId="{C463C3D5-DA2D-4A03-B1B4-2F0A15396031}">
      <dgm:prSet phldrT="[Text]" custT="1"/>
      <dgm:spPr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 spcFirstLastPara="0" vert="horz" wrap="square" lIns="30480" tIns="30480" rIns="30480" bIns="30480" numCol="1" spcCol="1270" anchor="ctr" anchorCtr="0"/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prstClr val="black"/>
              </a:solidFill>
              <a:latin typeface="Calibri" panose="020F0502020204030204"/>
              <a:ea typeface="+mn-ea"/>
              <a:cs typeface="Univers Next Arabic Regular"/>
            </a:rPr>
            <a:t>Tube choking</a:t>
          </a:r>
        </a:p>
      </dgm:t>
    </dgm:pt>
    <dgm:pt modelId="{83FF9D0C-34DA-4B50-A859-C782E5722214}" type="parTrans" cxnId="{86E1475D-E9F3-4FD4-94EC-2B1FFC775106}">
      <dgm:prSet/>
      <dgm:spPr/>
      <dgm:t>
        <a:bodyPr/>
        <a:lstStyle/>
        <a:p>
          <a:pPr algn="ctr"/>
          <a:endParaRPr lang="en-US" sz="4000"/>
        </a:p>
      </dgm:t>
    </dgm:pt>
    <dgm:pt modelId="{9BB7A4F0-4F87-40E1-B158-78BBE0E8236E}" type="sibTrans" cxnId="{86E1475D-E9F3-4FD4-94EC-2B1FFC775106}">
      <dgm:prSet/>
      <dgm:spPr/>
      <dgm:t>
        <a:bodyPr/>
        <a:lstStyle/>
        <a:p>
          <a:pPr algn="ctr"/>
          <a:endParaRPr lang="en-US" sz="4000"/>
        </a:p>
      </dgm:t>
    </dgm:pt>
    <dgm:pt modelId="{01AE8E9E-4E92-433B-949F-04881324CDFD}">
      <dgm:prSet phldrT="[Text]" custT="1"/>
      <dgm:spPr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 spcFirstLastPara="0" vert="horz" wrap="square" lIns="30480" tIns="30480" rIns="30480" bIns="30480" numCol="1" spcCol="1270" anchor="ctr" anchorCtr="0"/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prstClr val="black"/>
              </a:solidFill>
              <a:latin typeface="Calibri" panose="020F0502020204030204"/>
              <a:ea typeface="+mn-ea"/>
              <a:cs typeface="Univers Next Arabic Regular"/>
            </a:rPr>
            <a:t>Tube choking</a:t>
          </a:r>
        </a:p>
      </dgm:t>
    </dgm:pt>
    <dgm:pt modelId="{41FCAD75-2C96-4D85-897A-15167AB75C8F}" type="parTrans" cxnId="{632DC607-E186-4872-82DE-D7C894D707E3}">
      <dgm:prSet/>
      <dgm:spPr/>
      <dgm:t>
        <a:bodyPr/>
        <a:lstStyle/>
        <a:p>
          <a:pPr algn="ctr"/>
          <a:endParaRPr lang="en-US" sz="4000"/>
        </a:p>
      </dgm:t>
    </dgm:pt>
    <dgm:pt modelId="{48A9CE9F-E32D-4C97-B692-D60205BD272B}" type="sibTrans" cxnId="{632DC607-E186-4872-82DE-D7C894D707E3}">
      <dgm:prSet/>
      <dgm:spPr/>
      <dgm:t>
        <a:bodyPr/>
        <a:lstStyle/>
        <a:p>
          <a:pPr algn="ctr"/>
          <a:endParaRPr lang="en-US" sz="4000"/>
        </a:p>
      </dgm:t>
    </dgm:pt>
    <dgm:pt modelId="{1C6C7A4C-6AAC-4E79-B613-906C3764D48A}">
      <dgm:prSet phldrT="[Text]" custT="1"/>
      <dgm:spPr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 spcFirstLastPara="0" vert="horz" wrap="square" lIns="30480" tIns="30480" rIns="30480" bIns="30480" numCol="1" spcCol="1270" anchor="ctr" anchorCtr="0"/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prstClr val="black"/>
              </a:solidFill>
              <a:latin typeface="Calibri" panose="020F0502020204030204"/>
              <a:ea typeface="+mn-ea"/>
              <a:cs typeface="Univers Next Arabic Regular"/>
            </a:rPr>
            <a:t>Impurities in recycle feed</a:t>
          </a:r>
        </a:p>
      </dgm:t>
    </dgm:pt>
    <dgm:pt modelId="{BD2DC42B-DFCF-4AA1-9EA6-C2020D6C2989}" type="parTrans" cxnId="{27235148-FA5D-4177-BA53-90FCAFD57EB7}">
      <dgm:prSet/>
      <dgm:spPr/>
      <dgm:t>
        <a:bodyPr/>
        <a:lstStyle/>
        <a:p>
          <a:pPr algn="ctr"/>
          <a:endParaRPr lang="en-US" sz="2000"/>
        </a:p>
      </dgm:t>
    </dgm:pt>
    <dgm:pt modelId="{47D61A29-7B18-490C-A03E-B739CA7F0880}" type="sibTrans" cxnId="{27235148-FA5D-4177-BA53-90FCAFD57EB7}">
      <dgm:prSet/>
      <dgm:spPr/>
      <dgm:t>
        <a:bodyPr/>
        <a:lstStyle/>
        <a:p>
          <a:pPr algn="ctr"/>
          <a:endParaRPr lang="en-US" sz="2000"/>
        </a:p>
      </dgm:t>
    </dgm:pt>
    <dgm:pt modelId="{79874C24-FBA7-4059-A9F3-409854292AE1}">
      <dgm:prSet phldrT="[Text]" custT="1"/>
      <dgm:spPr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 spcFirstLastPara="0" vert="horz" wrap="square" lIns="30480" tIns="30480" rIns="30480" bIns="30480" numCol="1" spcCol="1270" anchor="ctr" anchorCtr="0"/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prstClr val="black"/>
              </a:solidFill>
              <a:latin typeface="Calibri" panose="020F0502020204030204"/>
              <a:ea typeface="+mn-ea"/>
              <a:cs typeface="Univers Next Arabic Regular"/>
            </a:rPr>
            <a:t>PQE with hard coke</a:t>
          </a:r>
        </a:p>
      </dgm:t>
    </dgm:pt>
    <dgm:pt modelId="{9B3790D8-E5BA-4BA5-B323-0A3FA067D63D}" type="parTrans" cxnId="{D283B25D-E968-4702-AF6C-3B5DC4F9225E}">
      <dgm:prSet/>
      <dgm:spPr/>
      <dgm:t>
        <a:bodyPr/>
        <a:lstStyle/>
        <a:p>
          <a:pPr algn="ctr"/>
          <a:endParaRPr lang="en-US" sz="2000"/>
        </a:p>
      </dgm:t>
    </dgm:pt>
    <dgm:pt modelId="{AC32E7AB-4317-44ED-B26F-BBA1DE39A85A}" type="sibTrans" cxnId="{D283B25D-E968-4702-AF6C-3B5DC4F9225E}">
      <dgm:prSet/>
      <dgm:spPr/>
      <dgm:t>
        <a:bodyPr/>
        <a:lstStyle/>
        <a:p>
          <a:pPr algn="ctr"/>
          <a:endParaRPr lang="en-US" sz="2000"/>
        </a:p>
      </dgm:t>
    </dgm:pt>
    <dgm:pt modelId="{97CA744A-2070-49D0-BE31-8A50FFF57698}">
      <dgm:prSet phldrT="[Text]" custT="1"/>
      <dgm:spPr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 spcFirstLastPara="0" vert="horz" wrap="square" lIns="30480" tIns="30480" rIns="30480" bIns="30480" numCol="1" spcCol="1270" anchor="ctr" anchorCtr="0"/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prstClr val="black"/>
              </a:solidFill>
              <a:latin typeface="Calibri" panose="020F0502020204030204"/>
              <a:ea typeface="+mn-ea"/>
              <a:cs typeface="Univers Next Arabic Regular"/>
            </a:rPr>
            <a:t>No PM for cleaning</a:t>
          </a:r>
        </a:p>
      </dgm:t>
    </dgm:pt>
    <dgm:pt modelId="{A52CFAD2-ADAD-494B-9C67-F4A1D16AF27E}" type="parTrans" cxnId="{73CE063F-4516-491B-9149-8E417141094C}">
      <dgm:prSet/>
      <dgm:spPr/>
      <dgm:t>
        <a:bodyPr/>
        <a:lstStyle/>
        <a:p>
          <a:pPr algn="ctr"/>
          <a:endParaRPr lang="en-US" sz="2000"/>
        </a:p>
      </dgm:t>
    </dgm:pt>
    <dgm:pt modelId="{D3A981C2-A12A-4C26-A0C1-0A9A8277ED5B}" type="sibTrans" cxnId="{73CE063F-4516-491B-9149-8E417141094C}">
      <dgm:prSet/>
      <dgm:spPr/>
      <dgm:t>
        <a:bodyPr/>
        <a:lstStyle/>
        <a:p>
          <a:pPr algn="ctr"/>
          <a:endParaRPr lang="en-US" sz="2000"/>
        </a:p>
      </dgm:t>
    </dgm:pt>
    <dgm:pt modelId="{6C37E48A-D066-47D6-B22B-3E12C985A464}">
      <dgm:prSet phldrT="[Text]" custT="1"/>
      <dgm:spPr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 spcFirstLastPara="0" vert="horz" wrap="square" lIns="30480" tIns="30480" rIns="30480" bIns="30480" numCol="1" spcCol="1270" anchor="ctr" anchorCtr="0"/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prstClr val="black"/>
              </a:solidFill>
              <a:latin typeface="Calibri" panose="020F0502020204030204"/>
              <a:ea typeface="+mn-ea"/>
              <a:cs typeface="Univers Next Arabic Regular"/>
            </a:rPr>
            <a:t>4 tubes connected to one hanger</a:t>
          </a:r>
        </a:p>
      </dgm:t>
    </dgm:pt>
    <dgm:pt modelId="{DE419FFB-8996-48CF-8D83-35605D6BD8B0}" type="parTrans" cxnId="{9CA78CC4-CB91-4BBB-A55B-EE4B234C1C06}">
      <dgm:prSet/>
      <dgm:spPr/>
      <dgm:t>
        <a:bodyPr/>
        <a:lstStyle/>
        <a:p>
          <a:pPr algn="ctr"/>
          <a:endParaRPr lang="en-US" sz="2000"/>
        </a:p>
      </dgm:t>
    </dgm:pt>
    <dgm:pt modelId="{85E48F4C-C61D-4358-9307-A79DD16752D3}" type="sibTrans" cxnId="{9CA78CC4-CB91-4BBB-A55B-EE4B234C1C06}">
      <dgm:prSet/>
      <dgm:spPr/>
      <dgm:t>
        <a:bodyPr/>
        <a:lstStyle/>
        <a:p>
          <a:pPr algn="ctr"/>
          <a:endParaRPr lang="en-US" sz="2000"/>
        </a:p>
      </dgm:t>
    </dgm:pt>
    <dgm:pt modelId="{82C91CF9-8D12-4336-AD53-195EF935BC26}">
      <dgm:prSet phldrT="[Text]" custT="1"/>
      <dgm:spPr>
        <a:solidFill>
          <a:srgbClr val="FF33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prstClr val="black"/>
              </a:solidFill>
              <a:latin typeface="Calibri" panose="020F0502020204030204"/>
              <a:ea typeface="+mn-ea"/>
              <a:cs typeface="Univers Next Arabic Regular"/>
            </a:rPr>
            <a:t>Tube &amp; PG pipe connected together</a:t>
          </a:r>
        </a:p>
      </dgm:t>
    </dgm:pt>
    <dgm:pt modelId="{67117B79-A1A0-4F20-8A97-C64C323F763B}" type="parTrans" cxnId="{FA05479A-274D-40D4-AD98-0DD223F26EC5}">
      <dgm:prSet/>
      <dgm:spPr/>
      <dgm:t>
        <a:bodyPr/>
        <a:lstStyle/>
        <a:p>
          <a:endParaRPr lang="en-US" sz="2000"/>
        </a:p>
      </dgm:t>
    </dgm:pt>
    <dgm:pt modelId="{3AD4DCFB-6D50-441B-81B0-22E7D7F23DB9}" type="sibTrans" cxnId="{FA05479A-274D-40D4-AD98-0DD223F26EC5}">
      <dgm:prSet/>
      <dgm:spPr/>
      <dgm:t>
        <a:bodyPr/>
        <a:lstStyle/>
        <a:p>
          <a:endParaRPr lang="en-US" sz="2000"/>
        </a:p>
      </dgm:t>
    </dgm:pt>
    <dgm:pt modelId="{8DF0493E-229A-48D9-8656-76E7A87B73E8}">
      <dgm:prSet phldrT="[Text]" custT="1"/>
      <dgm:spPr>
        <a:solidFill>
          <a:srgbClr val="FF33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pPr>
            <a:buNone/>
          </a:pPr>
          <a:r>
            <a:rPr lang="en-US" sz="1400" b="1" kern="1200" dirty="0">
              <a:solidFill>
                <a:schemeClr val="tx1"/>
              </a:solidFill>
              <a:latin typeface="Calibri" panose="020F0502020204030204"/>
              <a:ea typeface="+mn-ea"/>
              <a:cs typeface="Univers Next Arabic Regular"/>
            </a:rPr>
            <a:t>Design</a:t>
          </a:r>
          <a:r>
            <a:rPr lang="en-US" sz="1600" b="1" kern="1200" dirty="0">
              <a:solidFill>
                <a:schemeClr val="tx1"/>
              </a:solidFill>
              <a:latin typeface="Calibri" panose="020F0502020204030204"/>
              <a:ea typeface="+mn-ea"/>
              <a:cs typeface="Univers Next Arabic Regular"/>
            </a:rPr>
            <a:t> </a:t>
          </a:r>
          <a:r>
            <a:rPr lang="en-US" sz="1400" b="1" kern="1200" dirty="0">
              <a:solidFill>
                <a:prstClr val="black"/>
              </a:solidFill>
              <a:latin typeface="Calibri" panose="020F0502020204030204"/>
              <a:ea typeface="+mn-ea"/>
              <a:cs typeface="Univers Next Arabic Regular"/>
            </a:rPr>
            <a:t>deficiency</a:t>
          </a:r>
        </a:p>
      </dgm:t>
    </dgm:pt>
    <dgm:pt modelId="{0675B95E-EA82-4CE4-8C63-74ADC125ABBE}" type="parTrans" cxnId="{5E1B90F1-BA8D-4383-9F8F-CA93177299BD}">
      <dgm:prSet/>
      <dgm:spPr/>
      <dgm:t>
        <a:bodyPr/>
        <a:lstStyle/>
        <a:p>
          <a:endParaRPr lang="en-US" sz="2000"/>
        </a:p>
      </dgm:t>
    </dgm:pt>
    <dgm:pt modelId="{80457AAD-4322-4CAC-8FC5-04D4D67BE462}" type="sibTrans" cxnId="{5E1B90F1-BA8D-4383-9F8F-CA93177299BD}">
      <dgm:prSet/>
      <dgm:spPr/>
      <dgm:t>
        <a:bodyPr/>
        <a:lstStyle/>
        <a:p>
          <a:endParaRPr lang="en-US" sz="2000"/>
        </a:p>
      </dgm:t>
    </dgm:pt>
    <dgm:pt modelId="{E8505FC4-9498-4924-8188-97F1126EE9EC}">
      <dgm:prSet phldrT="[Text]" custT="1"/>
      <dgm:spPr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 spcFirstLastPara="0" vert="horz" wrap="square" lIns="30480" tIns="30480" rIns="30480" bIns="30480" numCol="1" spcCol="1270" anchor="ctr" anchorCtr="0"/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prstClr val="black"/>
              </a:solidFill>
              <a:latin typeface="Calibri" panose="020F0502020204030204"/>
              <a:ea typeface="+mn-ea"/>
              <a:cs typeface="Univers Next Arabic Regular"/>
            </a:rPr>
            <a:t>Flame impingement</a:t>
          </a:r>
        </a:p>
      </dgm:t>
    </dgm:pt>
    <dgm:pt modelId="{5E3F8278-20F0-4499-8747-0F5823F691E9}" type="parTrans" cxnId="{E5A59AE7-0611-4AE6-9A8E-E8A7A561A795}">
      <dgm:prSet/>
      <dgm:spPr/>
      <dgm:t>
        <a:bodyPr/>
        <a:lstStyle/>
        <a:p>
          <a:endParaRPr lang="en-US" sz="2000"/>
        </a:p>
      </dgm:t>
    </dgm:pt>
    <dgm:pt modelId="{60DE925D-769F-43D2-AD9B-8378B4E50E1D}" type="sibTrans" cxnId="{E5A59AE7-0611-4AE6-9A8E-E8A7A561A795}">
      <dgm:prSet/>
      <dgm:spPr/>
      <dgm:t>
        <a:bodyPr/>
        <a:lstStyle/>
        <a:p>
          <a:endParaRPr lang="en-US" sz="2000"/>
        </a:p>
      </dgm:t>
    </dgm:pt>
    <dgm:pt modelId="{34E7DA2F-BDB5-46D4-A843-3A91C29B13A1}">
      <dgm:prSet phldrT="[Text]" custT="1"/>
      <dgm:spPr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 spcFirstLastPara="0" vert="horz" wrap="square" lIns="30480" tIns="30480" rIns="30480" bIns="30480" numCol="1" spcCol="1270" anchor="ctr" anchorCtr="0"/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prstClr val="black"/>
              </a:solidFill>
              <a:latin typeface="Calibri" panose="020F0502020204030204"/>
              <a:ea typeface="+mn-ea"/>
              <a:cs typeface="Univers Next Arabic Regular"/>
            </a:rPr>
            <a:t>Improper burner management</a:t>
          </a:r>
        </a:p>
      </dgm:t>
    </dgm:pt>
    <dgm:pt modelId="{80503AFA-A9A9-49E8-82FA-6DE96D9B5C2F}" type="parTrans" cxnId="{1328C4E3-B655-4D9C-9BEC-C5E0DEAFF38D}">
      <dgm:prSet/>
      <dgm:spPr/>
      <dgm:t>
        <a:bodyPr/>
        <a:lstStyle/>
        <a:p>
          <a:endParaRPr lang="en-US" sz="2000"/>
        </a:p>
      </dgm:t>
    </dgm:pt>
    <dgm:pt modelId="{003CB096-AA8E-4BFF-B236-E2D14A32DC02}" type="sibTrans" cxnId="{1328C4E3-B655-4D9C-9BEC-C5E0DEAFF38D}">
      <dgm:prSet/>
      <dgm:spPr/>
      <dgm:t>
        <a:bodyPr/>
        <a:lstStyle/>
        <a:p>
          <a:endParaRPr lang="en-US" sz="2000"/>
        </a:p>
      </dgm:t>
    </dgm:pt>
    <dgm:pt modelId="{9C1FC10D-8E72-41A1-874D-718E83269D7E}">
      <dgm:prSet phldrT="[Text]" custT="1"/>
      <dgm:spPr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 spcFirstLastPara="0" vert="horz" wrap="square" lIns="30480" tIns="30480" rIns="30480" bIns="30480" numCol="1" spcCol="1270" anchor="ctr" anchorCtr="0"/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prstClr val="black"/>
              </a:solidFill>
              <a:latin typeface="Calibri" panose="020F0502020204030204"/>
              <a:ea typeface="+mn-ea"/>
              <a:cs typeface="Univers Next Arabic Regular"/>
            </a:rPr>
            <a:t>No PM for cleaning</a:t>
          </a:r>
        </a:p>
      </dgm:t>
    </dgm:pt>
    <dgm:pt modelId="{3305B7B3-C1B8-458D-9B98-857CF84583C6}" type="parTrans" cxnId="{3E0B4B09-DD6F-47E9-8495-931E6DC7975A}">
      <dgm:prSet/>
      <dgm:spPr/>
      <dgm:t>
        <a:bodyPr/>
        <a:lstStyle/>
        <a:p>
          <a:endParaRPr lang="en-US" sz="2000"/>
        </a:p>
      </dgm:t>
    </dgm:pt>
    <dgm:pt modelId="{92102566-E2ED-4C28-A315-03D83DFD971B}" type="sibTrans" cxnId="{3E0B4B09-DD6F-47E9-8495-931E6DC7975A}">
      <dgm:prSet/>
      <dgm:spPr/>
      <dgm:t>
        <a:bodyPr/>
        <a:lstStyle/>
        <a:p>
          <a:endParaRPr lang="en-US" sz="2000"/>
        </a:p>
      </dgm:t>
    </dgm:pt>
    <dgm:pt modelId="{2521B2C6-A7DF-4EA1-86D6-CD6DB4125579}">
      <dgm:prSet phldrT="[Text]" custT="1"/>
      <dgm:spPr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 spcFirstLastPara="0" vert="horz" wrap="square" lIns="30480" tIns="30480" rIns="30480" bIns="30480" numCol="1" spcCol="1270" anchor="ctr" anchorCtr="0"/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prstClr val="black"/>
              </a:solidFill>
              <a:latin typeface="Calibri" panose="020F0502020204030204"/>
              <a:ea typeface="+mn-ea"/>
              <a:cs typeface="Univers Next Arabic Regular"/>
            </a:rPr>
            <a:t>Operational awareness</a:t>
          </a:r>
        </a:p>
      </dgm:t>
    </dgm:pt>
    <dgm:pt modelId="{75B2B94D-A2BB-4750-9937-B1397616A578}" type="parTrans" cxnId="{46E0BE87-84D9-4EAE-B4E7-BF85C8F5061A}">
      <dgm:prSet/>
      <dgm:spPr/>
      <dgm:t>
        <a:bodyPr/>
        <a:lstStyle/>
        <a:p>
          <a:endParaRPr lang="en-US" sz="2000"/>
        </a:p>
      </dgm:t>
    </dgm:pt>
    <dgm:pt modelId="{E7D0AF77-B158-49E7-9A4F-46B4DB4B79BA}" type="sibTrans" cxnId="{46E0BE87-84D9-4EAE-B4E7-BF85C8F5061A}">
      <dgm:prSet/>
      <dgm:spPr/>
      <dgm:t>
        <a:bodyPr/>
        <a:lstStyle/>
        <a:p>
          <a:endParaRPr lang="en-US" sz="2000"/>
        </a:p>
      </dgm:t>
    </dgm:pt>
    <dgm:pt modelId="{370890AC-44E5-4256-8CD9-6FA54964F598}" type="pres">
      <dgm:prSet presAssocID="{AE4B4470-471B-4395-8CEE-6504675559BC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95C9C7C-105F-4A4B-9BDF-CC8C7CBD8E8B}" type="pres">
      <dgm:prSet presAssocID="{AE4B4470-471B-4395-8CEE-6504675559BC}" presName="hierFlow" presStyleCnt="0"/>
      <dgm:spPr/>
    </dgm:pt>
    <dgm:pt modelId="{225A6959-76BA-4112-B911-312E9BB277E3}" type="pres">
      <dgm:prSet presAssocID="{AE4B4470-471B-4395-8CEE-6504675559BC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345BC75B-8AE2-46FE-8A0F-FBAF0FA09A1A}" type="pres">
      <dgm:prSet presAssocID="{F9F1EEB0-CA72-4D28-933B-8BFCF1FAF08E}" presName="Name14" presStyleCnt="0"/>
      <dgm:spPr/>
    </dgm:pt>
    <dgm:pt modelId="{F31CD79A-8EBF-4BA1-906B-012E17AB2DB1}" type="pres">
      <dgm:prSet presAssocID="{F9F1EEB0-CA72-4D28-933B-8BFCF1FAF08E}" presName="level1Shape" presStyleLbl="node0" presStyleIdx="0" presStyleCnt="1">
        <dgm:presLayoutVars>
          <dgm:chPref val="3"/>
        </dgm:presLayoutVars>
      </dgm:prSet>
      <dgm:spPr/>
    </dgm:pt>
    <dgm:pt modelId="{D2C55B48-A8B4-4E53-BB49-9FF9B52F37E0}" type="pres">
      <dgm:prSet presAssocID="{F9F1EEB0-CA72-4D28-933B-8BFCF1FAF08E}" presName="hierChild2" presStyleCnt="0"/>
      <dgm:spPr/>
    </dgm:pt>
    <dgm:pt modelId="{9D588C0E-7BA8-4292-AA25-3BDDE1F850F6}" type="pres">
      <dgm:prSet presAssocID="{D1B7478E-0832-4DE3-B6B8-85C76B06D3B5}" presName="Name19" presStyleLbl="parChTrans1D2" presStyleIdx="0" presStyleCnt="2"/>
      <dgm:spPr/>
    </dgm:pt>
    <dgm:pt modelId="{6E86FB9E-8030-4775-B0E2-81FD63B51AFC}" type="pres">
      <dgm:prSet presAssocID="{6197932C-A929-44DC-9AB5-84C8EEE8EED5}" presName="Name21" presStyleCnt="0"/>
      <dgm:spPr/>
    </dgm:pt>
    <dgm:pt modelId="{57C85DFD-13FB-4BF0-A2BE-A046714D746A}" type="pres">
      <dgm:prSet presAssocID="{6197932C-A929-44DC-9AB5-84C8EEE8EED5}" presName="level2Shape" presStyleLbl="node2" presStyleIdx="0" presStyleCnt="2"/>
      <dgm:spPr/>
    </dgm:pt>
    <dgm:pt modelId="{3AA3A50E-8978-4F36-BB11-EB003A20CE60}" type="pres">
      <dgm:prSet presAssocID="{6197932C-A929-44DC-9AB5-84C8EEE8EED5}" presName="hierChild3" presStyleCnt="0"/>
      <dgm:spPr/>
    </dgm:pt>
    <dgm:pt modelId="{518A5BDF-F154-4D54-A624-208D6D077BDE}" type="pres">
      <dgm:prSet presAssocID="{8A29A5DC-B3BB-4357-BF88-861FE4002CB4}" presName="Name19" presStyleLbl="parChTrans1D3" presStyleIdx="0" presStyleCnt="4"/>
      <dgm:spPr/>
    </dgm:pt>
    <dgm:pt modelId="{ECB3C805-B30D-473A-BD2A-72ED333F9E67}" type="pres">
      <dgm:prSet presAssocID="{0C6EB4F2-CC3B-4D77-BA11-8C0AEC6DBA46}" presName="Name21" presStyleCnt="0"/>
      <dgm:spPr/>
    </dgm:pt>
    <dgm:pt modelId="{DB7C759B-63CD-4992-9851-A86523B26AC4}" type="pres">
      <dgm:prSet presAssocID="{0C6EB4F2-CC3B-4D77-BA11-8C0AEC6DBA46}" presName="level2Shape" presStyleLbl="node3" presStyleIdx="0" presStyleCnt="4"/>
      <dgm:spPr/>
    </dgm:pt>
    <dgm:pt modelId="{0B38DEA6-02F2-4422-ABE7-4DBCE4EACDA7}" type="pres">
      <dgm:prSet presAssocID="{0C6EB4F2-CC3B-4D77-BA11-8C0AEC6DBA46}" presName="hierChild3" presStyleCnt="0"/>
      <dgm:spPr/>
    </dgm:pt>
    <dgm:pt modelId="{2F5D07BF-A59D-4CEE-994D-035DCA97B841}" type="pres">
      <dgm:prSet presAssocID="{D299293A-A0BC-40F9-A92D-E2BB660CFF9F}" presName="Name19" presStyleLbl="parChTrans1D2" presStyleIdx="1" presStyleCnt="2"/>
      <dgm:spPr/>
    </dgm:pt>
    <dgm:pt modelId="{F04F88B4-9E28-47D2-8DEF-64E9403536D7}" type="pres">
      <dgm:prSet presAssocID="{1A55955E-3B54-4FBC-A378-3FB657FE57CD}" presName="Name21" presStyleCnt="0"/>
      <dgm:spPr/>
    </dgm:pt>
    <dgm:pt modelId="{03A9CAFB-79FA-4D96-ABAF-7423AABAE149}" type="pres">
      <dgm:prSet presAssocID="{1A55955E-3B54-4FBC-A378-3FB657FE57CD}" presName="level2Shape" presStyleLbl="node2" presStyleIdx="1" presStyleCnt="2"/>
      <dgm:spPr/>
    </dgm:pt>
    <dgm:pt modelId="{ED5FA4B7-9C69-4A4B-B45B-25C5D75E8B39}" type="pres">
      <dgm:prSet presAssocID="{1A55955E-3B54-4FBC-A378-3FB657FE57CD}" presName="hierChild3" presStyleCnt="0"/>
      <dgm:spPr/>
    </dgm:pt>
    <dgm:pt modelId="{C143BB5B-75DE-4FBE-A3FA-9AEE0BFB4E21}" type="pres">
      <dgm:prSet presAssocID="{D9BF537D-4AB1-4518-9B33-C9ECF2D0D4E3}" presName="Name19" presStyleLbl="parChTrans1D3" presStyleIdx="1" presStyleCnt="4"/>
      <dgm:spPr/>
    </dgm:pt>
    <dgm:pt modelId="{8B36A85A-3540-4A47-A583-A8AD64AAEF9E}" type="pres">
      <dgm:prSet presAssocID="{4A4686A8-3CA8-45F3-A57B-0455B5B719FD}" presName="Name21" presStyleCnt="0"/>
      <dgm:spPr/>
    </dgm:pt>
    <dgm:pt modelId="{60507078-A1B5-4687-9EDF-1FAFF45370DB}" type="pres">
      <dgm:prSet presAssocID="{4A4686A8-3CA8-45F3-A57B-0455B5B719FD}" presName="level2Shape" presStyleLbl="node3" presStyleIdx="1" presStyleCnt="4" custScaleX="142752"/>
      <dgm:spPr>
        <a:xfrm>
          <a:off x="5283460" y="2231897"/>
          <a:ext cx="1702628" cy="795145"/>
        </a:xfrm>
        <a:prstGeom prst="roundRect">
          <a:avLst>
            <a:gd name="adj" fmla="val 10000"/>
          </a:avLst>
        </a:prstGeom>
      </dgm:spPr>
    </dgm:pt>
    <dgm:pt modelId="{4B7FEC5B-8810-4AD6-AF3F-D12F1931FA0D}" type="pres">
      <dgm:prSet presAssocID="{4A4686A8-3CA8-45F3-A57B-0455B5B719FD}" presName="hierChild3" presStyleCnt="0"/>
      <dgm:spPr/>
    </dgm:pt>
    <dgm:pt modelId="{F5237C93-4B79-40A3-BDE7-AEEA02F7E446}" type="pres">
      <dgm:prSet presAssocID="{67117B79-A1A0-4F20-8A97-C64C323F763B}" presName="Name19" presStyleLbl="parChTrans1D4" presStyleIdx="0" presStyleCnt="17"/>
      <dgm:spPr/>
    </dgm:pt>
    <dgm:pt modelId="{23BF232A-EF00-46E6-A66D-3EF67FF24DDA}" type="pres">
      <dgm:prSet presAssocID="{82C91CF9-8D12-4336-AD53-195EF935BC26}" presName="Name21" presStyleCnt="0"/>
      <dgm:spPr/>
    </dgm:pt>
    <dgm:pt modelId="{F89E262E-F7E6-481A-B955-B858D62082AF}" type="pres">
      <dgm:prSet presAssocID="{82C91CF9-8D12-4336-AD53-195EF935BC26}" presName="level2Shape" presStyleLbl="node4" presStyleIdx="0" presStyleCnt="17" custScaleX="137462" custScaleY="77341"/>
      <dgm:spPr>
        <a:xfrm>
          <a:off x="2619951" y="3345101"/>
          <a:ext cx="1639533" cy="614973"/>
        </a:xfrm>
        <a:prstGeom prst="roundRect">
          <a:avLst>
            <a:gd name="adj" fmla="val 10000"/>
          </a:avLst>
        </a:prstGeom>
      </dgm:spPr>
    </dgm:pt>
    <dgm:pt modelId="{2EA98030-4DF4-4531-B1D8-CC6DC05971D4}" type="pres">
      <dgm:prSet presAssocID="{82C91CF9-8D12-4336-AD53-195EF935BC26}" presName="hierChild3" presStyleCnt="0"/>
      <dgm:spPr/>
    </dgm:pt>
    <dgm:pt modelId="{28C79987-9A7D-4058-AAF8-7C79B25CF67C}" type="pres">
      <dgm:prSet presAssocID="{0675B95E-EA82-4CE4-8C63-74ADC125ABBE}" presName="Name19" presStyleLbl="parChTrans1D4" presStyleIdx="1" presStyleCnt="17"/>
      <dgm:spPr/>
    </dgm:pt>
    <dgm:pt modelId="{34DBEA42-6E5C-4F54-9F5F-B7AFF27780CE}" type="pres">
      <dgm:prSet presAssocID="{8DF0493E-229A-48D9-8656-76E7A87B73E8}" presName="Name21" presStyleCnt="0"/>
      <dgm:spPr/>
    </dgm:pt>
    <dgm:pt modelId="{3F64581A-1F8B-4027-8456-9EC3F5118105}" type="pres">
      <dgm:prSet presAssocID="{8DF0493E-229A-48D9-8656-76E7A87B73E8}" presName="level2Shape" presStyleLbl="node4" presStyleIdx="1" presStyleCnt="17" custScaleX="121425" custScaleY="49987"/>
      <dgm:spPr>
        <a:xfrm>
          <a:off x="2715589" y="4278132"/>
          <a:ext cx="1448257" cy="397469"/>
        </a:xfrm>
        <a:prstGeom prst="roundRect">
          <a:avLst>
            <a:gd name="adj" fmla="val 10000"/>
          </a:avLst>
        </a:prstGeom>
      </dgm:spPr>
    </dgm:pt>
    <dgm:pt modelId="{B1DF6C36-297B-4673-9113-7C92B03FF08D}" type="pres">
      <dgm:prSet presAssocID="{8DF0493E-229A-48D9-8656-76E7A87B73E8}" presName="hierChild3" presStyleCnt="0"/>
      <dgm:spPr/>
    </dgm:pt>
    <dgm:pt modelId="{70D62B80-59F7-46BE-BC46-D21942D10F4F}" type="pres">
      <dgm:prSet presAssocID="{24117F8E-B023-4015-B683-7C9C3FE3588D}" presName="Name19" presStyleLbl="parChTrans1D4" presStyleIdx="2" presStyleCnt="17"/>
      <dgm:spPr/>
    </dgm:pt>
    <dgm:pt modelId="{DA272EC3-DA3F-488A-AE12-4306C0C72073}" type="pres">
      <dgm:prSet presAssocID="{484D7DC7-DB84-4F1E-924E-374B246AD86C}" presName="Name21" presStyleCnt="0"/>
      <dgm:spPr/>
    </dgm:pt>
    <dgm:pt modelId="{8D568BCF-FB42-4EB6-BE20-59D44EFDF476}" type="pres">
      <dgm:prSet presAssocID="{484D7DC7-DB84-4F1E-924E-374B246AD86C}" presName="level2Shape" presStyleLbl="node4" presStyleIdx="2" presStyleCnt="17" custScaleX="189967" custScaleY="125043"/>
      <dgm:spPr/>
    </dgm:pt>
    <dgm:pt modelId="{E8383E50-83CF-419A-8219-75E316A10393}" type="pres">
      <dgm:prSet presAssocID="{484D7DC7-DB84-4F1E-924E-374B246AD86C}" presName="hierChild3" presStyleCnt="0"/>
      <dgm:spPr/>
    </dgm:pt>
    <dgm:pt modelId="{DB11A580-6AD1-4E4A-9728-3CAE52A0C56F}" type="pres">
      <dgm:prSet presAssocID="{36CB60B2-1D61-4694-B5A5-0D2223E7050C}" presName="Name19" presStyleLbl="parChTrans1D4" presStyleIdx="3" presStyleCnt="17"/>
      <dgm:spPr/>
    </dgm:pt>
    <dgm:pt modelId="{477BFFCA-1F3B-4666-B5A5-9863ACDF6861}" type="pres">
      <dgm:prSet presAssocID="{7745A2BA-03E0-4640-952C-707D52393354}" presName="Name21" presStyleCnt="0"/>
      <dgm:spPr/>
    </dgm:pt>
    <dgm:pt modelId="{C1F61AAD-DBE7-46F3-A214-DE62F5C6620A}" type="pres">
      <dgm:prSet presAssocID="{7745A2BA-03E0-4640-952C-707D52393354}" presName="level2Shape" presStyleLbl="node4" presStyleIdx="3" presStyleCnt="17" custScaleX="169247" custScaleY="149586"/>
      <dgm:spPr>
        <a:xfrm>
          <a:off x="1964835" y="2854169"/>
          <a:ext cx="908076" cy="535058"/>
        </a:xfrm>
        <a:prstGeom prst="roundRect">
          <a:avLst>
            <a:gd name="adj" fmla="val 10000"/>
          </a:avLst>
        </a:prstGeom>
      </dgm:spPr>
    </dgm:pt>
    <dgm:pt modelId="{03A69DE1-4EBD-4E99-9744-7A2821F48899}" type="pres">
      <dgm:prSet presAssocID="{7745A2BA-03E0-4640-952C-707D52393354}" presName="hierChild3" presStyleCnt="0"/>
      <dgm:spPr/>
    </dgm:pt>
    <dgm:pt modelId="{9CDA0403-04FD-4407-8CB4-7FE3A09B4086}" type="pres">
      <dgm:prSet presAssocID="{DE419FFB-8996-48CF-8D83-35605D6BD8B0}" presName="Name19" presStyleLbl="parChTrans1D4" presStyleIdx="4" presStyleCnt="17"/>
      <dgm:spPr/>
    </dgm:pt>
    <dgm:pt modelId="{9FC5A0A1-5D8B-44DC-8740-5BBACA6B676E}" type="pres">
      <dgm:prSet presAssocID="{6C37E48A-D066-47D6-B22B-3E12C985A464}" presName="Name21" presStyleCnt="0"/>
      <dgm:spPr/>
    </dgm:pt>
    <dgm:pt modelId="{E16C8DB3-5AB2-4DB2-A2F1-1D4634E17256}" type="pres">
      <dgm:prSet presAssocID="{6C37E48A-D066-47D6-B22B-3E12C985A464}" presName="level2Shape" presStyleLbl="node4" presStyleIdx="4" presStyleCnt="17"/>
      <dgm:spPr/>
    </dgm:pt>
    <dgm:pt modelId="{79C8AB43-8F82-4026-858D-52DC89E19A6A}" type="pres">
      <dgm:prSet presAssocID="{6C37E48A-D066-47D6-B22B-3E12C985A464}" presName="hierChild3" presStyleCnt="0"/>
      <dgm:spPr/>
    </dgm:pt>
    <dgm:pt modelId="{15655A9E-B338-4D2A-B862-CE0A7BDA5949}" type="pres">
      <dgm:prSet presAssocID="{249FC140-91ED-4AD5-B236-90A7A15FDC41}" presName="Name19" presStyleLbl="parChTrans1D3" presStyleIdx="2" presStyleCnt="4"/>
      <dgm:spPr/>
    </dgm:pt>
    <dgm:pt modelId="{A1F9105A-31C6-42D7-AD30-49C59D1A307D}" type="pres">
      <dgm:prSet presAssocID="{F5ED9ED2-B5CD-43F5-86E0-3815484AF941}" presName="Name21" presStyleCnt="0"/>
      <dgm:spPr/>
    </dgm:pt>
    <dgm:pt modelId="{483E8A67-A1CA-40AB-AE22-CCA439B3CDE9}" type="pres">
      <dgm:prSet presAssocID="{F5ED9ED2-B5CD-43F5-86E0-3815484AF941}" presName="level2Shape" presStyleLbl="node3" presStyleIdx="2" presStyleCnt="4" custScaleX="200335"/>
      <dgm:spPr/>
    </dgm:pt>
    <dgm:pt modelId="{DB9B6F77-7C60-43C0-A78C-3F7498A0E54A}" type="pres">
      <dgm:prSet presAssocID="{F5ED9ED2-B5CD-43F5-86E0-3815484AF941}" presName="hierChild3" presStyleCnt="0"/>
      <dgm:spPr/>
    </dgm:pt>
    <dgm:pt modelId="{3A39ACB2-47E9-400B-B32D-C3C71E624564}" type="pres">
      <dgm:prSet presAssocID="{4A2C4CE4-DC7B-4B35-8BBF-93F5628AA690}" presName="Name19" presStyleLbl="parChTrans1D4" presStyleIdx="5" presStyleCnt="17"/>
      <dgm:spPr/>
    </dgm:pt>
    <dgm:pt modelId="{3D5A10B5-7976-41CC-9EC3-35CF71A0E90B}" type="pres">
      <dgm:prSet presAssocID="{871934D2-54BD-44AB-8504-422193025FB1}" presName="Name21" presStyleCnt="0"/>
      <dgm:spPr/>
    </dgm:pt>
    <dgm:pt modelId="{D4D4D4A9-D72F-4596-89BD-49A92507B34C}" type="pres">
      <dgm:prSet presAssocID="{871934D2-54BD-44AB-8504-422193025FB1}" presName="level2Shape" presStyleLbl="node4" presStyleIdx="5" presStyleCnt="17" custScaleX="137672"/>
      <dgm:spPr/>
    </dgm:pt>
    <dgm:pt modelId="{169F9467-74D9-4BD4-8C64-69D1CAC98BD3}" type="pres">
      <dgm:prSet presAssocID="{871934D2-54BD-44AB-8504-422193025FB1}" presName="hierChild3" presStyleCnt="0"/>
      <dgm:spPr/>
    </dgm:pt>
    <dgm:pt modelId="{F92D4A75-0DA4-4E5B-90F3-0145270F62B7}" type="pres">
      <dgm:prSet presAssocID="{5E3F8278-20F0-4499-8747-0F5823F691E9}" presName="Name19" presStyleLbl="parChTrans1D4" presStyleIdx="6" presStyleCnt="17"/>
      <dgm:spPr/>
    </dgm:pt>
    <dgm:pt modelId="{B95625A9-A4BC-4E31-BD7F-616C9633451A}" type="pres">
      <dgm:prSet presAssocID="{E8505FC4-9498-4924-8188-97F1126EE9EC}" presName="Name21" presStyleCnt="0"/>
      <dgm:spPr/>
    </dgm:pt>
    <dgm:pt modelId="{D6DE25AE-1E1F-451D-A780-B10597D8B532}" type="pres">
      <dgm:prSet presAssocID="{E8505FC4-9498-4924-8188-97F1126EE9EC}" presName="level2Shape" presStyleLbl="node4" presStyleIdx="6" presStyleCnt="17"/>
      <dgm:spPr/>
    </dgm:pt>
    <dgm:pt modelId="{4CBB92FA-6BC9-4535-AF41-8EDB434E8BDD}" type="pres">
      <dgm:prSet presAssocID="{E8505FC4-9498-4924-8188-97F1126EE9EC}" presName="hierChild3" presStyleCnt="0"/>
      <dgm:spPr/>
    </dgm:pt>
    <dgm:pt modelId="{B2F089F1-1CCA-4BF2-ACC6-B277242B4222}" type="pres">
      <dgm:prSet presAssocID="{80503AFA-A9A9-49E8-82FA-6DE96D9B5C2F}" presName="Name19" presStyleLbl="parChTrans1D4" presStyleIdx="7" presStyleCnt="17"/>
      <dgm:spPr/>
    </dgm:pt>
    <dgm:pt modelId="{436EA909-EFF6-4514-8BA0-3CC57F70B699}" type="pres">
      <dgm:prSet presAssocID="{34E7DA2F-BDB5-46D4-A843-3A91C29B13A1}" presName="Name21" presStyleCnt="0"/>
      <dgm:spPr/>
    </dgm:pt>
    <dgm:pt modelId="{0ABCBD6E-82F5-4E17-B56E-849892ACE8E4}" type="pres">
      <dgm:prSet presAssocID="{34E7DA2F-BDB5-46D4-A843-3A91C29B13A1}" presName="level2Shape" presStyleLbl="node4" presStyleIdx="7" presStyleCnt="17"/>
      <dgm:spPr/>
    </dgm:pt>
    <dgm:pt modelId="{C0C52400-7FAA-4710-9176-4D0CD6E8695A}" type="pres">
      <dgm:prSet presAssocID="{34E7DA2F-BDB5-46D4-A843-3A91C29B13A1}" presName="hierChild3" presStyleCnt="0"/>
      <dgm:spPr/>
    </dgm:pt>
    <dgm:pt modelId="{24641491-5FC2-458C-AB0E-F8D0284AFF79}" type="pres">
      <dgm:prSet presAssocID="{3305B7B3-C1B8-458D-9B98-857CF84583C6}" presName="Name19" presStyleLbl="parChTrans1D4" presStyleIdx="8" presStyleCnt="17"/>
      <dgm:spPr/>
    </dgm:pt>
    <dgm:pt modelId="{8C51E90D-1808-42F9-9A3A-B166ABC31C64}" type="pres">
      <dgm:prSet presAssocID="{9C1FC10D-8E72-41A1-874D-718E83269D7E}" presName="Name21" presStyleCnt="0"/>
      <dgm:spPr/>
    </dgm:pt>
    <dgm:pt modelId="{63EF954A-B243-4517-9CC6-4D43B3CC7578}" type="pres">
      <dgm:prSet presAssocID="{9C1FC10D-8E72-41A1-874D-718E83269D7E}" presName="level2Shape" presStyleLbl="node4" presStyleIdx="8" presStyleCnt="17"/>
      <dgm:spPr/>
    </dgm:pt>
    <dgm:pt modelId="{C7B3A650-4149-4440-A9F6-66C5EB489341}" type="pres">
      <dgm:prSet presAssocID="{9C1FC10D-8E72-41A1-874D-718E83269D7E}" presName="hierChild3" presStyleCnt="0"/>
      <dgm:spPr/>
    </dgm:pt>
    <dgm:pt modelId="{C6FE0582-6F84-4C19-86C2-17E81DC4D1D5}" type="pres">
      <dgm:prSet presAssocID="{75B2B94D-A2BB-4750-9937-B1397616A578}" presName="Name19" presStyleLbl="parChTrans1D4" presStyleIdx="9" presStyleCnt="17"/>
      <dgm:spPr/>
    </dgm:pt>
    <dgm:pt modelId="{7A557841-9DAC-4021-A1F1-613B8AE8F21F}" type="pres">
      <dgm:prSet presAssocID="{2521B2C6-A7DF-4EA1-86D6-CD6DB4125579}" presName="Name21" presStyleCnt="0"/>
      <dgm:spPr/>
    </dgm:pt>
    <dgm:pt modelId="{2C9DE55F-BF38-4195-B60A-45F025990253}" type="pres">
      <dgm:prSet presAssocID="{2521B2C6-A7DF-4EA1-86D6-CD6DB4125579}" presName="level2Shape" presStyleLbl="node4" presStyleIdx="9" presStyleCnt="17"/>
      <dgm:spPr/>
    </dgm:pt>
    <dgm:pt modelId="{0F04A7BF-2014-4E2C-81AF-8016FF08BBD1}" type="pres">
      <dgm:prSet presAssocID="{2521B2C6-A7DF-4EA1-86D6-CD6DB4125579}" presName="hierChild3" presStyleCnt="0"/>
      <dgm:spPr/>
    </dgm:pt>
    <dgm:pt modelId="{93B23921-1EEB-4A06-900C-A9B47E85844B}" type="pres">
      <dgm:prSet presAssocID="{83FF9D0C-34DA-4B50-A859-C782E5722214}" presName="Name19" presStyleLbl="parChTrans1D4" presStyleIdx="10" presStyleCnt="17"/>
      <dgm:spPr/>
    </dgm:pt>
    <dgm:pt modelId="{64F41DFF-708B-405B-ACE1-D62F3867CB85}" type="pres">
      <dgm:prSet presAssocID="{C463C3D5-DA2D-4A03-B1B4-2F0A15396031}" presName="Name21" presStyleCnt="0"/>
      <dgm:spPr/>
    </dgm:pt>
    <dgm:pt modelId="{063AFE59-8A50-4307-B5DB-DFD0075ECCC5}" type="pres">
      <dgm:prSet presAssocID="{C463C3D5-DA2D-4A03-B1B4-2F0A15396031}" presName="level2Shape" presStyleLbl="node4" presStyleIdx="10" presStyleCnt="17"/>
      <dgm:spPr/>
    </dgm:pt>
    <dgm:pt modelId="{A21525AB-7F32-46D4-9941-BF8D5CCE185A}" type="pres">
      <dgm:prSet presAssocID="{C463C3D5-DA2D-4A03-B1B4-2F0A15396031}" presName="hierChild3" presStyleCnt="0"/>
      <dgm:spPr/>
    </dgm:pt>
    <dgm:pt modelId="{02B5B11B-146C-4426-ACF3-016D153FAA07}" type="pres">
      <dgm:prSet presAssocID="{BD2DC42B-DFCF-4AA1-9EA6-C2020D6C2989}" presName="Name19" presStyleLbl="parChTrans1D4" presStyleIdx="11" presStyleCnt="17"/>
      <dgm:spPr/>
    </dgm:pt>
    <dgm:pt modelId="{299F4A52-C5F7-4D0B-AF84-B28F75216D8E}" type="pres">
      <dgm:prSet presAssocID="{1C6C7A4C-6AAC-4E79-B613-906C3764D48A}" presName="Name21" presStyleCnt="0"/>
      <dgm:spPr/>
    </dgm:pt>
    <dgm:pt modelId="{7812E7AF-2883-493B-9360-E26489CE0124}" type="pres">
      <dgm:prSet presAssocID="{1C6C7A4C-6AAC-4E79-B613-906C3764D48A}" presName="level2Shape" presStyleLbl="node4" presStyleIdx="11" presStyleCnt="17" custScaleX="173049"/>
      <dgm:spPr/>
    </dgm:pt>
    <dgm:pt modelId="{9CB7C9E8-541E-4EFC-8970-E1FB7725339D}" type="pres">
      <dgm:prSet presAssocID="{1C6C7A4C-6AAC-4E79-B613-906C3764D48A}" presName="hierChild3" presStyleCnt="0"/>
      <dgm:spPr/>
    </dgm:pt>
    <dgm:pt modelId="{7F5CA1A5-6F28-4408-A314-FEE90CEE9971}" type="pres">
      <dgm:prSet presAssocID="{9B3790D8-E5BA-4BA5-B323-0A3FA067D63D}" presName="Name19" presStyleLbl="parChTrans1D4" presStyleIdx="12" presStyleCnt="17"/>
      <dgm:spPr/>
    </dgm:pt>
    <dgm:pt modelId="{192BEEFD-7643-4728-83A1-F58DF9E2595F}" type="pres">
      <dgm:prSet presAssocID="{79874C24-FBA7-4059-A9F3-409854292AE1}" presName="Name21" presStyleCnt="0"/>
      <dgm:spPr/>
    </dgm:pt>
    <dgm:pt modelId="{235ACA57-FEED-4AE5-8D84-BF55C198D34F}" type="pres">
      <dgm:prSet presAssocID="{79874C24-FBA7-4059-A9F3-409854292AE1}" presName="level2Shape" presStyleLbl="node4" presStyleIdx="12" presStyleCnt="17" custScaleX="118371"/>
      <dgm:spPr/>
    </dgm:pt>
    <dgm:pt modelId="{EF7EEBF9-B061-4099-8EB0-F6C0960DA9B7}" type="pres">
      <dgm:prSet presAssocID="{79874C24-FBA7-4059-A9F3-409854292AE1}" presName="hierChild3" presStyleCnt="0"/>
      <dgm:spPr/>
    </dgm:pt>
    <dgm:pt modelId="{29E63C87-EE8D-448F-A48D-259250525602}" type="pres">
      <dgm:prSet presAssocID="{A52CFAD2-ADAD-494B-9C67-F4A1D16AF27E}" presName="Name19" presStyleLbl="parChTrans1D4" presStyleIdx="13" presStyleCnt="17"/>
      <dgm:spPr/>
    </dgm:pt>
    <dgm:pt modelId="{EFB7085B-53A6-4F09-82AB-8DB90E70C4B0}" type="pres">
      <dgm:prSet presAssocID="{97CA744A-2070-49D0-BE31-8A50FFF57698}" presName="Name21" presStyleCnt="0"/>
      <dgm:spPr/>
    </dgm:pt>
    <dgm:pt modelId="{F5929645-0CC6-4847-8B09-6C442D611D91}" type="pres">
      <dgm:prSet presAssocID="{97CA744A-2070-49D0-BE31-8A50FFF57698}" presName="level2Shape" presStyleLbl="node4" presStyleIdx="13" presStyleCnt="17" custScaleX="129673"/>
      <dgm:spPr/>
    </dgm:pt>
    <dgm:pt modelId="{3D83A31E-3C0E-4EDA-AB46-967552678A97}" type="pres">
      <dgm:prSet presAssocID="{97CA744A-2070-49D0-BE31-8A50FFF57698}" presName="hierChild3" presStyleCnt="0"/>
      <dgm:spPr/>
    </dgm:pt>
    <dgm:pt modelId="{1933CE6D-26AA-4598-92B4-6E3DBAE45A16}" type="pres">
      <dgm:prSet presAssocID="{DEFFC4C6-5908-4811-9FAA-E7267F87D46B}" presName="Name19" presStyleLbl="parChTrans1D4" presStyleIdx="14" presStyleCnt="17"/>
      <dgm:spPr/>
    </dgm:pt>
    <dgm:pt modelId="{A22BCE76-9665-43B4-A2E9-A7F81DBFFE44}" type="pres">
      <dgm:prSet presAssocID="{0B2B7090-749E-4EFF-893E-7481ED164DD5}" presName="Name21" presStyleCnt="0"/>
      <dgm:spPr/>
    </dgm:pt>
    <dgm:pt modelId="{E45B7683-F9BB-4D11-BC11-ED36072BFD4E}" type="pres">
      <dgm:prSet presAssocID="{0B2B7090-749E-4EFF-893E-7481ED164DD5}" presName="level2Shape" presStyleLbl="node4" presStyleIdx="14" presStyleCnt="17" custScaleX="131221"/>
      <dgm:spPr/>
    </dgm:pt>
    <dgm:pt modelId="{99172C72-4C08-402D-9A03-AB6E16D850AE}" type="pres">
      <dgm:prSet presAssocID="{0B2B7090-749E-4EFF-893E-7481ED164DD5}" presName="hierChild3" presStyleCnt="0"/>
      <dgm:spPr/>
    </dgm:pt>
    <dgm:pt modelId="{A72399A4-8BCA-4110-8D97-974A27B7E0D4}" type="pres">
      <dgm:prSet presAssocID="{41FCAD75-2C96-4D85-897A-15167AB75C8F}" presName="Name19" presStyleLbl="parChTrans1D4" presStyleIdx="15" presStyleCnt="17"/>
      <dgm:spPr/>
    </dgm:pt>
    <dgm:pt modelId="{3BE86FCE-EA4D-47BE-B63C-D2F25F0A420F}" type="pres">
      <dgm:prSet presAssocID="{01AE8E9E-4E92-433B-949F-04881324CDFD}" presName="Name21" presStyleCnt="0"/>
      <dgm:spPr/>
    </dgm:pt>
    <dgm:pt modelId="{3FBA9D8E-68A1-4472-B48D-000FE3E3475A}" type="pres">
      <dgm:prSet presAssocID="{01AE8E9E-4E92-433B-949F-04881324CDFD}" presName="level2Shape" presStyleLbl="node4" presStyleIdx="15" presStyleCnt="17"/>
      <dgm:spPr/>
    </dgm:pt>
    <dgm:pt modelId="{ED38195A-6A3E-4F52-8485-CA9F494A4239}" type="pres">
      <dgm:prSet presAssocID="{01AE8E9E-4E92-433B-949F-04881324CDFD}" presName="hierChild3" presStyleCnt="0"/>
      <dgm:spPr/>
    </dgm:pt>
    <dgm:pt modelId="{6CECE42B-79B8-42DB-8949-F7BC27760F95}" type="pres">
      <dgm:prSet presAssocID="{AFBC284C-FA8D-46F4-9121-BE1C2F910723}" presName="Name19" presStyleLbl="parChTrans1D3" presStyleIdx="3" presStyleCnt="4"/>
      <dgm:spPr/>
    </dgm:pt>
    <dgm:pt modelId="{DBFD6317-5E49-4BD1-BEB7-F8574FC32924}" type="pres">
      <dgm:prSet presAssocID="{3A9A5CA3-8C3C-47B9-BF50-F50743675396}" presName="Name21" presStyleCnt="0"/>
      <dgm:spPr/>
    </dgm:pt>
    <dgm:pt modelId="{66A9C1B9-B625-4D0E-BE7A-0E869C8B7A24}" type="pres">
      <dgm:prSet presAssocID="{3A9A5CA3-8C3C-47B9-BF50-F50743675396}" presName="level2Shape" presStyleLbl="node3" presStyleIdx="3" presStyleCnt="4"/>
      <dgm:spPr/>
    </dgm:pt>
    <dgm:pt modelId="{F3D6846D-7C2B-46C3-B5F0-02634553ED7C}" type="pres">
      <dgm:prSet presAssocID="{3A9A5CA3-8C3C-47B9-BF50-F50743675396}" presName="hierChild3" presStyleCnt="0"/>
      <dgm:spPr/>
    </dgm:pt>
    <dgm:pt modelId="{335FAE4D-A714-4CAF-859E-13F8B7B7DA77}" type="pres">
      <dgm:prSet presAssocID="{E3935743-25D7-4716-A40C-2281354136A5}" presName="Name19" presStyleLbl="parChTrans1D4" presStyleIdx="16" presStyleCnt="17"/>
      <dgm:spPr/>
    </dgm:pt>
    <dgm:pt modelId="{0D3E9342-1176-489E-AEB2-E3EB6F677DA4}" type="pres">
      <dgm:prSet presAssocID="{8DC06806-CFD4-4FC1-AACA-D34CF2E4E781}" presName="Name21" presStyleCnt="0"/>
      <dgm:spPr/>
    </dgm:pt>
    <dgm:pt modelId="{E7F0DE1D-32B1-4182-997B-0AFCB342EFC8}" type="pres">
      <dgm:prSet presAssocID="{8DC06806-CFD4-4FC1-AACA-D34CF2E4E781}" presName="level2Shape" presStyleLbl="node4" presStyleIdx="16" presStyleCnt="17"/>
      <dgm:spPr/>
    </dgm:pt>
    <dgm:pt modelId="{3873ACE4-E914-4DF3-8AFB-A11256610FD2}" type="pres">
      <dgm:prSet presAssocID="{8DC06806-CFD4-4FC1-AACA-D34CF2E4E781}" presName="hierChild3" presStyleCnt="0"/>
      <dgm:spPr/>
    </dgm:pt>
    <dgm:pt modelId="{935A8CEE-BFDB-42AF-ACB0-590D551D6CB3}" type="pres">
      <dgm:prSet presAssocID="{AE4B4470-471B-4395-8CEE-6504675559BC}" presName="bgShapesFlow" presStyleCnt="0"/>
      <dgm:spPr/>
    </dgm:pt>
  </dgm:ptLst>
  <dgm:cxnLst>
    <dgm:cxn modelId="{9034D000-E4F7-4868-A9E6-FF58A222658C}" type="presOf" srcId="{AE4B4470-471B-4395-8CEE-6504675559BC}" destId="{370890AC-44E5-4256-8CD9-6FA54964F598}" srcOrd="0" destOrd="0" presId="urn:microsoft.com/office/officeart/2005/8/layout/hierarchy6"/>
    <dgm:cxn modelId="{A0321C06-A2A0-403B-AE2A-EB1442D13553}" type="presOf" srcId="{7745A2BA-03E0-4640-952C-707D52393354}" destId="{C1F61AAD-DBE7-46F3-A214-DE62F5C6620A}" srcOrd="0" destOrd="0" presId="urn:microsoft.com/office/officeart/2005/8/layout/hierarchy6"/>
    <dgm:cxn modelId="{632DC607-E186-4872-82DE-D7C894D707E3}" srcId="{0B2B7090-749E-4EFF-893E-7481ED164DD5}" destId="{01AE8E9E-4E92-433B-949F-04881324CDFD}" srcOrd="0" destOrd="0" parTransId="{41FCAD75-2C96-4D85-897A-15167AB75C8F}" sibTransId="{48A9CE9F-E32D-4C97-B692-D60205BD272B}"/>
    <dgm:cxn modelId="{3E0B4B09-DD6F-47E9-8495-931E6DC7975A}" srcId="{34E7DA2F-BDB5-46D4-A843-3A91C29B13A1}" destId="{9C1FC10D-8E72-41A1-874D-718E83269D7E}" srcOrd="0" destOrd="0" parTransId="{3305B7B3-C1B8-458D-9B98-857CF84583C6}" sibTransId="{92102566-E2ED-4C28-A315-03D83DFD971B}"/>
    <dgm:cxn modelId="{C012C30A-DEE6-4886-ACF1-29EEFE6BAD04}" type="presOf" srcId="{8A29A5DC-B3BB-4357-BF88-861FE4002CB4}" destId="{518A5BDF-F154-4D54-A624-208D6D077BDE}" srcOrd="0" destOrd="0" presId="urn:microsoft.com/office/officeart/2005/8/layout/hierarchy6"/>
    <dgm:cxn modelId="{24D4D714-1E99-4965-BD4E-D2D684CDEBA5}" srcId="{484D7DC7-DB84-4F1E-924E-374B246AD86C}" destId="{7745A2BA-03E0-4640-952C-707D52393354}" srcOrd="0" destOrd="0" parTransId="{36CB60B2-1D61-4694-B5A5-0D2223E7050C}" sibTransId="{4A2966D6-F2A6-4265-A7B5-A67EF10912CC}"/>
    <dgm:cxn modelId="{75A14715-D67A-45CB-98F8-9ED6CFC5F12D}" type="presOf" srcId="{67117B79-A1A0-4F20-8A97-C64C323F763B}" destId="{F5237C93-4B79-40A3-BDE7-AEEA02F7E446}" srcOrd="0" destOrd="0" presId="urn:microsoft.com/office/officeart/2005/8/layout/hierarchy6"/>
    <dgm:cxn modelId="{E3AEE817-27FC-40CF-B0F5-A02D34FF35E7}" type="presOf" srcId="{83FF9D0C-34DA-4B50-A859-C782E5722214}" destId="{93B23921-1EEB-4A06-900C-A9B47E85844B}" srcOrd="0" destOrd="0" presId="urn:microsoft.com/office/officeart/2005/8/layout/hierarchy6"/>
    <dgm:cxn modelId="{2233E118-3015-44AE-ADF7-7E081DF33190}" type="presOf" srcId="{8DC06806-CFD4-4FC1-AACA-D34CF2E4E781}" destId="{E7F0DE1D-32B1-4182-997B-0AFCB342EFC8}" srcOrd="0" destOrd="0" presId="urn:microsoft.com/office/officeart/2005/8/layout/hierarchy6"/>
    <dgm:cxn modelId="{6BF4E519-8680-436D-9EC0-633EEC7A503A}" type="presOf" srcId="{0675B95E-EA82-4CE4-8C63-74ADC125ABBE}" destId="{28C79987-9A7D-4058-AAF8-7C79B25CF67C}" srcOrd="0" destOrd="0" presId="urn:microsoft.com/office/officeart/2005/8/layout/hierarchy6"/>
    <dgm:cxn modelId="{009A301A-B86E-4DB2-967D-08D765342DF8}" type="presOf" srcId="{82C91CF9-8D12-4336-AD53-195EF935BC26}" destId="{F89E262E-F7E6-481A-B955-B858D62082AF}" srcOrd="0" destOrd="0" presId="urn:microsoft.com/office/officeart/2005/8/layout/hierarchy6"/>
    <dgm:cxn modelId="{7F71941A-4B9E-4438-AC46-CFAE886387BB}" type="presOf" srcId="{E8505FC4-9498-4924-8188-97F1126EE9EC}" destId="{D6DE25AE-1E1F-451D-A780-B10597D8B532}" srcOrd="0" destOrd="0" presId="urn:microsoft.com/office/officeart/2005/8/layout/hierarchy6"/>
    <dgm:cxn modelId="{DD679030-5886-4D6A-9AC5-920191121E44}" type="presOf" srcId="{2521B2C6-A7DF-4EA1-86D6-CD6DB4125579}" destId="{2C9DE55F-BF38-4195-B60A-45F025990253}" srcOrd="0" destOrd="0" presId="urn:microsoft.com/office/officeart/2005/8/layout/hierarchy6"/>
    <dgm:cxn modelId="{1A2FCC31-5D85-4DB9-A566-F0FD7BFABD80}" srcId="{1A55955E-3B54-4FBC-A378-3FB657FE57CD}" destId="{3A9A5CA3-8C3C-47B9-BF50-F50743675396}" srcOrd="2" destOrd="0" parTransId="{AFBC284C-FA8D-46F4-9121-BE1C2F910723}" sibTransId="{2143251C-9BD1-470A-9631-0F7134DCA92C}"/>
    <dgm:cxn modelId="{D3264735-12FC-465E-A61D-825DFDEABC1F}" type="presOf" srcId="{871934D2-54BD-44AB-8504-422193025FB1}" destId="{D4D4D4A9-D72F-4596-89BD-49A92507B34C}" srcOrd="0" destOrd="0" presId="urn:microsoft.com/office/officeart/2005/8/layout/hierarchy6"/>
    <dgm:cxn modelId="{B4E7363B-FA39-4537-BA05-9D99BACDB90E}" type="presOf" srcId="{D9BF537D-4AB1-4518-9B33-C9ECF2D0D4E3}" destId="{C143BB5B-75DE-4FBE-A3FA-9AEE0BFB4E21}" srcOrd="0" destOrd="0" presId="urn:microsoft.com/office/officeart/2005/8/layout/hierarchy6"/>
    <dgm:cxn modelId="{FF08A33B-C0BB-47BB-BA73-D319CBA98585}" type="presOf" srcId="{BD2DC42B-DFCF-4AA1-9EA6-C2020D6C2989}" destId="{02B5B11B-146C-4426-ACF3-016D153FAA07}" srcOrd="0" destOrd="0" presId="urn:microsoft.com/office/officeart/2005/8/layout/hierarchy6"/>
    <dgm:cxn modelId="{F513A03C-4E84-408C-8A25-B24F761A30F0}" type="presOf" srcId="{5E3F8278-20F0-4499-8747-0F5823F691E9}" destId="{F92D4A75-0DA4-4E5B-90F3-0145270F62B7}" srcOrd="0" destOrd="0" presId="urn:microsoft.com/office/officeart/2005/8/layout/hierarchy6"/>
    <dgm:cxn modelId="{73CE063F-4516-491B-9149-8E417141094C}" srcId="{79874C24-FBA7-4059-A9F3-409854292AE1}" destId="{97CA744A-2070-49D0-BE31-8A50FFF57698}" srcOrd="0" destOrd="0" parTransId="{A52CFAD2-ADAD-494B-9C67-F4A1D16AF27E}" sibTransId="{D3A981C2-A12A-4C26-A0C1-0A9A8277ED5B}"/>
    <dgm:cxn modelId="{86E1475D-E9F3-4FD4-94EC-2B1FFC775106}" srcId="{871934D2-54BD-44AB-8504-422193025FB1}" destId="{C463C3D5-DA2D-4A03-B1B4-2F0A15396031}" srcOrd="1" destOrd="0" parTransId="{83FF9D0C-34DA-4B50-A859-C782E5722214}" sibTransId="{9BB7A4F0-4F87-40E1-B158-78BBE0E8236E}"/>
    <dgm:cxn modelId="{D283B25D-E968-4702-AF6C-3B5DC4F9225E}" srcId="{C463C3D5-DA2D-4A03-B1B4-2F0A15396031}" destId="{79874C24-FBA7-4059-A9F3-409854292AE1}" srcOrd="1" destOrd="0" parTransId="{9B3790D8-E5BA-4BA5-B323-0A3FA067D63D}" sibTransId="{AC32E7AB-4317-44ED-B26F-BBA1DE39A85A}"/>
    <dgm:cxn modelId="{139D2960-F28F-4D9E-BD99-106C5995634E}" type="presOf" srcId="{C463C3D5-DA2D-4A03-B1B4-2F0A15396031}" destId="{063AFE59-8A50-4307-B5DB-DFD0075ECCC5}" srcOrd="0" destOrd="0" presId="urn:microsoft.com/office/officeart/2005/8/layout/hierarchy6"/>
    <dgm:cxn modelId="{31C5FB60-93E0-46F9-87CA-4E084F6F6C29}" srcId="{F9F1EEB0-CA72-4D28-933B-8BFCF1FAF08E}" destId="{6197932C-A929-44DC-9AB5-84C8EEE8EED5}" srcOrd="0" destOrd="0" parTransId="{D1B7478E-0832-4DE3-B6B8-85C76B06D3B5}" sibTransId="{624BA347-2751-43B6-B4CE-8B905D864AC8}"/>
    <dgm:cxn modelId="{3D56D361-B429-49A1-ADCB-EEF52C97B3A7}" srcId="{3A9A5CA3-8C3C-47B9-BF50-F50743675396}" destId="{8DC06806-CFD4-4FC1-AACA-D34CF2E4E781}" srcOrd="0" destOrd="0" parTransId="{E3935743-25D7-4716-A40C-2281354136A5}" sibTransId="{83DE4342-53B0-46A1-95D1-A6F33EDC5572}"/>
    <dgm:cxn modelId="{82E53945-E3B4-4869-8DE0-E27DBDA6E1A4}" srcId="{F5ED9ED2-B5CD-43F5-86E0-3815484AF941}" destId="{0B2B7090-749E-4EFF-893E-7481ED164DD5}" srcOrd="1" destOrd="0" parTransId="{DEFFC4C6-5908-4811-9FAA-E7267F87D46B}" sibTransId="{FDE24FBD-A105-42E7-8B46-A684F2B69D05}"/>
    <dgm:cxn modelId="{DA45C847-AFAA-41DF-A642-948718CEA135}" srcId="{4A4686A8-3CA8-45F3-A57B-0455B5B719FD}" destId="{484D7DC7-DB84-4F1E-924E-374B246AD86C}" srcOrd="1" destOrd="0" parTransId="{24117F8E-B023-4015-B683-7C9C3FE3588D}" sibTransId="{9A533CC4-2DA6-48F1-935D-2AB6961FA0C6}"/>
    <dgm:cxn modelId="{27235148-FA5D-4177-BA53-90FCAFD57EB7}" srcId="{C463C3D5-DA2D-4A03-B1B4-2F0A15396031}" destId="{1C6C7A4C-6AAC-4E79-B613-906C3764D48A}" srcOrd="0" destOrd="0" parTransId="{BD2DC42B-DFCF-4AA1-9EA6-C2020D6C2989}" sibTransId="{47D61A29-7B18-490C-A03E-B739CA7F0880}"/>
    <dgm:cxn modelId="{1E347D68-BED7-40CD-A2F9-5021BD078135}" type="presOf" srcId="{0B2B7090-749E-4EFF-893E-7481ED164DD5}" destId="{E45B7683-F9BB-4D11-BC11-ED36072BFD4E}" srcOrd="0" destOrd="0" presId="urn:microsoft.com/office/officeart/2005/8/layout/hierarchy6"/>
    <dgm:cxn modelId="{44EB274A-8CF6-4D38-A9F1-D1911BC665AA}" srcId="{1A55955E-3B54-4FBC-A378-3FB657FE57CD}" destId="{F5ED9ED2-B5CD-43F5-86E0-3815484AF941}" srcOrd="1" destOrd="0" parTransId="{249FC140-91ED-4AD5-B236-90A7A15FDC41}" sibTransId="{A2E47779-AB0E-49A6-910A-03166FD4FD8B}"/>
    <dgm:cxn modelId="{1EA75E6A-2B91-49BE-ABF1-69F1D9B7F18A}" type="presOf" srcId="{A52CFAD2-ADAD-494B-9C67-F4A1D16AF27E}" destId="{29E63C87-EE8D-448F-A48D-259250525602}" srcOrd="0" destOrd="0" presId="urn:microsoft.com/office/officeart/2005/8/layout/hierarchy6"/>
    <dgm:cxn modelId="{D4FF524D-DF47-4099-88BB-8C001A6E9059}" srcId="{F9F1EEB0-CA72-4D28-933B-8BFCF1FAF08E}" destId="{1A55955E-3B54-4FBC-A378-3FB657FE57CD}" srcOrd="1" destOrd="0" parTransId="{D299293A-A0BC-40F9-A92D-E2BB660CFF9F}" sibTransId="{4608C355-D22B-434E-B4C1-927D208A876B}"/>
    <dgm:cxn modelId="{87BAEF71-E545-4075-9F65-3C1AF3478389}" type="presOf" srcId="{DEFFC4C6-5908-4811-9FAA-E7267F87D46B}" destId="{1933CE6D-26AA-4598-92B4-6E3DBAE45A16}" srcOrd="0" destOrd="0" presId="urn:microsoft.com/office/officeart/2005/8/layout/hierarchy6"/>
    <dgm:cxn modelId="{FE6ACF54-ED1E-4850-9E9A-8AF7A9574CC1}" srcId="{F5ED9ED2-B5CD-43F5-86E0-3815484AF941}" destId="{871934D2-54BD-44AB-8504-422193025FB1}" srcOrd="0" destOrd="0" parTransId="{4A2C4CE4-DC7B-4B35-8BBF-93F5628AA690}" sibTransId="{6432D364-53B0-499C-AC11-094E75C89F71}"/>
    <dgm:cxn modelId="{20996855-EB9E-4106-BBB0-E865D39EC494}" type="presOf" srcId="{249FC140-91ED-4AD5-B236-90A7A15FDC41}" destId="{15655A9E-B338-4D2A-B862-CE0A7BDA5949}" srcOrd="0" destOrd="0" presId="urn:microsoft.com/office/officeart/2005/8/layout/hierarchy6"/>
    <dgm:cxn modelId="{7E47D455-B8F4-4AB7-81C5-63F4E80B87A8}" type="presOf" srcId="{4A4686A8-3CA8-45F3-A57B-0455B5B719FD}" destId="{60507078-A1B5-4687-9EDF-1FAFF45370DB}" srcOrd="0" destOrd="0" presId="urn:microsoft.com/office/officeart/2005/8/layout/hierarchy6"/>
    <dgm:cxn modelId="{39D9CF76-8102-4856-9365-B7C7ED0C0E49}" type="presOf" srcId="{DE419FFB-8996-48CF-8D83-35605D6BD8B0}" destId="{9CDA0403-04FD-4407-8CB4-7FE3A09B4086}" srcOrd="0" destOrd="0" presId="urn:microsoft.com/office/officeart/2005/8/layout/hierarchy6"/>
    <dgm:cxn modelId="{F3A87257-7E7F-4EAB-B885-EE2E9F2F2BA6}" type="presOf" srcId="{D299293A-A0BC-40F9-A92D-E2BB660CFF9F}" destId="{2F5D07BF-A59D-4CEE-994D-035DCA97B841}" srcOrd="0" destOrd="0" presId="urn:microsoft.com/office/officeart/2005/8/layout/hierarchy6"/>
    <dgm:cxn modelId="{A187555A-EFAB-49DE-8DEB-CBED06D4A1DA}" type="presOf" srcId="{F5ED9ED2-B5CD-43F5-86E0-3815484AF941}" destId="{483E8A67-A1CA-40AB-AE22-CCA439B3CDE9}" srcOrd="0" destOrd="0" presId="urn:microsoft.com/office/officeart/2005/8/layout/hierarchy6"/>
    <dgm:cxn modelId="{0002D17C-AEE5-4728-A01B-857F143AEE84}" type="presOf" srcId="{80503AFA-A9A9-49E8-82FA-6DE96D9B5C2F}" destId="{B2F089F1-1CCA-4BF2-ACC6-B277242B4222}" srcOrd="0" destOrd="0" presId="urn:microsoft.com/office/officeart/2005/8/layout/hierarchy6"/>
    <dgm:cxn modelId="{DAB8A582-886D-42E0-BC23-AF6943E3649B}" type="presOf" srcId="{36CB60B2-1D61-4694-B5A5-0D2223E7050C}" destId="{DB11A580-6AD1-4E4A-9728-3CAE52A0C56F}" srcOrd="0" destOrd="0" presId="urn:microsoft.com/office/officeart/2005/8/layout/hierarchy6"/>
    <dgm:cxn modelId="{46E0BE87-84D9-4EAE-B4E7-BF85C8F5061A}" srcId="{34E7DA2F-BDB5-46D4-A843-3A91C29B13A1}" destId="{2521B2C6-A7DF-4EA1-86D6-CD6DB4125579}" srcOrd="1" destOrd="0" parTransId="{75B2B94D-A2BB-4750-9937-B1397616A578}" sibTransId="{E7D0AF77-B158-49E7-9A4F-46B4DB4B79BA}"/>
    <dgm:cxn modelId="{3BE7C889-5A40-4226-8B08-36AF415FD912}" type="presOf" srcId="{01AE8E9E-4E92-433B-949F-04881324CDFD}" destId="{3FBA9D8E-68A1-4472-B48D-000FE3E3475A}" srcOrd="0" destOrd="0" presId="urn:microsoft.com/office/officeart/2005/8/layout/hierarchy6"/>
    <dgm:cxn modelId="{010A208F-16A9-498D-ABC2-1A2B42AAA212}" type="presOf" srcId="{97CA744A-2070-49D0-BE31-8A50FFF57698}" destId="{F5929645-0CC6-4847-8B09-6C442D611D91}" srcOrd="0" destOrd="0" presId="urn:microsoft.com/office/officeart/2005/8/layout/hierarchy6"/>
    <dgm:cxn modelId="{AC4CD78F-9A80-42E9-8D83-F592065B3AAD}" type="presOf" srcId="{9C1FC10D-8E72-41A1-874D-718E83269D7E}" destId="{63EF954A-B243-4517-9CC6-4D43B3CC7578}" srcOrd="0" destOrd="0" presId="urn:microsoft.com/office/officeart/2005/8/layout/hierarchy6"/>
    <dgm:cxn modelId="{BBD52D97-D50E-4FE2-B33F-44161197980C}" type="presOf" srcId="{3A9A5CA3-8C3C-47B9-BF50-F50743675396}" destId="{66A9C1B9-B625-4D0E-BE7A-0E869C8B7A24}" srcOrd="0" destOrd="0" presId="urn:microsoft.com/office/officeart/2005/8/layout/hierarchy6"/>
    <dgm:cxn modelId="{FA05479A-274D-40D4-AD98-0DD223F26EC5}" srcId="{4A4686A8-3CA8-45F3-A57B-0455B5B719FD}" destId="{82C91CF9-8D12-4336-AD53-195EF935BC26}" srcOrd="0" destOrd="0" parTransId="{67117B79-A1A0-4F20-8A97-C64C323F763B}" sibTransId="{3AD4DCFB-6D50-441B-81B0-22E7D7F23DB9}"/>
    <dgm:cxn modelId="{B804278E-3801-4E54-B0DD-D75289C075CE}" srcId="{AE4B4470-471B-4395-8CEE-6504675559BC}" destId="{F9F1EEB0-CA72-4D28-933B-8BFCF1FAF08E}" srcOrd="0" destOrd="0" parTransId="{B1DD2844-9FEE-49D9-875A-C2326CD77D32}" sibTransId="{5ED485EF-92BB-4630-BFF1-8A031A6FB787}"/>
    <dgm:cxn modelId="{D61DC2A0-6FD0-4DA6-9062-7AD00CD02DBE}" type="presOf" srcId="{24117F8E-B023-4015-B683-7C9C3FE3588D}" destId="{70D62B80-59F7-46BE-BC46-D21942D10F4F}" srcOrd="0" destOrd="0" presId="urn:microsoft.com/office/officeart/2005/8/layout/hierarchy6"/>
    <dgm:cxn modelId="{2D360EA1-D9E9-4518-8ACB-566887646479}" type="presOf" srcId="{1C6C7A4C-6AAC-4E79-B613-906C3764D48A}" destId="{7812E7AF-2883-493B-9360-E26489CE0124}" srcOrd="0" destOrd="0" presId="urn:microsoft.com/office/officeart/2005/8/layout/hierarchy6"/>
    <dgm:cxn modelId="{AE7F01AF-0A02-4CEC-9973-323577F70DE6}" type="presOf" srcId="{484D7DC7-DB84-4F1E-924E-374B246AD86C}" destId="{8D568BCF-FB42-4EB6-BE20-59D44EFDF476}" srcOrd="0" destOrd="0" presId="urn:microsoft.com/office/officeart/2005/8/layout/hierarchy6"/>
    <dgm:cxn modelId="{A9E05FAF-B624-4D2E-B7C2-FBE9D93E4CB9}" type="presOf" srcId="{41FCAD75-2C96-4D85-897A-15167AB75C8F}" destId="{A72399A4-8BCA-4110-8D97-974A27B7E0D4}" srcOrd="0" destOrd="0" presId="urn:microsoft.com/office/officeart/2005/8/layout/hierarchy6"/>
    <dgm:cxn modelId="{B670A3BC-8577-4FAE-A1D4-D7388EF2BC6B}" type="presOf" srcId="{1A55955E-3B54-4FBC-A378-3FB657FE57CD}" destId="{03A9CAFB-79FA-4D96-ABAF-7423AABAE149}" srcOrd="0" destOrd="0" presId="urn:microsoft.com/office/officeart/2005/8/layout/hierarchy6"/>
    <dgm:cxn modelId="{1E41E6BF-D070-4E2F-A590-9B10A71530D4}" type="presOf" srcId="{6197932C-A929-44DC-9AB5-84C8EEE8EED5}" destId="{57C85DFD-13FB-4BF0-A2BE-A046714D746A}" srcOrd="0" destOrd="0" presId="urn:microsoft.com/office/officeart/2005/8/layout/hierarchy6"/>
    <dgm:cxn modelId="{81B9D9E0-DFC4-4D2D-82C6-2588298F2D98}" type="presOf" srcId="{0C6EB4F2-CC3B-4D77-BA11-8C0AEC6DBA46}" destId="{DB7C759B-63CD-4992-9851-A86523B26AC4}" srcOrd="0" destOrd="0" presId="urn:microsoft.com/office/officeart/2005/8/layout/hierarchy6"/>
    <dgm:cxn modelId="{1B245EE1-754C-4897-9FAA-62E9F7AEECC8}" type="presOf" srcId="{79874C24-FBA7-4059-A9F3-409854292AE1}" destId="{235ACA57-FEED-4AE5-8D84-BF55C198D34F}" srcOrd="0" destOrd="0" presId="urn:microsoft.com/office/officeart/2005/8/layout/hierarchy6"/>
    <dgm:cxn modelId="{5599B8E1-DA59-4EB8-9D31-27C855F1EA38}" srcId="{1A55955E-3B54-4FBC-A378-3FB657FE57CD}" destId="{4A4686A8-3CA8-45F3-A57B-0455B5B719FD}" srcOrd="0" destOrd="0" parTransId="{D9BF537D-4AB1-4518-9B33-C9ECF2D0D4E3}" sibTransId="{80BFA9C2-F6F6-4CD6-AA67-580C30CEC0E1}"/>
    <dgm:cxn modelId="{1328C4E3-B655-4D9C-9BEC-C5E0DEAFF38D}" srcId="{E8505FC4-9498-4924-8188-97F1126EE9EC}" destId="{34E7DA2F-BDB5-46D4-A843-3A91C29B13A1}" srcOrd="0" destOrd="0" parTransId="{80503AFA-A9A9-49E8-82FA-6DE96D9B5C2F}" sibTransId="{003CB096-AA8E-4BFF-B236-E2D14A32DC02}"/>
    <dgm:cxn modelId="{9CA78CC4-CB91-4BBB-A55B-EE4B234C1C06}" srcId="{484D7DC7-DB84-4F1E-924E-374B246AD86C}" destId="{6C37E48A-D066-47D6-B22B-3E12C985A464}" srcOrd="1" destOrd="0" parTransId="{DE419FFB-8996-48CF-8D83-35605D6BD8B0}" sibTransId="{85E48F4C-C61D-4358-9307-A79DD16752D3}"/>
    <dgm:cxn modelId="{E5A59AE7-0611-4AE6-9A8E-E8A7A561A795}" srcId="{871934D2-54BD-44AB-8504-422193025FB1}" destId="{E8505FC4-9498-4924-8188-97F1126EE9EC}" srcOrd="0" destOrd="0" parTransId="{5E3F8278-20F0-4499-8747-0F5823F691E9}" sibTransId="{60DE925D-769F-43D2-AD9B-8378B4E50E1D}"/>
    <dgm:cxn modelId="{81E460CA-86FE-472F-B37D-2BAFBF704769}" type="presOf" srcId="{75B2B94D-A2BB-4750-9937-B1397616A578}" destId="{C6FE0582-6F84-4C19-86C2-17E81DC4D1D5}" srcOrd="0" destOrd="0" presId="urn:microsoft.com/office/officeart/2005/8/layout/hierarchy6"/>
    <dgm:cxn modelId="{A99C8FEC-0853-4D2B-9E51-F7AC5B6F6607}" type="presOf" srcId="{4A2C4CE4-DC7B-4B35-8BBF-93F5628AA690}" destId="{3A39ACB2-47E9-400B-B32D-C3C71E624564}" srcOrd="0" destOrd="0" presId="urn:microsoft.com/office/officeart/2005/8/layout/hierarchy6"/>
    <dgm:cxn modelId="{3D1E3ECE-111C-4D60-BCAB-71899AE2BC3F}" type="presOf" srcId="{D1B7478E-0832-4DE3-B6B8-85C76B06D3B5}" destId="{9D588C0E-7BA8-4292-AA25-3BDDE1F850F6}" srcOrd="0" destOrd="0" presId="urn:microsoft.com/office/officeart/2005/8/layout/hierarchy6"/>
    <dgm:cxn modelId="{865818D0-61B3-42BD-9E00-49DBCFBE3023}" type="presOf" srcId="{AFBC284C-FA8D-46F4-9121-BE1C2F910723}" destId="{6CECE42B-79B8-42DB-8949-F7BC27760F95}" srcOrd="0" destOrd="0" presId="urn:microsoft.com/office/officeart/2005/8/layout/hierarchy6"/>
    <dgm:cxn modelId="{5E1B90F1-BA8D-4383-9F8F-CA93177299BD}" srcId="{82C91CF9-8D12-4336-AD53-195EF935BC26}" destId="{8DF0493E-229A-48D9-8656-76E7A87B73E8}" srcOrd="0" destOrd="0" parTransId="{0675B95E-EA82-4CE4-8C63-74ADC125ABBE}" sibTransId="{80457AAD-4322-4CAC-8FC5-04D4D67BE462}"/>
    <dgm:cxn modelId="{72586CD2-FA3A-4823-880E-86D2130A55D8}" srcId="{6197932C-A929-44DC-9AB5-84C8EEE8EED5}" destId="{0C6EB4F2-CC3B-4D77-BA11-8C0AEC6DBA46}" srcOrd="0" destOrd="0" parTransId="{8A29A5DC-B3BB-4357-BF88-861FE4002CB4}" sibTransId="{3C4AE255-AD71-4679-99B3-4BB865F328CC}"/>
    <dgm:cxn modelId="{3185ADD4-E971-4A51-8CBB-D6D10B0D722E}" type="presOf" srcId="{E3935743-25D7-4716-A40C-2281354136A5}" destId="{335FAE4D-A714-4CAF-859E-13F8B7B7DA77}" srcOrd="0" destOrd="0" presId="urn:microsoft.com/office/officeart/2005/8/layout/hierarchy6"/>
    <dgm:cxn modelId="{02D8D2D5-6668-4F0B-91B1-D65A5ADA0747}" type="presOf" srcId="{F9F1EEB0-CA72-4D28-933B-8BFCF1FAF08E}" destId="{F31CD79A-8EBF-4BA1-906B-012E17AB2DB1}" srcOrd="0" destOrd="0" presId="urn:microsoft.com/office/officeart/2005/8/layout/hierarchy6"/>
    <dgm:cxn modelId="{C2A745F6-4677-4B80-9B87-FEDE0BBE5AF1}" type="presOf" srcId="{34E7DA2F-BDB5-46D4-A843-3A91C29B13A1}" destId="{0ABCBD6E-82F5-4E17-B56E-849892ACE8E4}" srcOrd="0" destOrd="0" presId="urn:microsoft.com/office/officeart/2005/8/layout/hierarchy6"/>
    <dgm:cxn modelId="{BECE76F8-05BB-41B6-9EED-F17FBCE6AE8C}" type="presOf" srcId="{9B3790D8-E5BA-4BA5-B323-0A3FA067D63D}" destId="{7F5CA1A5-6F28-4408-A314-FEE90CEE9971}" srcOrd="0" destOrd="0" presId="urn:microsoft.com/office/officeart/2005/8/layout/hierarchy6"/>
    <dgm:cxn modelId="{014A13DB-8761-40CF-80B4-225D1C0D0327}" type="presOf" srcId="{3305B7B3-C1B8-458D-9B98-857CF84583C6}" destId="{24641491-5FC2-458C-AB0E-F8D0284AFF79}" srcOrd="0" destOrd="0" presId="urn:microsoft.com/office/officeart/2005/8/layout/hierarchy6"/>
    <dgm:cxn modelId="{D2775CFD-7624-4D70-80E8-0CEF28FEDF71}" type="presOf" srcId="{6C37E48A-D066-47D6-B22B-3E12C985A464}" destId="{E16C8DB3-5AB2-4DB2-A2F1-1D4634E17256}" srcOrd="0" destOrd="0" presId="urn:microsoft.com/office/officeart/2005/8/layout/hierarchy6"/>
    <dgm:cxn modelId="{EF15BBFF-2ACF-45BC-B267-FF8F4F01F3B4}" type="presOf" srcId="{8DF0493E-229A-48D9-8656-76E7A87B73E8}" destId="{3F64581A-1F8B-4027-8456-9EC3F5118105}" srcOrd="0" destOrd="0" presId="urn:microsoft.com/office/officeart/2005/8/layout/hierarchy6"/>
    <dgm:cxn modelId="{6C34CBFC-3D79-43BF-9CAA-D36CB2799875}" type="presParOf" srcId="{370890AC-44E5-4256-8CD9-6FA54964F598}" destId="{995C9C7C-105F-4A4B-9BDF-CC8C7CBD8E8B}" srcOrd="0" destOrd="0" presId="urn:microsoft.com/office/officeart/2005/8/layout/hierarchy6"/>
    <dgm:cxn modelId="{2EA8A190-D24E-4383-8ACE-B069CFCE55EB}" type="presParOf" srcId="{995C9C7C-105F-4A4B-9BDF-CC8C7CBD8E8B}" destId="{225A6959-76BA-4112-B911-312E9BB277E3}" srcOrd="0" destOrd="0" presId="urn:microsoft.com/office/officeart/2005/8/layout/hierarchy6"/>
    <dgm:cxn modelId="{AFCBD34C-6DD4-4FAB-B29D-2FCD82FCD674}" type="presParOf" srcId="{225A6959-76BA-4112-B911-312E9BB277E3}" destId="{345BC75B-8AE2-46FE-8A0F-FBAF0FA09A1A}" srcOrd="0" destOrd="0" presId="urn:microsoft.com/office/officeart/2005/8/layout/hierarchy6"/>
    <dgm:cxn modelId="{B7E136B0-3C3B-44F5-BA6D-709D729FE76F}" type="presParOf" srcId="{345BC75B-8AE2-46FE-8A0F-FBAF0FA09A1A}" destId="{F31CD79A-8EBF-4BA1-906B-012E17AB2DB1}" srcOrd="0" destOrd="0" presId="urn:microsoft.com/office/officeart/2005/8/layout/hierarchy6"/>
    <dgm:cxn modelId="{975F1526-A2D1-4D87-ABD9-153D7E57CEA1}" type="presParOf" srcId="{345BC75B-8AE2-46FE-8A0F-FBAF0FA09A1A}" destId="{D2C55B48-A8B4-4E53-BB49-9FF9B52F37E0}" srcOrd="1" destOrd="0" presId="urn:microsoft.com/office/officeart/2005/8/layout/hierarchy6"/>
    <dgm:cxn modelId="{6990043A-5EE7-4A6C-85BE-7A4A65049D05}" type="presParOf" srcId="{D2C55B48-A8B4-4E53-BB49-9FF9B52F37E0}" destId="{9D588C0E-7BA8-4292-AA25-3BDDE1F850F6}" srcOrd="0" destOrd="0" presId="urn:microsoft.com/office/officeart/2005/8/layout/hierarchy6"/>
    <dgm:cxn modelId="{E4F4A81D-E641-4707-8A58-34F74426BECB}" type="presParOf" srcId="{D2C55B48-A8B4-4E53-BB49-9FF9B52F37E0}" destId="{6E86FB9E-8030-4775-B0E2-81FD63B51AFC}" srcOrd="1" destOrd="0" presId="urn:microsoft.com/office/officeart/2005/8/layout/hierarchy6"/>
    <dgm:cxn modelId="{331CDE8B-2468-4BF6-9EC0-39BD55FD5A09}" type="presParOf" srcId="{6E86FB9E-8030-4775-B0E2-81FD63B51AFC}" destId="{57C85DFD-13FB-4BF0-A2BE-A046714D746A}" srcOrd="0" destOrd="0" presId="urn:microsoft.com/office/officeart/2005/8/layout/hierarchy6"/>
    <dgm:cxn modelId="{30A9297C-D1EA-4D32-AA2E-47E80F5EF971}" type="presParOf" srcId="{6E86FB9E-8030-4775-B0E2-81FD63B51AFC}" destId="{3AA3A50E-8978-4F36-BB11-EB003A20CE60}" srcOrd="1" destOrd="0" presId="urn:microsoft.com/office/officeart/2005/8/layout/hierarchy6"/>
    <dgm:cxn modelId="{F71BEA8F-A63F-4ED7-AED4-B5E9A43D9016}" type="presParOf" srcId="{3AA3A50E-8978-4F36-BB11-EB003A20CE60}" destId="{518A5BDF-F154-4D54-A624-208D6D077BDE}" srcOrd="0" destOrd="0" presId="urn:microsoft.com/office/officeart/2005/8/layout/hierarchy6"/>
    <dgm:cxn modelId="{6C1CAE22-331F-4627-AD1C-2FAB635896F8}" type="presParOf" srcId="{3AA3A50E-8978-4F36-BB11-EB003A20CE60}" destId="{ECB3C805-B30D-473A-BD2A-72ED333F9E67}" srcOrd="1" destOrd="0" presId="urn:microsoft.com/office/officeart/2005/8/layout/hierarchy6"/>
    <dgm:cxn modelId="{009BB511-7ACC-4DB8-ADC4-E55F3914F743}" type="presParOf" srcId="{ECB3C805-B30D-473A-BD2A-72ED333F9E67}" destId="{DB7C759B-63CD-4992-9851-A86523B26AC4}" srcOrd="0" destOrd="0" presId="urn:microsoft.com/office/officeart/2005/8/layout/hierarchy6"/>
    <dgm:cxn modelId="{7BA3C4C9-DBA8-4948-8712-EF5E3CD0B8F6}" type="presParOf" srcId="{ECB3C805-B30D-473A-BD2A-72ED333F9E67}" destId="{0B38DEA6-02F2-4422-ABE7-4DBCE4EACDA7}" srcOrd="1" destOrd="0" presId="urn:microsoft.com/office/officeart/2005/8/layout/hierarchy6"/>
    <dgm:cxn modelId="{B2C77C38-41BA-49D1-8B3F-D05872D54CF2}" type="presParOf" srcId="{D2C55B48-A8B4-4E53-BB49-9FF9B52F37E0}" destId="{2F5D07BF-A59D-4CEE-994D-035DCA97B841}" srcOrd="2" destOrd="0" presId="urn:microsoft.com/office/officeart/2005/8/layout/hierarchy6"/>
    <dgm:cxn modelId="{AF1EAC8A-DA62-45AC-B044-0C9033F61D81}" type="presParOf" srcId="{D2C55B48-A8B4-4E53-BB49-9FF9B52F37E0}" destId="{F04F88B4-9E28-47D2-8DEF-64E9403536D7}" srcOrd="3" destOrd="0" presId="urn:microsoft.com/office/officeart/2005/8/layout/hierarchy6"/>
    <dgm:cxn modelId="{F7B51BD4-C679-4C4A-A33F-9B1B95BE6A10}" type="presParOf" srcId="{F04F88B4-9E28-47D2-8DEF-64E9403536D7}" destId="{03A9CAFB-79FA-4D96-ABAF-7423AABAE149}" srcOrd="0" destOrd="0" presId="urn:microsoft.com/office/officeart/2005/8/layout/hierarchy6"/>
    <dgm:cxn modelId="{3433EE5A-D6EB-466A-A545-3260FB795EB1}" type="presParOf" srcId="{F04F88B4-9E28-47D2-8DEF-64E9403536D7}" destId="{ED5FA4B7-9C69-4A4B-B45B-25C5D75E8B39}" srcOrd="1" destOrd="0" presId="urn:microsoft.com/office/officeart/2005/8/layout/hierarchy6"/>
    <dgm:cxn modelId="{4F420F2E-8B23-4D42-B451-B438366121DD}" type="presParOf" srcId="{ED5FA4B7-9C69-4A4B-B45B-25C5D75E8B39}" destId="{C143BB5B-75DE-4FBE-A3FA-9AEE0BFB4E21}" srcOrd="0" destOrd="0" presId="urn:microsoft.com/office/officeart/2005/8/layout/hierarchy6"/>
    <dgm:cxn modelId="{2D6A29E1-F5DE-400E-86A1-4F5229929D4D}" type="presParOf" srcId="{ED5FA4B7-9C69-4A4B-B45B-25C5D75E8B39}" destId="{8B36A85A-3540-4A47-A583-A8AD64AAEF9E}" srcOrd="1" destOrd="0" presId="urn:microsoft.com/office/officeart/2005/8/layout/hierarchy6"/>
    <dgm:cxn modelId="{7C75A8B4-E8F2-420D-9AD0-82980A700946}" type="presParOf" srcId="{8B36A85A-3540-4A47-A583-A8AD64AAEF9E}" destId="{60507078-A1B5-4687-9EDF-1FAFF45370DB}" srcOrd="0" destOrd="0" presId="urn:microsoft.com/office/officeart/2005/8/layout/hierarchy6"/>
    <dgm:cxn modelId="{34151E4E-C3E1-4403-9519-C45F169AC162}" type="presParOf" srcId="{8B36A85A-3540-4A47-A583-A8AD64AAEF9E}" destId="{4B7FEC5B-8810-4AD6-AF3F-D12F1931FA0D}" srcOrd="1" destOrd="0" presId="urn:microsoft.com/office/officeart/2005/8/layout/hierarchy6"/>
    <dgm:cxn modelId="{65ADE882-9600-49DB-9861-2F6BD06F5235}" type="presParOf" srcId="{4B7FEC5B-8810-4AD6-AF3F-D12F1931FA0D}" destId="{F5237C93-4B79-40A3-BDE7-AEEA02F7E446}" srcOrd="0" destOrd="0" presId="urn:microsoft.com/office/officeart/2005/8/layout/hierarchy6"/>
    <dgm:cxn modelId="{2E4002B0-CEE5-4B4D-8BBC-548CEE6030F3}" type="presParOf" srcId="{4B7FEC5B-8810-4AD6-AF3F-D12F1931FA0D}" destId="{23BF232A-EF00-46E6-A66D-3EF67FF24DDA}" srcOrd="1" destOrd="0" presId="urn:microsoft.com/office/officeart/2005/8/layout/hierarchy6"/>
    <dgm:cxn modelId="{436216C4-10F5-4A75-B51C-111304BF6EE5}" type="presParOf" srcId="{23BF232A-EF00-46E6-A66D-3EF67FF24DDA}" destId="{F89E262E-F7E6-481A-B955-B858D62082AF}" srcOrd="0" destOrd="0" presId="urn:microsoft.com/office/officeart/2005/8/layout/hierarchy6"/>
    <dgm:cxn modelId="{0DD9B878-A6D9-4907-A0B9-7FBEF7E85B91}" type="presParOf" srcId="{23BF232A-EF00-46E6-A66D-3EF67FF24DDA}" destId="{2EA98030-4DF4-4531-B1D8-CC6DC05971D4}" srcOrd="1" destOrd="0" presId="urn:microsoft.com/office/officeart/2005/8/layout/hierarchy6"/>
    <dgm:cxn modelId="{9234F817-A3DC-43B5-879D-FEC2D82A1356}" type="presParOf" srcId="{2EA98030-4DF4-4531-B1D8-CC6DC05971D4}" destId="{28C79987-9A7D-4058-AAF8-7C79B25CF67C}" srcOrd="0" destOrd="0" presId="urn:microsoft.com/office/officeart/2005/8/layout/hierarchy6"/>
    <dgm:cxn modelId="{50E4532E-2A2B-4663-BB51-FB8E484EC2A4}" type="presParOf" srcId="{2EA98030-4DF4-4531-B1D8-CC6DC05971D4}" destId="{34DBEA42-6E5C-4F54-9F5F-B7AFF27780CE}" srcOrd="1" destOrd="0" presId="urn:microsoft.com/office/officeart/2005/8/layout/hierarchy6"/>
    <dgm:cxn modelId="{5CC8E61E-B87D-4BA0-9FD3-1F04585BD93E}" type="presParOf" srcId="{34DBEA42-6E5C-4F54-9F5F-B7AFF27780CE}" destId="{3F64581A-1F8B-4027-8456-9EC3F5118105}" srcOrd="0" destOrd="0" presId="urn:microsoft.com/office/officeart/2005/8/layout/hierarchy6"/>
    <dgm:cxn modelId="{A6110205-6849-4182-9A3E-EE6D40DBB2CE}" type="presParOf" srcId="{34DBEA42-6E5C-4F54-9F5F-B7AFF27780CE}" destId="{B1DF6C36-297B-4673-9113-7C92B03FF08D}" srcOrd="1" destOrd="0" presId="urn:microsoft.com/office/officeart/2005/8/layout/hierarchy6"/>
    <dgm:cxn modelId="{76AFEFFE-C8B0-402A-8F14-EBB4850356C9}" type="presParOf" srcId="{4B7FEC5B-8810-4AD6-AF3F-D12F1931FA0D}" destId="{70D62B80-59F7-46BE-BC46-D21942D10F4F}" srcOrd="2" destOrd="0" presId="urn:microsoft.com/office/officeart/2005/8/layout/hierarchy6"/>
    <dgm:cxn modelId="{B48EAA8C-9ED5-4B70-83C7-C67AA255EC6B}" type="presParOf" srcId="{4B7FEC5B-8810-4AD6-AF3F-D12F1931FA0D}" destId="{DA272EC3-DA3F-488A-AE12-4306C0C72073}" srcOrd="3" destOrd="0" presId="urn:microsoft.com/office/officeart/2005/8/layout/hierarchy6"/>
    <dgm:cxn modelId="{C687BE36-952C-4157-A50B-78AD42BF102E}" type="presParOf" srcId="{DA272EC3-DA3F-488A-AE12-4306C0C72073}" destId="{8D568BCF-FB42-4EB6-BE20-59D44EFDF476}" srcOrd="0" destOrd="0" presId="urn:microsoft.com/office/officeart/2005/8/layout/hierarchy6"/>
    <dgm:cxn modelId="{8A2F9BF1-D415-4FFE-AD18-08E48C5B0E41}" type="presParOf" srcId="{DA272EC3-DA3F-488A-AE12-4306C0C72073}" destId="{E8383E50-83CF-419A-8219-75E316A10393}" srcOrd="1" destOrd="0" presId="urn:microsoft.com/office/officeart/2005/8/layout/hierarchy6"/>
    <dgm:cxn modelId="{E4C539F3-2923-4DA7-91A6-728B0D67C8A6}" type="presParOf" srcId="{E8383E50-83CF-419A-8219-75E316A10393}" destId="{DB11A580-6AD1-4E4A-9728-3CAE52A0C56F}" srcOrd="0" destOrd="0" presId="urn:microsoft.com/office/officeart/2005/8/layout/hierarchy6"/>
    <dgm:cxn modelId="{4F4A5AA9-F8B8-481E-A96B-141775EB6F55}" type="presParOf" srcId="{E8383E50-83CF-419A-8219-75E316A10393}" destId="{477BFFCA-1F3B-4666-B5A5-9863ACDF6861}" srcOrd="1" destOrd="0" presId="urn:microsoft.com/office/officeart/2005/8/layout/hierarchy6"/>
    <dgm:cxn modelId="{B825FE46-99A5-4F9A-911A-FB37D6DEFE30}" type="presParOf" srcId="{477BFFCA-1F3B-4666-B5A5-9863ACDF6861}" destId="{C1F61AAD-DBE7-46F3-A214-DE62F5C6620A}" srcOrd="0" destOrd="0" presId="urn:microsoft.com/office/officeart/2005/8/layout/hierarchy6"/>
    <dgm:cxn modelId="{8FD154C4-9E07-4D15-B772-810483240E53}" type="presParOf" srcId="{477BFFCA-1F3B-4666-B5A5-9863ACDF6861}" destId="{03A69DE1-4EBD-4E99-9744-7A2821F48899}" srcOrd="1" destOrd="0" presId="urn:microsoft.com/office/officeart/2005/8/layout/hierarchy6"/>
    <dgm:cxn modelId="{401CD8BD-0EDB-4A0F-BBBA-10007AB23BA5}" type="presParOf" srcId="{E8383E50-83CF-419A-8219-75E316A10393}" destId="{9CDA0403-04FD-4407-8CB4-7FE3A09B4086}" srcOrd="2" destOrd="0" presId="urn:microsoft.com/office/officeart/2005/8/layout/hierarchy6"/>
    <dgm:cxn modelId="{E16048F7-0485-4622-A822-5C72EB89DA6A}" type="presParOf" srcId="{E8383E50-83CF-419A-8219-75E316A10393}" destId="{9FC5A0A1-5D8B-44DC-8740-5BBACA6B676E}" srcOrd="3" destOrd="0" presId="urn:microsoft.com/office/officeart/2005/8/layout/hierarchy6"/>
    <dgm:cxn modelId="{3B947DA8-7F54-4083-8121-EFE922DA7C20}" type="presParOf" srcId="{9FC5A0A1-5D8B-44DC-8740-5BBACA6B676E}" destId="{E16C8DB3-5AB2-4DB2-A2F1-1D4634E17256}" srcOrd="0" destOrd="0" presId="urn:microsoft.com/office/officeart/2005/8/layout/hierarchy6"/>
    <dgm:cxn modelId="{D522D7E4-CBB8-401E-93F6-53BE8A8A2BCB}" type="presParOf" srcId="{9FC5A0A1-5D8B-44DC-8740-5BBACA6B676E}" destId="{79C8AB43-8F82-4026-858D-52DC89E19A6A}" srcOrd="1" destOrd="0" presId="urn:microsoft.com/office/officeart/2005/8/layout/hierarchy6"/>
    <dgm:cxn modelId="{1E46C160-1183-47E3-8D37-7C8194F7CA1E}" type="presParOf" srcId="{ED5FA4B7-9C69-4A4B-B45B-25C5D75E8B39}" destId="{15655A9E-B338-4D2A-B862-CE0A7BDA5949}" srcOrd="2" destOrd="0" presId="urn:microsoft.com/office/officeart/2005/8/layout/hierarchy6"/>
    <dgm:cxn modelId="{3872816A-C85C-40BD-93BC-170AFCDBFC30}" type="presParOf" srcId="{ED5FA4B7-9C69-4A4B-B45B-25C5D75E8B39}" destId="{A1F9105A-31C6-42D7-AD30-49C59D1A307D}" srcOrd="3" destOrd="0" presId="urn:microsoft.com/office/officeart/2005/8/layout/hierarchy6"/>
    <dgm:cxn modelId="{1EC680B2-22F8-43A3-90ED-95F2296C4763}" type="presParOf" srcId="{A1F9105A-31C6-42D7-AD30-49C59D1A307D}" destId="{483E8A67-A1CA-40AB-AE22-CCA439B3CDE9}" srcOrd="0" destOrd="0" presId="urn:microsoft.com/office/officeart/2005/8/layout/hierarchy6"/>
    <dgm:cxn modelId="{4E42752F-ED13-4C5E-9869-3AD21B7BA886}" type="presParOf" srcId="{A1F9105A-31C6-42D7-AD30-49C59D1A307D}" destId="{DB9B6F77-7C60-43C0-A78C-3F7498A0E54A}" srcOrd="1" destOrd="0" presId="urn:microsoft.com/office/officeart/2005/8/layout/hierarchy6"/>
    <dgm:cxn modelId="{09963B78-B73D-4713-85E0-4108E234AD2F}" type="presParOf" srcId="{DB9B6F77-7C60-43C0-A78C-3F7498A0E54A}" destId="{3A39ACB2-47E9-400B-B32D-C3C71E624564}" srcOrd="0" destOrd="0" presId="urn:microsoft.com/office/officeart/2005/8/layout/hierarchy6"/>
    <dgm:cxn modelId="{D809FEC3-E4BB-4B4D-BED3-8A06D6190C69}" type="presParOf" srcId="{DB9B6F77-7C60-43C0-A78C-3F7498A0E54A}" destId="{3D5A10B5-7976-41CC-9EC3-35CF71A0E90B}" srcOrd="1" destOrd="0" presId="urn:microsoft.com/office/officeart/2005/8/layout/hierarchy6"/>
    <dgm:cxn modelId="{EE4A0196-AE35-49DD-B146-50B20C7FEC3B}" type="presParOf" srcId="{3D5A10B5-7976-41CC-9EC3-35CF71A0E90B}" destId="{D4D4D4A9-D72F-4596-89BD-49A92507B34C}" srcOrd="0" destOrd="0" presId="urn:microsoft.com/office/officeart/2005/8/layout/hierarchy6"/>
    <dgm:cxn modelId="{1FC28A57-BE51-4ECA-BF20-8CC5872AC451}" type="presParOf" srcId="{3D5A10B5-7976-41CC-9EC3-35CF71A0E90B}" destId="{169F9467-74D9-4BD4-8C64-69D1CAC98BD3}" srcOrd="1" destOrd="0" presId="urn:microsoft.com/office/officeart/2005/8/layout/hierarchy6"/>
    <dgm:cxn modelId="{B6AFC443-26A7-4C4A-B2CB-9A7B355DAF81}" type="presParOf" srcId="{169F9467-74D9-4BD4-8C64-69D1CAC98BD3}" destId="{F92D4A75-0DA4-4E5B-90F3-0145270F62B7}" srcOrd="0" destOrd="0" presId="urn:microsoft.com/office/officeart/2005/8/layout/hierarchy6"/>
    <dgm:cxn modelId="{25CF8A97-7117-4C25-90E5-97DA19E3D7C9}" type="presParOf" srcId="{169F9467-74D9-4BD4-8C64-69D1CAC98BD3}" destId="{B95625A9-A4BC-4E31-BD7F-616C9633451A}" srcOrd="1" destOrd="0" presId="urn:microsoft.com/office/officeart/2005/8/layout/hierarchy6"/>
    <dgm:cxn modelId="{B50F8885-69E6-4225-A4AD-EC03197959D8}" type="presParOf" srcId="{B95625A9-A4BC-4E31-BD7F-616C9633451A}" destId="{D6DE25AE-1E1F-451D-A780-B10597D8B532}" srcOrd="0" destOrd="0" presId="urn:microsoft.com/office/officeart/2005/8/layout/hierarchy6"/>
    <dgm:cxn modelId="{69AA0C82-F4B6-43BC-AAA0-F1C7052C6466}" type="presParOf" srcId="{B95625A9-A4BC-4E31-BD7F-616C9633451A}" destId="{4CBB92FA-6BC9-4535-AF41-8EDB434E8BDD}" srcOrd="1" destOrd="0" presId="urn:microsoft.com/office/officeart/2005/8/layout/hierarchy6"/>
    <dgm:cxn modelId="{9253C5D7-9E03-4458-A187-01792795B0FF}" type="presParOf" srcId="{4CBB92FA-6BC9-4535-AF41-8EDB434E8BDD}" destId="{B2F089F1-1CCA-4BF2-ACC6-B277242B4222}" srcOrd="0" destOrd="0" presId="urn:microsoft.com/office/officeart/2005/8/layout/hierarchy6"/>
    <dgm:cxn modelId="{C1F2583B-F342-4115-B788-84CD773E4CC7}" type="presParOf" srcId="{4CBB92FA-6BC9-4535-AF41-8EDB434E8BDD}" destId="{436EA909-EFF6-4514-8BA0-3CC57F70B699}" srcOrd="1" destOrd="0" presId="urn:microsoft.com/office/officeart/2005/8/layout/hierarchy6"/>
    <dgm:cxn modelId="{EAAEB2D4-9017-454F-83A2-3DE813EBF9D4}" type="presParOf" srcId="{436EA909-EFF6-4514-8BA0-3CC57F70B699}" destId="{0ABCBD6E-82F5-4E17-B56E-849892ACE8E4}" srcOrd="0" destOrd="0" presId="urn:microsoft.com/office/officeart/2005/8/layout/hierarchy6"/>
    <dgm:cxn modelId="{284E7E34-EC61-47FD-9246-545604671E15}" type="presParOf" srcId="{436EA909-EFF6-4514-8BA0-3CC57F70B699}" destId="{C0C52400-7FAA-4710-9176-4D0CD6E8695A}" srcOrd="1" destOrd="0" presId="urn:microsoft.com/office/officeart/2005/8/layout/hierarchy6"/>
    <dgm:cxn modelId="{4BE14241-1EE5-43C1-9909-ABC203E3E4B2}" type="presParOf" srcId="{C0C52400-7FAA-4710-9176-4D0CD6E8695A}" destId="{24641491-5FC2-458C-AB0E-F8D0284AFF79}" srcOrd="0" destOrd="0" presId="urn:microsoft.com/office/officeart/2005/8/layout/hierarchy6"/>
    <dgm:cxn modelId="{D1577214-FBF8-4E35-BD25-E64AE87D3BCA}" type="presParOf" srcId="{C0C52400-7FAA-4710-9176-4D0CD6E8695A}" destId="{8C51E90D-1808-42F9-9A3A-B166ABC31C64}" srcOrd="1" destOrd="0" presId="urn:microsoft.com/office/officeart/2005/8/layout/hierarchy6"/>
    <dgm:cxn modelId="{FB0191AF-78E3-4821-B7ED-60721EF2FFC7}" type="presParOf" srcId="{8C51E90D-1808-42F9-9A3A-B166ABC31C64}" destId="{63EF954A-B243-4517-9CC6-4D43B3CC7578}" srcOrd="0" destOrd="0" presId="urn:microsoft.com/office/officeart/2005/8/layout/hierarchy6"/>
    <dgm:cxn modelId="{38149162-D051-42B6-9005-1A81F48E8AB4}" type="presParOf" srcId="{8C51E90D-1808-42F9-9A3A-B166ABC31C64}" destId="{C7B3A650-4149-4440-A9F6-66C5EB489341}" srcOrd="1" destOrd="0" presId="urn:microsoft.com/office/officeart/2005/8/layout/hierarchy6"/>
    <dgm:cxn modelId="{B21FE5DE-F989-4AB2-A683-CC0162B6D5DF}" type="presParOf" srcId="{C0C52400-7FAA-4710-9176-4D0CD6E8695A}" destId="{C6FE0582-6F84-4C19-86C2-17E81DC4D1D5}" srcOrd="2" destOrd="0" presId="urn:microsoft.com/office/officeart/2005/8/layout/hierarchy6"/>
    <dgm:cxn modelId="{979B8AA6-2C97-49BB-B05B-C78FD35D47C0}" type="presParOf" srcId="{C0C52400-7FAA-4710-9176-4D0CD6E8695A}" destId="{7A557841-9DAC-4021-A1F1-613B8AE8F21F}" srcOrd="3" destOrd="0" presId="urn:microsoft.com/office/officeart/2005/8/layout/hierarchy6"/>
    <dgm:cxn modelId="{EC9A8E01-8ECE-49E6-A52B-02428DA21270}" type="presParOf" srcId="{7A557841-9DAC-4021-A1F1-613B8AE8F21F}" destId="{2C9DE55F-BF38-4195-B60A-45F025990253}" srcOrd="0" destOrd="0" presId="urn:microsoft.com/office/officeart/2005/8/layout/hierarchy6"/>
    <dgm:cxn modelId="{FF3F9938-0F58-4429-9143-A24135E05D31}" type="presParOf" srcId="{7A557841-9DAC-4021-A1F1-613B8AE8F21F}" destId="{0F04A7BF-2014-4E2C-81AF-8016FF08BBD1}" srcOrd="1" destOrd="0" presId="urn:microsoft.com/office/officeart/2005/8/layout/hierarchy6"/>
    <dgm:cxn modelId="{26B2A6E3-FBE9-42AF-A56D-40D095561629}" type="presParOf" srcId="{169F9467-74D9-4BD4-8C64-69D1CAC98BD3}" destId="{93B23921-1EEB-4A06-900C-A9B47E85844B}" srcOrd="2" destOrd="0" presId="urn:microsoft.com/office/officeart/2005/8/layout/hierarchy6"/>
    <dgm:cxn modelId="{40D9386B-7E13-4CF4-8194-651E1B230120}" type="presParOf" srcId="{169F9467-74D9-4BD4-8C64-69D1CAC98BD3}" destId="{64F41DFF-708B-405B-ACE1-D62F3867CB85}" srcOrd="3" destOrd="0" presId="urn:microsoft.com/office/officeart/2005/8/layout/hierarchy6"/>
    <dgm:cxn modelId="{E96D8A9F-4240-4A77-9250-40B44A3F1876}" type="presParOf" srcId="{64F41DFF-708B-405B-ACE1-D62F3867CB85}" destId="{063AFE59-8A50-4307-B5DB-DFD0075ECCC5}" srcOrd="0" destOrd="0" presId="urn:microsoft.com/office/officeart/2005/8/layout/hierarchy6"/>
    <dgm:cxn modelId="{DF2FB3EC-86CA-4F07-A81E-D0A1F9AA9F73}" type="presParOf" srcId="{64F41DFF-708B-405B-ACE1-D62F3867CB85}" destId="{A21525AB-7F32-46D4-9941-BF8D5CCE185A}" srcOrd="1" destOrd="0" presId="urn:microsoft.com/office/officeart/2005/8/layout/hierarchy6"/>
    <dgm:cxn modelId="{1D2B4956-CDF1-4B72-9578-999E254B3D64}" type="presParOf" srcId="{A21525AB-7F32-46D4-9941-BF8D5CCE185A}" destId="{02B5B11B-146C-4426-ACF3-016D153FAA07}" srcOrd="0" destOrd="0" presId="urn:microsoft.com/office/officeart/2005/8/layout/hierarchy6"/>
    <dgm:cxn modelId="{59D6CC29-11F9-4D28-AC98-4C55B7E57769}" type="presParOf" srcId="{A21525AB-7F32-46D4-9941-BF8D5CCE185A}" destId="{299F4A52-C5F7-4D0B-AF84-B28F75216D8E}" srcOrd="1" destOrd="0" presId="urn:microsoft.com/office/officeart/2005/8/layout/hierarchy6"/>
    <dgm:cxn modelId="{0A5BFAF0-5234-40C4-BB33-A22604AE4A88}" type="presParOf" srcId="{299F4A52-C5F7-4D0B-AF84-B28F75216D8E}" destId="{7812E7AF-2883-493B-9360-E26489CE0124}" srcOrd="0" destOrd="0" presId="urn:microsoft.com/office/officeart/2005/8/layout/hierarchy6"/>
    <dgm:cxn modelId="{766362E8-3AAA-4983-8B78-FD1E5AC7700D}" type="presParOf" srcId="{299F4A52-C5F7-4D0B-AF84-B28F75216D8E}" destId="{9CB7C9E8-541E-4EFC-8970-E1FB7725339D}" srcOrd="1" destOrd="0" presId="urn:microsoft.com/office/officeart/2005/8/layout/hierarchy6"/>
    <dgm:cxn modelId="{C80976AF-9BFB-4765-99D4-25E8E55797BF}" type="presParOf" srcId="{A21525AB-7F32-46D4-9941-BF8D5CCE185A}" destId="{7F5CA1A5-6F28-4408-A314-FEE90CEE9971}" srcOrd="2" destOrd="0" presId="urn:microsoft.com/office/officeart/2005/8/layout/hierarchy6"/>
    <dgm:cxn modelId="{8BAFEF7A-128C-49A2-BE86-199C05532723}" type="presParOf" srcId="{A21525AB-7F32-46D4-9941-BF8D5CCE185A}" destId="{192BEEFD-7643-4728-83A1-F58DF9E2595F}" srcOrd="3" destOrd="0" presId="urn:microsoft.com/office/officeart/2005/8/layout/hierarchy6"/>
    <dgm:cxn modelId="{DC624373-45A2-4C16-9BF9-67554E57AF00}" type="presParOf" srcId="{192BEEFD-7643-4728-83A1-F58DF9E2595F}" destId="{235ACA57-FEED-4AE5-8D84-BF55C198D34F}" srcOrd="0" destOrd="0" presId="urn:microsoft.com/office/officeart/2005/8/layout/hierarchy6"/>
    <dgm:cxn modelId="{2F0FCA68-1C72-41A2-ACC3-23A20DDBA1D4}" type="presParOf" srcId="{192BEEFD-7643-4728-83A1-F58DF9E2595F}" destId="{EF7EEBF9-B061-4099-8EB0-F6C0960DA9B7}" srcOrd="1" destOrd="0" presId="urn:microsoft.com/office/officeart/2005/8/layout/hierarchy6"/>
    <dgm:cxn modelId="{2BB175B9-0C1B-41AB-8BB3-068A15CD48F5}" type="presParOf" srcId="{EF7EEBF9-B061-4099-8EB0-F6C0960DA9B7}" destId="{29E63C87-EE8D-448F-A48D-259250525602}" srcOrd="0" destOrd="0" presId="urn:microsoft.com/office/officeart/2005/8/layout/hierarchy6"/>
    <dgm:cxn modelId="{75590D4B-069D-4225-BE08-FFC8A207AE3C}" type="presParOf" srcId="{EF7EEBF9-B061-4099-8EB0-F6C0960DA9B7}" destId="{EFB7085B-53A6-4F09-82AB-8DB90E70C4B0}" srcOrd="1" destOrd="0" presId="urn:microsoft.com/office/officeart/2005/8/layout/hierarchy6"/>
    <dgm:cxn modelId="{125B7E0B-1461-4948-9E8F-742AA743911A}" type="presParOf" srcId="{EFB7085B-53A6-4F09-82AB-8DB90E70C4B0}" destId="{F5929645-0CC6-4847-8B09-6C442D611D91}" srcOrd="0" destOrd="0" presId="urn:microsoft.com/office/officeart/2005/8/layout/hierarchy6"/>
    <dgm:cxn modelId="{03C1F8BD-05C2-4D47-B943-A11680D1359C}" type="presParOf" srcId="{EFB7085B-53A6-4F09-82AB-8DB90E70C4B0}" destId="{3D83A31E-3C0E-4EDA-AB46-967552678A97}" srcOrd="1" destOrd="0" presId="urn:microsoft.com/office/officeart/2005/8/layout/hierarchy6"/>
    <dgm:cxn modelId="{BB6C3C60-98B9-48BD-A18D-24834D2F4713}" type="presParOf" srcId="{DB9B6F77-7C60-43C0-A78C-3F7498A0E54A}" destId="{1933CE6D-26AA-4598-92B4-6E3DBAE45A16}" srcOrd="2" destOrd="0" presId="urn:microsoft.com/office/officeart/2005/8/layout/hierarchy6"/>
    <dgm:cxn modelId="{DCB199C1-B9B2-42CB-95EC-F5550473A425}" type="presParOf" srcId="{DB9B6F77-7C60-43C0-A78C-3F7498A0E54A}" destId="{A22BCE76-9665-43B4-A2E9-A7F81DBFFE44}" srcOrd="3" destOrd="0" presId="urn:microsoft.com/office/officeart/2005/8/layout/hierarchy6"/>
    <dgm:cxn modelId="{BD920119-B469-4C44-A792-D3F630B93742}" type="presParOf" srcId="{A22BCE76-9665-43B4-A2E9-A7F81DBFFE44}" destId="{E45B7683-F9BB-4D11-BC11-ED36072BFD4E}" srcOrd="0" destOrd="0" presId="urn:microsoft.com/office/officeart/2005/8/layout/hierarchy6"/>
    <dgm:cxn modelId="{B759D2D4-4565-4A82-A6C1-29179B907595}" type="presParOf" srcId="{A22BCE76-9665-43B4-A2E9-A7F81DBFFE44}" destId="{99172C72-4C08-402D-9A03-AB6E16D850AE}" srcOrd="1" destOrd="0" presId="urn:microsoft.com/office/officeart/2005/8/layout/hierarchy6"/>
    <dgm:cxn modelId="{94087F4C-81C8-4785-8EA7-53DB24859991}" type="presParOf" srcId="{99172C72-4C08-402D-9A03-AB6E16D850AE}" destId="{A72399A4-8BCA-4110-8D97-974A27B7E0D4}" srcOrd="0" destOrd="0" presId="urn:microsoft.com/office/officeart/2005/8/layout/hierarchy6"/>
    <dgm:cxn modelId="{ADE6D49B-9653-4633-A0A8-57888B49D856}" type="presParOf" srcId="{99172C72-4C08-402D-9A03-AB6E16D850AE}" destId="{3BE86FCE-EA4D-47BE-B63C-D2F25F0A420F}" srcOrd="1" destOrd="0" presId="urn:microsoft.com/office/officeart/2005/8/layout/hierarchy6"/>
    <dgm:cxn modelId="{2F1A3367-AE0E-470E-B1DB-6771228858C9}" type="presParOf" srcId="{3BE86FCE-EA4D-47BE-B63C-D2F25F0A420F}" destId="{3FBA9D8E-68A1-4472-B48D-000FE3E3475A}" srcOrd="0" destOrd="0" presId="urn:microsoft.com/office/officeart/2005/8/layout/hierarchy6"/>
    <dgm:cxn modelId="{CA0699F6-5CAB-4770-AE7C-F66B932D86D9}" type="presParOf" srcId="{3BE86FCE-EA4D-47BE-B63C-D2F25F0A420F}" destId="{ED38195A-6A3E-4F52-8485-CA9F494A4239}" srcOrd="1" destOrd="0" presId="urn:microsoft.com/office/officeart/2005/8/layout/hierarchy6"/>
    <dgm:cxn modelId="{EF5FBFB7-A7F5-4B6E-A6B5-8F83B4329D8C}" type="presParOf" srcId="{ED5FA4B7-9C69-4A4B-B45B-25C5D75E8B39}" destId="{6CECE42B-79B8-42DB-8949-F7BC27760F95}" srcOrd="4" destOrd="0" presId="urn:microsoft.com/office/officeart/2005/8/layout/hierarchy6"/>
    <dgm:cxn modelId="{4A4A4752-8523-4049-88B7-65A26D0FDBA7}" type="presParOf" srcId="{ED5FA4B7-9C69-4A4B-B45B-25C5D75E8B39}" destId="{DBFD6317-5E49-4BD1-BEB7-F8574FC32924}" srcOrd="5" destOrd="0" presId="urn:microsoft.com/office/officeart/2005/8/layout/hierarchy6"/>
    <dgm:cxn modelId="{C070DA75-870B-462E-98AB-58CCE8227ED2}" type="presParOf" srcId="{DBFD6317-5E49-4BD1-BEB7-F8574FC32924}" destId="{66A9C1B9-B625-4D0E-BE7A-0E869C8B7A24}" srcOrd="0" destOrd="0" presId="urn:microsoft.com/office/officeart/2005/8/layout/hierarchy6"/>
    <dgm:cxn modelId="{407071B9-3048-4F88-829F-E10BA2DE1838}" type="presParOf" srcId="{DBFD6317-5E49-4BD1-BEB7-F8574FC32924}" destId="{F3D6846D-7C2B-46C3-B5F0-02634553ED7C}" srcOrd="1" destOrd="0" presId="urn:microsoft.com/office/officeart/2005/8/layout/hierarchy6"/>
    <dgm:cxn modelId="{F4E181DA-B735-446A-9A1D-BE61EC0A4D82}" type="presParOf" srcId="{F3D6846D-7C2B-46C3-B5F0-02634553ED7C}" destId="{335FAE4D-A714-4CAF-859E-13F8B7B7DA77}" srcOrd="0" destOrd="0" presId="urn:microsoft.com/office/officeart/2005/8/layout/hierarchy6"/>
    <dgm:cxn modelId="{656E261C-187E-448B-94D0-C30AB635B7D5}" type="presParOf" srcId="{F3D6846D-7C2B-46C3-B5F0-02634553ED7C}" destId="{0D3E9342-1176-489E-AEB2-E3EB6F677DA4}" srcOrd="1" destOrd="0" presId="urn:microsoft.com/office/officeart/2005/8/layout/hierarchy6"/>
    <dgm:cxn modelId="{85FD93BA-E633-4328-A901-A7AEDE256CC2}" type="presParOf" srcId="{0D3E9342-1176-489E-AEB2-E3EB6F677DA4}" destId="{E7F0DE1D-32B1-4182-997B-0AFCB342EFC8}" srcOrd="0" destOrd="0" presId="urn:microsoft.com/office/officeart/2005/8/layout/hierarchy6"/>
    <dgm:cxn modelId="{D8519148-42DB-4093-9BBD-D3599E780E1E}" type="presParOf" srcId="{0D3E9342-1176-489E-AEB2-E3EB6F677DA4}" destId="{3873ACE4-E914-4DF3-8AFB-A11256610FD2}" srcOrd="1" destOrd="0" presId="urn:microsoft.com/office/officeart/2005/8/layout/hierarchy6"/>
    <dgm:cxn modelId="{4EAFA55A-FA1A-4916-BE64-3724F2A90522}" type="presParOf" srcId="{370890AC-44E5-4256-8CD9-6FA54964F598}" destId="{935A8CEE-BFDB-42AF-ACB0-590D551D6CB3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F440687-74FF-4CE5-AFB9-ECC3F73D5D14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46F4DC-4D93-4EAE-B585-5DE4B19A2E39}">
      <dgm:prSet phldrT="[Text]" custT="1"/>
      <dgm:spPr>
        <a:solidFill>
          <a:srgbClr val="FF33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 spcFirstLastPara="0" vert="horz" wrap="square" lIns="30480" tIns="30480" rIns="30480" bIns="3048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Inadequate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PG support</a:t>
          </a:r>
        </a:p>
      </dgm:t>
    </dgm:pt>
    <dgm:pt modelId="{77E962D1-AEBB-4F3D-BC10-FF82F6E76A49}" type="parTrans" cxnId="{D282783B-6E22-4A41-B2FF-693BC0F705B7}">
      <dgm:prSet/>
      <dgm:spPr/>
      <dgm:t>
        <a:bodyPr/>
        <a:lstStyle/>
        <a:p>
          <a:endParaRPr lang="en-US" sz="1400"/>
        </a:p>
      </dgm:t>
    </dgm:pt>
    <dgm:pt modelId="{3C6F8AD1-DD73-4E94-8EFC-8861A02469EB}" type="sibTrans" cxnId="{D282783B-6E22-4A41-B2FF-693BC0F705B7}">
      <dgm:prSet/>
      <dgm:spPr/>
      <dgm:t>
        <a:bodyPr/>
        <a:lstStyle/>
        <a:p>
          <a:endParaRPr lang="en-US" sz="1400"/>
        </a:p>
      </dgm:t>
    </dgm:pt>
    <dgm:pt modelId="{DBBBC4DD-3333-4D9C-934B-F00AFF483A65}">
      <dgm:prSet phldrT="[Text]" custT="1"/>
      <dgm:spPr/>
      <dgm:t>
        <a:bodyPr/>
        <a:lstStyle/>
        <a:p>
          <a:r>
            <a:rPr lang="en-US" sz="1800" dirty="0"/>
            <a:t>Stress analysis</a:t>
          </a:r>
        </a:p>
      </dgm:t>
    </dgm:pt>
    <dgm:pt modelId="{0BBC3863-2876-4275-BD78-CBA20F61E319}" type="parTrans" cxnId="{E7C9EABC-6566-4AC1-BE6D-0FDB0D18FC3A}">
      <dgm:prSet/>
      <dgm:spPr/>
      <dgm:t>
        <a:bodyPr/>
        <a:lstStyle/>
        <a:p>
          <a:endParaRPr lang="en-US" sz="1400"/>
        </a:p>
      </dgm:t>
    </dgm:pt>
    <dgm:pt modelId="{C6FF9BDE-33BA-4270-BEB8-F438D6FF1E05}" type="sibTrans" cxnId="{E7C9EABC-6566-4AC1-BE6D-0FDB0D18FC3A}">
      <dgm:prSet/>
      <dgm:spPr/>
      <dgm:t>
        <a:bodyPr/>
        <a:lstStyle/>
        <a:p>
          <a:endParaRPr lang="en-US" sz="1400"/>
        </a:p>
      </dgm:t>
    </dgm:pt>
    <dgm:pt modelId="{8AF539DC-0FE3-4675-B74F-49598C7A1CDB}">
      <dgm:prSet phldrT="[Text]" custT="1"/>
      <dgm:spPr/>
      <dgm:t>
        <a:bodyPr/>
        <a:lstStyle/>
        <a:p>
          <a:r>
            <a:rPr lang="en-US" sz="1800" dirty="0"/>
            <a:t>Design modification</a:t>
          </a:r>
        </a:p>
      </dgm:t>
    </dgm:pt>
    <dgm:pt modelId="{140E4A08-965E-4080-91D5-CFC59CF634D6}" type="parTrans" cxnId="{61C1A908-26A3-4B45-B817-C3E1869488F2}">
      <dgm:prSet/>
      <dgm:spPr/>
      <dgm:t>
        <a:bodyPr/>
        <a:lstStyle/>
        <a:p>
          <a:endParaRPr lang="en-US" sz="1400"/>
        </a:p>
      </dgm:t>
    </dgm:pt>
    <dgm:pt modelId="{D9BAE9B0-50B8-4C46-8F60-4F320F3057F2}" type="sibTrans" cxnId="{61C1A908-26A3-4B45-B817-C3E1869488F2}">
      <dgm:prSet/>
      <dgm:spPr/>
      <dgm:t>
        <a:bodyPr/>
        <a:lstStyle/>
        <a:p>
          <a:endParaRPr lang="en-US" sz="1400"/>
        </a:p>
      </dgm:t>
    </dgm:pt>
    <dgm:pt modelId="{8C673CC5-7AA6-4F9D-8FF6-08C42A6ADAF3}">
      <dgm:prSet phldrT="[Text]" custT="1"/>
      <dgm:spPr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Nonfunctional tube hangers</a:t>
          </a:r>
        </a:p>
      </dgm:t>
    </dgm:pt>
    <dgm:pt modelId="{DA7D2250-5A3D-4586-9F2B-37037BC7652D}" type="parTrans" cxnId="{EF259EC6-2151-493D-B183-EE55D33D5057}">
      <dgm:prSet/>
      <dgm:spPr/>
      <dgm:t>
        <a:bodyPr/>
        <a:lstStyle/>
        <a:p>
          <a:endParaRPr lang="en-US" sz="1400"/>
        </a:p>
      </dgm:t>
    </dgm:pt>
    <dgm:pt modelId="{B9CA4996-385A-4715-B572-A90EE746A2D3}" type="sibTrans" cxnId="{EF259EC6-2151-493D-B183-EE55D33D5057}">
      <dgm:prSet/>
      <dgm:spPr/>
      <dgm:t>
        <a:bodyPr/>
        <a:lstStyle/>
        <a:p>
          <a:endParaRPr lang="en-US" sz="1400"/>
        </a:p>
      </dgm:t>
    </dgm:pt>
    <dgm:pt modelId="{44AD5B9F-4A42-4049-9FCE-8492520C27F5}">
      <dgm:prSet phldrT="[Text]" custT="1"/>
      <dgm:spPr/>
      <dgm:t>
        <a:bodyPr/>
        <a:lstStyle/>
        <a:p>
          <a:r>
            <a:rPr lang="en-US" sz="1800" dirty="0"/>
            <a:t>Stress analysis</a:t>
          </a:r>
        </a:p>
      </dgm:t>
    </dgm:pt>
    <dgm:pt modelId="{A1933A27-2F82-4CAA-A7FD-242E0159F100}" type="parTrans" cxnId="{8041F044-4107-46D4-A252-9D853A76DEE3}">
      <dgm:prSet/>
      <dgm:spPr/>
      <dgm:t>
        <a:bodyPr/>
        <a:lstStyle/>
        <a:p>
          <a:endParaRPr lang="en-US" sz="1400"/>
        </a:p>
      </dgm:t>
    </dgm:pt>
    <dgm:pt modelId="{35AFC5C8-0200-4116-AC46-0693D1F6B4A8}" type="sibTrans" cxnId="{8041F044-4107-46D4-A252-9D853A76DEE3}">
      <dgm:prSet/>
      <dgm:spPr/>
      <dgm:t>
        <a:bodyPr/>
        <a:lstStyle/>
        <a:p>
          <a:endParaRPr lang="en-US" sz="1400"/>
        </a:p>
      </dgm:t>
    </dgm:pt>
    <dgm:pt modelId="{4DF8F5D0-6249-47EF-9846-66C49E420200}">
      <dgm:prSet phldrT="[Text]" custT="1"/>
      <dgm:spPr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Pipe not stabilized</a:t>
          </a:r>
        </a:p>
      </dgm:t>
    </dgm:pt>
    <dgm:pt modelId="{FCDEE73C-8E82-425C-9598-4A816A8D9167}" type="parTrans" cxnId="{C3F0EFAF-5F7A-43D1-892C-6180754C4C5D}">
      <dgm:prSet/>
      <dgm:spPr/>
      <dgm:t>
        <a:bodyPr/>
        <a:lstStyle/>
        <a:p>
          <a:endParaRPr lang="en-US" sz="1400"/>
        </a:p>
      </dgm:t>
    </dgm:pt>
    <dgm:pt modelId="{B715F791-E85F-4E9F-99DC-410FB18D41F7}" type="sibTrans" cxnId="{C3F0EFAF-5F7A-43D1-892C-6180754C4C5D}">
      <dgm:prSet/>
      <dgm:spPr/>
      <dgm:t>
        <a:bodyPr/>
        <a:lstStyle/>
        <a:p>
          <a:endParaRPr lang="en-US" sz="1400"/>
        </a:p>
      </dgm:t>
    </dgm:pt>
    <dgm:pt modelId="{81119E6C-9E48-453C-AD81-73B1E8E399F9}">
      <dgm:prSet phldrT="[Text]" custT="1"/>
      <dgm:spPr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Tube additional expansion</a:t>
          </a:r>
        </a:p>
      </dgm:t>
    </dgm:pt>
    <dgm:pt modelId="{8BD8A4D4-9FF2-4E1E-A5A4-8B9A293544C1}" type="parTrans" cxnId="{DAA5A7F3-0802-41B2-8513-37CB9050CD71}">
      <dgm:prSet/>
      <dgm:spPr/>
      <dgm:t>
        <a:bodyPr/>
        <a:lstStyle/>
        <a:p>
          <a:endParaRPr lang="en-US" sz="1400"/>
        </a:p>
      </dgm:t>
    </dgm:pt>
    <dgm:pt modelId="{AAA809EC-1150-4E74-9A2E-256FC724B255}" type="sibTrans" cxnId="{DAA5A7F3-0802-41B2-8513-37CB9050CD71}">
      <dgm:prSet/>
      <dgm:spPr/>
      <dgm:t>
        <a:bodyPr/>
        <a:lstStyle/>
        <a:p>
          <a:endParaRPr lang="en-US" sz="1400"/>
        </a:p>
      </dgm:t>
    </dgm:pt>
    <dgm:pt modelId="{446CA5F4-B132-46E7-9B14-DFEBB89A6C3A}">
      <dgm:prSet phldrT="[Text]" custT="1"/>
      <dgm:spPr/>
      <dgm:t>
        <a:bodyPr/>
        <a:lstStyle/>
        <a:p>
          <a:r>
            <a:rPr lang="en-US" sz="1800" dirty="0"/>
            <a:t>Design modification</a:t>
          </a:r>
        </a:p>
      </dgm:t>
    </dgm:pt>
    <dgm:pt modelId="{24F63986-F10A-4D3B-8678-A2A3EF3D2353}" type="parTrans" cxnId="{3FF334D7-68B0-43BF-B381-995D1220061C}">
      <dgm:prSet/>
      <dgm:spPr/>
      <dgm:t>
        <a:bodyPr/>
        <a:lstStyle/>
        <a:p>
          <a:endParaRPr lang="en-US" sz="1400"/>
        </a:p>
      </dgm:t>
    </dgm:pt>
    <dgm:pt modelId="{074E9FEA-56EE-449D-8D84-56C3CDCABBDD}" type="sibTrans" cxnId="{3FF334D7-68B0-43BF-B381-995D1220061C}">
      <dgm:prSet/>
      <dgm:spPr/>
      <dgm:t>
        <a:bodyPr/>
        <a:lstStyle/>
        <a:p>
          <a:endParaRPr lang="en-US" sz="1400"/>
        </a:p>
      </dgm:t>
    </dgm:pt>
    <dgm:pt modelId="{227FABAB-96CE-4D91-8AA1-83946AE2F35D}">
      <dgm:prSet phldrT="[Text]" custT="1"/>
      <dgm:spPr>
        <a:solidFill>
          <a:srgbClr val="92D050">
            <a:alpha val="9000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38100" tIns="25400" rIns="38100" bIns="254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Change spec to include stabilization treatment</a:t>
          </a:r>
        </a:p>
      </dgm:t>
    </dgm:pt>
    <dgm:pt modelId="{82B1A21F-4B68-4060-B7A0-749A40856C3A}" type="parTrans" cxnId="{FA80210F-2002-40D2-8D8D-A4BD9291FA8E}">
      <dgm:prSet/>
      <dgm:spPr/>
      <dgm:t>
        <a:bodyPr/>
        <a:lstStyle/>
        <a:p>
          <a:endParaRPr lang="en-US" sz="1400"/>
        </a:p>
      </dgm:t>
    </dgm:pt>
    <dgm:pt modelId="{BEDCD166-758B-433A-A73A-EC4253EDFC66}" type="sibTrans" cxnId="{FA80210F-2002-40D2-8D8D-A4BD9291FA8E}">
      <dgm:prSet/>
      <dgm:spPr/>
      <dgm:t>
        <a:bodyPr/>
        <a:lstStyle/>
        <a:p>
          <a:endParaRPr lang="en-US" sz="1400"/>
        </a:p>
      </dgm:t>
    </dgm:pt>
    <dgm:pt modelId="{F71713EF-923A-4FB1-AE5A-7565A24A223D}">
      <dgm:prSet phldrT="[Text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n-US" sz="2000" b="1" dirty="0"/>
            <a:t>Reduce tube choking</a:t>
          </a:r>
        </a:p>
      </dgm:t>
    </dgm:pt>
    <dgm:pt modelId="{CBB30855-A8F4-4E97-BDEF-1619813D5970}" type="parTrans" cxnId="{51E51BA6-6B2F-4E5F-9F3C-173CF611360F}">
      <dgm:prSet/>
      <dgm:spPr/>
      <dgm:t>
        <a:bodyPr/>
        <a:lstStyle/>
        <a:p>
          <a:endParaRPr lang="en-US" sz="1400"/>
        </a:p>
      </dgm:t>
    </dgm:pt>
    <dgm:pt modelId="{C7E463AD-386C-417E-B58D-064699DC14D5}" type="sibTrans" cxnId="{51E51BA6-6B2F-4E5F-9F3C-173CF611360F}">
      <dgm:prSet/>
      <dgm:spPr/>
      <dgm:t>
        <a:bodyPr/>
        <a:lstStyle/>
        <a:p>
          <a:endParaRPr lang="en-US" sz="1400"/>
        </a:p>
      </dgm:t>
    </dgm:pt>
    <dgm:pt modelId="{1FEEF796-C059-47AF-8F70-CA40AFCF6856}">
      <dgm:prSet phldrT="[Text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n-US" sz="2000" b="1" dirty="0"/>
            <a:t>Burner management</a:t>
          </a:r>
        </a:p>
      </dgm:t>
    </dgm:pt>
    <dgm:pt modelId="{7B243A13-32A6-4883-A44F-C8277E32D667}" type="parTrans" cxnId="{301A5313-8022-46FA-838A-0E0EC2F235AA}">
      <dgm:prSet/>
      <dgm:spPr/>
      <dgm:t>
        <a:bodyPr/>
        <a:lstStyle/>
        <a:p>
          <a:endParaRPr lang="en-US" sz="1400"/>
        </a:p>
      </dgm:t>
    </dgm:pt>
    <dgm:pt modelId="{6AFFA802-62E3-48C3-A150-E86FB3B82D5C}" type="sibTrans" cxnId="{301A5313-8022-46FA-838A-0E0EC2F235AA}">
      <dgm:prSet/>
      <dgm:spPr/>
      <dgm:t>
        <a:bodyPr/>
        <a:lstStyle/>
        <a:p>
          <a:endParaRPr lang="en-US" sz="1400"/>
        </a:p>
      </dgm:t>
    </dgm:pt>
    <dgm:pt modelId="{65F8F50C-54F6-4FF8-9F7C-14CB541D136C}">
      <dgm:prSet phldrT="[Text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n-US" sz="1600" b="0" dirty="0"/>
            <a:t>Recycle feed impurity</a:t>
          </a:r>
        </a:p>
      </dgm:t>
    </dgm:pt>
    <dgm:pt modelId="{0A2A0708-45C6-43B8-9F8B-C16B2ABB5163}" type="parTrans" cxnId="{EB5CFA47-899F-414D-BC4A-8D41A4D43C89}">
      <dgm:prSet/>
      <dgm:spPr/>
      <dgm:t>
        <a:bodyPr/>
        <a:lstStyle/>
        <a:p>
          <a:endParaRPr lang="en-US" sz="1400"/>
        </a:p>
      </dgm:t>
    </dgm:pt>
    <dgm:pt modelId="{C5B78FD3-A6BD-400F-96D8-CFFCBBA4C4DF}" type="sibTrans" cxnId="{EB5CFA47-899F-414D-BC4A-8D41A4D43C89}">
      <dgm:prSet/>
      <dgm:spPr/>
      <dgm:t>
        <a:bodyPr/>
        <a:lstStyle/>
        <a:p>
          <a:endParaRPr lang="en-US" sz="1400"/>
        </a:p>
      </dgm:t>
    </dgm:pt>
    <dgm:pt modelId="{C0B0D19F-7E6D-4A8D-BEAC-03CD63E5D574}">
      <dgm:prSet phldrT="[Text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n-US" sz="1600" dirty="0"/>
            <a:t>PQE cleaning</a:t>
          </a:r>
        </a:p>
      </dgm:t>
    </dgm:pt>
    <dgm:pt modelId="{C4CB2D4A-7143-4338-A347-7EE8545CBCE5}" type="parTrans" cxnId="{948B79D7-B7E8-4AAE-ABF2-80156A5F1AF5}">
      <dgm:prSet/>
      <dgm:spPr/>
      <dgm:t>
        <a:bodyPr/>
        <a:lstStyle/>
        <a:p>
          <a:endParaRPr lang="en-US" sz="1400"/>
        </a:p>
      </dgm:t>
    </dgm:pt>
    <dgm:pt modelId="{33051509-752A-4CB3-970D-654930A89BA2}" type="sibTrans" cxnId="{948B79D7-B7E8-4AAE-ABF2-80156A5F1AF5}">
      <dgm:prSet/>
      <dgm:spPr/>
      <dgm:t>
        <a:bodyPr/>
        <a:lstStyle/>
        <a:p>
          <a:endParaRPr lang="en-US" sz="1400"/>
        </a:p>
      </dgm:t>
    </dgm:pt>
    <dgm:pt modelId="{0540D0A0-2374-4F12-A8DD-22F3C81928D0}">
      <dgm:prSet phldrT="[Text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n-US" sz="1800" b="0" dirty="0"/>
            <a:t>Cleaning PM</a:t>
          </a:r>
        </a:p>
      </dgm:t>
    </dgm:pt>
    <dgm:pt modelId="{67057121-E84A-4B15-A631-4FDB8C0B92DA}" type="parTrans" cxnId="{01399997-6F52-4D5B-B072-E2DFB0F3E30F}">
      <dgm:prSet/>
      <dgm:spPr/>
      <dgm:t>
        <a:bodyPr/>
        <a:lstStyle/>
        <a:p>
          <a:endParaRPr lang="en-US" sz="1400"/>
        </a:p>
      </dgm:t>
    </dgm:pt>
    <dgm:pt modelId="{AC465216-655D-4AD9-8460-3FC65204490F}" type="sibTrans" cxnId="{01399997-6F52-4D5B-B072-E2DFB0F3E30F}">
      <dgm:prSet/>
      <dgm:spPr/>
      <dgm:t>
        <a:bodyPr/>
        <a:lstStyle/>
        <a:p>
          <a:endParaRPr lang="en-US" sz="1400"/>
        </a:p>
      </dgm:t>
    </dgm:pt>
    <dgm:pt modelId="{17D11E16-62B5-44BD-8AF0-E1A133B0940E}">
      <dgm:prSet phldrT="[Text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n-US" sz="1800" b="0" dirty="0"/>
            <a:t>Operation monitoring</a:t>
          </a:r>
        </a:p>
      </dgm:t>
    </dgm:pt>
    <dgm:pt modelId="{9ADAF1CD-184E-4D0F-8CB7-284A1647B4E7}" type="parTrans" cxnId="{EF9DF23B-C3CF-4199-AE6C-512AE25F77B7}">
      <dgm:prSet/>
      <dgm:spPr/>
      <dgm:t>
        <a:bodyPr/>
        <a:lstStyle/>
        <a:p>
          <a:endParaRPr lang="en-US" sz="1400"/>
        </a:p>
      </dgm:t>
    </dgm:pt>
    <dgm:pt modelId="{B8FD6D4C-4744-4955-8CD7-CA4EBDCA58D3}" type="sibTrans" cxnId="{EF9DF23B-C3CF-4199-AE6C-512AE25F77B7}">
      <dgm:prSet/>
      <dgm:spPr/>
      <dgm:t>
        <a:bodyPr/>
        <a:lstStyle/>
        <a:p>
          <a:endParaRPr lang="en-US" sz="1400"/>
        </a:p>
      </dgm:t>
    </dgm:pt>
    <dgm:pt modelId="{9D8E9A7A-060A-4797-9FB3-0D6EA64810C3}">
      <dgm:prSet phldrT="[Text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n-US" sz="2000" b="1" dirty="0"/>
            <a:t>Site modification</a:t>
          </a:r>
        </a:p>
      </dgm:t>
    </dgm:pt>
    <dgm:pt modelId="{28BDEEA2-920E-4C0B-BD64-BC1CB8188A53}" type="parTrans" cxnId="{7CF4F08A-AB15-4C2B-A000-B180C4FB6CE5}">
      <dgm:prSet/>
      <dgm:spPr/>
      <dgm:t>
        <a:bodyPr/>
        <a:lstStyle/>
        <a:p>
          <a:endParaRPr lang="en-US" sz="1600"/>
        </a:p>
      </dgm:t>
    </dgm:pt>
    <dgm:pt modelId="{B960361F-C2C8-40D1-A401-A93C73934500}" type="sibTrans" cxnId="{7CF4F08A-AB15-4C2B-A000-B180C4FB6CE5}">
      <dgm:prSet/>
      <dgm:spPr/>
      <dgm:t>
        <a:bodyPr/>
        <a:lstStyle/>
        <a:p>
          <a:endParaRPr lang="en-US" sz="1600"/>
        </a:p>
      </dgm:t>
    </dgm:pt>
    <dgm:pt modelId="{58F3A083-92EC-43C7-AD3B-B46191FB7090}">
      <dgm:prSet phldrT="[Text]" custT="1"/>
      <dgm:spPr>
        <a:noFill/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38100" tIns="25400" rIns="38100" bIns="254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Replace all pipes with stabilized grade</a:t>
          </a:r>
        </a:p>
      </dgm:t>
    </dgm:pt>
    <dgm:pt modelId="{C0F44D5B-638E-4550-80E4-047FC8F63BBB}" type="parTrans" cxnId="{EEF435B7-17EC-4300-871E-C6B0B4F332F4}">
      <dgm:prSet/>
      <dgm:spPr/>
      <dgm:t>
        <a:bodyPr/>
        <a:lstStyle/>
        <a:p>
          <a:endParaRPr lang="en-US" sz="1600"/>
        </a:p>
      </dgm:t>
    </dgm:pt>
    <dgm:pt modelId="{158367BF-62A9-4D8B-AC0E-98A0DBD86E44}" type="sibTrans" cxnId="{EEF435B7-17EC-4300-871E-C6B0B4F332F4}">
      <dgm:prSet/>
      <dgm:spPr/>
      <dgm:t>
        <a:bodyPr/>
        <a:lstStyle/>
        <a:p>
          <a:endParaRPr lang="en-US" sz="1600"/>
        </a:p>
      </dgm:t>
    </dgm:pt>
    <dgm:pt modelId="{EBBBF224-43B4-4E17-A809-B4B6CA5E6E7B}">
      <dgm:prSet phldrT="[Text]" custT="1"/>
      <dgm:spPr>
        <a:noFill/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38100" tIns="25400" rIns="38100" bIns="254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New replacement with stabilize grade</a:t>
          </a:r>
        </a:p>
      </dgm:t>
    </dgm:pt>
    <dgm:pt modelId="{D5E0AA49-2B89-4BAA-B860-36713EF6FACA}" type="parTrans" cxnId="{C88687E3-8626-4268-A03F-D977B9785973}">
      <dgm:prSet/>
      <dgm:spPr/>
      <dgm:t>
        <a:bodyPr/>
        <a:lstStyle/>
        <a:p>
          <a:endParaRPr lang="en-US" sz="1600"/>
        </a:p>
      </dgm:t>
    </dgm:pt>
    <dgm:pt modelId="{F2BD21BA-6973-4D63-AD1B-C7303AC9F8A5}" type="sibTrans" cxnId="{C88687E3-8626-4268-A03F-D977B9785973}">
      <dgm:prSet/>
      <dgm:spPr/>
      <dgm:t>
        <a:bodyPr/>
        <a:lstStyle/>
        <a:p>
          <a:endParaRPr lang="en-US" sz="1600"/>
        </a:p>
      </dgm:t>
    </dgm:pt>
    <dgm:pt modelId="{8F1ACCAA-8E1C-46BF-90A1-9C95ED81FFE8}">
      <dgm:prSet phldrT="[Text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n-US" sz="1800" b="0" dirty="0"/>
            <a:t>Shift PG</a:t>
          </a:r>
        </a:p>
      </dgm:t>
    </dgm:pt>
    <dgm:pt modelId="{8325B252-8318-4171-B0F7-65F4F9286884}" type="parTrans" cxnId="{63754503-178C-4C36-BDB3-1973C8359E4F}">
      <dgm:prSet/>
      <dgm:spPr/>
      <dgm:t>
        <a:bodyPr/>
        <a:lstStyle/>
        <a:p>
          <a:endParaRPr lang="en-US"/>
        </a:p>
      </dgm:t>
    </dgm:pt>
    <dgm:pt modelId="{8BEE5678-6A7C-4ADE-BC5C-6FE6221C985A}" type="sibTrans" cxnId="{63754503-178C-4C36-BDB3-1973C8359E4F}">
      <dgm:prSet/>
      <dgm:spPr/>
      <dgm:t>
        <a:bodyPr/>
        <a:lstStyle/>
        <a:p>
          <a:endParaRPr lang="en-US"/>
        </a:p>
      </dgm:t>
    </dgm:pt>
    <dgm:pt modelId="{5353C28D-1B35-4763-B93C-33E6EC57E017}">
      <dgm:prSet phldrT="[Text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n-US" sz="1800" b="0" dirty="0"/>
            <a:t>Loosen U clamps</a:t>
          </a:r>
        </a:p>
      </dgm:t>
    </dgm:pt>
    <dgm:pt modelId="{DA286F28-7BEC-4B44-AD68-6FC2AE87C175}" type="parTrans" cxnId="{0DA1C453-2D35-4EB5-BAEB-9D02C58CAA24}">
      <dgm:prSet/>
      <dgm:spPr/>
      <dgm:t>
        <a:bodyPr/>
        <a:lstStyle/>
        <a:p>
          <a:endParaRPr lang="en-US"/>
        </a:p>
      </dgm:t>
    </dgm:pt>
    <dgm:pt modelId="{CD702E8D-92FD-4360-B38A-30350A0B573B}" type="sibTrans" cxnId="{0DA1C453-2D35-4EB5-BAEB-9D02C58CAA24}">
      <dgm:prSet/>
      <dgm:spPr/>
      <dgm:t>
        <a:bodyPr/>
        <a:lstStyle/>
        <a:p>
          <a:endParaRPr lang="en-US"/>
        </a:p>
      </dgm:t>
    </dgm:pt>
    <dgm:pt modelId="{4CE7C969-7F87-46D3-96A9-E695EDDEE252}" type="pres">
      <dgm:prSet presAssocID="{EF440687-74FF-4CE5-AFB9-ECC3F73D5D1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63DFAA4-5196-4081-84E2-5533BF4129D7}" type="pres">
      <dgm:prSet presAssocID="{0146F4DC-4D93-4EAE-B585-5DE4B19A2E39}" presName="root" presStyleCnt="0"/>
      <dgm:spPr/>
    </dgm:pt>
    <dgm:pt modelId="{31AC3A1A-01B1-4BCA-BC64-D9EF4BBEC4DD}" type="pres">
      <dgm:prSet presAssocID="{0146F4DC-4D93-4EAE-B585-5DE4B19A2E39}" presName="rootComposite" presStyleCnt="0"/>
      <dgm:spPr/>
    </dgm:pt>
    <dgm:pt modelId="{D6C11212-221F-42D5-A608-B0E9A3BA11F1}" type="pres">
      <dgm:prSet presAssocID="{0146F4DC-4D93-4EAE-B585-5DE4B19A2E39}" presName="rootText" presStyleLbl="node1" presStyleIdx="0" presStyleCnt="4"/>
      <dgm:spPr>
        <a:xfrm>
          <a:off x="2692" y="642696"/>
          <a:ext cx="3094992" cy="1547496"/>
        </a:xfrm>
        <a:prstGeom prst="roundRect">
          <a:avLst>
            <a:gd name="adj" fmla="val 10000"/>
          </a:avLst>
        </a:prstGeom>
      </dgm:spPr>
    </dgm:pt>
    <dgm:pt modelId="{49B7A49E-B903-408D-9635-A8FF8CC8E3D7}" type="pres">
      <dgm:prSet presAssocID="{0146F4DC-4D93-4EAE-B585-5DE4B19A2E39}" presName="rootConnector" presStyleLbl="node1" presStyleIdx="0" presStyleCnt="4"/>
      <dgm:spPr/>
    </dgm:pt>
    <dgm:pt modelId="{36402CCB-7CA8-43C3-94F9-1D618697C506}" type="pres">
      <dgm:prSet presAssocID="{0146F4DC-4D93-4EAE-B585-5DE4B19A2E39}" presName="childShape" presStyleCnt="0"/>
      <dgm:spPr/>
    </dgm:pt>
    <dgm:pt modelId="{756DC200-5452-4685-BC74-60D696805817}" type="pres">
      <dgm:prSet presAssocID="{0BBC3863-2876-4275-BD78-CBA20F61E319}" presName="Name13" presStyleLbl="parChTrans1D2" presStyleIdx="0" presStyleCnt="10"/>
      <dgm:spPr/>
    </dgm:pt>
    <dgm:pt modelId="{823605E1-8710-4DF4-BFEC-06ED2E55ADF3}" type="pres">
      <dgm:prSet presAssocID="{DBBBC4DD-3333-4D9C-934B-F00AFF483A65}" presName="childText" presStyleLbl="bgAcc1" presStyleIdx="0" presStyleCnt="10">
        <dgm:presLayoutVars>
          <dgm:bulletEnabled val="1"/>
        </dgm:presLayoutVars>
      </dgm:prSet>
      <dgm:spPr/>
    </dgm:pt>
    <dgm:pt modelId="{E8D36EF9-C7AA-4F8F-A153-8B9B3D62B821}" type="pres">
      <dgm:prSet presAssocID="{140E4A08-965E-4080-91D5-CFC59CF634D6}" presName="Name13" presStyleLbl="parChTrans1D2" presStyleIdx="1" presStyleCnt="10"/>
      <dgm:spPr/>
    </dgm:pt>
    <dgm:pt modelId="{2C7A361F-2E31-47C6-A775-4E464A718241}" type="pres">
      <dgm:prSet presAssocID="{8AF539DC-0FE3-4675-B74F-49598C7A1CDB}" presName="childText" presStyleLbl="bgAcc1" presStyleIdx="1" presStyleCnt="10">
        <dgm:presLayoutVars>
          <dgm:bulletEnabled val="1"/>
        </dgm:presLayoutVars>
      </dgm:prSet>
      <dgm:spPr/>
    </dgm:pt>
    <dgm:pt modelId="{C42790D9-A760-496E-B181-1ADE452BF02B}" type="pres">
      <dgm:prSet presAssocID="{28BDEEA2-920E-4C0B-BD64-BC1CB8188A53}" presName="Name13" presStyleLbl="parChTrans1D2" presStyleIdx="2" presStyleCnt="10"/>
      <dgm:spPr/>
    </dgm:pt>
    <dgm:pt modelId="{16879896-33B4-4950-AD46-DB0941F0EAE2}" type="pres">
      <dgm:prSet presAssocID="{9D8E9A7A-060A-4797-9FB3-0D6EA64810C3}" presName="childText" presStyleLbl="bgAcc1" presStyleIdx="2" presStyleCnt="10">
        <dgm:presLayoutVars>
          <dgm:bulletEnabled val="1"/>
        </dgm:presLayoutVars>
      </dgm:prSet>
      <dgm:spPr/>
    </dgm:pt>
    <dgm:pt modelId="{CCA91D42-F7F8-47FF-A578-93C3599E4AF1}" type="pres">
      <dgm:prSet presAssocID="{8C673CC5-7AA6-4F9D-8FF6-08C42A6ADAF3}" presName="root" presStyleCnt="0"/>
      <dgm:spPr/>
    </dgm:pt>
    <dgm:pt modelId="{F52AC6C5-5375-484F-AE92-650EEEFFB40C}" type="pres">
      <dgm:prSet presAssocID="{8C673CC5-7AA6-4F9D-8FF6-08C42A6ADAF3}" presName="rootComposite" presStyleCnt="0"/>
      <dgm:spPr/>
    </dgm:pt>
    <dgm:pt modelId="{EC15E65A-F9AA-4158-8AB6-6382C0793A9D}" type="pres">
      <dgm:prSet presAssocID="{8C673CC5-7AA6-4F9D-8FF6-08C42A6ADAF3}" presName="rootText" presStyleLbl="node1" presStyleIdx="1" presStyleCnt="4"/>
      <dgm:spPr>
        <a:xfrm>
          <a:off x="3871433" y="642696"/>
          <a:ext cx="3094992" cy="1547496"/>
        </a:xfrm>
        <a:prstGeom prst="roundRect">
          <a:avLst>
            <a:gd name="adj" fmla="val 10000"/>
          </a:avLst>
        </a:prstGeom>
      </dgm:spPr>
    </dgm:pt>
    <dgm:pt modelId="{66C6B9AA-3186-45B0-A04F-55CAF74F63F5}" type="pres">
      <dgm:prSet presAssocID="{8C673CC5-7AA6-4F9D-8FF6-08C42A6ADAF3}" presName="rootConnector" presStyleLbl="node1" presStyleIdx="1" presStyleCnt="4"/>
      <dgm:spPr/>
    </dgm:pt>
    <dgm:pt modelId="{0097E8E0-7D0F-4A02-A53C-5842752E1320}" type="pres">
      <dgm:prSet presAssocID="{8C673CC5-7AA6-4F9D-8FF6-08C42A6ADAF3}" presName="childShape" presStyleCnt="0"/>
      <dgm:spPr/>
    </dgm:pt>
    <dgm:pt modelId="{8F5CE1EC-32B1-49B9-A4FB-20B002EAEE4A}" type="pres">
      <dgm:prSet presAssocID="{A1933A27-2F82-4CAA-A7FD-242E0159F100}" presName="Name13" presStyleLbl="parChTrans1D2" presStyleIdx="3" presStyleCnt="10"/>
      <dgm:spPr/>
    </dgm:pt>
    <dgm:pt modelId="{9EE38CCB-4166-424A-A968-9652A82BCE7D}" type="pres">
      <dgm:prSet presAssocID="{44AD5B9F-4A42-4049-9FCE-8492520C27F5}" presName="childText" presStyleLbl="bgAcc1" presStyleIdx="3" presStyleCnt="10">
        <dgm:presLayoutVars>
          <dgm:bulletEnabled val="1"/>
        </dgm:presLayoutVars>
      </dgm:prSet>
      <dgm:spPr/>
    </dgm:pt>
    <dgm:pt modelId="{2A145390-652F-47CA-B57D-72A7BB1494EC}" type="pres">
      <dgm:prSet presAssocID="{24F63986-F10A-4D3B-8678-A2A3EF3D2353}" presName="Name13" presStyleLbl="parChTrans1D2" presStyleIdx="4" presStyleCnt="10"/>
      <dgm:spPr/>
    </dgm:pt>
    <dgm:pt modelId="{6005B1FF-FDE8-480C-92D0-25105BD7DA13}" type="pres">
      <dgm:prSet presAssocID="{446CA5F4-B132-46E7-9B14-DFEBB89A6C3A}" presName="childText" presStyleLbl="bgAcc1" presStyleIdx="4" presStyleCnt="10">
        <dgm:presLayoutVars>
          <dgm:bulletEnabled val="1"/>
        </dgm:presLayoutVars>
      </dgm:prSet>
      <dgm:spPr/>
    </dgm:pt>
    <dgm:pt modelId="{F25DBC67-A352-4182-983E-A79197AE6BC2}" type="pres">
      <dgm:prSet presAssocID="{4DF8F5D0-6249-47EF-9846-66C49E420200}" presName="root" presStyleCnt="0"/>
      <dgm:spPr/>
    </dgm:pt>
    <dgm:pt modelId="{AD40A982-2972-40E1-8C29-8B782D85D848}" type="pres">
      <dgm:prSet presAssocID="{4DF8F5D0-6249-47EF-9846-66C49E420200}" presName="rootComposite" presStyleCnt="0"/>
      <dgm:spPr/>
    </dgm:pt>
    <dgm:pt modelId="{79742EB0-923C-4943-B5A0-54CC0F66BD85}" type="pres">
      <dgm:prSet presAssocID="{4DF8F5D0-6249-47EF-9846-66C49E420200}" presName="rootText" presStyleLbl="node1" presStyleIdx="2" presStyleCnt="4"/>
      <dgm:spPr>
        <a:xfrm>
          <a:off x="7740174" y="642696"/>
          <a:ext cx="3094992" cy="1547496"/>
        </a:xfrm>
        <a:prstGeom prst="roundRect">
          <a:avLst>
            <a:gd name="adj" fmla="val 10000"/>
          </a:avLst>
        </a:prstGeom>
      </dgm:spPr>
    </dgm:pt>
    <dgm:pt modelId="{B37B94FC-5B11-4DC0-A2B3-F7005C8AE6EC}" type="pres">
      <dgm:prSet presAssocID="{4DF8F5D0-6249-47EF-9846-66C49E420200}" presName="rootConnector" presStyleLbl="node1" presStyleIdx="2" presStyleCnt="4"/>
      <dgm:spPr/>
    </dgm:pt>
    <dgm:pt modelId="{E091876A-394C-4189-8677-FE1ECD0B6655}" type="pres">
      <dgm:prSet presAssocID="{4DF8F5D0-6249-47EF-9846-66C49E420200}" presName="childShape" presStyleCnt="0"/>
      <dgm:spPr/>
    </dgm:pt>
    <dgm:pt modelId="{EB7B7A04-E604-498B-ABB7-2E3ADC7DAF62}" type="pres">
      <dgm:prSet presAssocID="{C0F44D5B-638E-4550-80E4-047FC8F63BBB}" presName="Name13" presStyleLbl="parChTrans1D2" presStyleIdx="5" presStyleCnt="10"/>
      <dgm:spPr/>
    </dgm:pt>
    <dgm:pt modelId="{AF7B7654-1DCC-4CFC-8B88-B27D450E7913}" type="pres">
      <dgm:prSet presAssocID="{58F3A083-92EC-43C7-AD3B-B46191FB7090}" presName="childText" presStyleLbl="bgAcc1" presStyleIdx="5" presStyleCnt="10">
        <dgm:presLayoutVars>
          <dgm:bulletEnabled val="1"/>
        </dgm:presLayoutVars>
      </dgm:prSet>
      <dgm:spPr/>
    </dgm:pt>
    <dgm:pt modelId="{84B34A66-148C-4A85-AA9D-AD88B0F60EC6}" type="pres">
      <dgm:prSet presAssocID="{D5E0AA49-2B89-4BAA-B860-36713EF6FACA}" presName="Name13" presStyleLbl="parChTrans1D2" presStyleIdx="6" presStyleCnt="10"/>
      <dgm:spPr/>
    </dgm:pt>
    <dgm:pt modelId="{A0E59B7F-BD61-471E-BF94-B71C92414165}" type="pres">
      <dgm:prSet presAssocID="{EBBBF224-43B4-4E17-A809-B4B6CA5E6E7B}" presName="childText" presStyleLbl="bgAcc1" presStyleIdx="6" presStyleCnt="10">
        <dgm:presLayoutVars>
          <dgm:bulletEnabled val="1"/>
        </dgm:presLayoutVars>
      </dgm:prSet>
      <dgm:spPr/>
    </dgm:pt>
    <dgm:pt modelId="{DEEDFBE4-9802-4187-94FE-58519B33EE55}" type="pres">
      <dgm:prSet presAssocID="{82B1A21F-4B68-4060-B7A0-749A40856C3A}" presName="Name13" presStyleLbl="parChTrans1D2" presStyleIdx="7" presStyleCnt="10"/>
      <dgm:spPr/>
    </dgm:pt>
    <dgm:pt modelId="{AE9349A2-4C19-442F-A95C-0385B22BED8F}" type="pres">
      <dgm:prSet presAssocID="{227FABAB-96CE-4D91-8AA1-83946AE2F35D}" presName="childText" presStyleLbl="bgAcc1" presStyleIdx="7" presStyleCnt="10">
        <dgm:presLayoutVars>
          <dgm:bulletEnabled val="1"/>
        </dgm:presLayoutVars>
      </dgm:prSet>
      <dgm:spPr>
        <a:xfrm>
          <a:off x="8539580" y="2064087"/>
          <a:ext cx="2529431" cy="1580894"/>
        </a:xfrm>
        <a:prstGeom prst="roundRect">
          <a:avLst>
            <a:gd name="adj" fmla="val 10000"/>
          </a:avLst>
        </a:prstGeom>
      </dgm:spPr>
    </dgm:pt>
    <dgm:pt modelId="{118D5CE4-B831-4E8A-B8DE-B769F2332945}" type="pres">
      <dgm:prSet presAssocID="{81119E6C-9E48-453C-AD81-73B1E8E399F9}" presName="root" presStyleCnt="0"/>
      <dgm:spPr/>
    </dgm:pt>
    <dgm:pt modelId="{E55F6EB1-F0DC-4DBF-A67A-91EA9C093214}" type="pres">
      <dgm:prSet presAssocID="{81119E6C-9E48-453C-AD81-73B1E8E399F9}" presName="rootComposite" presStyleCnt="0"/>
      <dgm:spPr/>
    </dgm:pt>
    <dgm:pt modelId="{221E277F-9313-4F33-BE13-AEF5377AFA9F}" type="pres">
      <dgm:prSet presAssocID="{81119E6C-9E48-453C-AD81-73B1E8E399F9}" presName="rootText" presStyleLbl="node1" presStyleIdx="3" presStyleCnt="4"/>
      <dgm:spPr>
        <a:xfrm>
          <a:off x="11608914" y="642696"/>
          <a:ext cx="3094992" cy="1547496"/>
        </a:xfrm>
        <a:prstGeom prst="roundRect">
          <a:avLst>
            <a:gd name="adj" fmla="val 10000"/>
          </a:avLst>
        </a:prstGeom>
      </dgm:spPr>
    </dgm:pt>
    <dgm:pt modelId="{C05011D9-57C2-4733-BC99-AC565DE64048}" type="pres">
      <dgm:prSet presAssocID="{81119E6C-9E48-453C-AD81-73B1E8E399F9}" presName="rootConnector" presStyleLbl="node1" presStyleIdx="3" presStyleCnt="4"/>
      <dgm:spPr/>
    </dgm:pt>
    <dgm:pt modelId="{154CE585-A6B1-4946-B073-917879CABBD3}" type="pres">
      <dgm:prSet presAssocID="{81119E6C-9E48-453C-AD81-73B1E8E399F9}" presName="childShape" presStyleCnt="0"/>
      <dgm:spPr/>
    </dgm:pt>
    <dgm:pt modelId="{9F9236EE-767A-4A64-B098-7ADD88FBCACD}" type="pres">
      <dgm:prSet presAssocID="{CBB30855-A8F4-4E97-BDEF-1619813D5970}" presName="Name13" presStyleLbl="parChTrans1D2" presStyleIdx="8" presStyleCnt="10"/>
      <dgm:spPr/>
    </dgm:pt>
    <dgm:pt modelId="{5ABE5F76-879B-46A2-84E9-D1B115888469}" type="pres">
      <dgm:prSet presAssocID="{F71713EF-923A-4FB1-AE5A-7565A24A223D}" presName="childText" presStyleLbl="bgAcc1" presStyleIdx="8" presStyleCnt="10">
        <dgm:presLayoutVars>
          <dgm:bulletEnabled val="1"/>
        </dgm:presLayoutVars>
      </dgm:prSet>
      <dgm:spPr/>
    </dgm:pt>
    <dgm:pt modelId="{C0B6D369-D28B-48C8-86B6-C5F16804B606}" type="pres">
      <dgm:prSet presAssocID="{7B243A13-32A6-4883-A44F-C8277E32D667}" presName="Name13" presStyleLbl="parChTrans1D2" presStyleIdx="9" presStyleCnt="10"/>
      <dgm:spPr/>
    </dgm:pt>
    <dgm:pt modelId="{A9EE6D24-B469-4581-8FD9-B737A953373F}" type="pres">
      <dgm:prSet presAssocID="{1FEEF796-C059-47AF-8F70-CA40AFCF6856}" presName="childText" presStyleLbl="bgAcc1" presStyleIdx="9" presStyleCnt="10">
        <dgm:presLayoutVars>
          <dgm:bulletEnabled val="1"/>
        </dgm:presLayoutVars>
      </dgm:prSet>
      <dgm:spPr/>
    </dgm:pt>
  </dgm:ptLst>
  <dgm:cxnLst>
    <dgm:cxn modelId="{55DE2A02-09E6-49E3-AF96-4DE76E4A8014}" type="presOf" srcId="{81119E6C-9E48-453C-AD81-73B1E8E399F9}" destId="{221E277F-9313-4F33-BE13-AEF5377AFA9F}" srcOrd="0" destOrd="0" presId="urn:microsoft.com/office/officeart/2005/8/layout/hierarchy3"/>
    <dgm:cxn modelId="{63754503-178C-4C36-BDB3-1973C8359E4F}" srcId="{9D8E9A7A-060A-4797-9FB3-0D6EA64810C3}" destId="{8F1ACCAA-8E1C-46BF-90A1-9C95ED81FFE8}" srcOrd="0" destOrd="0" parTransId="{8325B252-8318-4171-B0F7-65F4F9286884}" sibTransId="{8BEE5678-6A7C-4ADE-BC5C-6FE6221C985A}"/>
    <dgm:cxn modelId="{61C1A908-26A3-4B45-B817-C3E1869488F2}" srcId="{0146F4DC-4D93-4EAE-B585-5DE4B19A2E39}" destId="{8AF539DC-0FE3-4675-B74F-49598C7A1CDB}" srcOrd="1" destOrd="0" parTransId="{140E4A08-965E-4080-91D5-CFC59CF634D6}" sibTransId="{D9BAE9B0-50B8-4C46-8F60-4F320F3057F2}"/>
    <dgm:cxn modelId="{FA80210F-2002-40D2-8D8D-A4BD9291FA8E}" srcId="{4DF8F5D0-6249-47EF-9846-66C49E420200}" destId="{227FABAB-96CE-4D91-8AA1-83946AE2F35D}" srcOrd="2" destOrd="0" parTransId="{82B1A21F-4B68-4060-B7A0-749A40856C3A}" sibTransId="{BEDCD166-758B-433A-A73A-EC4253EDFC66}"/>
    <dgm:cxn modelId="{C8F08610-E848-4609-823F-3119902401EA}" type="presOf" srcId="{CBB30855-A8F4-4E97-BDEF-1619813D5970}" destId="{9F9236EE-767A-4A64-B098-7ADD88FBCACD}" srcOrd="0" destOrd="0" presId="urn:microsoft.com/office/officeart/2005/8/layout/hierarchy3"/>
    <dgm:cxn modelId="{301A5313-8022-46FA-838A-0E0EC2F235AA}" srcId="{81119E6C-9E48-453C-AD81-73B1E8E399F9}" destId="{1FEEF796-C059-47AF-8F70-CA40AFCF6856}" srcOrd="1" destOrd="0" parTransId="{7B243A13-32A6-4883-A44F-C8277E32D667}" sibTransId="{6AFFA802-62E3-48C3-A150-E86FB3B82D5C}"/>
    <dgm:cxn modelId="{5E6E1416-DA18-4559-A2A9-AE7AFFB41F7C}" type="presOf" srcId="{8C673CC5-7AA6-4F9D-8FF6-08C42A6ADAF3}" destId="{66C6B9AA-3186-45B0-A04F-55CAF74F63F5}" srcOrd="1" destOrd="0" presId="urn:microsoft.com/office/officeart/2005/8/layout/hierarchy3"/>
    <dgm:cxn modelId="{CDF69916-E9D5-4853-B1AC-567B04A4473C}" type="presOf" srcId="{4DF8F5D0-6249-47EF-9846-66C49E420200}" destId="{79742EB0-923C-4943-B5A0-54CC0F66BD85}" srcOrd="0" destOrd="0" presId="urn:microsoft.com/office/officeart/2005/8/layout/hierarchy3"/>
    <dgm:cxn modelId="{11B1CA16-ECE3-4F26-A99D-693A5EF1B762}" type="presOf" srcId="{4DF8F5D0-6249-47EF-9846-66C49E420200}" destId="{B37B94FC-5B11-4DC0-A2B3-F7005C8AE6EC}" srcOrd="1" destOrd="0" presId="urn:microsoft.com/office/officeart/2005/8/layout/hierarchy3"/>
    <dgm:cxn modelId="{B9EAE023-A8E0-494B-91FC-DA11E7929380}" type="presOf" srcId="{0540D0A0-2374-4F12-A8DD-22F3C81928D0}" destId="{A9EE6D24-B469-4581-8FD9-B737A953373F}" srcOrd="0" destOrd="1" presId="urn:microsoft.com/office/officeart/2005/8/layout/hierarchy3"/>
    <dgm:cxn modelId="{41EFF823-4F9E-4946-A344-EB626A221629}" type="presOf" srcId="{7B243A13-32A6-4883-A44F-C8277E32D667}" destId="{C0B6D369-D28B-48C8-86B6-C5F16804B606}" srcOrd="0" destOrd="0" presId="urn:microsoft.com/office/officeart/2005/8/layout/hierarchy3"/>
    <dgm:cxn modelId="{B5341627-3572-45D2-99BB-FAE593A1FB3D}" type="presOf" srcId="{5353C28D-1B35-4763-B93C-33E6EC57E017}" destId="{16879896-33B4-4950-AD46-DB0941F0EAE2}" srcOrd="0" destOrd="2" presId="urn:microsoft.com/office/officeart/2005/8/layout/hierarchy3"/>
    <dgm:cxn modelId="{1B510C35-9005-41CC-BD9D-A331EB4DBD1A}" type="presOf" srcId="{8F1ACCAA-8E1C-46BF-90A1-9C95ED81FFE8}" destId="{16879896-33B4-4950-AD46-DB0941F0EAE2}" srcOrd="0" destOrd="1" presId="urn:microsoft.com/office/officeart/2005/8/layout/hierarchy3"/>
    <dgm:cxn modelId="{BDA96D36-56A1-4F33-A765-D766C609A697}" type="presOf" srcId="{17D11E16-62B5-44BD-8AF0-E1A133B0940E}" destId="{A9EE6D24-B469-4581-8FD9-B737A953373F}" srcOrd="0" destOrd="2" presId="urn:microsoft.com/office/officeart/2005/8/layout/hierarchy3"/>
    <dgm:cxn modelId="{D282783B-6E22-4A41-B2FF-693BC0F705B7}" srcId="{EF440687-74FF-4CE5-AFB9-ECC3F73D5D14}" destId="{0146F4DC-4D93-4EAE-B585-5DE4B19A2E39}" srcOrd="0" destOrd="0" parTransId="{77E962D1-AEBB-4F3D-BC10-FF82F6E76A49}" sibTransId="{3C6F8AD1-DD73-4E94-8EFC-8861A02469EB}"/>
    <dgm:cxn modelId="{EF9DF23B-C3CF-4199-AE6C-512AE25F77B7}" srcId="{1FEEF796-C059-47AF-8F70-CA40AFCF6856}" destId="{17D11E16-62B5-44BD-8AF0-E1A133B0940E}" srcOrd="1" destOrd="0" parTransId="{9ADAF1CD-184E-4D0F-8CB7-284A1647B4E7}" sibTransId="{B8FD6D4C-4744-4955-8CD7-CA4EBDCA58D3}"/>
    <dgm:cxn modelId="{58916C60-6BCD-4610-923B-F15338E6152C}" type="presOf" srcId="{227FABAB-96CE-4D91-8AA1-83946AE2F35D}" destId="{AE9349A2-4C19-442F-A95C-0385B22BED8F}" srcOrd="0" destOrd="0" presId="urn:microsoft.com/office/officeart/2005/8/layout/hierarchy3"/>
    <dgm:cxn modelId="{0173A441-3F99-413E-BFE3-1F60ADB25321}" type="presOf" srcId="{65F8F50C-54F6-4FF8-9F7C-14CB541D136C}" destId="{5ABE5F76-879B-46A2-84E9-D1B115888469}" srcOrd="0" destOrd="1" presId="urn:microsoft.com/office/officeart/2005/8/layout/hierarchy3"/>
    <dgm:cxn modelId="{8041F044-4107-46D4-A252-9D853A76DEE3}" srcId="{8C673CC5-7AA6-4F9D-8FF6-08C42A6ADAF3}" destId="{44AD5B9F-4A42-4049-9FCE-8492520C27F5}" srcOrd="0" destOrd="0" parTransId="{A1933A27-2F82-4CAA-A7FD-242E0159F100}" sibTransId="{35AFC5C8-0200-4116-AC46-0693D1F6B4A8}"/>
    <dgm:cxn modelId="{10805F66-6AAF-444C-B5AE-ED1A5651DD2B}" type="presOf" srcId="{A1933A27-2F82-4CAA-A7FD-242E0159F100}" destId="{8F5CE1EC-32B1-49B9-A4FB-20B002EAEE4A}" srcOrd="0" destOrd="0" presId="urn:microsoft.com/office/officeart/2005/8/layout/hierarchy3"/>
    <dgm:cxn modelId="{83156346-3C57-457F-95F8-01E585C40C6E}" type="presOf" srcId="{446CA5F4-B132-46E7-9B14-DFEBB89A6C3A}" destId="{6005B1FF-FDE8-480C-92D0-25105BD7DA13}" srcOrd="0" destOrd="0" presId="urn:microsoft.com/office/officeart/2005/8/layout/hierarchy3"/>
    <dgm:cxn modelId="{EB5CFA47-899F-414D-BC4A-8D41A4D43C89}" srcId="{F71713EF-923A-4FB1-AE5A-7565A24A223D}" destId="{65F8F50C-54F6-4FF8-9F7C-14CB541D136C}" srcOrd="0" destOrd="0" parTransId="{0A2A0708-45C6-43B8-9F8B-C16B2ABB5163}" sibTransId="{C5B78FD3-A6BD-400F-96D8-CFFCBBA4C4DF}"/>
    <dgm:cxn modelId="{40783868-AE08-44BE-967A-AA489802C6BB}" type="presOf" srcId="{8C673CC5-7AA6-4F9D-8FF6-08C42A6ADAF3}" destId="{EC15E65A-F9AA-4158-8AB6-6382C0793A9D}" srcOrd="0" destOrd="0" presId="urn:microsoft.com/office/officeart/2005/8/layout/hierarchy3"/>
    <dgm:cxn modelId="{E5AD9449-6156-4F62-9FA1-8168507F1AC2}" type="presOf" srcId="{0146F4DC-4D93-4EAE-B585-5DE4B19A2E39}" destId="{49B7A49E-B903-408D-9635-A8FF8CC8E3D7}" srcOrd="1" destOrd="0" presId="urn:microsoft.com/office/officeart/2005/8/layout/hierarchy3"/>
    <dgm:cxn modelId="{A48F3870-682C-49A3-BD3D-0D687221F98C}" type="presOf" srcId="{EF440687-74FF-4CE5-AFB9-ECC3F73D5D14}" destId="{4CE7C969-7F87-46D3-96A9-E695EDDEE252}" srcOrd="0" destOrd="0" presId="urn:microsoft.com/office/officeart/2005/8/layout/hierarchy3"/>
    <dgm:cxn modelId="{6DBC5470-A67E-4789-BCC2-11EF634E82DA}" type="presOf" srcId="{82B1A21F-4B68-4060-B7A0-749A40856C3A}" destId="{DEEDFBE4-9802-4187-94FE-58519B33EE55}" srcOrd="0" destOrd="0" presId="urn:microsoft.com/office/officeart/2005/8/layout/hierarchy3"/>
    <dgm:cxn modelId="{0DA1C453-2D35-4EB5-BAEB-9D02C58CAA24}" srcId="{9D8E9A7A-060A-4797-9FB3-0D6EA64810C3}" destId="{5353C28D-1B35-4763-B93C-33E6EC57E017}" srcOrd="1" destOrd="0" parTransId="{DA286F28-7BEC-4B44-AD68-6FC2AE87C175}" sibTransId="{CD702E8D-92FD-4360-B38A-30350A0B573B}"/>
    <dgm:cxn modelId="{8AB79957-0262-458E-9D45-28B5D457A621}" type="presOf" srcId="{1FEEF796-C059-47AF-8F70-CA40AFCF6856}" destId="{A9EE6D24-B469-4581-8FD9-B737A953373F}" srcOrd="0" destOrd="0" presId="urn:microsoft.com/office/officeart/2005/8/layout/hierarchy3"/>
    <dgm:cxn modelId="{0BFD137D-E9D5-451A-A57E-F0575EE97989}" type="presOf" srcId="{D5E0AA49-2B89-4BAA-B860-36713EF6FACA}" destId="{84B34A66-148C-4A85-AA9D-AD88B0F60EC6}" srcOrd="0" destOrd="0" presId="urn:microsoft.com/office/officeart/2005/8/layout/hierarchy3"/>
    <dgm:cxn modelId="{EB64BA83-ED7B-4CCD-BB61-E60936265E7D}" type="presOf" srcId="{EBBBF224-43B4-4E17-A809-B4B6CA5E6E7B}" destId="{A0E59B7F-BD61-471E-BF94-B71C92414165}" srcOrd="0" destOrd="0" presId="urn:microsoft.com/office/officeart/2005/8/layout/hierarchy3"/>
    <dgm:cxn modelId="{00CA1686-0CF9-480E-A929-E75918890BD7}" type="presOf" srcId="{44AD5B9F-4A42-4049-9FCE-8492520C27F5}" destId="{9EE38CCB-4166-424A-A968-9652A82BCE7D}" srcOrd="0" destOrd="0" presId="urn:microsoft.com/office/officeart/2005/8/layout/hierarchy3"/>
    <dgm:cxn modelId="{D765298B-B39F-4406-ACEF-8032293B95D2}" type="presOf" srcId="{28BDEEA2-920E-4C0B-BD64-BC1CB8188A53}" destId="{C42790D9-A760-496E-B181-1ADE452BF02B}" srcOrd="0" destOrd="0" presId="urn:microsoft.com/office/officeart/2005/8/layout/hierarchy3"/>
    <dgm:cxn modelId="{2395AC90-4DC0-4759-814B-FF53DF87894E}" type="presOf" srcId="{C0B0D19F-7E6D-4A8D-BEAC-03CD63E5D574}" destId="{5ABE5F76-879B-46A2-84E9-D1B115888469}" srcOrd="0" destOrd="2" presId="urn:microsoft.com/office/officeart/2005/8/layout/hierarchy3"/>
    <dgm:cxn modelId="{01399997-6F52-4D5B-B072-E2DFB0F3E30F}" srcId="{1FEEF796-C059-47AF-8F70-CA40AFCF6856}" destId="{0540D0A0-2374-4F12-A8DD-22F3C81928D0}" srcOrd="0" destOrd="0" parTransId="{67057121-E84A-4B15-A631-4FDB8C0B92DA}" sibTransId="{AC465216-655D-4AD9-8460-3FC65204490F}"/>
    <dgm:cxn modelId="{7CF4F08A-AB15-4C2B-A000-B180C4FB6CE5}" srcId="{0146F4DC-4D93-4EAE-B585-5DE4B19A2E39}" destId="{9D8E9A7A-060A-4797-9FB3-0D6EA64810C3}" srcOrd="2" destOrd="0" parTransId="{28BDEEA2-920E-4C0B-BD64-BC1CB8188A53}" sibTransId="{B960361F-C2C8-40D1-A401-A93C73934500}"/>
    <dgm:cxn modelId="{A4EEF6A0-51D4-4469-A23E-E2F5A4F6E090}" type="presOf" srcId="{0BBC3863-2876-4275-BD78-CBA20F61E319}" destId="{756DC200-5452-4685-BC74-60D696805817}" srcOrd="0" destOrd="0" presId="urn:microsoft.com/office/officeart/2005/8/layout/hierarchy3"/>
    <dgm:cxn modelId="{51E51BA6-6B2F-4E5F-9F3C-173CF611360F}" srcId="{81119E6C-9E48-453C-AD81-73B1E8E399F9}" destId="{F71713EF-923A-4FB1-AE5A-7565A24A223D}" srcOrd="0" destOrd="0" parTransId="{CBB30855-A8F4-4E97-BDEF-1619813D5970}" sibTransId="{C7E463AD-386C-417E-B58D-064699DC14D5}"/>
    <dgm:cxn modelId="{D4B8F5A8-4922-49FF-98B8-E62FEC160F85}" type="presOf" srcId="{140E4A08-965E-4080-91D5-CFC59CF634D6}" destId="{E8D36EF9-C7AA-4F8F-A153-8B9B3D62B821}" srcOrd="0" destOrd="0" presId="urn:microsoft.com/office/officeart/2005/8/layout/hierarchy3"/>
    <dgm:cxn modelId="{C3F0EFAF-5F7A-43D1-892C-6180754C4C5D}" srcId="{EF440687-74FF-4CE5-AFB9-ECC3F73D5D14}" destId="{4DF8F5D0-6249-47EF-9846-66C49E420200}" srcOrd="2" destOrd="0" parTransId="{FCDEE73C-8E82-425C-9598-4A816A8D9167}" sibTransId="{B715F791-E85F-4E9F-99DC-410FB18D41F7}"/>
    <dgm:cxn modelId="{6D1994B1-D5CA-4147-B34A-DD3DFE2764A3}" type="presOf" srcId="{9D8E9A7A-060A-4797-9FB3-0D6EA64810C3}" destId="{16879896-33B4-4950-AD46-DB0941F0EAE2}" srcOrd="0" destOrd="0" presId="urn:microsoft.com/office/officeart/2005/8/layout/hierarchy3"/>
    <dgm:cxn modelId="{EEF435B7-17EC-4300-871E-C6B0B4F332F4}" srcId="{4DF8F5D0-6249-47EF-9846-66C49E420200}" destId="{58F3A083-92EC-43C7-AD3B-B46191FB7090}" srcOrd="0" destOrd="0" parTransId="{C0F44D5B-638E-4550-80E4-047FC8F63BBB}" sibTransId="{158367BF-62A9-4D8B-AC0E-98A0DBD86E44}"/>
    <dgm:cxn modelId="{C9A20FBA-E8A8-4916-9BA7-9EC6C27A69EE}" type="presOf" srcId="{F71713EF-923A-4FB1-AE5A-7565A24A223D}" destId="{5ABE5F76-879B-46A2-84E9-D1B115888469}" srcOrd="0" destOrd="0" presId="urn:microsoft.com/office/officeart/2005/8/layout/hierarchy3"/>
    <dgm:cxn modelId="{E7C9EABC-6566-4AC1-BE6D-0FDB0D18FC3A}" srcId="{0146F4DC-4D93-4EAE-B585-5DE4B19A2E39}" destId="{DBBBC4DD-3333-4D9C-934B-F00AFF483A65}" srcOrd="0" destOrd="0" parTransId="{0BBC3863-2876-4275-BD78-CBA20F61E319}" sibTransId="{C6FF9BDE-33BA-4270-BEB8-F438D6FF1E05}"/>
    <dgm:cxn modelId="{3FF334D7-68B0-43BF-B381-995D1220061C}" srcId="{8C673CC5-7AA6-4F9D-8FF6-08C42A6ADAF3}" destId="{446CA5F4-B132-46E7-9B14-DFEBB89A6C3A}" srcOrd="1" destOrd="0" parTransId="{24F63986-F10A-4D3B-8678-A2A3EF3D2353}" sibTransId="{074E9FEA-56EE-449D-8D84-56C3CDCABBDD}"/>
    <dgm:cxn modelId="{948B79D7-B7E8-4AAE-ABF2-80156A5F1AF5}" srcId="{F71713EF-923A-4FB1-AE5A-7565A24A223D}" destId="{C0B0D19F-7E6D-4A8D-BEAC-03CD63E5D574}" srcOrd="1" destOrd="0" parTransId="{C4CB2D4A-7143-4338-A347-7EE8545CBCE5}" sibTransId="{33051509-752A-4CB3-970D-654930A89BA2}"/>
    <dgm:cxn modelId="{C88687E3-8626-4268-A03F-D977B9785973}" srcId="{4DF8F5D0-6249-47EF-9846-66C49E420200}" destId="{EBBBF224-43B4-4E17-A809-B4B6CA5E6E7B}" srcOrd="1" destOrd="0" parTransId="{D5E0AA49-2B89-4BAA-B860-36713EF6FACA}" sibTransId="{F2BD21BA-6973-4D63-AD1B-C7303AC9F8A5}"/>
    <dgm:cxn modelId="{D06A2EE4-E6EC-487C-AE86-54145EAAF47B}" type="presOf" srcId="{8AF539DC-0FE3-4675-B74F-49598C7A1CDB}" destId="{2C7A361F-2E31-47C6-A775-4E464A718241}" srcOrd="0" destOrd="0" presId="urn:microsoft.com/office/officeart/2005/8/layout/hierarchy3"/>
    <dgm:cxn modelId="{D83F75C4-158D-405D-9850-C9B3CDC86772}" type="presOf" srcId="{81119E6C-9E48-453C-AD81-73B1E8E399F9}" destId="{C05011D9-57C2-4733-BC99-AC565DE64048}" srcOrd="1" destOrd="0" presId="urn:microsoft.com/office/officeart/2005/8/layout/hierarchy3"/>
    <dgm:cxn modelId="{EF259EC6-2151-493D-B183-EE55D33D5057}" srcId="{EF440687-74FF-4CE5-AFB9-ECC3F73D5D14}" destId="{8C673CC5-7AA6-4F9D-8FF6-08C42A6ADAF3}" srcOrd="1" destOrd="0" parTransId="{DA7D2250-5A3D-4586-9F2B-37037BC7652D}" sibTransId="{B9CA4996-385A-4715-B572-A90EE746A2D3}"/>
    <dgm:cxn modelId="{8EF0E1C9-C2E6-4107-AF35-8C36CE58789A}" type="presOf" srcId="{58F3A083-92EC-43C7-AD3B-B46191FB7090}" destId="{AF7B7654-1DCC-4CFC-8B88-B27D450E7913}" srcOrd="0" destOrd="0" presId="urn:microsoft.com/office/officeart/2005/8/layout/hierarchy3"/>
    <dgm:cxn modelId="{E1D1EACC-CB25-4568-86CA-4D3B91496DEF}" type="presOf" srcId="{C0F44D5B-638E-4550-80E4-047FC8F63BBB}" destId="{EB7B7A04-E604-498B-ABB7-2E3ADC7DAF62}" srcOrd="0" destOrd="0" presId="urn:microsoft.com/office/officeart/2005/8/layout/hierarchy3"/>
    <dgm:cxn modelId="{108C29D2-3539-4AAF-8BD7-387A315D038F}" type="presOf" srcId="{0146F4DC-4D93-4EAE-B585-5DE4B19A2E39}" destId="{D6C11212-221F-42D5-A608-B0E9A3BA11F1}" srcOrd="0" destOrd="0" presId="urn:microsoft.com/office/officeart/2005/8/layout/hierarchy3"/>
    <dgm:cxn modelId="{DAA5A7F3-0802-41B2-8513-37CB9050CD71}" srcId="{EF440687-74FF-4CE5-AFB9-ECC3F73D5D14}" destId="{81119E6C-9E48-453C-AD81-73B1E8E399F9}" srcOrd="3" destOrd="0" parTransId="{8BD8A4D4-9FF2-4E1E-A5A4-8B9A293544C1}" sibTransId="{AAA809EC-1150-4E74-9A2E-256FC724B255}"/>
    <dgm:cxn modelId="{5D94DBFD-CC31-4373-BC99-93FC36939F76}" type="presOf" srcId="{24F63986-F10A-4D3B-8678-A2A3EF3D2353}" destId="{2A145390-652F-47CA-B57D-72A7BB1494EC}" srcOrd="0" destOrd="0" presId="urn:microsoft.com/office/officeart/2005/8/layout/hierarchy3"/>
    <dgm:cxn modelId="{9B4B1ADE-E6B9-427E-A224-9E6878E116A5}" type="presOf" srcId="{DBBBC4DD-3333-4D9C-934B-F00AFF483A65}" destId="{823605E1-8710-4DF4-BFEC-06ED2E55ADF3}" srcOrd="0" destOrd="0" presId="urn:microsoft.com/office/officeart/2005/8/layout/hierarchy3"/>
    <dgm:cxn modelId="{8B4D4334-06D5-4CC9-8D32-FE829EF14E8A}" type="presParOf" srcId="{4CE7C969-7F87-46D3-96A9-E695EDDEE252}" destId="{963DFAA4-5196-4081-84E2-5533BF4129D7}" srcOrd="0" destOrd="0" presId="urn:microsoft.com/office/officeart/2005/8/layout/hierarchy3"/>
    <dgm:cxn modelId="{A6AB71FF-6BD4-4496-93A6-FC25FF0E096E}" type="presParOf" srcId="{963DFAA4-5196-4081-84E2-5533BF4129D7}" destId="{31AC3A1A-01B1-4BCA-BC64-D9EF4BBEC4DD}" srcOrd="0" destOrd="0" presId="urn:microsoft.com/office/officeart/2005/8/layout/hierarchy3"/>
    <dgm:cxn modelId="{04F28C55-D45F-47FF-8936-83FBD0F25C5B}" type="presParOf" srcId="{31AC3A1A-01B1-4BCA-BC64-D9EF4BBEC4DD}" destId="{D6C11212-221F-42D5-A608-B0E9A3BA11F1}" srcOrd="0" destOrd="0" presId="urn:microsoft.com/office/officeart/2005/8/layout/hierarchy3"/>
    <dgm:cxn modelId="{F3A79187-755F-434D-BCD6-474C6B161E95}" type="presParOf" srcId="{31AC3A1A-01B1-4BCA-BC64-D9EF4BBEC4DD}" destId="{49B7A49E-B903-408D-9635-A8FF8CC8E3D7}" srcOrd="1" destOrd="0" presId="urn:microsoft.com/office/officeart/2005/8/layout/hierarchy3"/>
    <dgm:cxn modelId="{E39196F3-6BAD-4E3D-904F-7786F501A007}" type="presParOf" srcId="{963DFAA4-5196-4081-84E2-5533BF4129D7}" destId="{36402CCB-7CA8-43C3-94F9-1D618697C506}" srcOrd="1" destOrd="0" presId="urn:microsoft.com/office/officeart/2005/8/layout/hierarchy3"/>
    <dgm:cxn modelId="{B65C465B-E415-4663-A9C4-7ABEAA438D5F}" type="presParOf" srcId="{36402CCB-7CA8-43C3-94F9-1D618697C506}" destId="{756DC200-5452-4685-BC74-60D696805817}" srcOrd="0" destOrd="0" presId="urn:microsoft.com/office/officeart/2005/8/layout/hierarchy3"/>
    <dgm:cxn modelId="{5ECEC56F-8FD8-49FC-8D81-2D5F8B7ADDC3}" type="presParOf" srcId="{36402CCB-7CA8-43C3-94F9-1D618697C506}" destId="{823605E1-8710-4DF4-BFEC-06ED2E55ADF3}" srcOrd="1" destOrd="0" presId="urn:microsoft.com/office/officeart/2005/8/layout/hierarchy3"/>
    <dgm:cxn modelId="{8D8ABBA7-3A75-4E5B-BE9B-DA8856E4D4DA}" type="presParOf" srcId="{36402CCB-7CA8-43C3-94F9-1D618697C506}" destId="{E8D36EF9-C7AA-4F8F-A153-8B9B3D62B821}" srcOrd="2" destOrd="0" presId="urn:microsoft.com/office/officeart/2005/8/layout/hierarchy3"/>
    <dgm:cxn modelId="{47EC2AF7-2B33-4E24-B35B-0CB7311B611C}" type="presParOf" srcId="{36402CCB-7CA8-43C3-94F9-1D618697C506}" destId="{2C7A361F-2E31-47C6-A775-4E464A718241}" srcOrd="3" destOrd="0" presId="urn:microsoft.com/office/officeart/2005/8/layout/hierarchy3"/>
    <dgm:cxn modelId="{20334F9F-08AC-4949-B096-E971BAD6587E}" type="presParOf" srcId="{36402CCB-7CA8-43C3-94F9-1D618697C506}" destId="{C42790D9-A760-496E-B181-1ADE452BF02B}" srcOrd="4" destOrd="0" presId="urn:microsoft.com/office/officeart/2005/8/layout/hierarchy3"/>
    <dgm:cxn modelId="{B81FF588-47D9-4F3A-9A52-37199DD875BD}" type="presParOf" srcId="{36402CCB-7CA8-43C3-94F9-1D618697C506}" destId="{16879896-33B4-4950-AD46-DB0941F0EAE2}" srcOrd="5" destOrd="0" presId="urn:microsoft.com/office/officeart/2005/8/layout/hierarchy3"/>
    <dgm:cxn modelId="{FF4D505C-515A-46B2-BB24-C34B14F65F91}" type="presParOf" srcId="{4CE7C969-7F87-46D3-96A9-E695EDDEE252}" destId="{CCA91D42-F7F8-47FF-A578-93C3599E4AF1}" srcOrd="1" destOrd="0" presId="urn:microsoft.com/office/officeart/2005/8/layout/hierarchy3"/>
    <dgm:cxn modelId="{3D1BE904-2305-422E-9A6C-B9F132C624D8}" type="presParOf" srcId="{CCA91D42-F7F8-47FF-A578-93C3599E4AF1}" destId="{F52AC6C5-5375-484F-AE92-650EEEFFB40C}" srcOrd="0" destOrd="0" presId="urn:microsoft.com/office/officeart/2005/8/layout/hierarchy3"/>
    <dgm:cxn modelId="{45D99446-6EFD-49E7-AC7F-36EA77B5EEA4}" type="presParOf" srcId="{F52AC6C5-5375-484F-AE92-650EEEFFB40C}" destId="{EC15E65A-F9AA-4158-8AB6-6382C0793A9D}" srcOrd="0" destOrd="0" presId="urn:microsoft.com/office/officeart/2005/8/layout/hierarchy3"/>
    <dgm:cxn modelId="{75693899-DB02-457D-B21A-C1378F5BB389}" type="presParOf" srcId="{F52AC6C5-5375-484F-AE92-650EEEFFB40C}" destId="{66C6B9AA-3186-45B0-A04F-55CAF74F63F5}" srcOrd="1" destOrd="0" presId="urn:microsoft.com/office/officeart/2005/8/layout/hierarchy3"/>
    <dgm:cxn modelId="{EEABC840-BB35-4719-8630-586F900B0898}" type="presParOf" srcId="{CCA91D42-F7F8-47FF-A578-93C3599E4AF1}" destId="{0097E8E0-7D0F-4A02-A53C-5842752E1320}" srcOrd="1" destOrd="0" presId="urn:microsoft.com/office/officeart/2005/8/layout/hierarchy3"/>
    <dgm:cxn modelId="{45FE0965-08DE-403B-8DEA-DF4C8272D2C5}" type="presParOf" srcId="{0097E8E0-7D0F-4A02-A53C-5842752E1320}" destId="{8F5CE1EC-32B1-49B9-A4FB-20B002EAEE4A}" srcOrd="0" destOrd="0" presId="urn:microsoft.com/office/officeart/2005/8/layout/hierarchy3"/>
    <dgm:cxn modelId="{44AF239A-6A4C-444A-8A82-61C4DD06D138}" type="presParOf" srcId="{0097E8E0-7D0F-4A02-A53C-5842752E1320}" destId="{9EE38CCB-4166-424A-A968-9652A82BCE7D}" srcOrd="1" destOrd="0" presId="urn:microsoft.com/office/officeart/2005/8/layout/hierarchy3"/>
    <dgm:cxn modelId="{F5C43889-C926-48BD-91DF-FC9F61A0FABA}" type="presParOf" srcId="{0097E8E0-7D0F-4A02-A53C-5842752E1320}" destId="{2A145390-652F-47CA-B57D-72A7BB1494EC}" srcOrd="2" destOrd="0" presId="urn:microsoft.com/office/officeart/2005/8/layout/hierarchy3"/>
    <dgm:cxn modelId="{5F594661-3CBC-420E-A953-C156A3EC3CF6}" type="presParOf" srcId="{0097E8E0-7D0F-4A02-A53C-5842752E1320}" destId="{6005B1FF-FDE8-480C-92D0-25105BD7DA13}" srcOrd="3" destOrd="0" presId="urn:microsoft.com/office/officeart/2005/8/layout/hierarchy3"/>
    <dgm:cxn modelId="{D2C0BD89-FCB2-4F0C-8AD4-6834E2ACB8C8}" type="presParOf" srcId="{4CE7C969-7F87-46D3-96A9-E695EDDEE252}" destId="{F25DBC67-A352-4182-983E-A79197AE6BC2}" srcOrd="2" destOrd="0" presId="urn:microsoft.com/office/officeart/2005/8/layout/hierarchy3"/>
    <dgm:cxn modelId="{642BB1C1-55BB-4A64-9A89-D37208514C48}" type="presParOf" srcId="{F25DBC67-A352-4182-983E-A79197AE6BC2}" destId="{AD40A982-2972-40E1-8C29-8B782D85D848}" srcOrd="0" destOrd="0" presId="urn:microsoft.com/office/officeart/2005/8/layout/hierarchy3"/>
    <dgm:cxn modelId="{68D9D565-04A8-4593-A65A-7496FFC908CF}" type="presParOf" srcId="{AD40A982-2972-40E1-8C29-8B782D85D848}" destId="{79742EB0-923C-4943-B5A0-54CC0F66BD85}" srcOrd="0" destOrd="0" presId="urn:microsoft.com/office/officeart/2005/8/layout/hierarchy3"/>
    <dgm:cxn modelId="{4917B8A1-ECEF-4C56-85B2-604071FA4C1E}" type="presParOf" srcId="{AD40A982-2972-40E1-8C29-8B782D85D848}" destId="{B37B94FC-5B11-4DC0-A2B3-F7005C8AE6EC}" srcOrd="1" destOrd="0" presId="urn:microsoft.com/office/officeart/2005/8/layout/hierarchy3"/>
    <dgm:cxn modelId="{AF812FBE-A3DA-4733-9F24-B7717CAB224F}" type="presParOf" srcId="{F25DBC67-A352-4182-983E-A79197AE6BC2}" destId="{E091876A-394C-4189-8677-FE1ECD0B6655}" srcOrd="1" destOrd="0" presId="urn:microsoft.com/office/officeart/2005/8/layout/hierarchy3"/>
    <dgm:cxn modelId="{8183E7B1-CF25-4C95-A1FE-A8E7EDF89EEF}" type="presParOf" srcId="{E091876A-394C-4189-8677-FE1ECD0B6655}" destId="{EB7B7A04-E604-498B-ABB7-2E3ADC7DAF62}" srcOrd="0" destOrd="0" presId="urn:microsoft.com/office/officeart/2005/8/layout/hierarchy3"/>
    <dgm:cxn modelId="{22DD93B4-6EE4-4399-BE05-33804AB9863E}" type="presParOf" srcId="{E091876A-394C-4189-8677-FE1ECD0B6655}" destId="{AF7B7654-1DCC-4CFC-8B88-B27D450E7913}" srcOrd="1" destOrd="0" presId="urn:microsoft.com/office/officeart/2005/8/layout/hierarchy3"/>
    <dgm:cxn modelId="{82C56C64-B533-434A-8EA8-10F7251AFD83}" type="presParOf" srcId="{E091876A-394C-4189-8677-FE1ECD0B6655}" destId="{84B34A66-148C-4A85-AA9D-AD88B0F60EC6}" srcOrd="2" destOrd="0" presId="urn:microsoft.com/office/officeart/2005/8/layout/hierarchy3"/>
    <dgm:cxn modelId="{846741AE-4FC0-42B0-B033-DF593296118F}" type="presParOf" srcId="{E091876A-394C-4189-8677-FE1ECD0B6655}" destId="{A0E59B7F-BD61-471E-BF94-B71C92414165}" srcOrd="3" destOrd="0" presId="urn:microsoft.com/office/officeart/2005/8/layout/hierarchy3"/>
    <dgm:cxn modelId="{33A51110-2488-49F9-8E4E-34E0BFE3AC5E}" type="presParOf" srcId="{E091876A-394C-4189-8677-FE1ECD0B6655}" destId="{DEEDFBE4-9802-4187-94FE-58519B33EE55}" srcOrd="4" destOrd="0" presId="urn:microsoft.com/office/officeart/2005/8/layout/hierarchy3"/>
    <dgm:cxn modelId="{9C1125C4-DD24-419B-9E13-59AA847FE22D}" type="presParOf" srcId="{E091876A-394C-4189-8677-FE1ECD0B6655}" destId="{AE9349A2-4C19-442F-A95C-0385B22BED8F}" srcOrd="5" destOrd="0" presId="urn:microsoft.com/office/officeart/2005/8/layout/hierarchy3"/>
    <dgm:cxn modelId="{CF0D5421-D855-45F2-9268-3EFDC559CD2B}" type="presParOf" srcId="{4CE7C969-7F87-46D3-96A9-E695EDDEE252}" destId="{118D5CE4-B831-4E8A-B8DE-B769F2332945}" srcOrd="3" destOrd="0" presId="urn:microsoft.com/office/officeart/2005/8/layout/hierarchy3"/>
    <dgm:cxn modelId="{3D71C95F-CA0D-4452-820D-7DBACC2A8A74}" type="presParOf" srcId="{118D5CE4-B831-4E8A-B8DE-B769F2332945}" destId="{E55F6EB1-F0DC-4DBF-A67A-91EA9C093214}" srcOrd="0" destOrd="0" presId="urn:microsoft.com/office/officeart/2005/8/layout/hierarchy3"/>
    <dgm:cxn modelId="{DD67DF8B-157F-45BC-9833-D4450C9B136F}" type="presParOf" srcId="{E55F6EB1-F0DC-4DBF-A67A-91EA9C093214}" destId="{221E277F-9313-4F33-BE13-AEF5377AFA9F}" srcOrd="0" destOrd="0" presId="urn:microsoft.com/office/officeart/2005/8/layout/hierarchy3"/>
    <dgm:cxn modelId="{0C13C66E-F53C-40FF-A944-929A7AC3B93D}" type="presParOf" srcId="{E55F6EB1-F0DC-4DBF-A67A-91EA9C093214}" destId="{C05011D9-57C2-4733-BC99-AC565DE64048}" srcOrd="1" destOrd="0" presId="urn:microsoft.com/office/officeart/2005/8/layout/hierarchy3"/>
    <dgm:cxn modelId="{4A27EB34-31E5-4BF7-98AB-F6CA820627BC}" type="presParOf" srcId="{118D5CE4-B831-4E8A-B8DE-B769F2332945}" destId="{154CE585-A6B1-4946-B073-917879CABBD3}" srcOrd="1" destOrd="0" presId="urn:microsoft.com/office/officeart/2005/8/layout/hierarchy3"/>
    <dgm:cxn modelId="{77C6A525-AB1A-426E-B038-54AC12D4797A}" type="presParOf" srcId="{154CE585-A6B1-4946-B073-917879CABBD3}" destId="{9F9236EE-767A-4A64-B098-7ADD88FBCACD}" srcOrd="0" destOrd="0" presId="urn:microsoft.com/office/officeart/2005/8/layout/hierarchy3"/>
    <dgm:cxn modelId="{7D57D07A-6BD5-4978-8DC1-0CEFEA62448D}" type="presParOf" srcId="{154CE585-A6B1-4946-B073-917879CABBD3}" destId="{5ABE5F76-879B-46A2-84E9-D1B115888469}" srcOrd="1" destOrd="0" presId="urn:microsoft.com/office/officeart/2005/8/layout/hierarchy3"/>
    <dgm:cxn modelId="{1F079A43-E95D-49F2-B0F1-E7765D28930B}" type="presParOf" srcId="{154CE585-A6B1-4946-B073-917879CABBD3}" destId="{C0B6D369-D28B-48C8-86B6-C5F16804B606}" srcOrd="2" destOrd="0" presId="urn:microsoft.com/office/officeart/2005/8/layout/hierarchy3"/>
    <dgm:cxn modelId="{B49D9766-FFC6-40FC-A3E6-B2E827665D24}" type="presParOf" srcId="{154CE585-A6B1-4946-B073-917879CABBD3}" destId="{A9EE6D24-B469-4581-8FD9-B737A953373F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AFF599E-60B5-4110-B119-88F0D870754B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FD7449D6-BBBB-4E14-8EE6-1714923429C5}">
      <dgm:prSet phldrT="[Text]" custT="1"/>
      <dgm:spPr/>
      <dgm:t>
        <a:bodyPr/>
        <a:lstStyle/>
        <a:p>
          <a:pPr algn="ctr"/>
          <a:r>
            <a:rPr lang="en-US" sz="2000" b="0" dirty="0"/>
            <a:t>Benefits</a:t>
          </a:r>
        </a:p>
      </dgm:t>
    </dgm:pt>
    <dgm:pt modelId="{93941238-AFDC-450B-9CE2-E9601C74F042}" type="parTrans" cxnId="{61AD89DB-6E8E-41A0-8C09-CD89DD114725}">
      <dgm:prSet/>
      <dgm:spPr/>
      <dgm:t>
        <a:bodyPr/>
        <a:lstStyle/>
        <a:p>
          <a:endParaRPr lang="en-US" sz="2000"/>
        </a:p>
      </dgm:t>
    </dgm:pt>
    <dgm:pt modelId="{814A768B-6224-4363-9A32-BA19A9922907}" type="sibTrans" cxnId="{61AD89DB-6E8E-41A0-8C09-CD89DD114725}">
      <dgm:prSet/>
      <dgm:spPr/>
      <dgm:t>
        <a:bodyPr/>
        <a:lstStyle/>
        <a:p>
          <a:endParaRPr lang="en-US" sz="2000"/>
        </a:p>
      </dgm:t>
    </dgm:pt>
    <dgm:pt modelId="{93F9A705-6406-466D-8311-06296DBC3B46}">
      <dgm:prSet phldrT="[Text]" custT="1"/>
      <dgm:spPr/>
      <dgm:t>
        <a:bodyPr/>
        <a:lstStyle/>
        <a:p>
          <a:pPr algn="ctr"/>
          <a:r>
            <a:rPr lang="en-US" sz="2000" b="0" dirty="0"/>
            <a:t>Shortcoming</a:t>
          </a:r>
        </a:p>
      </dgm:t>
    </dgm:pt>
    <dgm:pt modelId="{2008D33A-8EC8-4EE1-9052-296CB8D45CB3}" type="parTrans" cxnId="{90ACBEC4-2BD0-4751-AB83-814A73C74663}">
      <dgm:prSet/>
      <dgm:spPr/>
      <dgm:t>
        <a:bodyPr/>
        <a:lstStyle/>
        <a:p>
          <a:endParaRPr lang="en-US" sz="2000"/>
        </a:p>
      </dgm:t>
    </dgm:pt>
    <dgm:pt modelId="{E0AE19A0-A408-416A-8647-E9A7A286A8E9}" type="sibTrans" cxnId="{90ACBEC4-2BD0-4751-AB83-814A73C74663}">
      <dgm:prSet/>
      <dgm:spPr/>
      <dgm:t>
        <a:bodyPr/>
        <a:lstStyle/>
        <a:p>
          <a:endParaRPr lang="en-US" sz="2000"/>
        </a:p>
      </dgm:t>
    </dgm:pt>
    <dgm:pt modelId="{134F0476-25D7-4573-A414-3A226DE7DFFC}">
      <dgm:prSet phldrT="[Text]"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US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rPr>
            <a:t>Overhung stress elimination</a:t>
          </a:r>
          <a:endParaRPr lang="en-US" sz="2000" b="0" dirty="0"/>
        </a:p>
      </dgm:t>
    </dgm:pt>
    <dgm:pt modelId="{7C6738BD-D67C-404C-ABC4-7260C693285E}" type="parTrans" cxnId="{2C2F7F8D-B2F2-407D-983A-783B4B46C3B4}">
      <dgm:prSet/>
      <dgm:spPr/>
      <dgm:t>
        <a:bodyPr/>
        <a:lstStyle/>
        <a:p>
          <a:endParaRPr lang="en-US" sz="2000"/>
        </a:p>
      </dgm:t>
    </dgm:pt>
    <dgm:pt modelId="{3241E16C-12B5-4CC4-958E-0DC941AEF4AB}" type="sibTrans" cxnId="{2C2F7F8D-B2F2-407D-983A-783B4B46C3B4}">
      <dgm:prSet/>
      <dgm:spPr/>
      <dgm:t>
        <a:bodyPr/>
        <a:lstStyle/>
        <a:p>
          <a:endParaRPr lang="en-US" sz="2000"/>
        </a:p>
      </dgm:t>
    </dgm:pt>
    <dgm:pt modelId="{BCAC9421-23C3-4863-AE88-281399B7DCE7}">
      <dgm:prSet phldrT="[Text]" custT="1"/>
      <dgm:spPr/>
      <dgm:t>
        <a:bodyPr/>
        <a:lstStyle/>
        <a:p>
          <a:pPr marL="228600" lvl="1" indent="0" algn="ctr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</a:pPr>
          <a:r>
            <a:rPr lang="en-US" sz="2000" b="0" kern="1200" dirty="0"/>
            <a:t>Conclusion</a:t>
          </a:r>
        </a:p>
      </dgm:t>
    </dgm:pt>
    <dgm:pt modelId="{FA753EA2-B4D9-49CB-B1D3-B93AA65C8A17}" type="parTrans" cxnId="{5D64642C-91E8-4FC3-B6D6-323EC57873F8}">
      <dgm:prSet/>
      <dgm:spPr/>
      <dgm:t>
        <a:bodyPr/>
        <a:lstStyle/>
        <a:p>
          <a:endParaRPr lang="en-US" sz="2000"/>
        </a:p>
      </dgm:t>
    </dgm:pt>
    <dgm:pt modelId="{E144BD31-67C3-436E-A647-9E3ED31221FC}" type="sibTrans" cxnId="{5D64642C-91E8-4FC3-B6D6-323EC57873F8}">
      <dgm:prSet/>
      <dgm:spPr/>
      <dgm:t>
        <a:bodyPr/>
        <a:lstStyle/>
        <a:p>
          <a:endParaRPr lang="en-US" sz="2000"/>
        </a:p>
      </dgm:t>
    </dgm:pt>
    <dgm:pt modelId="{F313FA61-4848-4826-BCEC-DD9DFC907898}">
      <dgm:prSet phldrT="[Text]"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US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rPr>
            <a:t>Will eliminate the failure probability</a:t>
          </a:r>
          <a:endParaRPr lang="en-US" sz="2000" b="0" dirty="0"/>
        </a:p>
      </dgm:t>
    </dgm:pt>
    <dgm:pt modelId="{2431F6BE-919E-44AB-8335-398A8CED54F2}" type="parTrans" cxnId="{09A44649-144C-4F02-BECC-BA583D341C23}">
      <dgm:prSet/>
      <dgm:spPr/>
      <dgm:t>
        <a:bodyPr/>
        <a:lstStyle/>
        <a:p>
          <a:endParaRPr lang="en-US"/>
        </a:p>
      </dgm:t>
    </dgm:pt>
    <dgm:pt modelId="{EA744408-6233-4978-9955-92C66C02D376}" type="sibTrans" cxnId="{09A44649-144C-4F02-BECC-BA583D341C23}">
      <dgm:prSet/>
      <dgm:spPr/>
      <dgm:t>
        <a:bodyPr/>
        <a:lstStyle/>
        <a:p>
          <a:endParaRPr lang="en-US"/>
        </a:p>
      </dgm:t>
    </dgm:pt>
    <dgm:pt modelId="{682AAA93-1FB7-4B81-910B-CC5A150730F2}">
      <dgm:prSet phldrT="[Text]" custT="1"/>
      <dgm:spPr/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2000" kern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+mn-cs"/>
            </a:rPr>
            <a:t>No accessibility for monitoring &amp; replacement</a:t>
          </a:r>
        </a:p>
      </dgm:t>
    </dgm:pt>
    <dgm:pt modelId="{02F423CB-51E2-44E5-832B-1B616B62A9BD}" type="parTrans" cxnId="{6DF14EA3-3F0C-46E3-B8C1-184B74AC83EA}">
      <dgm:prSet/>
      <dgm:spPr/>
      <dgm:t>
        <a:bodyPr/>
        <a:lstStyle/>
        <a:p>
          <a:endParaRPr lang="en-US"/>
        </a:p>
      </dgm:t>
    </dgm:pt>
    <dgm:pt modelId="{763E9A43-FE2B-4705-93BD-2022E0DC664B}" type="sibTrans" cxnId="{6DF14EA3-3F0C-46E3-B8C1-184B74AC83EA}">
      <dgm:prSet/>
      <dgm:spPr/>
      <dgm:t>
        <a:bodyPr/>
        <a:lstStyle/>
        <a:p>
          <a:endParaRPr lang="en-US"/>
        </a:p>
      </dgm:t>
    </dgm:pt>
    <dgm:pt modelId="{45B3C38F-B035-4AD7-A74F-0A42DE1F98AB}">
      <dgm:prSet custT="1"/>
      <dgm:spPr/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2000" kern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+mn-cs"/>
            </a:rPr>
            <a:t>New grating will be required</a:t>
          </a:r>
        </a:p>
      </dgm:t>
    </dgm:pt>
    <dgm:pt modelId="{B783C8DE-9B33-4D82-9863-6656E8B7CFE1}" type="parTrans" cxnId="{8E47061F-AE28-4392-9246-ACA2176C7347}">
      <dgm:prSet/>
      <dgm:spPr/>
      <dgm:t>
        <a:bodyPr/>
        <a:lstStyle/>
        <a:p>
          <a:endParaRPr lang="en-US"/>
        </a:p>
      </dgm:t>
    </dgm:pt>
    <dgm:pt modelId="{1501D027-1508-4C9C-8EFE-5802842A72EC}" type="sibTrans" cxnId="{8E47061F-AE28-4392-9246-ACA2176C7347}">
      <dgm:prSet/>
      <dgm:spPr/>
      <dgm:t>
        <a:bodyPr/>
        <a:lstStyle/>
        <a:p>
          <a:endParaRPr lang="en-US"/>
        </a:p>
      </dgm:t>
    </dgm:pt>
    <dgm:pt modelId="{D3BA04A8-41D1-4A99-AA91-B593AB88A066}">
      <dgm:prSet custT="1"/>
      <dgm:spPr/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2000" kern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+mn-cs"/>
            </a:rPr>
            <a:t>Operator exposed to high temperature area</a:t>
          </a:r>
        </a:p>
      </dgm:t>
    </dgm:pt>
    <dgm:pt modelId="{A3915753-0B3A-4040-9DEB-2864AD20478F}" type="parTrans" cxnId="{97143AED-E4C4-484D-BBE5-7C1732A77D85}">
      <dgm:prSet/>
      <dgm:spPr/>
      <dgm:t>
        <a:bodyPr/>
        <a:lstStyle/>
        <a:p>
          <a:endParaRPr lang="en-US"/>
        </a:p>
      </dgm:t>
    </dgm:pt>
    <dgm:pt modelId="{59758FAC-630F-4F32-A38B-23162A3B5D79}" type="sibTrans" cxnId="{97143AED-E4C4-484D-BBE5-7C1732A77D85}">
      <dgm:prSet/>
      <dgm:spPr/>
      <dgm:t>
        <a:bodyPr/>
        <a:lstStyle/>
        <a:p>
          <a:endParaRPr lang="en-US"/>
        </a:p>
      </dgm:t>
    </dgm:pt>
    <dgm:pt modelId="{9E463B14-10ED-401C-8CA9-921F132DA605}">
      <dgm:prSet phldrT="[Text]" custT="1"/>
      <dgm:spPr/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2000" kern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+mn-cs"/>
            </a:rPr>
            <a:t>Not feasible </a:t>
          </a:r>
        </a:p>
      </dgm:t>
    </dgm:pt>
    <dgm:pt modelId="{9E4573A6-F52E-4088-AC6D-17AB5CD3832D}" type="parTrans" cxnId="{229728EF-3D26-471E-AC4E-0502A6729740}">
      <dgm:prSet/>
      <dgm:spPr/>
      <dgm:t>
        <a:bodyPr/>
        <a:lstStyle/>
        <a:p>
          <a:endParaRPr lang="en-US"/>
        </a:p>
      </dgm:t>
    </dgm:pt>
    <dgm:pt modelId="{40A70A2F-ACA2-49E4-8470-4755AE5DBA0E}" type="sibTrans" cxnId="{229728EF-3D26-471E-AC4E-0502A6729740}">
      <dgm:prSet/>
      <dgm:spPr/>
      <dgm:t>
        <a:bodyPr/>
        <a:lstStyle/>
        <a:p>
          <a:endParaRPr lang="en-US"/>
        </a:p>
      </dgm:t>
    </dgm:pt>
    <dgm:pt modelId="{1BEE4A8E-C94E-4BB3-9780-40D4E01EC9E8}" type="pres">
      <dgm:prSet presAssocID="{9AFF599E-60B5-4110-B119-88F0D870754B}" presName="linear" presStyleCnt="0">
        <dgm:presLayoutVars>
          <dgm:animLvl val="lvl"/>
          <dgm:resizeHandles val="exact"/>
        </dgm:presLayoutVars>
      </dgm:prSet>
      <dgm:spPr/>
    </dgm:pt>
    <dgm:pt modelId="{F545B9BC-BD0E-4340-9D9F-088DC64AD64D}" type="pres">
      <dgm:prSet presAssocID="{FD7449D6-BBBB-4E14-8EE6-1714923429C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A978DF6-5E8B-4679-9EC7-AF19B8663AAC}" type="pres">
      <dgm:prSet presAssocID="{FD7449D6-BBBB-4E14-8EE6-1714923429C5}" presName="childText" presStyleLbl="revTx" presStyleIdx="0" presStyleCnt="3">
        <dgm:presLayoutVars>
          <dgm:bulletEnabled val="1"/>
        </dgm:presLayoutVars>
      </dgm:prSet>
      <dgm:spPr/>
    </dgm:pt>
    <dgm:pt modelId="{6C24B6C1-0DB9-4298-B7B0-41775276D3CF}" type="pres">
      <dgm:prSet presAssocID="{93F9A705-6406-466D-8311-06296DBC3B4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D6030EA-7182-4526-BFF3-5AC6F9E280D1}" type="pres">
      <dgm:prSet presAssocID="{93F9A705-6406-466D-8311-06296DBC3B46}" presName="childText" presStyleLbl="revTx" presStyleIdx="1" presStyleCnt="3">
        <dgm:presLayoutVars>
          <dgm:bulletEnabled val="1"/>
        </dgm:presLayoutVars>
      </dgm:prSet>
      <dgm:spPr/>
    </dgm:pt>
    <dgm:pt modelId="{D3DB6921-163B-41BC-8AD3-E4A4D94BC13D}" type="pres">
      <dgm:prSet presAssocID="{BCAC9421-23C3-4863-AE88-281399B7DCE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41DDC86-EBCB-4764-B87F-07A4B52524DE}" type="pres">
      <dgm:prSet presAssocID="{BCAC9421-23C3-4863-AE88-281399B7DCE7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C3104208-499F-487D-9393-6E0E04C7034B}" type="presOf" srcId="{9AFF599E-60B5-4110-B119-88F0D870754B}" destId="{1BEE4A8E-C94E-4BB3-9780-40D4E01EC9E8}" srcOrd="0" destOrd="0" presId="urn:microsoft.com/office/officeart/2005/8/layout/vList2"/>
    <dgm:cxn modelId="{12DA6C13-C10C-4A07-93B3-976934E9544C}" type="presOf" srcId="{45B3C38F-B035-4AD7-A74F-0A42DE1F98AB}" destId="{5D6030EA-7182-4526-BFF3-5AC6F9E280D1}" srcOrd="0" destOrd="1" presId="urn:microsoft.com/office/officeart/2005/8/layout/vList2"/>
    <dgm:cxn modelId="{83F34414-9D2D-40C9-9A2C-3BC519CB1347}" type="presOf" srcId="{F313FA61-4848-4826-BCEC-DD9DFC907898}" destId="{DA978DF6-5E8B-4679-9EC7-AF19B8663AAC}" srcOrd="0" destOrd="1" presId="urn:microsoft.com/office/officeart/2005/8/layout/vList2"/>
    <dgm:cxn modelId="{8E47061F-AE28-4392-9246-ACA2176C7347}" srcId="{93F9A705-6406-466D-8311-06296DBC3B46}" destId="{45B3C38F-B035-4AD7-A74F-0A42DE1F98AB}" srcOrd="1" destOrd="0" parTransId="{B783C8DE-9B33-4D82-9863-6656E8B7CFE1}" sibTransId="{1501D027-1508-4C9C-8EFE-5802842A72EC}"/>
    <dgm:cxn modelId="{712E0F2A-90AE-4026-A3B3-F6DDB2D5860C}" type="presOf" srcId="{BCAC9421-23C3-4863-AE88-281399B7DCE7}" destId="{D3DB6921-163B-41BC-8AD3-E4A4D94BC13D}" srcOrd="0" destOrd="0" presId="urn:microsoft.com/office/officeart/2005/8/layout/vList2"/>
    <dgm:cxn modelId="{5D64642C-91E8-4FC3-B6D6-323EC57873F8}" srcId="{9AFF599E-60B5-4110-B119-88F0D870754B}" destId="{BCAC9421-23C3-4863-AE88-281399B7DCE7}" srcOrd="2" destOrd="0" parTransId="{FA753EA2-B4D9-49CB-B1D3-B93AA65C8A17}" sibTransId="{E144BD31-67C3-436E-A647-9E3ED31221FC}"/>
    <dgm:cxn modelId="{2EAD462F-5033-4349-B309-F8340197EE6D}" type="presOf" srcId="{FD7449D6-BBBB-4E14-8EE6-1714923429C5}" destId="{F545B9BC-BD0E-4340-9D9F-088DC64AD64D}" srcOrd="0" destOrd="0" presId="urn:microsoft.com/office/officeart/2005/8/layout/vList2"/>
    <dgm:cxn modelId="{15A8BB3C-5D9F-40BA-A67A-72E8DEC5FE6E}" type="presOf" srcId="{9E463B14-10ED-401C-8CA9-921F132DA605}" destId="{441DDC86-EBCB-4764-B87F-07A4B52524DE}" srcOrd="0" destOrd="0" presId="urn:microsoft.com/office/officeart/2005/8/layout/vList2"/>
    <dgm:cxn modelId="{CF026D42-BD51-4F08-9FAD-299942AA0391}" type="presOf" srcId="{D3BA04A8-41D1-4A99-AA91-B593AB88A066}" destId="{5D6030EA-7182-4526-BFF3-5AC6F9E280D1}" srcOrd="0" destOrd="2" presId="urn:microsoft.com/office/officeart/2005/8/layout/vList2"/>
    <dgm:cxn modelId="{09A44649-144C-4F02-BECC-BA583D341C23}" srcId="{FD7449D6-BBBB-4E14-8EE6-1714923429C5}" destId="{F313FA61-4848-4826-BCEC-DD9DFC907898}" srcOrd="1" destOrd="0" parTransId="{2431F6BE-919E-44AB-8335-398A8CED54F2}" sibTransId="{EA744408-6233-4978-9955-92C66C02D376}"/>
    <dgm:cxn modelId="{6A32736F-CB67-4D5A-9A25-CBAA397023BB}" type="presOf" srcId="{134F0476-25D7-4573-A414-3A226DE7DFFC}" destId="{DA978DF6-5E8B-4679-9EC7-AF19B8663AAC}" srcOrd="0" destOrd="0" presId="urn:microsoft.com/office/officeart/2005/8/layout/vList2"/>
    <dgm:cxn modelId="{D995D48B-4272-4EE4-AF65-3DB5116075F4}" type="presOf" srcId="{682AAA93-1FB7-4B81-910B-CC5A150730F2}" destId="{5D6030EA-7182-4526-BFF3-5AC6F9E280D1}" srcOrd="0" destOrd="0" presId="urn:microsoft.com/office/officeart/2005/8/layout/vList2"/>
    <dgm:cxn modelId="{2C2F7F8D-B2F2-407D-983A-783B4B46C3B4}" srcId="{FD7449D6-BBBB-4E14-8EE6-1714923429C5}" destId="{134F0476-25D7-4573-A414-3A226DE7DFFC}" srcOrd="0" destOrd="0" parTransId="{7C6738BD-D67C-404C-ABC4-7260C693285E}" sibTransId="{3241E16C-12B5-4CC4-958E-0DC941AEF4AB}"/>
    <dgm:cxn modelId="{6DF14EA3-3F0C-46E3-B8C1-184B74AC83EA}" srcId="{93F9A705-6406-466D-8311-06296DBC3B46}" destId="{682AAA93-1FB7-4B81-910B-CC5A150730F2}" srcOrd="0" destOrd="0" parTransId="{02F423CB-51E2-44E5-832B-1B616B62A9BD}" sibTransId="{763E9A43-FE2B-4705-93BD-2022E0DC664B}"/>
    <dgm:cxn modelId="{C6555DC3-2830-46B1-8F1E-7680F8AC3EAD}" type="presOf" srcId="{93F9A705-6406-466D-8311-06296DBC3B46}" destId="{6C24B6C1-0DB9-4298-B7B0-41775276D3CF}" srcOrd="0" destOrd="0" presId="urn:microsoft.com/office/officeart/2005/8/layout/vList2"/>
    <dgm:cxn modelId="{90ACBEC4-2BD0-4751-AB83-814A73C74663}" srcId="{9AFF599E-60B5-4110-B119-88F0D870754B}" destId="{93F9A705-6406-466D-8311-06296DBC3B46}" srcOrd="1" destOrd="0" parTransId="{2008D33A-8EC8-4EE1-9052-296CB8D45CB3}" sibTransId="{E0AE19A0-A408-416A-8647-E9A7A286A8E9}"/>
    <dgm:cxn modelId="{97143AED-E4C4-484D-BBE5-7C1732A77D85}" srcId="{93F9A705-6406-466D-8311-06296DBC3B46}" destId="{D3BA04A8-41D1-4A99-AA91-B593AB88A066}" srcOrd="2" destOrd="0" parTransId="{A3915753-0B3A-4040-9DEB-2864AD20478F}" sibTransId="{59758FAC-630F-4F32-A38B-23162A3B5D79}"/>
    <dgm:cxn modelId="{229728EF-3D26-471E-AC4E-0502A6729740}" srcId="{BCAC9421-23C3-4863-AE88-281399B7DCE7}" destId="{9E463B14-10ED-401C-8CA9-921F132DA605}" srcOrd="0" destOrd="0" parTransId="{9E4573A6-F52E-4088-AC6D-17AB5CD3832D}" sibTransId="{40A70A2F-ACA2-49E4-8470-4755AE5DBA0E}"/>
    <dgm:cxn modelId="{61AD89DB-6E8E-41A0-8C09-CD89DD114725}" srcId="{9AFF599E-60B5-4110-B119-88F0D870754B}" destId="{FD7449D6-BBBB-4E14-8EE6-1714923429C5}" srcOrd="0" destOrd="0" parTransId="{93941238-AFDC-450B-9CE2-E9601C74F042}" sibTransId="{814A768B-6224-4363-9A32-BA19A9922907}"/>
    <dgm:cxn modelId="{B5964037-9C8E-459E-A018-D6C9F17B1523}" type="presParOf" srcId="{1BEE4A8E-C94E-4BB3-9780-40D4E01EC9E8}" destId="{F545B9BC-BD0E-4340-9D9F-088DC64AD64D}" srcOrd="0" destOrd="0" presId="urn:microsoft.com/office/officeart/2005/8/layout/vList2"/>
    <dgm:cxn modelId="{9E24566D-4F40-464C-B51A-F8D1F437B085}" type="presParOf" srcId="{1BEE4A8E-C94E-4BB3-9780-40D4E01EC9E8}" destId="{DA978DF6-5E8B-4679-9EC7-AF19B8663AAC}" srcOrd="1" destOrd="0" presId="urn:microsoft.com/office/officeart/2005/8/layout/vList2"/>
    <dgm:cxn modelId="{829CF29F-169F-4EAB-A2EC-A1EB48C6D839}" type="presParOf" srcId="{1BEE4A8E-C94E-4BB3-9780-40D4E01EC9E8}" destId="{6C24B6C1-0DB9-4298-B7B0-41775276D3CF}" srcOrd="2" destOrd="0" presId="urn:microsoft.com/office/officeart/2005/8/layout/vList2"/>
    <dgm:cxn modelId="{5251F529-76FB-4C38-BB9E-9B15BDFC7668}" type="presParOf" srcId="{1BEE4A8E-C94E-4BB3-9780-40D4E01EC9E8}" destId="{5D6030EA-7182-4526-BFF3-5AC6F9E280D1}" srcOrd="3" destOrd="0" presId="urn:microsoft.com/office/officeart/2005/8/layout/vList2"/>
    <dgm:cxn modelId="{40AFD84B-8047-4478-81CD-DA0950FCC781}" type="presParOf" srcId="{1BEE4A8E-C94E-4BB3-9780-40D4E01EC9E8}" destId="{D3DB6921-163B-41BC-8AD3-E4A4D94BC13D}" srcOrd="4" destOrd="0" presId="urn:microsoft.com/office/officeart/2005/8/layout/vList2"/>
    <dgm:cxn modelId="{892B43FF-8B34-4A1C-919F-830B9FD690E0}" type="presParOf" srcId="{1BEE4A8E-C94E-4BB3-9780-40D4E01EC9E8}" destId="{441DDC86-EBCB-4764-B87F-07A4B52524DE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AFF599E-60B5-4110-B119-88F0D870754B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FD7449D6-BBBB-4E14-8EE6-1714923429C5}">
      <dgm:prSet phldrT="[Text]" custT="1"/>
      <dgm:spPr/>
      <dgm:t>
        <a:bodyPr/>
        <a:lstStyle/>
        <a:p>
          <a:pPr algn="ctr"/>
          <a:r>
            <a:rPr lang="en-US" sz="2000" b="0" dirty="0"/>
            <a:t>Benefits</a:t>
          </a:r>
        </a:p>
      </dgm:t>
    </dgm:pt>
    <dgm:pt modelId="{93941238-AFDC-450B-9CE2-E9601C74F042}" type="parTrans" cxnId="{61AD89DB-6E8E-41A0-8C09-CD89DD114725}">
      <dgm:prSet/>
      <dgm:spPr/>
      <dgm:t>
        <a:bodyPr/>
        <a:lstStyle/>
        <a:p>
          <a:endParaRPr lang="en-US" sz="2000"/>
        </a:p>
      </dgm:t>
    </dgm:pt>
    <dgm:pt modelId="{814A768B-6224-4363-9A32-BA19A9922907}" type="sibTrans" cxnId="{61AD89DB-6E8E-41A0-8C09-CD89DD114725}">
      <dgm:prSet/>
      <dgm:spPr/>
      <dgm:t>
        <a:bodyPr/>
        <a:lstStyle/>
        <a:p>
          <a:endParaRPr lang="en-US" sz="2000"/>
        </a:p>
      </dgm:t>
    </dgm:pt>
    <dgm:pt modelId="{93F9A705-6406-466D-8311-06296DBC3B46}">
      <dgm:prSet phldrT="[Text]" custT="1"/>
      <dgm:spPr/>
      <dgm:t>
        <a:bodyPr/>
        <a:lstStyle/>
        <a:p>
          <a:pPr algn="ctr"/>
          <a:r>
            <a:rPr lang="en-US" sz="2000" b="0" dirty="0"/>
            <a:t>Shortcoming</a:t>
          </a:r>
        </a:p>
      </dgm:t>
    </dgm:pt>
    <dgm:pt modelId="{2008D33A-8EC8-4EE1-9052-296CB8D45CB3}" type="parTrans" cxnId="{90ACBEC4-2BD0-4751-AB83-814A73C74663}">
      <dgm:prSet/>
      <dgm:spPr/>
      <dgm:t>
        <a:bodyPr/>
        <a:lstStyle/>
        <a:p>
          <a:endParaRPr lang="en-US" sz="2000"/>
        </a:p>
      </dgm:t>
    </dgm:pt>
    <dgm:pt modelId="{E0AE19A0-A408-416A-8647-E9A7A286A8E9}" type="sibTrans" cxnId="{90ACBEC4-2BD0-4751-AB83-814A73C74663}">
      <dgm:prSet/>
      <dgm:spPr/>
      <dgm:t>
        <a:bodyPr/>
        <a:lstStyle/>
        <a:p>
          <a:endParaRPr lang="en-US" sz="2000"/>
        </a:p>
      </dgm:t>
    </dgm:pt>
    <dgm:pt modelId="{134F0476-25D7-4573-A414-3A226DE7DFFC}">
      <dgm:prSet phldrT="[Text]" custT="1"/>
      <dgm:spPr/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2000" kern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+mn-cs"/>
            </a:rPr>
            <a:t>Overhung stress reduction</a:t>
          </a:r>
        </a:p>
      </dgm:t>
    </dgm:pt>
    <dgm:pt modelId="{7C6738BD-D67C-404C-ABC4-7260C693285E}" type="parTrans" cxnId="{2C2F7F8D-B2F2-407D-983A-783B4B46C3B4}">
      <dgm:prSet/>
      <dgm:spPr/>
      <dgm:t>
        <a:bodyPr/>
        <a:lstStyle/>
        <a:p>
          <a:endParaRPr lang="en-US" sz="2000"/>
        </a:p>
      </dgm:t>
    </dgm:pt>
    <dgm:pt modelId="{3241E16C-12B5-4CC4-958E-0DC941AEF4AB}" type="sibTrans" cxnId="{2C2F7F8D-B2F2-407D-983A-783B4B46C3B4}">
      <dgm:prSet/>
      <dgm:spPr/>
      <dgm:t>
        <a:bodyPr/>
        <a:lstStyle/>
        <a:p>
          <a:endParaRPr lang="en-US" sz="2000"/>
        </a:p>
      </dgm:t>
    </dgm:pt>
    <dgm:pt modelId="{BCAC9421-23C3-4863-AE88-281399B7DCE7}">
      <dgm:prSet phldrT="[Text]" custT="1"/>
      <dgm:spPr/>
      <dgm:t>
        <a:bodyPr/>
        <a:lstStyle/>
        <a:p>
          <a:pPr marL="228600" lvl="1" indent="0" algn="ctr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</a:pPr>
          <a:r>
            <a:rPr lang="en-US" sz="2000" b="0" kern="1200" dirty="0"/>
            <a:t>Conclusion</a:t>
          </a:r>
        </a:p>
      </dgm:t>
    </dgm:pt>
    <dgm:pt modelId="{FA753EA2-B4D9-49CB-B1D3-B93AA65C8A17}" type="parTrans" cxnId="{5D64642C-91E8-4FC3-B6D6-323EC57873F8}">
      <dgm:prSet/>
      <dgm:spPr/>
      <dgm:t>
        <a:bodyPr/>
        <a:lstStyle/>
        <a:p>
          <a:endParaRPr lang="en-US" sz="2000"/>
        </a:p>
      </dgm:t>
    </dgm:pt>
    <dgm:pt modelId="{E144BD31-67C3-436E-A647-9E3ED31221FC}" type="sibTrans" cxnId="{5D64642C-91E8-4FC3-B6D6-323EC57873F8}">
      <dgm:prSet/>
      <dgm:spPr/>
      <dgm:t>
        <a:bodyPr/>
        <a:lstStyle/>
        <a:p>
          <a:endParaRPr lang="en-US" sz="2000"/>
        </a:p>
      </dgm:t>
    </dgm:pt>
    <dgm:pt modelId="{682AAA93-1FB7-4B81-910B-CC5A150730F2}">
      <dgm:prSet phldrT="[Text]" custT="1"/>
      <dgm:spPr/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2000" kern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rPr>
            <a:t>Requires replacement of inlet pipes</a:t>
          </a:r>
          <a:endParaRPr lang="en-US" sz="2000" kern="1200" dirty="0">
            <a:solidFill>
              <a:srgbClr val="000000"/>
            </a:solidFill>
            <a:latin typeface="Calibri" panose="020F0502020204030204" pitchFamily="34" charset="0"/>
            <a:ea typeface="Calibri" panose="020F0502020204030204" pitchFamily="34" charset="0"/>
            <a:cs typeface="+mn-cs"/>
          </a:endParaRPr>
        </a:p>
      </dgm:t>
    </dgm:pt>
    <dgm:pt modelId="{02F423CB-51E2-44E5-832B-1B616B62A9BD}" type="parTrans" cxnId="{6DF14EA3-3F0C-46E3-B8C1-184B74AC83EA}">
      <dgm:prSet/>
      <dgm:spPr/>
      <dgm:t>
        <a:bodyPr/>
        <a:lstStyle/>
        <a:p>
          <a:endParaRPr lang="en-US"/>
        </a:p>
      </dgm:t>
    </dgm:pt>
    <dgm:pt modelId="{763E9A43-FE2B-4705-93BD-2022E0DC664B}" type="sibTrans" cxnId="{6DF14EA3-3F0C-46E3-B8C1-184B74AC83EA}">
      <dgm:prSet/>
      <dgm:spPr/>
      <dgm:t>
        <a:bodyPr/>
        <a:lstStyle/>
        <a:p>
          <a:endParaRPr lang="en-US"/>
        </a:p>
      </dgm:t>
    </dgm:pt>
    <dgm:pt modelId="{9E463B14-10ED-401C-8CA9-921F132DA605}">
      <dgm:prSet phldrT="[Text]" custT="1"/>
      <dgm:spPr/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2000" kern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+mn-cs"/>
            </a:rPr>
            <a:t>Not feasible </a:t>
          </a:r>
        </a:p>
      </dgm:t>
    </dgm:pt>
    <dgm:pt modelId="{9E4573A6-F52E-4088-AC6D-17AB5CD3832D}" type="parTrans" cxnId="{229728EF-3D26-471E-AC4E-0502A6729740}">
      <dgm:prSet/>
      <dgm:spPr/>
      <dgm:t>
        <a:bodyPr/>
        <a:lstStyle/>
        <a:p>
          <a:endParaRPr lang="en-US"/>
        </a:p>
      </dgm:t>
    </dgm:pt>
    <dgm:pt modelId="{40A70A2F-ACA2-49E4-8470-4755AE5DBA0E}" type="sibTrans" cxnId="{229728EF-3D26-471E-AC4E-0502A6729740}">
      <dgm:prSet/>
      <dgm:spPr/>
      <dgm:t>
        <a:bodyPr/>
        <a:lstStyle/>
        <a:p>
          <a:endParaRPr lang="en-US"/>
        </a:p>
      </dgm:t>
    </dgm:pt>
    <dgm:pt modelId="{A7A1A238-AE33-4554-8F97-3A604EB3B115}">
      <dgm:prSet custT="1"/>
      <dgm:spPr/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2000" kern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+mn-cs"/>
            </a:rPr>
            <a:t>Will reduce the failure probability</a:t>
          </a:r>
        </a:p>
      </dgm:t>
    </dgm:pt>
    <dgm:pt modelId="{36881FDB-C2EA-4F13-A95D-2D50D733DD50}" type="parTrans" cxnId="{D8C57A9F-605A-4F29-8DB3-CA512D74FF59}">
      <dgm:prSet/>
      <dgm:spPr/>
      <dgm:t>
        <a:bodyPr/>
        <a:lstStyle/>
        <a:p>
          <a:endParaRPr lang="en-US"/>
        </a:p>
      </dgm:t>
    </dgm:pt>
    <dgm:pt modelId="{0C4A4383-9C6C-4C0D-AF4F-DF7B524DC198}" type="sibTrans" cxnId="{D8C57A9F-605A-4F29-8DB3-CA512D74FF59}">
      <dgm:prSet/>
      <dgm:spPr/>
      <dgm:t>
        <a:bodyPr/>
        <a:lstStyle/>
        <a:p>
          <a:endParaRPr lang="en-US"/>
        </a:p>
      </dgm:t>
    </dgm:pt>
    <dgm:pt modelId="{58E2E7C3-6870-4C62-9A43-7A4C6554C244}">
      <dgm:prSet custT="1"/>
      <dgm:spPr/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2000" kern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+mn-cs"/>
            </a:rPr>
            <a:t>Accessibility for replacement is a concern</a:t>
          </a:r>
        </a:p>
      </dgm:t>
    </dgm:pt>
    <dgm:pt modelId="{D1631386-ED70-4D71-BE72-B032DE4A98DC}" type="parTrans" cxnId="{777E4992-A8E5-4897-B9F2-0D14CC17063B}">
      <dgm:prSet/>
      <dgm:spPr/>
      <dgm:t>
        <a:bodyPr/>
        <a:lstStyle/>
        <a:p>
          <a:endParaRPr lang="en-US"/>
        </a:p>
      </dgm:t>
    </dgm:pt>
    <dgm:pt modelId="{F3637FD4-E42E-48B2-A9B5-AC4001BB681F}" type="sibTrans" cxnId="{777E4992-A8E5-4897-B9F2-0D14CC17063B}">
      <dgm:prSet/>
      <dgm:spPr/>
      <dgm:t>
        <a:bodyPr/>
        <a:lstStyle/>
        <a:p>
          <a:endParaRPr lang="en-US"/>
        </a:p>
      </dgm:t>
    </dgm:pt>
    <dgm:pt modelId="{1BEE4A8E-C94E-4BB3-9780-40D4E01EC9E8}" type="pres">
      <dgm:prSet presAssocID="{9AFF599E-60B5-4110-B119-88F0D870754B}" presName="linear" presStyleCnt="0">
        <dgm:presLayoutVars>
          <dgm:animLvl val="lvl"/>
          <dgm:resizeHandles val="exact"/>
        </dgm:presLayoutVars>
      </dgm:prSet>
      <dgm:spPr/>
    </dgm:pt>
    <dgm:pt modelId="{F545B9BC-BD0E-4340-9D9F-088DC64AD64D}" type="pres">
      <dgm:prSet presAssocID="{FD7449D6-BBBB-4E14-8EE6-1714923429C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A978DF6-5E8B-4679-9EC7-AF19B8663AAC}" type="pres">
      <dgm:prSet presAssocID="{FD7449D6-BBBB-4E14-8EE6-1714923429C5}" presName="childText" presStyleLbl="revTx" presStyleIdx="0" presStyleCnt="3" custScaleY="168928">
        <dgm:presLayoutVars>
          <dgm:bulletEnabled val="1"/>
        </dgm:presLayoutVars>
      </dgm:prSet>
      <dgm:spPr/>
    </dgm:pt>
    <dgm:pt modelId="{6C24B6C1-0DB9-4298-B7B0-41775276D3CF}" type="pres">
      <dgm:prSet presAssocID="{93F9A705-6406-466D-8311-06296DBC3B46}" presName="parentText" presStyleLbl="node1" presStyleIdx="1" presStyleCnt="3" custScaleY="83331">
        <dgm:presLayoutVars>
          <dgm:chMax val="0"/>
          <dgm:bulletEnabled val="1"/>
        </dgm:presLayoutVars>
      </dgm:prSet>
      <dgm:spPr/>
    </dgm:pt>
    <dgm:pt modelId="{5D6030EA-7182-4526-BFF3-5AC6F9E280D1}" type="pres">
      <dgm:prSet presAssocID="{93F9A705-6406-466D-8311-06296DBC3B46}" presName="childText" presStyleLbl="revTx" presStyleIdx="1" presStyleCnt="3" custScaleY="149705">
        <dgm:presLayoutVars>
          <dgm:bulletEnabled val="1"/>
        </dgm:presLayoutVars>
      </dgm:prSet>
      <dgm:spPr/>
    </dgm:pt>
    <dgm:pt modelId="{D3DB6921-163B-41BC-8AD3-E4A4D94BC13D}" type="pres">
      <dgm:prSet presAssocID="{BCAC9421-23C3-4863-AE88-281399B7DCE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41DDC86-EBCB-4764-B87F-07A4B52524DE}" type="pres">
      <dgm:prSet presAssocID="{BCAC9421-23C3-4863-AE88-281399B7DCE7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55D02901-8C17-46F6-A21D-E703023AC71C}" type="presOf" srcId="{A7A1A238-AE33-4554-8F97-3A604EB3B115}" destId="{DA978DF6-5E8B-4679-9EC7-AF19B8663AAC}" srcOrd="0" destOrd="1" presId="urn:microsoft.com/office/officeart/2005/8/layout/vList2"/>
    <dgm:cxn modelId="{C3104208-499F-487D-9393-6E0E04C7034B}" type="presOf" srcId="{9AFF599E-60B5-4110-B119-88F0D870754B}" destId="{1BEE4A8E-C94E-4BB3-9780-40D4E01EC9E8}" srcOrd="0" destOrd="0" presId="urn:microsoft.com/office/officeart/2005/8/layout/vList2"/>
    <dgm:cxn modelId="{712E0F2A-90AE-4026-A3B3-F6DDB2D5860C}" type="presOf" srcId="{BCAC9421-23C3-4863-AE88-281399B7DCE7}" destId="{D3DB6921-163B-41BC-8AD3-E4A4D94BC13D}" srcOrd="0" destOrd="0" presId="urn:microsoft.com/office/officeart/2005/8/layout/vList2"/>
    <dgm:cxn modelId="{5D64642C-91E8-4FC3-B6D6-323EC57873F8}" srcId="{9AFF599E-60B5-4110-B119-88F0D870754B}" destId="{BCAC9421-23C3-4863-AE88-281399B7DCE7}" srcOrd="2" destOrd="0" parTransId="{FA753EA2-B4D9-49CB-B1D3-B93AA65C8A17}" sibTransId="{E144BD31-67C3-436E-A647-9E3ED31221FC}"/>
    <dgm:cxn modelId="{2EAD462F-5033-4349-B309-F8340197EE6D}" type="presOf" srcId="{FD7449D6-BBBB-4E14-8EE6-1714923429C5}" destId="{F545B9BC-BD0E-4340-9D9F-088DC64AD64D}" srcOrd="0" destOrd="0" presId="urn:microsoft.com/office/officeart/2005/8/layout/vList2"/>
    <dgm:cxn modelId="{15A8BB3C-5D9F-40BA-A67A-72E8DEC5FE6E}" type="presOf" srcId="{9E463B14-10ED-401C-8CA9-921F132DA605}" destId="{441DDC86-EBCB-4764-B87F-07A4B52524DE}" srcOrd="0" destOrd="0" presId="urn:microsoft.com/office/officeart/2005/8/layout/vList2"/>
    <dgm:cxn modelId="{6A32736F-CB67-4D5A-9A25-CBAA397023BB}" type="presOf" srcId="{134F0476-25D7-4573-A414-3A226DE7DFFC}" destId="{DA978DF6-5E8B-4679-9EC7-AF19B8663AAC}" srcOrd="0" destOrd="0" presId="urn:microsoft.com/office/officeart/2005/8/layout/vList2"/>
    <dgm:cxn modelId="{ABC2697D-C550-4849-8CAF-E3EE6F4D57AB}" type="presOf" srcId="{58E2E7C3-6870-4C62-9A43-7A4C6554C244}" destId="{5D6030EA-7182-4526-BFF3-5AC6F9E280D1}" srcOrd="0" destOrd="1" presId="urn:microsoft.com/office/officeart/2005/8/layout/vList2"/>
    <dgm:cxn modelId="{D995D48B-4272-4EE4-AF65-3DB5116075F4}" type="presOf" srcId="{682AAA93-1FB7-4B81-910B-CC5A150730F2}" destId="{5D6030EA-7182-4526-BFF3-5AC6F9E280D1}" srcOrd="0" destOrd="0" presId="urn:microsoft.com/office/officeart/2005/8/layout/vList2"/>
    <dgm:cxn modelId="{2C2F7F8D-B2F2-407D-983A-783B4B46C3B4}" srcId="{FD7449D6-BBBB-4E14-8EE6-1714923429C5}" destId="{134F0476-25D7-4573-A414-3A226DE7DFFC}" srcOrd="0" destOrd="0" parTransId="{7C6738BD-D67C-404C-ABC4-7260C693285E}" sibTransId="{3241E16C-12B5-4CC4-958E-0DC941AEF4AB}"/>
    <dgm:cxn modelId="{777E4992-A8E5-4897-B9F2-0D14CC17063B}" srcId="{93F9A705-6406-466D-8311-06296DBC3B46}" destId="{58E2E7C3-6870-4C62-9A43-7A4C6554C244}" srcOrd="1" destOrd="0" parTransId="{D1631386-ED70-4D71-BE72-B032DE4A98DC}" sibTransId="{F3637FD4-E42E-48B2-A9B5-AC4001BB681F}"/>
    <dgm:cxn modelId="{6DF14EA3-3F0C-46E3-B8C1-184B74AC83EA}" srcId="{93F9A705-6406-466D-8311-06296DBC3B46}" destId="{682AAA93-1FB7-4B81-910B-CC5A150730F2}" srcOrd="0" destOrd="0" parTransId="{02F423CB-51E2-44E5-832B-1B616B62A9BD}" sibTransId="{763E9A43-FE2B-4705-93BD-2022E0DC664B}"/>
    <dgm:cxn modelId="{C6555DC3-2830-46B1-8F1E-7680F8AC3EAD}" type="presOf" srcId="{93F9A705-6406-466D-8311-06296DBC3B46}" destId="{6C24B6C1-0DB9-4298-B7B0-41775276D3CF}" srcOrd="0" destOrd="0" presId="urn:microsoft.com/office/officeart/2005/8/layout/vList2"/>
    <dgm:cxn modelId="{90ACBEC4-2BD0-4751-AB83-814A73C74663}" srcId="{9AFF599E-60B5-4110-B119-88F0D870754B}" destId="{93F9A705-6406-466D-8311-06296DBC3B46}" srcOrd="1" destOrd="0" parTransId="{2008D33A-8EC8-4EE1-9052-296CB8D45CB3}" sibTransId="{E0AE19A0-A408-416A-8647-E9A7A286A8E9}"/>
    <dgm:cxn modelId="{229728EF-3D26-471E-AC4E-0502A6729740}" srcId="{BCAC9421-23C3-4863-AE88-281399B7DCE7}" destId="{9E463B14-10ED-401C-8CA9-921F132DA605}" srcOrd="0" destOrd="0" parTransId="{9E4573A6-F52E-4088-AC6D-17AB5CD3832D}" sibTransId="{40A70A2F-ACA2-49E4-8470-4755AE5DBA0E}"/>
    <dgm:cxn modelId="{61AD89DB-6E8E-41A0-8C09-CD89DD114725}" srcId="{9AFF599E-60B5-4110-B119-88F0D870754B}" destId="{FD7449D6-BBBB-4E14-8EE6-1714923429C5}" srcOrd="0" destOrd="0" parTransId="{93941238-AFDC-450B-9CE2-E9601C74F042}" sibTransId="{814A768B-6224-4363-9A32-BA19A9922907}"/>
    <dgm:cxn modelId="{D8C57A9F-605A-4F29-8DB3-CA512D74FF59}" srcId="{FD7449D6-BBBB-4E14-8EE6-1714923429C5}" destId="{A7A1A238-AE33-4554-8F97-3A604EB3B115}" srcOrd="1" destOrd="0" parTransId="{36881FDB-C2EA-4F13-A95D-2D50D733DD50}" sibTransId="{0C4A4383-9C6C-4C0D-AF4F-DF7B524DC198}"/>
    <dgm:cxn modelId="{B5964037-9C8E-459E-A018-D6C9F17B1523}" type="presParOf" srcId="{1BEE4A8E-C94E-4BB3-9780-40D4E01EC9E8}" destId="{F545B9BC-BD0E-4340-9D9F-088DC64AD64D}" srcOrd="0" destOrd="0" presId="urn:microsoft.com/office/officeart/2005/8/layout/vList2"/>
    <dgm:cxn modelId="{9E24566D-4F40-464C-B51A-F8D1F437B085}" type="presParOf" srcId="{1BEE4A8E-C94E-4BB3-9780-40D4E01EC9E8}" destId="{DA978DF6-5E8B-4679-9EC7-AF19B8663AAC}" srcOrd="1" destOrd="0" presId="urn:microsoft.com/office/officeart/2005/8/layout/vList2"/>
    <dgm:cxn modelId="{829CF29F-169F-4EAB-A2EC-A1EB48C6D839}" type="presParOf" srcId="{1BEE4A8E-C94E-4BB3-9780-40D4E01EC9E8}" destId="{6C24B6C1-0DB9-4298-B7B0-41775276D3CF}" srcOrd="2" destOrd="0" presId="urn:microsoft.com/office/officeart/2005/8/layout/vList2"/>
    <dgm:cxn modelId="{5251F529-76FB-4C38-BB9E-9B15BDFC7668}" type="presParOf" srcId="{1BEE4A8E-C94E-4BB3-9780-40D4E01EC9E8}" destId="{5D6030EA-7182-4526-BFF3-5AC6F9E280D1}" srcOrd="3" destOrd="0" presId="urn:microsoft.com/office/officeart/2005/8/layout/vList2"/>
    <dgm:cxn modelId="{40AFD84B-8047-4478-81CD-DA0950FCC781}" type="presParOf" srcId="{1BEE4A8E-C94E-4BB3-9780-40D4E01EC9E8}" destId="{D3DB6921-163B-41BC-8AD3-E4A4D94BC13D}" srcOrd="4" destOrd="0" presId="urn:microsoft.com/office/officeart/2005/8/layout/vList2"/>
    <dgm:cxn modelId="{892B43FF-8B34-4A1C-919F-830B9FD690E0}" type="presParOf" srcId="{1BEE4A8E-C94E-4BB3-9780-40D4E01EC9E8}" destId="{441DDC86-EBCB-4764-B87F-07A4B52524DE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AFF599E-60B5-4110-B119-88F0D870754B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FD7449D6-BBBB-4E14-8EE6-1714923429C5}">
      <dgm:prSet phldrT="[Text]" custT="1"/>
      <dgm:spPr/>
      <dgm:t>
        <a:bodyPr/>
        <a:lstStyle/>
        <a:p>
          <a:pPr algn="ctr"/>
          <a:r>
            <a:rPr lang="en-US" sz="2000" b="0" dirty="0"/>
            <a:t>Benefits</a:t>
          </a:r>
        </a:p>
      </dgm:t>
    </dgm:pt>
    <dgm:pt modelId="{93941238-AFDC-450B-9CE2-E9601C74F042}" type="parTrans" cxnId="{61AD89DB-6E8E-41A0-8C09-CD89DD114725}">
      <dgm:prSet/>
      <dgm:spPr/>
      <dgm:t>
        <a:bodyPr/>
        <a:lstStyle/>
        <a:p>
          <a:endParaRPr lang="en-US" sz="2000"/>
        </a:p>
      </dgm:t>
    </dgm:pt>
    <dgm:pt modelId="{814A768B-6224-4363-9A32-BA19A9922907}" type="sibTrans" cxnId="{61AD89DB-6E8E-41A0-8C09-CD89DD114725}">
      <dgm:prSet/>
      <dgm:spPr/>
      <dgm:t>
        <a:bodyPr/>
        <a:lstStyle/>
        <a:p>
          <a:endParaRPr lang="en-US" sz="2000"/>
        </a:p>
      </dgm:t>
    </dgm:pt>
    <dgm:pt modelId="{93F9A705-6406-466D-8311-06296DBC3B46}">
      <dgm:prSet phldrT="[Text]" custT="1"/>
      <dgm:spPr/>
      <dgm:t>
        <a:bodyPr/>
        <a:lstStyle/>
        <a:p>
          <a:pPr algn="ctr"/>
          <a:r>
            <a:rPr lang="en-US" sz="2000" b="0" dirty="0"/>
            <a:t>Shortcoming</a:t>
          </a:r>
        </a:p>
      </dgm:t>
    </dgm:pt>
    <dgm:pt modelId="{2008D33A-8EC8-4EE1-9052-296CB8D45CB3}" type="parTrans" cxnId="{90ACBEC4-2BD0-4751-AB83-814A73C74663}">
      <dgm:prSet/>
      <dgm:spPr/>
      <dgm:t>
        <a:bodyPr/>
        <a:lstStyle/>
        <a:p>
          <a:endParaRPr lang="en-US" sz="2000"/>
        </a:p>
      </dgm:t>
    </dgm:pt>
    <dgm:pt modelId="{E0AE19A0-A408-416A-8647-E9A7A286A8E9}" type="sibTrans" cxnId="{90ACBEC4-2BD0-4751-AB83-814A73C74663}">
      <dgm:prSet/>
      <dgm:spPr/>
      <dgm:t>
        <a:bodyPr/>
        <a:lstStyle/>
        <a:p>
          <a:endParaRPr lang="en-US" sz="2000"/>
        </a:p>
      </dgm:t>
    </dgm:pt>
    <dgm:pt modelId="{134F0476-25D7-4573-A414-3A226DE7DFFC}">
      <dgm:prSet phldrT="[Text]"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US" sz="2000" kern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+mn-cs"/>
            </a:rPr>
            <a:t>Free movement will minimize the stresses on the socket weld joint</a:t>
          </a:r>
        </a:p>
      </dgm:t>
    </dgm:pt>
    <dgm:pt modelId="{7C6738BD-D67C-404C-ABC4-7260C693285E}" type="parTrans" cxnId="{2C2F7F8D-B2F2-407D-983A-783B4B46C3B4}">
      <dgm:prSet/>
      <dgm:spPr/>
      <dgm:t>
        <a:bodyPr/>
        <a:lstStyle/>
        <a:p>
          <a:endParaRPr lang="en-US" sz="2000"/>
        </a:p>
      </dgm:t>
    </dgm:pt>
    <dgm:pt modelId="{3241E16C-12B5-4CC4-958E-0DC941AEF4AB}" type="sibTrans" cxnId="{2C2F7F8D-B2F2-407D-983A-783B4B46C3B4}">
      <dgm:prSet/>
      <dgm:spPr/>
      <dgm:t>
        <a:bodyPr/>
        <a:lstStyle/>
        <a:p>
          <a:endParaRPr lang="en-US" sz="2000"/>
        </a:p>
      </dgm:t>
    </dgm:pt>
    <dgm:pt modelId="{BCAC9421-23C3-4863-AE88-281399B7DCE7}">
      <dgm:prSet phldrT="[Text]" custT="1"/>
      <dgm:spPr/>
      <dgm:t>
        <a:bodyPr/>
        <a:lstStyle/>
        <a:p>
          <a:pPr marL="228600" lvl="1" indent="0" algn="ctr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</a:pPr>
          <a:r>
            <a:rPr lang="en-US" sz="2000" b="0" kern="1200" dirty="0"/>
            <a:t>Conclusion</a:t>
          </a:r>
        </a:p>
      </dgm:t>
    </dgm:pt>
    <dgm:pt modelId="{FA753EA2-B4D9-49CB-B1D3-B93AA65C8A17}" type="parTrans" cxnId="{5D64642C-91E8-4FC3-B6D6-323EC57873F8}">
      <dgm:prSet/>
      <dgm:spPr/>
      <dgm:t>
        <a:bodyPr/>
        <a:lstStyle/>
        <a:p>
          <a:endParaRPr lang="en-US" sz="2000"/>
        </a:p>
      </dgm:t>
    </dgm:pt>
    <dgm:pt modelId="{E144BD31-67C3-436E-A647-9E3ED31221FC}" type="sibTrans" cxnId="{5D64642C-91E8-4FC3-B6D6-323EC57873F8}">
      <dgm:prSet/>
      <dgm:spPr/>
      <dgm:t>
        <a:bodyPr/>
        <a:lstStyle/>
        <a:p>
          <a:endParaRPr lang="en-US" sz="2000"/>
        </a:p>
      </dgm:t>
    </dgm:pt>
    <dgm:pt modelId="{682AAA93-1FB7-4B81-910B-CC5A150730F2}">
      <dgm:prSet phldrT="[Text]" custT="1"/>
      <dgm:spPr/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2000" kern="1200" dirty="0">
              <a:solidFill>
                <a:srgbClr val="000000"/>
              </a:solidFill>
              <a:latin typeface="Calibri" panose="020F0502020204030204" pitchFamily="34" charset="0"/>
            </a:rPr>
            <a:t>Weld joint stress on the socket joint still exist but will be reduced</a:t>
          </a:r>
          <a:endParaRPr lang="en-US" sz="2000" kern="1200" dirty="0">
            <a:solidFill>
              <a:srgbClr val="000000"/>
            </a:solidFill>
            <a:latin typeface="Calibri" panose="020F0502020204030204" pitchFamily="34" charset="0"/>
            <a:ea typeface="Calibri" panose="020F0502020204030204" pitchFamily="34" charset="0"/>
            <a:cs typeface="+mn-cs"/>
          </a:endParaRPr>
        </a:p>
      </dgm:t>
    </dgm:pt>
    <dgm:pt modelId="{02F423CB-51E2-44E5-832B-1B616B62A9BD}" type="parTrans" cxnId="{6DF14EA3-3F0C-46E3-B8C1-184B74AC83EA}">
      <dgm:prSet/>
      <dgm:spPr/>
      <dgm:t>
        <a:bodyPr/>
        <a:lstStyle/>
        <a:p>
          <a:endParaRPr lang="en-US"/>
        </a:p>
      </dgm:t>
    </dgm:pt>
    <dgm:pt modelId="{763E9A43-FE2B-4705-93BD-2022E0DC664B}" type="sibTrans" cxnId="{6DF14EA3-3F0C-46E3-B8C1-184B74AC83EA}">
      <dgm:prSet/>
      <dgm:spPr/>
      <dgm:t>
        <a:bodyPr/>
        <a:lstStyle/>
        <a:p>
          <a:endParaRPr lang="en-US"/>
        </a:p>
      </dgm:t>
    </dgm:pt>
    <dgm:pt modelId="{9E463B14-10ED-401C-8CA9-921F132DA605}">
      <dgm:prSet phldrT="[Text]" custT="1"/>
      <dgm:spPr/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2000" b="1" kern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+mn-cs"/>
            </a:rPr>
            <a:t>Selected option</a:t>
          </a:r>
        </a:p>
      </dgm:t>
    </dgm:pt>
    <dgm:pt modelId="{9E4573A6-F52E-4088-AC6D-17AB5CD3832D}" type="parTrans" cxnId="{229728EF-3D26-471E-AC4E-0502A6729740}">
      <dgm:prSet/>
      <dgm:spPr/>
      <dgm:t>
        <a:bodyPr/>
        <a:lstStyle/>
        <a:p>
          <a:endParaRPr lang="en-US"/>
        </a:p>
      </dgm:t>
    </dgm:pt>
    <dgm:pt modelId="{40A70A2F-ACA2-49E4-8470-4755AE5DBA0E}" type="sibTrans" cxnId="{229728EF-3D26-471E-AC4E-0502A6729740}">
      <dgm:prSet/>
      <dgm:spPr/>
      <dgm:t>
        <a:bodyPr/>
        <a:lstStyle/>
        <a:p>
          <a:endParaRPr lang="en-US"/>
        </a:p>
      </dgm:t>
    </dgm:pt>
    <dgm:pt modelId="{BD871919-0AC2-46E8-9719-65B4FAF0D7AC}">
      <dgm:prSet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US" sz="2000" kern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+mn-cs"/>
            </a:rPr>
            <a:t>Immediate solution without major modifications</a:t>
          </a:r>
        </a:p>
      </dgm:t>
    </dgm:pt>
    <dgm:pt modelId="{40D2575B-5A60-40AB-A9F1-8F7C637C4E15}" type="parTrans" cxnId="{8CB414AD-ED09-4D61-928C-771B1F489803}">
      <dgm:prSet/>
      <dgm:spPr/>
      <dgm:t>
        <a:bodyPr/>
        <a:lstStyle/>
        <a:p>
          <a:endParaRPr lang="en-US"/>
        </a:p>
      </dgm:t>
    </dgm:pt>
    <dgm:pt modelId="{4BBBB196-0290-485D-A1BE-4C61992B8E50}" type="sibTrans" cxnId="{8CB414AD-ED09-4D61-928C-771B1F489803}">
      <dgm:prSet/>
      <dgm:spPr/>
      <dgm:t>
        <a:bodyPr/>
        <a:lstStyle/>
        <a:p>
          <a:endParaRPr lang="en-US"/>
        </a:p>
      </dgm:t>
    </dgm:pt>
    <dgm:pt modelId="{8CDE1FB7-239C-4308-ABEC-2F57B64847D1}">
      <dgm:prSet phldrT="[Text]" custT="1"/>
      <dgm:spPr/>
      <dgm:t>
        <a:bodyPr/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2000" kern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+mn-cs"/>
            </a:rPr>
            <a:t>Verified with Spring Support consultant </a:t>
          </a:r>
        </a:p>
      </dgm:t>
    </dgm:pt>
    <dgm:pt modelId="{D54723D3-AFB3-489B-91DF-C808859A0508}" type="parTrans" cxnId="{818F936A-B2B0-4DD7-8CB4-F08D378B64A9}">
      <dgm:prSet/>
      <dgm:spPr/>
      <dgm:t>
        <a:bodyPr/>
        <a:lstStyle/>
        <a:p>
          <a:endParaRPr lang="en-US"/>
        </a:p>
      </dgm:t>
    </dgm:pt>
    <dgm:pt modelId="{056F13EF-35A4-4DBA-B62D-0B3D074B2403}" type="sibTrans" cxnId="{818F936A-B2B0-4DD7-8CB4-F08D378B64A9}">
      <dgm:prSet/>
      <dgm:spPr/>
      <dgm:t>
        <a:bodyPr/>
        <a:lstStyle/>
        <a:p>
          <a:endParaRPr lang="en-US"/>
        </a:p>
      </dgm:t>
    </dgm:pt>
    <dgm:pt modelId="{1BEE4A8E-C94E-4BB3-9780-40D4E01EC9E8}" type="pres">
      <dgm:prSet presAssocID="{9AFF599E-60B5-4110-B119-88F0D870754B}" presName="linear" presStyleCnt="0">
        <dgm:presLayoutVars>
          <dgm:animLvl val="lvl"/>
          <dgm:resizeHandles val="exact"/>
        </dgm:presLayoutVars>
      </dgm:prSet>
      <dgm:spPr/>
    </dgm:pt>
    <dgm:pt modelId="{F545B9BC-BD0E-4340-9D9F-088DC64AD64D}" type="pres">
      <dgm:prSet presAssocID="{FD7449D6-BBBB-4E14-8EE6-1714923429C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A978DF6-5E8B-4679-9EC7-AF19B8663AAC}" type="pres">
      <dgm:prSet presAssocID="{FD7449D6-BBBB-4E14-8EE6-1714923429C5}" presName="childText" presStyleLbl="revTx" presStyleIdx="0" presStyleCnt="3">
        <dgm:presLayoutVars>
          <dgm:bulletEnabled val="1"/>
        </dgm:presLayoutVars>
      </dgm:prSet>
      <dgm:spPr/>
    </dgm:pt>
    <dgm:pt modelId="{6C24B6C1-0DB9-4298-B7B0-41775276D3CF}" type="pres">
      <dgm:prSet presAssocID="{93F9A705-6406-466D-8311-06296DBC3B4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D6030EA-7182-4526-BFF3-5AC6F9E280D1}" type="pres">
      <dgm:prSet presAssocID="{93F9A705-6406-466D-8311-06296DBC3B46}" presName="childText" presStyleLbl="revTx" presStyleIdx="1" presStyleCnt="3">
        <dgm:presLayoutVars>
          <dgm:bulletEnabled val="1"/>
        </dgm:presLayoutVars>
      </dgm:prSet>
      <dgm:spPr/>
    </dgm:pt>
    <dgm:pt modelId="{D3DB6921-163B-41BC-8AD3-E4A4D94BC13D}" type="pres">
      <dgm:prSet presAssocID="{BCAC9421-23C3-4863-AE88-281399B7DCE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41DDC86-EBCB-4764-B87F-07A4B52524DE}" type="pres">
      <dgm:prSet presAssocID="{BCAC9421-23C3-4863-AE88-281399B7DCE7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C3104208-499F-487D-9393-6E0E04C7034B}" type="presOf" srcId="{9AFF599E-60B5-4110-B119-88F0D870754B}" destId="{1BEE4A8E-C94E-4BB3-9780-40D4E01EC9E8}" srcOrd="0" destOrd="0" presId="urn:microsoft.com/office/officeart/2005/8/layout/vList2"/>
    <dgm:cxn modelId="{712E0F2A-90AE-4026-A3B3-F6DDB2D5860C}" type="presOf" srcId="{BCAC9421-23C3-4863-AE88-281399B7DCE7}" destId="{D3DB6921-163B-41BC-8AD3-E4A4D94BC13D}" srcOrd="0" destOrd="0" presId="urn:microsoft.com/office/officeart/2005/8/layout/vList2"/>
    <dgm:cxn modelId="{5D64642C-91E8-4FC3-B6D6-323EC57873F8}" srcId="{9AFF599E-60B5-4110-B119-88F0D870754B}" destId="{BCAC9421-23C3-4863-AE88-281399B7DCE7}" srcOrd="2" destOrd="0" parTransId="{FA753EA2-B4D9-49CB-B1D3-B93AA65C8A17}" sibTransId="{E144BD31-67C3-436E-A647-9E3ED31221FC}"/>
    <dgm:cxn modelId="{2EAD462F-5033-4349-B309-F8340197EE6D}" type="presOf" srcId="{FD7449D6-BBBB-4E14-8EE6-1714923429C5}" destId="{F545B9BC-BD0E-4340-9D9F-088DC64AD64D}" srcOrd="0" destOrd="0" presId="urn:microsoft.com/office/officeart/2005/8/layout/vList2"/>
    <dgm:cxn modelId="{15A8BB3C-5D9F-40BA-A67A-72E8DEC5FE6E}" type="presOf" srcId="{9E463B14-10ED-401C-8CA9-921F132DA605}" destId="{441DDC86-EBCB-4764-B87F-07A4B52524DE}" srcOrd="0" destOrd="0" presId="urn:microsoft.com/office/officeart/2005/8/layout/vList2"/>
    <dgm:cxn modelId="{818F936A-B2B0-4DD7-8CB4-F08D378B64A9}" srcId="{BCAC9421-23C3-4863-AE88-281399B7DCE7}" destId="{8CDE1FB7-239C-4308-ABEC-2F57B64847D1}" srcOrd="1" destOrd="0" parTransId="{D54723D3-AFB3-489B-91DF-C808859A0508}" sibTransId="{056F13EF-35A4-4DBA-B62D-0B3D074B2403}"/>
    <dgm:cxn modelId="{6A32736F-CB67-4D5A-9A25-CBAA397023BB}" type="presOf" srcId="{134F0476-25D7-4573-A414-3A226DE7DFFC}" destId="{DA978DF6-5E8B-4679-9EC7-AF19B8663AAC}" srcOrd="0" destOrd="0" presId="urn:microsoft.com/office/officeart/2005/8/layout/vList2"/>
    <dgm:cxn modelId="{D995D48B-4272-4EE4-AF65-3DB5116075F4}" type="presOf" srcId="{682AAA93-1FB7-4B81-910B-CC5A150730F2}" destId="{5D6030EA-7182-4526-BFF3-5AC6F9E280D1}" srcOrd="0" destOrd="0" presId="urn:microsoft.com/office/officeart/2005/8/layout/vList2"/>
    <dgm:cxn modelId="{2C2F7F8D-B2F2-407D-983A-783B4B46C3B4}" srcId="{FD7449D6-BBBB-4E14-8EE6-1714923429C5}" destId="{134F0476-25D7-4573-A414-3A226DE7DFFC}" srcOrd="0" destOrd="0" parTransId="{7C6738BD-D67C-404C-ABC4-7260C693285E}" sibTransId="{3241E16C-12B5-4CC4-958E-0DC941AEF4AB}"/>
    <dgm:cxn modelId="{6DF14EA3-3F0C-46E3-B8C1-184B74AC83EA}" srcId="{93F9A705-6406-466D-8311-06296DBC3B46}" destId="{682AAA93-1FB7-4B81-910B-CC5A150730F2}" srcOrd="0" destOrd="0" parTransId="{02F423CB-51E2-44E5-832B-1B616B62A9BD}" sibTransId="{763E9A43-FE2B-4705-93BD-2022E0DC664B}"/>
    <dgm:cxn modelId="{8CB414AD-ED09-4D61-928C-771B1F489803}" srcId="{FD7449D6-BBBB-4E14-8EE6-1714923429C5}" destId="{BD871919-0AC2-46E8-9719-65B4FAF0D7AC}" srcOrd="1" destOrd="0" parTransId="{40D2575B-5A60-40AB-A9F1-8F7C637C4E15}" sibTransId="{4BBBB196-0290-485D-A1BE-4C61992B8E50}"/>
    <dgm:cxn modelId="{C6555DC3-2830-46B1-8F1E-7680F8AC3EAD}" type="presOf" srcId="{93F9A705-6406-466D-8311-06296DBC3B46}" destId="{6C24B6C1-0DB9-4298-B7B0-41775276D3CF}" srcOrd="0" destOrd="0" presId="urn:microsoft.com/office/officeart/2005/8/layout/vList2"/>
    <dgm:cxn modelId="{90ACBEC4-2BD0-4751-AB83-814A73C74663}" srcId="{9AFF599E-60B5-4110-B119-88F0D870754B}" destId="{93F9A705-6406-466D-8311-06296DBC3B46}" srcOrd="1" destOrd="0" parTransId="{2008D33A-8EC8-4EE1-9052-296CB8D45CB3}" sibTransId="{E0AE19A0-A408-416A-8647-E9A7A286A8E9}"/>
    <dgm:cxn modelId="{6121B5EA-5756-45E1-A892-980FD5CF30C8}" type="presOf" srcId="{BD871919-0AC2-46E8-9719-65B4FAF0D7AC}" destId="{DA978DF6-5E8B-4679-9EC7-AF19B8663AAC}" srcOrd="0" destOrd="1" presId="urn:microsoft.com/office/officeart/2005/8/layout/vList2"/>
    <dgm:cxn modelId="{229728EF-3D26-471E-AC4E-0502A6729740}" srcId="{BCAC9421-23C3-4863-AE88-281399B7DCE7}" destId="{9E463B14-10ED-401C-8CA9-921F132DA605}" srcOrd="0" destOrd="0" parTransId="{9E4573A6-F52E-4088-AC6D-17AB5CD3832D}" sibTransId="{40A70A2F-ACA2-49E4-8470-4755AE5DBA0E}"/>
    <dgm:cxn modelId="{8AAF24D2-5C61-46BB-8AC1-FC31FA124EA6}" type="presOf" srcId="{8CDE1FB7-239C-4308-ABEC-2F57B64847D1}" destId="{441DDC86-EBCB-4764-B87F-07A4B52524DE}" srcOrd="0" destOrd="1" presId="urn:microsoft.com/office/officeart/2005/8/layout/vList2"/>
    <dgm:cxn modelId="{61AD89DB-6E8E-41A0-8C09-CD89DD114725}" srcId="{9AFF599E-60B5-4110-B119-88F0D870754B}" destId="{FD7449D6-BBBB-4E14-8EE6-1714923429C5}" srcOrd="0" destOrd="0" parTransId="{93941238-AFDC-450B-9CE2-E9601C74F042}" sibTransId="{814A768B-6224-4363-9A32-BA19A9922907}"/>
    <dgm:cxn modelId="{B5964037-9C8E-459E-A018-D6C9F17B1523}" type="presParOf" srcId="{1BEE4A8E-C94E-4BB3-9780-40D4E01EC9E8}" destId="{F545B9BC-BD0E-4340-9D9F-088DC64AD64D}" srcOrd="0" destOrd="0" presId="urn:microsoft.com/office/officeart/2005/8/layout/vList2"/>
    <dgm:cxn modelId="{9E24566D-4F40-464C-B51A-F8D1F437B085}" type="presParOf" srcId="{1BEE4A8E-C94E-4BB3-9780-40D4E01EC9E8}" destId="{DA978DF6-5E8B-4679-9EC7-AF19B8663AAC}" srcOrd="1" destOrd="0" presId="urn:microsoft.com/office/officeart/2005/8/layout/vList2"/>
    <dgm:cxn modelId="{829CF29F-169F-4EAB-A2EC-A1EB48C6D839}" type="presParOf" srcId="{1BEE4A8E-C94E-4BB3-9780-40D4E01EC9E8}" destId="{6C24B6C1-0DB9-4298-B7B0-41775276D3CF}" srcOrd="2" destOrd="0" presId="urn:microsoft.com/office/officeart/2005/8/layout/vList2"/>
    <dgm:cxn modelId="{5251F529-76FB-4C38-BB9E-9B15BDFC7668}" type="presParOf" srcId="{1BEE4A8E-C94E-4BB3-9780-40D4E01EC9E8}" destId="{5D6030EA-7182-4526-BFF3-5AC6F9E280D1}" srcOrd="3" destOrd="0" presId="urn:microsoft.com/office/officeart/2005/8/layout/vList2"/>
    <dgm:cxn modelId="{40AFD84B-8047-4478-81CD-DA0950FCC781}" type="presParOf" srcId="{1BEE4A8E-C94E-4BB3-9780-40D4E01EC9E8}" destId="{D3DB6921-163B-41BC-8AD3-E4A4D94BC13D}" srcOrd="4" destOrd="0" presId="urn:microsoft.com/office/officeart/2005/8/layout/vList2"/>
    <dgm:cxn modelId="{892B43FF-8B34-4A1C-919F-830B9FD690E0}" type="presParOf" srcId="{1BEE4A8E-C94E-4BB3-9780-40D4E01EC9E8}" destId="{441DDC86-EBCB-4764-B87F-07A4B52524DE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6E4105-CB6D-487F-A4C7-CC3AC9863602}" type="doc">
      <dgm:prSet loTypeId="urn:microsoft.com/office/officeart/2008/layout/VerticalAccentList" loCatId="list" qsTypeId="urn:microsoft.com/office/officeart/2005/8/quickstyle/simple4" qsCatId="simple" csTypeId="urn:microsoft.com/office/officeart/2005/8/colors/accent6_2" csCatId="accent6" phldr="1"/>
      <dgm:spPr/>
    </dgm:pt>
    <dgm:pt modelId="{814E2E3E-9CCE-4717-B4AA-7E2757E119FF}">
      <dgm:prSet phldrT="[Text]" custT="1"/>
      <dgm:spPr/>
      <dgm:t>
        <a:bodyPr/>
        <a:lstStyle/>
        <a:p>
          <a:pPr algn="ctr"/>
          <a:r>
            <a:rPr lang="en-US" sz="2800" b="1" dirty="0"/>
            <a:t>Radiant &amp; HTC 2 coils</a:t>
          </a:r>
        </a:p>
      </dgm:t>
    </dgm:pt>
    <dgm:pt modelId="{5EA9D38E-1062-4BF6-9A8D-82F1042D746D}" type="parTrans" cxnId="{0117AB4D-E42B-4B5B-93C3-408A7139BA99}">
      <dgm:prSet/>
      <dgm:spPr/>
      <dgm:t>
        <a:bodyPr/>
        <a:lstStyle/>
        <a:p>
          <a:pPr algn="ctr"/>
          <a:endParaRPr lang="en-US" sz="2800"/>
        </a:p>
      </dgm:t>
    </dgm:pt>
    <dgm:pt modelId="{00B2A008-7E31-4434-A1A1-AF719D5D5801}" type="sibTrans" cxnId="{0117AB4D-E42B-4B5B-93C3-408A7139BA99}">
      <dgm:prSet/>
      <dgm:spPr/>
      <dgm:t>
        <a:bodyPr/>
        <a:lstStyle/>
        <a:p>
          <a:pPr algn="ctr"/>
          <a:endParaRPr lang="en-US" sz="2800"/>
        </a:p>
      </dgm:t>
    </dgm:pt>
    <dgm:pt modelId="{8AA52D2B-8733-49BE-86D4-B5BC56D22050}">
      <dgm:prSet phldrT="[Text]" custT="1"/>
      <dgm:spPr/>
      <dgm:t>
        <a:bodyPr/>
        <a:lstStyle/>
        <a:p>
          <a:pPr algn="ctr"/>
          <a:r>
            <a:rPr lang="en-US" sz="2800" b="1" dirty="0"/>
            <a:t>Associated piping </a:t>
          </a:r>
        </a:p>
      </dgm:t>
    </dgm:pt>
    <dgm:pt modelId="{424EE4CC-9D6E-403A-96FC-B52AFCEA3B34}" type="parTrans" cxnId="{7835A18D-DEF1-4210-A464-136F24869624}">
      <dgm:prSet/>
      <dgm:spPr/>
      <dgm:t>
        <a:bodyPr/>
        <a:lstStyle/>
        <a:p>
          <a:pPr algn="ctr"/>
          <a:endParaRPr lang="en-US" sz="2800"/>
        </a:p>
      </dgm:t>
    </dgm:pt>
    <dgm:pt modelId="{6EDF28E6-BD16-4E95-985B-28BDC2354C6F}" type="sibTrans" cxnId="{7835A18D-DEF1-4210-A464-136F24869624}">
      <dgm:prSet/>
      <dgm:spPr/>
      <dgm:t>
        <a:bodyPr/>
        <a:lstStyle/>
        <a:p>
          <a:pPr algn="ctr"/>
          <a:endParaRPr lang="en-US" sz="2800"/>
        </a:p>
      </dgm:t>
    </dgm:pt>
    <dgm:pt modelId="{C90F91E6-9F99-48FD-9E8B-52E3355A78CC}">
      <dgm:prSet phldrT="[Text]" custT="1"/>
      <dgm:spPr/>
      <dgm:t>
        <a:bodyPr/>
        <a:lstStyle/>
        <a:p>
          <a:pPr algn="ctr"/>
          <a:r>
            <a:rPr lang="en-US" sz="2800" b="1" dirty="0"/>
            <a:t>Radiant &amp; Convection</a:t>
          </a:r>
        </a:p>
      </dgm:t>
    </dgm:pt>
    <dgm:pt modelId="{1AB36FC0-D396-4F9E-AA56-05DB0487BDFB}" type="parTrans" cxnId="{37E95680-3F58-4F27-9F89-E31BD0E6C8A0}">
      <dgm:prSet/>
      <dgm:spPr/>
      <dgm:t>
        <a:bodyPr/>
        <a:lstStyle/>
        <a:p>
          <a:pPr algn="ctr"/>
          <a:endParaRPr lang="en-US" sz="3600"/>
        </a:p>
      </dgm:t>
    </dgm:pt>
    <dgm:pt modelId="{A0531A73-52C6-4B20-BBA8-1C39724E1864}" type="sibTrans" cxnId="{37E95680-3F58-4F27-9F89-E31BD0E6C8A0}">
      <dgm:prSet/>
      <dgm:spPr/>
      <dgm:t>
        <a:bodyPr/>
        <a:lstStyle/>
        <a:p>
          <a:pPr algn="ctr"/>
          <a:endParaRPr lang="en-US" sz="3600"/>
        </a:p>
      </dgm:t>
    </dgm:pt>
    <dgm:pt modelId="{AD8DB494-9DC2-4289-A32F-0756AEF1316A}">
      <dgm:prSet phldrT="[Text]" custT="1"/>
      <dgm:spPr/>
      <dgm:t>
        <a:bodyPr/>
        <a:lstStyle/>
        <a:p>
          <a:pPr algn="ctr"/>
          <a:r>
            <a:rPr lang="en-US" sz="2800" b="1" dirty="0"/>
            <a:t>Radiant &amp; Convection coils</a:t>
          </a:r>
        </a:p>
      </dgm:t>
    </dgm:pt>
    <dgm:pt modelId="{2A411939-CAEF-4A89-8F30-565B294A7ABF}" type="parTrans" cxnId="{167D28A5-6D04-427F-91CF-060DF2F137AA}">
      <dgm:prSet/>
      <dgm:spPr/>
      <dgm:t>
        <a:bodyPr/>
        <a:lstStyle/>
        <a:p>
          <a:pPr algn="ctr"/>
          <a:endParaRPr lang="en-US" sz="2400"/>
        </a:p>
      </dgm:t>
    </dgm:pt>
    <dgm:pt modelId="{5D5A99D4-6F52-4049-83C9-9D66B3AFD16B}" type="sibTrans" cxnId="{167D28A5-6D04-427F-91CF-060DF2F137AA}">
      <dgm:prSet/>
      <dgm:spPr/>
      <dgm:t>
        <a:bodyPr/>
        <a:lstStyle/>
        <a:p>
          <a:pPr algn="ctr"/>
          <a:endParaRPr lang="en-US" sz="2400"/>
        </a:p>
      </dgm:t>
    </dgm:pt>
    <dgm:pt modelId="{CAC1D411-EEA8-4870-9B42-D52E38A245D5}">
      <dgm:prSet phldrT="[Text]" custT="1"/>
      <dgm:spPr/>
      <dgm:t>
        <a:bodyPr/>
        <a:lstStyle/>
        <a:p>
          <a:pPr algn="ctr"/>
          <a:r>
            <a:rPr lang="en-US" sz="2800" b="1" dirty="0"/>
            <a:t>Convection &amp; Casing</a:t>
          </a:r>
        </a:p>
      </dgm:t>
    </dgm:pt>
    <dgm:pt modelId="{953C7153-078A-408B-9F17-B157299325FE}" type="parTrans" cxnId="{7AC9739C-6100-4CA6-958A-ED86E34D5CF6}">
      <dgm:prSet/>
      <dgm:spPr/>
      <dgm:t>
        <a:bodyPr/>
        <a:lstStyle/>
        <a:p>
          <a:pPr algn="ctr"/>
          <a:endParaRPr lang="en-US" sz="2400"/>
        </a:p>
      </dgm:t>
    </dgm:pt>
    <dgm:pt modelId="{ACA35D5A-62BD-4095-9806-5C5BE386EDF5}" type="sibTrans" cxnId="{7AC9739C-6100-4CA6-958A-ED86E34D5CF6}">
      <dgm:prSet/>
      <dgm:spPr/>
      <dgm:t>
        <a:bodyPr/>
        <a:lstStyle/>
        <a:p>
          <a:pPr algn="ctr"/>
          <a:endParaRPr lang="en-US" sz="2400"/>
        </a:p>
      </dgm:t>
    </dgm:pt>
    <dgm:pt modelId="{B9A8B354-4007-45B7-9245-8786D48456E1}" type="pres">
      <dgm:prSet presAssocID="{C46E4105-CB6D-487F-A4C7-CC3AC9863602}" presName="Name0" presStyleCnt="0">
        <dgm:presLayoutVars>
          <dgm:chMax/>
          <dgm:chPref/>
          <dgm:dir/>
        </dgm:presLayoutVars>
      </dgm:prSet>
      <dgm:spPr/>
    </dgm:pt>
    <dgm:pt modelId="{FA1187E4-EBC3-44E5-9F24-12DC3D57D856}" type="pres">
      <dgm:prSet presAssocID="{814E2E3E-9CCE-4717-B4AA-7E2757E119FF}" presName="parenttextcomposite" presStyleCnt="0"/>
      <dgm:spPr/>
    </dgm:pt>
    <dgm:pt modelId="{EF973EE7-F80C-431B-B11B-7795B13AAF5C}" type="pres">
      <dgm:prSet presAssocID="{814E2E3E-9CCE-4717-B4AA-7E2757E119FF}" presName="parenttext" presStyleLbl="revTx" presStyleIdx="0" presStyleCnt="5">
        <dgm:presLayoutVars>
          <dgm:chMax/>
          <dgm:chPref val="2"/>
          <dgm:bulletEnabled val="1"/>
        </dgm:presLayoutVars>
      </dgm:prSet>
      <dgm:spPr/>
    </dgm:pt>
    <dgm:pt modelId="{AC41432D-FF75-4720-81B1-79FAE0919D38}" type="pres">
      <dgm:prSet presAssocID="{814E2E3E-9CCE-4717-B4AA-7E2757E119FF}" presName="parallelogramComposite" presStyleCnt="0"/>
      <dgm:spPr/>
    </dgm:pt>
    <dgm:pt modelId="{B484AB9A-E5C4-4314-A2D1-BC4B024B0F9E}" type="pres">
      <dgm:prSet presAssocID="{814E2E3E-9CCE-4717-B4AA-7E2757E119FF}" presName="parallelogram1" presStyleLbl="alignNode1" presStyleIdx="0" presStyleCnt="35"/>
      <dgm:spPr/>
    </dgm:pt>
    <dgm:pt modelId="{9E8545F7-45BA-4580-8902-750EFA207A39}" type="pres">
      <dgm:prSet presAssocID="{814E2E3E-9CCE-4717-B4AA-7E2757E119FF}" presName="parallelogram2" presStyleLbl="alignNode1" presStyleIdx="1" presStyleCnt="35"/>
      <dgm:spPr/>
    </dgm:pt>
    <dgm:pt modelId="{15A4D947-F481-425B-BB21-165F0EF740EB}" type="pres">
      <dgm:prSet presAssocID="{814E2E3E-9CCE-4717-B4AA-7E2757E119FF}" presName="parallelogram3" presStyleLbl="alignNode1" presStyleIdx="2" presStyleCnt="35"/>
      <dgm:spPr/>
    </dgm:pt>
    <dgm:pt modelId="{73E07A1C-690C-489E-B081-FFB339413C1B}" type="pres">
      <dgm:prSet presAssocID="{814E2E3E-9CCE-4717-B4AA-7E2757E119FF}" presName="parallelogram4" presStyleLbl="alignNode1" presStyleIdx="3" presStyleCnt="35"/>
      <dgm:spPr/>
    </dgm:pt>
    <dgm:pt modelId="{244698F2-2C85-434D-A977-29C8B0D648BE}" type="pres">
      <dgm:prSet presAssocID="{814E2E3E-9CCE-4717-B4AA-7E2757E119FF}" presName="parallelogram5" presStyleLbl="alignNode1" presStyleIdx="4" presStyleCnt="35"/>
      <dgm:spPr/>
    </dgm:pt>
    <dgm:pt modelId="{0D94DC9C-34BE-4DC6-83F3-B6EC248501A9}" type="pres">
      <dgm:prSet presAssocID="{814E2E3E-9CCE-4717-B4AA-7E2757E119FF}" presName="parallelogram6" presStyleLbl="alignNode1" presStyleIdx="5" presStyleCnt="35"/>
      <dgm:spPr/>
    </dgm:pt>
    <dgm:pt modelId="{139DE328-861A-4D3D-BC4D-08123A812E65}" type="pres">
      <dgm:prSet presAssocID="{814E2E3E-9CCE-4717-B4AA-7E2757E119FF}" presName="parallelogram7" presStyleLbl="alignNode1" presStyleIdx="6" presStyleCnt="35"/>
      <dgm:spPr/>
    </dgm:pt>
    <dgm:pt modelId="{48440B79-2E4E-45C1-86C6-BB19AC962BBC}" type="pres">
      <dgm:prSet presAssocID="{00B2A008-7E31-4434-A1A1-AF719D5D5801}" presName="sibTrans" presStyleCnt="0"/>
      <dgm:spPr/>
    </dgm:pt>
    <dgm:pt modelId="{607E3C6A-42FF-41F9-9857-AA1811AC4CBC}" type="pres">
      <dgm:prSet presAssocID="{AD8DB494-9DC2-4289-A32F-0756AEF1316A}" presName="parenttextcomposite" presStyleCnt="0"/>
      <dgm:spPr/>
    </dgm:pt>
    <dgm:pt modelId="{578A3EA9-B7E9-443D-A515-C0D5FFFE21B2}" type="pres">
      <dgm:prSet presAssocID="{AD8DB494-9DC2-4289-A32F-0756AEF1316A}" presName="parenttext" presStyleLbl="revTx" presStyleIdx="1" presStyleCnt="5">
        <dgm:presLayoutVars>
          <dgm:chMax/>
          <dgm:chPref val="2"/>
          <dgm:bulletEnabled val="1"/>
        </dgm:presLayoutVars>
      </dgm:prSet>
      <dgm:spPr/>
    </dgm:pt>
    <dgm:pt modelId="{C11CCFCE-78F6-4948-8637-E7E912340151}" type="pres">
      <dgm:prSet presAssocID="{AD8DB494-9DC2-4289-A32F-0756AEF1316A}" presName="parallelogramComposite" presStyleCnt="0"/>
      <dgm:spPr/>
    </dgm:pt>
    <dgm:pt modelId="{8BCA7B57-F226-4F64-A81B-101004DFBD77}" type="pres">
      <dgm:prSet presAssocID="{AD8DB494-9DC2-4289-A32F-0756AEF1316A}" presName="parallelogram1" presStyleLbl="alignNode1" presStyleIdx="7" presStyleCnt="35"/>
      <dgm:spPr>
        <a:solidFill>
          <a:srgbClr val="FFC000"/>
        </a:solidFill>
        <a:ln>
          <a:solidFill>
            <a:srgbClr val="FFC000"/>
          </a:solidFill>
        </a:ln>
      </dgm:spPr>
    </dgm:pt>
    <dgm:pt modelId="{EC0C1CF1-6415-4F07-B151-C11561D9212F}" type="pres">
      <dgm:prSet presAssocID="{AD8DB494-9DC2-4289-A32F-0756AEF1316A}" presName="parallelogram2" presStyleLbl="alignNode1" presStyleIdx="8" presStyleCnt="35"/>
      <dgm:spPr>
        <a:solidFill>
          <a:srgbClr val="FFC000"/>
        </a:solidFill>
        <a:ln>
          <a:solidFill>
            <a:srgbClr val="FFC000"/>
          </a:solidFill>
        </a:ln>
      </dgm:spPr>
    </dgm:pt>
    <dgm:pt modelId="{D03DC50B-22C7-4473-A0CB-D31B9511DB81}" type="pres">
      <dgm:prSet presAssocID="{AD8DB494-9DC2-4289-A32F-0756AEF1316A}" presName="parallelogram3" presStyleLbl="alignNode1" presStyleIdx="9" presStyleCnt="35"/>
      <dgm:spPr>
        <a:solidFill>
          <a:srgbClr val="FFC000"/>
        </a:solidFill>
        <a:ln>
          <a:solidFill>
            <a:srgbClr val="FFC000"/>
          </a:solidFill>
        </a:ln>
      </dgm:spPr>
    </dgm:pt>
    <dgm:pt modelId="{37396438-2534-4559-B003-CCDB6CBE9E3A}" type="pres">
      <dgm:prSet presAssocID="{AD8DB494-9DC2-4289-A32F-0756AEF1316A}" presName="parallelogram4" presStyleLbl="alignNode1" presStyleIdx="10" presStyleCnt="35"/>
      <dgm:spPr>
        <a:solidFill>
          <a:srgbClr val="FFC000"/>
        </a:solidFill>
        <a:ln>
          <a:solidFill>
            <a:srgbClr val="FFC000"/>
          </a:solidFill>
        </a:ln>
      </dgm:spPr>
    </dgm:pt>
    <dgm:pt modelId="{EA7488C5-FB08-4AC0-80D0-DC67BBDCA945}" type="pres">
      <dgm:prSet presAssocID="{AD8DB494-9DC2-4289-A32F-0756AEF1316A}" presName="parallelogram5" presStyleLbl="alignNode1" presStyleIdx="11" presStyleCnt="35"/>
      <dgm:spPr>
        <a:solidFill>
          <a:srgbClr val="FFC000"/>
        </a:solidFill>
        <a:ln>
          <a:solidFill>
            <a:srgbClr val="FFC000"/>
          </a:solidFill>
        </a:ln>
      </dgm:spPr>
    </dgm:pt>
    <dgm:pt modelId="{0C32A9CB-9C77-427F-98B3-B95D53C162FA}" type="pres">
      <dgm:prSet presAssocID="{AD8DB494-9DC2-4289-A32F-0756AEF1316A}" presName="parallelogram6" presStyleLbl="alignNode1" presStyleIdx="12" presStyleCnt="35"/>
      <dgm:spPr>
        <a:solidFill>
          <a:srgbClr val="FFC000"/>
        </a:solidFill>
        <a:ln>
          <a:solidFill>
            <a:srgbClr val="FFC000"/>
          </a:solidFill>
        </a:ln>
      </dgm:spPr>
    </dgm:pt>
    <dgm:pt modelId="{80ADD69C-F473-49EF-BA73-E9FFE0585A4F}" type="pres">
      <dgm:prSet presAssocID="{AD8DB494-9DC2-4289-A32F-0756AEF1316A}" presName="parallelogram7" presStyleLbl="alignNode1" presStyleIdx="13" presStyleCnt="35"/>
      <dgm:spPr>
        <a:solidFill>
          <a:srgbClr val="FFC000"/>
        </a:solidFill>
        <a:ln>
          <a:solidFill>
            <a:srgbClr val="FFC000"/>
          </a:solidFill>
        </a:ln>
      </dgm:spPr>
    </dgm:pt>
    <dgm:pt modelId="{567470E3-B6D8-4082-924C-CA4EB8576FDC}" type="pres">
      <dgm:prSet presAssocID="{5D5A99D4-6F52-4049-83C9-9D66B3AFD16B}" presName="sibTrans" presStyleCnt="0"/>
      <dgm:spPr/>
    </dgm:pt>
    <dgm:pt modelId="{91BA44BB-C0C3-41C0-B28D-F5C4ABBF1BEB}" type="pres">
      <dgm:prSet presAssocID="{8AA52D2B-8733-49BE-86D4-B5BC56D22050}" presName="parenttextcomposite" presStyleCnt="0"/>
      <dgm:spPr/>
    </dgm:pt>
    <dgm:pt modelId="{B60DCB81-27E9-4981-8F59-5A8876E3FE92}" type="pres">
      <dgm:prSet presAssocID="{8AA52D2B-8733-49BE-86D4-B5BC56D22050}" presName="parenttext" presStyleLbl="revTx" presStyleIdx="2" presStyleCnt="5">
        <dgm:presLayoutVars>
          <dgm:chMax/>
          <dgm:chPref val="2"/>
          <dgm:bulletEnabled val="1"/>
        </dgm:presLayoutVars>
      </dgm:prSet>
      <dgm:spPr/>
    </dgm:pt>
    <dgm:pt modelId="{388A5B69-AE03-41FF-B682-CE9826314B4E}" type="pres">
      <dgm:prSet presAssocID="{8AA52D2B-8733-49BE-86D4-B5BC56D22050}" presName="parallelogramComposite" presStyleCnt="0"/>
      <dgm:spPr/>
    </dgm:pt>
    <dgm:pt modelId="{A9CD9324-F449-4966-A5DD-166F4BCCEA40}" type="pres">
      <dgm:prSet presAssocID="{8AA52D2B-8733-49BE-86D4-B5BC56D22050}" presName="parallelogram1" presStyleLbl="alignNode1" presStyleIdx="14" presStyleCnt="35"/>
      <dgm:spPr>
        <a:solidFill>
          <a:schemeClr val="accent5">
            <a:lumMod val="75000"/>
          </a:schemeClr>
        </a:solidFill>
        <a:ln>
          <a:solidFill>
            <a:schemeClr val="accent5">
              <a:lumMod val="75000"/>
            </a:schemeClr>
          </a:solidFill>
        </a:ln>
      </dgm:spPr>
    </dgm:pt>
    <dgm:pt modelId="{EF4C4ED1-1498-462D-B056-33E75541F972}" type="pres">
      <dgm:prSet presAssocID="{8AA52D2B-8733-49BE-86D4-B5BC56D22050}" presName="parallelogram2" presStyleLbl="alignNode1" presStyleIdx="15" presStyleCnt="35"/>
      <dgm:spPr>
        <a:solidFill>
          <a:schemeClr val="accent5">
            <a:lumMod val="75000"/>
          </a:schemeClr>
        </a:solidFill>
        <a:ln>
          <a:solidFill>
            <a:schemeClr val="accent5">
              <a:lumMod val="75000"/>
            </a:schemeClr>
          </a:solidFill>
        </a:ln>
      </dgm:spPr>
    </dgm:pt>
    <dgm:pt modelId="{F88D528F-49DF-4B5B-82C7-0C257B2AD5A8}" type="pres">
      <dgm:prSet presAssocID="{8AA52D2B-8733-49BE-86D4-B5BC56D22050}" presName="parallelogram3" presStyleLbl="alignNode1" presStyleIdx="16" presStyleCnt="35"/>
      <dgm:spPr>
        <a:solidFill>
          <a:schemeClr val="accent5">
            <a:lumMod val="75000"/>
          </a:schemeClr>
        </a:solidFill>
        <a:ln>
          <a:solidFill>
            <a:schemeClr val="accent5">
              <a:lumMod val="75000"/>
            </a:schemeClr>
          </a:solidFill>
        </a:ln>
      </dgm:spPr>
    </dgm:pt>
    <dgm:pt modelId="{BA808475-CE7E-493D-BB5D-249068DB51CF}" type="pres">
      <dgm:prSet presAssocID="{8AA52D2B-8733-49BE-86D4-B5BC56D22050}" presName="parallelogram4" presStyleLbl="alignNode1" presStyleIdx="17" presStyleCnt="35"/>
      <dgm:spPr>
        <a:solidFill>
          <a:schemeClr val="accent5">
            <a:lumMod val="75000"/>
          </a:schemeClr>
        </a:solidFill>
        <a:ln>
          <a:solidFill>
            <a:schemeClr val="accent5">
              <a:lumMod val="75000"/>
            </a:schemeClr>
          </a:solidFill>
        </a:ln>
      </dgm:spPr>
    </dgm:pt>
    <dgm:pt modelId="{E07AD304-3294-46D8-AC4C-6E6CA90DDF33}" type="pres">
      <dgm:prSet presAssocID="{8AA52D2B-8733-49BE-86D4-B5BC56D22050}" presName="parallelogram5" presStyleLbl="alignNode1" presStyleIdx="18" presStyleCnt="35"/>
      <dgm:spPr>
        <a:solidFill>
          <a:schemeClr val="accent5">
            <a:lumMod val="75000"/>
          </a:schemeClr>
        </a:solidFill>
        <a:ln>
          <a:solidFill>
            <a:schemeClr val="accent5">
              <a:lumMod val="75000"/>
            </a:schemeClr>
          </a:solidFill>
        </a:ln>
      </dgm:spPr>
    </dgm:pt>
    <dgm:pt modelId="{18707D69-D764-4984-99A4-83E47F5EAAFF}" type="pres">
      <dgm:prSet presAssocID="{8AA52D2B-8733-49BE-86D4-B5BC56D22050}" presName="parallelogram6" presStyleLbl="alignNode1" presStyleIdx="19" presStyleCnt="35"/>
      <dgm:spPr>
        <a:solidFill>
          <a:schemeClr val="accent5">
            <a:lumMod val="75000"/>
          </a:schemeClr>
        </a:solidFill>
        <a:ln>
          <a:solidFill>
            <a:schemeClr val="accent5">
              <a:lumMod val="75000"/>
            </a:schemeClr>
          </a:solidFill>
        </a:ln>
      </dgm:spPr>
    </dgm:pt>
    <dgm:pt modelId="{2835ADBF-0211-4F27-B80A-60135DBBC391}" type="pres">
      <dgm:prSet presAssocID="{8AA52D2B-8733-49BE-86D4-B5BC56D22050}" presName="parallelogram7" presStyleLbl="alignNode1" presStyleIdx="20" presStyleCnt="35"/>
      <dgm:spPr>
        <a:solidFill>
          <a:schemeClr val="accent5">
            <a:lumMod val="75000"/>
          </a:schemeClr>
        </a:solidFill>
        <a:ln>
          <a:solidFill>
            <a:schemeClr val="accent5">
              <a:lumMod val="75000"/>
            </a:schemeClr>
          </a:solidFill>
        </a:ln>
      </dgm:spPr>
    </dgm:pt>
    <dgm:pt modelId="{8D33612A-3CFF-4227-8A44-C9C5B68B729C}" type="pres">
      <dgm:prSet presAssocID="{6EDF28E6-BD16-4E95-985B-28BDC2354C6F}" presName="sibTrans" presStyleCnt="0"/>
      <dgm:spPr/>
    </dgm:pt>
    <dgm:pt modelId="{48AFA2D2-56B0-49D4-A690-DE54CA9CAB73}" type="pres">
      <dgm:prSet presAssocID="{C90F91E6-9F99-48FD-9E8B-52E3355A78CC}" presName="parenttextcomposite" presStyleCnt="0"/>
      <dgm:spPr/>
    </dgm:pt>
    <dgm:pt modelId="{B031756A-B8E3-48E2-9A1C-2F1EA78E034B}" type="pres">
      <dgm:prSet presAssocID="{C90F91E6-9F99-48FD-9E8B-52E3355A78CC}" presName="parenttext" presStyleLbl="revTx" presStyleIdx="3" presStyleCnt="5">
        <dgm:presLayoutVars>
          <dgm:chMax/>
          <dgm:chPref val="2"/>
          <dgm:bulletEnabled val="1"/>
        </dgm:presLayoutVars>
      </dgm:prSet>
      <dgm:spPr/>
    </dgm:pt>
    <dgm:pt modelId="{DE1CB0C3-B009-45ED-AC14-22BA8E5121E5}" type="pres">
      <dgm:prSet presAssocID="{C90F91E6-9F99-48FD-9E8B-52E3355A78CC}" presName="parallelogramComposite" presStyleCnt="0"/>
      <dgm:spPr/>
    </dgm:pt>
    <dgm:pt modelId="{CA091408-8C12-49D3-93DC-13700018AC14}" type="pres">
      <dgm:prSet presAssocID="{C90F91E6-9F99-48FD-9E8B-52E3355A78CC}" presName="parallelogram1" presStyleLbl="alignNode1" presStyleIdx="21" presStyleCnt="35"/>
      <dgm:spPr>
        <a:solidFill>
          <a:srgbClr val="7030A0"/>
        </a:solidFill>
        <a:ln>
          <a:solidFill>
            <a:srgbClr val="7030A0"/>
          </a:solidFill>
        </a:ln>
      </dgm:spPr>
    </dgm:pt>
    <dgm:pt modelId="{E5A62BD3-B4DA-4905-91F8-5BA334A70D13}" type="pres">
      <dgm:prSet presAssocID="{C90F91E6-9F99-48FD-9E8B-52E3355A78CC}" presName="parallelogram2" presStyleLbl="alignNode1" presStyleIdx="22" presStyleCnt="35"/>
      <dgm:spPr>
        <a:solidFill>
          <a:srgbClr val="7030A0"/>
        </a:solidFill>
        <a:ln>
          <a:solidFill>
            <a:srgbClr val="7030A0"/>
          </a:solidFill>
        </a:ln>
      </dgm:spPr>
    </dgm:pt>
    <dgm:pt modelId="{A0EC0245-7577-4E2F-BED2-BBAA1A6FB2E9}" type="pres">
      <dgm:prSet presAssocID="{C90F91E6-9F99-48FD-9E8B-52E3355A78CC}" presName="parallelogram3" presStyleLbl="alignNode1" presStyleIdx="23" presStyleCnt="35"/>
      <dgm:spPr>
        <a:solidFill>
          <a:srgbClr val="7030A0"/>
        </a:solidFill>
        <a:ln>
          <a:solidFill>
            <a:srgbClr val="7030A0"/>
          </a:solidFill>
        </a:ln>
      </dgm:spPr>
    </dgm:pt>
    <dgm:pt modelId="{471B7775-5549-4ADC-9AF6-3EF466A6C991}" type="pres">
      <dgm:prSet presAssocID="{C90F91E6-9F99-48FD-9E8B-52E3355A78CC}" presName="parallelogram4" presStyleLbl="alignNode1" presStyleIdx="24" presStyleCnt="35"/>
      <dgm:spPr>
        <a:solidFill>
          <a:srgbClr val="7030A0"/>
        </a:solidFill>
        <a:ln>
          <a:solidFill>
            <a:srgbClr val="7030A0"/>
          </a:solidFill>
        </a:ln>
      </dgm:spPr>
    </dgm:pt>
    <dgm:pt modelId="{25646A62-FBB8-4365-B5D1-07194F3E151C}" type="pres">
      <dgm:prSet presAssocID="{C90F91E6-9F99-48FD-9E8B-52E3355A78CC}" presName="parallelogram5" presStyleLbl="alignNode1" presStyleIdx="25" presStyleCnt="35"/>
      <dgm:spPr>
        <a:solidFill>
          <a:srgbClr val="7030A0"/>
        </a:solidFill>
        <a:ln>
          <a:solidFill>
            <a:srgbClr val="7030A0"/>
          </a:solidFill>
        </a:ln>
      </dgm:spPr>
    </dgm:pt>
    <dgm:pt modelId="{16756714-3B02-4D0B-B2FA-3F0C2523998E}" type="pres">
      <dgm:prSet presAssocID="{C90F91E6-9F99-48FD-9E8B-52E3355A78CC}" presName="parallelogram6" presStyleLbl="alignNode1" presStyleIdx="26" presStyleCnt="35"/>
      <dgm:spPr>
        <a:solidFill>
          <a:srgbClr val="7030A0"/>
        </a:solidFill>
        <a:ln>
          <a:solidFill>
            <a:srgbClr val="7030A0"/>
          </a:solidFill>
        </a:ln>
      </dgm:spPr>
    </dgm:pt>
    <dgm:pt modelId="{0193C13B-4D20-4509-A2A1-BD7569807D62}" type="pres">
      <dgm:prSet presAssocID="{C90F91E6-9F99-48FD-9E8B-52E3355A78CC}" presName="parallelogram7" presStyleLbl="alignNode1" presStyleIdx="27" presStyleCnt="35"/>
      <dgm:spPr>
        <a:solidFill>
          <a:srgbClr val="7030A0"/>
        </a:solidFill>
        <a:ln>
          <a:solidFill>
            <a:srgbClr val="7030A0"/>
          </a:solidFill>
        </a:ln>
      </dgm:spPr>
    </dgm:pt>
    <dgm:pt modelId="{D7F937AF-868A-4888-9A18-B9987A244427}" type="pres">
      <dgm:prSet presAssocID="{A0531A73-52C6-4B20-BBA8-1C39724E1864}" presName="sibTrans" presStyleCnt="0"/>
      <dgm:spPr/>
    </dgm:pt>
    <dgm:pt modelId="{1772D090-2F99-419A-97B5-017BFE1F8C03}" type="pres">
      <dgm:prSet presAssocID="{CAC1D411-EEA8-4870-9B42-D52E38A245D5}" presName="parenttextcomposite" presStyleCnt="0"/>
      <dgm:spPr/>
    </dgm:pt>
    <dgm:pt modelId="{49E35BD3-F3EE-4407-A314-91D3C253A296}" type="pres">
      <dgm:prSet presAssocID="{CAC1D411-EEA8-4870-9B42-D52E38A245D5}" presName="parenttext" presStyleLbl="revTx" presStyleIdx="4" presStyleCnt="5">
        <dgm:presLayoutVars>
          <dgm:chMax/>
          <dgm:chPref val="2"/>
          <dgm:bulletEnabled val="1"/>
        </dgm:presLayoutVars>
      </dgm:prSet>
      <dgm:spPr/>
    </dgm:pt>
    <dgm:pt modelId="{6EBF8BA4-21BE-44AB-9B36-A4D7E1BA206A}" type="pres">
      <dgm:prSet presAssocID="{CAC1D411-EEA8-4870-9B42-D52E38A245D5}" presName="parallelogramComposite" presStyleCnt="0"/>
      <dgm:spPr/>
    </dgm:pt>
    <dgm:pt modelId="{9BFF86A4-B905-40B0-9737-70E0FF0A4597}" type="pres">
      <dgm:prSet presAssocID="{CAC1D411-EEA8-4870-9B42-D52E38A245D5}" presName="parallelogram1" presStyleLbl="alignNode1" presStyleIdx="28" presStyleCnt="35"/>
      <dgm:spPr>
        <a:solidFill>
          <a:schemeClr val="tx2"/>
        </a:solidFill>
        <a:ln>
          <a:solidFill>
            <a:schemeClr val="tx2"/>
          </a:solidFill>
        </a:ln>
      </dgm:spPr>
    </dgm:pt>
    <dgm:pt modelId="{BB31AB36-C472-4E1B-A308-2FDE51D915E6}" type="pres">
      <dgm:prSet presAssocID="{CAC1D411-EEA8-4870-9B42-D52E38A245D5}" presName="parallelogram2" presStyleLbl="alignNode1" presStyleIdx="29" presStyleCnt="35"/>
      <dgm:spPr>
        <a:solidFill>
          <a:schemeClr val="tx2"/>
        </a:solidFill>
        <a:ln>
          <a:solidFill>
            <a:schemeClr val="tx2"/>
          </a:solidFill>
        </a:ln>
      </dgm:spPr>
    </dgm:pt>
    <dgm:pt modelId="{380834C6-EC8A-4FA3-A4C2-87F585CAE71A}" type="pres">
      <dgm:prSet presAssocID="{CAC1D411-EEA8-4870-9B42-D52E38A245D5}" presName="parallelogram3" presStyleLbl="alignNode1" presStyleIdx="30" presStyleCnt="35"/>
      <dgm:spPr>
        <a:solidFill>
          <a:schemeClr val="tx2"/>
        </a:solidFill>
        <a:ln>
          <a:solidFill>
            <a:schemeClr val="tx2"/>
          </a:solidFill>
        </a:ln>
      </dgm:spPr>
    </dgm:pt>
    <dgm:pt modelId="{8BE8D6A2-D6B9-48F7-ACCF-865408D3D28A}" type="pres">
      <dgm:prSet presAssocID="{CAC1D411-EEA8-4870-9B42-D52E38A245D5}" presName="parallelogram4" presStyleLbl="alignNode1" presStyleIdx="31" presStyleCnt="35"/>
      <dgm:spPr>
        <a:solidFill>
          <a:schemeClr val="tx2"/>
        </a:solidFill>
        <a:ln>
          <a:solidFill>
            <a:schemeClr val="tx2"/>
          </a:solidFill>
        </a:ln>
      </dgm:spPr>
    </dgm:pt>
    <dgm:pt modelId="{0229DC04-D8ED-4E1A-8DD5-E605B9056D3B}" type="pres">
      <dgm:prSet presAssocID="{CAC1D411-EEA8-4870-9B42-D52E38A245D5}" presName="parallelogram5" presStyleLbl="alignNode1" presStyleIdx="32" presStyleCnt="35"/>
      <dgm:spPr>
        <a:solidFill>
          <a:schemeClr val="tx2"/>
        </a:solidFill>
        <a:ln>
          <a:solidFill>
            <a:schemeClr val="tx2"/>
          </a:solidFill>
        </a:ln>
      </dgm:spPr>
    </dgm:pt>
    <dgm:pt modelId="{925DDE1B-DA72-4DD5-8A27-F9AD1045E507}" type="pres">
      <dgm:prSet presAssocID="{CAC1D411-EEA8-4870-9B42-D52E38A245D5}" presName="parallelogram6" presStyleLbl="alignNode1" presStyleIdx="33" presStyleCnt="35"/>
      <dgm:spPr>
        <a:solidFill>
          <a:schemeClr val="tx2"/>
        </a:solidFill>
        <a:ln>
          <a:solidFill>
            <a:schemeClr val="tx2"/>
          </a:solidFill>
        </a:ln>
      </dgm:spPr>
    </dgm:pt>
    <dgm:pt modelId="{A9DE1C06-1186-4FF2-81FD-2E9457FE777B}" type="pres">
      <dgm:prSet presAssocID="{CAC1D411-EEA8-4870-9B42-D52E38A245D5}" presName="parallelogram7" presStyleLbl="alignNode1" presStyleIdx="34" presStyleCnt="35"/>
      <dgm:spPr>
        <a:solidFill>
          <a:schemeClr val="tx2"/>
        </a:solidFill>
        <a:ln>
          <a:solidFill>
            <a:schemeClr val="tx2"/>
          </a:solidFill>
        </a:ln>
      </dgm:spPr>
    </dgm:pt>
  </dgm:ptLst>
  <dgm:cxnLst>
    <dgm:cxn modelId="{65C5F321-4464-4007-81A6-060FFBE399B2}" type="presOf" srcId="{814E2E3E-9CCE-4717-B4AA-7E2757E119FF}" destId="{EF973EE7-F80C-431B-B11B-7795B13AAF5C}" srcOrd="0" destOrd="0" presId="urn:microsoft.com/office/officeart/2008/layout/VerticalAccentList"/>
    <dgm:cxn modelId="{0117AB4D-E42B-4B5B-93C3-408A7139BA99}" srcId="{C46E4105-CB6D-487F-A4C7-CC3AC9863602}" destId="{814E2E3E-9CCE-4717-B4AA-7E2757E119FF}" srcOrd="0" destOrd="0" parTransId="{5EA9D38E-1062-4BF6-9A8D-82F1042D746D}" sibTransId="{00B2A008-7E31-4434-A1A1-AF719D5D5801}"/>
    <dgm:cxn modelId="{FDCB026E-5789-49E7-BDA8-C644E2AB4301}" type="presOf" srcId="{C90F91E6-9F99-48FD-9E8B-52E3355A78CC}" destId="{B031756A-B8E3-48E2-9A1C-2F1EA78E034B}" srcOrd="0" destOrd="0" presId="urn:microsoft.com/office/officeart/2008/layout/VerticalAccentList"/>
    <dgm:cxn modelId="{37E95680-3F58-4F27-9F89-E31BD0E6C8A0}" srcId="{C46E4105-CB6D-487F-A4C7-CC3AC9863602}" destId="{C90F91E6-9F99-48FD-9E8B-52E3355A78CC}" srcOrd="3" destOrd="0" parTransId="{1AB36FC0-D396-4F9E-AA56-05DB0487BDFB}" sibTransId="{A0531A73-52C6-4B20-BBA8-1C39724E1864}"/>
    <dgm:cxn modelId="{7835A18D-DEF1-4210-A464-136F24869624}" srcId="{C46E4105-CB6D-487F-A4C7-CC3AC9863602}" destId="{8AA52D2B-8733-49BE-86D4-B5BC56D22050}" srcOrd="2" destOrd="0" parTransId="{424EE4CC-9D6E-403A-96FC-B52AFCEA3B34}" sibTransId="{6EDF28E6-BD16-4E95-985B-28BDC2354C6F}"/>
    <dgm:cxn modelId="{DABD8E94-910D-43C0-AD44-827F8740C570}" type="presOf" srcId="{8AA52D2B-8733-49BE-86D4-B5BC56D22050}" destId="{B60DCB81-27E9-4981-8F59-5A8876E3FE92}" srcOrd="0" destOrd="0" presId="urn:microsoft.com/office/officeart/2008/layout/VerticalAccentList"/>
    <dgm:cxn modelId="{7AC9739C-6100-4CA6-958A-ED86E34D5CF6}" srcId="{C46E4105-CB6D-487F-A4C7-CC3AC9863602}" destId="{CAC1D411-EEA8-4870-9B42-D52E38A245D5}" srcOrd="4" destOrd="0" parTransId="{953C7153-078A-408B-9F17-B157299325FE}" sibTransId="{ACA35D5A-62BD-4095-9806-5C5BE386EDF5}"/>
    <dgm:cxn modelId="{7463B5A1-41F0-4513-948C-F111B5CFE9C1}" type="presOf" srcId="{CAC1D411-EEA8-4870-9B42-D52E38A245D5}" destId="{49E35BD3-F3EE-4407-A314-91D3C253A296}" srcOrd="0" destOrd="0" presId="urn:microsoft.com/office/officeart/2008/layout/VerticalAccentList"/>
    <dgm:cxn modelId="{167D28A5-6D04-427F-91CF-060DF2F137AA}" srcId="{C46E4105-CB6D-487F-A4C7-CC3AC9863602}" destId="{AD8DB494-9DC2-4289-A32F-0756AEF1316A}" srcOrd="1" destOrd="0" parTransId="{2A411939-CAEF-4A89-8F30-565B294A7ABF}" sibTransId="{5D5A99D4-6F52-4049-83C9-9D66B3AFD16B}"/>
    <dgm:cxn modelId="{BCF4C6B7-2434-43B7-909C-D1130AE198D5}" type="presOf" srcId="{AD8DB494-9DC2-4289-A32F-0756AEF1316A}" destId="{578A3EA9-B7E9-443D-A515-C0D5FFFE21B2}" srcOrd="0" destOrd="0" presId="urn:microsoft.com/office/officeart/2008/layout/VerticalAccentList"/>
    <dgm:cxn modelId="{D7CA1FE1-6E2A-4184-972B-1E26016F7957}" type="presOf" srcId="{C46E4105-CB6D-487F-A4C7-CC3AC9863602}" destId="{B9A8B354-4007-45B7-9245-8786D48456E1}" srcOrd="0" destOrd="0" presId="urn:microsoft.com/office/officeart/2008/layout/VerticalAccentList"/>
    <dgm:cxn modelId="{76AE3F9A-5CF6-4E5F-A829-A312E6B8784B}" type="presParOf" srcId="{B9A8B354-4007-45B7-9245-8786D48456E1}" destId="{FA1187E4-EBC3-44E5-9F24-12DC3D57D856}" srcOrd="0" destOrd="0" presId="urn:microsoft.com/office/officeart/2008/layout/VerticalAccentList"/>
    <dgm:cxn modelId="{AFC8F813-A918-4B9E-AEB1-6116313D1329}" type="presParOf" srcId="{FA1187E4-EBC3-44E5-9F24-12DC3D57D856}" destId="{EF973EE7-F80C-431B-B11B-7795B13AAF5C}" srcOrd="0" destOrd="0" presId="urn:microsoft.com/office/officeart/2008/layout/VerticalAccentList"/>
    <dgm:cxn modelId="{61D2F698-3B13-49F6-9B09-0E20D19621C9}" type="presParOf" srcId="{B9A8B354-4007-45B7-9245-8786D48456E1}" destId="{AC41432D-FF75-4720-81B1-79FAE0919D38}" srcOrd="1" destOrd="0" presId="urn:microsoft.com/office/officeart/2008/layout/VerticalAccentList"/>
    <dgm:cxn modelId="{956FB9A3-2BD8-42D4-8F9D-C3978D4FBDBD}" type="presParOf" srcId="{AC41432D-FF75-4720-81B1-79FAE0919D38}" destId="{B484AB9A-E5C4-4314-A2D1-BC4B024B0F9E}" srcOrd="0" destOrd="0" presId="urn:microsoft.com/office/officeart/2008/layout/VerticalAccentList"/>
    <dgm:cxn modelId="{92A98DF3-9D2F-4AF3-BB71-7CA6A70B19E9}" type="presParOf" srcId="{AC41432D-FF75-4720-81B1-79FAE0919D38}" destId="{9E8545F7-45BA-4580-8902-750EFA207A39}" srcOrd="1" destOrd="0" presId="urn:microsoft.com/office/officeart/2008/layout/VerticalAccentList"/>
    <dgm:cxn modelId="{9ACED4DF-7C53-4ACC-85D9-CABE6878FDC1}" type="presParOf" srcId="{AC41432D-FF75-4720-81B1-79FAE0919D38}" destId="{15A4D947-F481-425B-BB21-165F0EF740EB}" srcOrd="2" destOrd="0" presId="urn:microsoft.com/office/officeart/2008/layout/VerticalAccentList"/>
    <dgm:cxn modelId="{581A5075-2CFB-415B-AD6A-C31D4370BF18}" type="presParOf" srcId="{AC41432D-FF75-4720-81B1-79FAE0919D38}" destId="{73E07A1C-690C-489E-B081-FFB339413C1B}" srcOrd="3" destOrd="0" presId="urn:microsoft.com/office/officeart/2008/layout/VerticalAccentList"/>
    <dgm:cxn modelId="{EF2E6539-ECDC-4D9E-993A-59C0E923F973}" type="presParOf" srcId="{AC41432D-FF75-4720-81B1-79FAE0919D38}" destId="{244698F2-2C85-434D-A977-29C8B0D648BE}" srcOrd="4" destOrd="0" presId="urn:microsoft.com/office/officeart/2008/layout/VerticalAccentList"/>
    <dgm:cxn modelId="{22FFC545-822C-4787-B9B2-CF0849DB1992}" type="presParOf" srcId="{AC41432D-FF75-4720-81B1-79FAE0919D38}" destId="{0D94DC9C-34BE-4DC6-83F3-B6EC248501A9}" srcOrd="5" destOrd="0" presId="urn:microsoft.com/office/officeart/2008/layout/VerticalAccentList"/>
    <dgm:cxn modelId="{600EB575-D6B3-44F6-855B-97CE26EA03EE}" type="presParOf" srcId="{AC41432D-FF75-4720-81B1-79FAE0919D38}" destId="{139DE328-861A-4D3D-BC4D-08123A812E65}" srcOrd="6" destOrd="0" presId="urn:microsoft.com/office/officeart/2008/layout/VerticalAccentList"/>
    <dgm:cxn modelId="{9E5F0FBB-0CA5-4BA0-9E30-58F838FB1607}" type="presParOf" srcId="{B9A8B354-4007-45B7-9245-8786D48456E1}" destId="{48440B79-2E4E-45C1-86C6-BB19AC962BBC}" srcOrd="2" destOrd="0" presId="urn:microsoft.com/office/officeart/2008/layout/VerticalAccentList"/>
    <dgm:cxn modelId="{92D7DABC-01A7-488B-AE6F-6E65CF8A6D09}" type="presParOf" srcId="{B9A8B354-4007-45B7-9245-8786D48456E1}" destId="{607E3C6A-42FF-41F9-9857-AA1811AC4CBC}" srcOrd="3" destOrd="0" presId="urn:microsoft.com/office/officeart/2008/layout/VerticalAccentList"/>
    <dgm:cxn modelId="{F9AC5168-86E5-4C52-AA10-9DB31A0316C9}" type="presParOf" srcId="{607E3C6A-42FF-41F9-9857-AA1811AC4CBC}" destId="{578A3EA9-B7E9-443D-A515-C0D5FFFE21B2}" srcOrd="0" destOrd="0" presId="urn:microsoft.com/office/officeart/2008/layout/VerticalAccentList"/>
    <dgm:cxn modelId="{CBD18BF0-30EA-491B-873C-B1F728AF140C}" type="presParOf" srcId="{B9A8B354-4007-45B7-9245-8786D48456E1}" destId="{C11CCFCE-78F6-4948-8637-E7E912340151}" srcOrd="4" destOrd="0" presId="urn:microsoft.com/office/officeart/2008/layout/VerticalAccentList"/>
    <dgm:cxn modelId="{E6031504-C405-430C-980A-D13DD48CB1CD}" type="presParOf" srcId="{C11CCFCE-78F6-4948-8637-E7E912340151}" destId="{8BCA7B57-F226-4F64-A81B-101004DFBD77}" srcOrd="0" destOrd="0" presId="urn:microsoft.com/office/officeart/2008/layout/VerticalAccentList"/>
    <dgm:cxn modelId="{43025549-AB13-49DE-8C49-BBF64CA7038B}" type="presParOf" srcId="{C11CCFCE-78F6-4948-8637-E7E912340151}" destId="{EC0C1CF1-6415-4F07-B151-C11561D9212F}" srcOrd="1" destOrd="0" presId="urn:microsoft.com/office/officeart/2008/layout/VerticalAccentList"/>
    <dgm:cxn modelId="{7270CEEA-F338-4AF1-82EC-4D9C71EBA2B0}" type="presParOf" srcId="{C11CCFCE-78F6-4948-8637-E7E912340151}" destId="{D03DC50B-22C7-4473-A0CB-D31B9511DB81}" srcOrd="2" destOrd="0" presId="urn:microsoft.com/office/officeart/2008/layout/VerticalAccentList"/>
    <dgm:cxn modelId="{023EAA28-66C9-4B20-A4C5-73E227EEBF74}" type="presParOf" srcId="{C11CCFCE-78F6-4948-8637-E7E912340151}" destId="{37396438-2534-4559-B003-CCDB6CBE9E3A}" srcOrd="3" destOrd="0" presId="urn:microsoft.com/office/officeart/2008/layout/VerticalAccentList"/>
    <dgm:cxn modelId="{20F70364-0542-4674-8C27-F740E8D270C0}" type="presParOf" srcId="{C11CCFCE-78F6-4948-8637-E7E912340151}" destId="{EA7488C5-FB08-4AC0-80D0-DC67BBDCA945}" srcOrd="4" destOrd="0" presId="urn:microsoft.com/office/officeart/2008/layout/VerticalAccentList"/>
    <dgm:cxn modelId="{41D1DE52-DC13-49A6-AA09-C42E29E1B460}" type="presParOf" srcId="{C11CCFCE-78F6-4948-8637-E7E912340151}" destId="{0C32A9CB-9C77-427F-98B3-B95D53C162FA}" srcOrd="5" destOrd="0" presId="urn:microsoft.com/office/officeart/2008/layout/VerticalAccentList"/>
    <dgm:cxn modelId="{BCBC77C7-0726-495D-BA4C-BD0EC8A6B381}" type="presParOf" srcId="{C11CCFCE-78F6-4948-8637-E7E912340151}" destId="{80ADD69C-F473-49EF-BA73-E9FFE0585A4F}" srcOrd="6" destOrd="0" presId="urn:microsoft.com/office/officeart/2008/layout/VerticalAccentList"/>
    <dgm:cxn modelId="{73C9C182-0E12-4A87-8878-B6EF972F5E6E}" type="presParOf" srcId="{B9A8B354-4007-45B7-9245-8786D48456E1}" destId="{567470E3-B6D8-4082-924C-CA4EB8576FDC}" srcOrd="5" destOrd="0" presId="urn:microsoft.com/office/officeart/2008/layout/VerticalAccentList"/>
    <dgm:cxn modelId="{3B1D32A4-F200-416C-AA01-DF54C39DC932}" type="presParOf" srcId="{B9A8B354-4007-45B7-9245-8786D48456E1}" destId="{91BA44BB-C0C3-41C0-B28D-F5C4ABBF1BEB}" srcOrd="6" destOrd="0" presId="urn:microsoft.com/office/officeart/2008/layout/VerticalAccentList"/>
    <dgm:cxn modelId="{BF749752-0259-489A-8FBB-9D2C9D22FDE3}" type="presParOf" srcId="{91BA44BB-C0C3-41C0-B28D-F5C4ABBF1BEB}" destId="{B60DCB81-27E9-4981-8F59-5A8876E3FE92}" srcOrd="0" destOrd="0" presId="urn:microsoft.com/office/officeart/2008/layout/VerticalAccentList"/>
    <dgm:cxn modelId="{4592B2AC-0D13-4CC7-8B36-6CF5375E95D1}" type="presParOf" srcId="{B9A8B354-4007-45B7-9245-8786D48456E1}" destId="{388A5B69-AE03-41FF-B682-CE9826314B4E}" srcOrd="7" destOrd="0" presId="urn:microsoft.com/office/officeart/2008/layout/VerticalAccentList"/>
    <dgm:cxn modelId="{658A728B-BAE8-4BA9-BC2A-2D2FC5AB1789}" type="presParOf" srcId="{388A5B69-AE03-41FF-B682-CE9826314B4E}" destId="{A9CD9324-F449-4966-A5DD-166F4BCCEA40}" srcOrd="0" destOrd="0" presId="urn:microsoft.com/office/officeart/2008/layout/VerticalAccentList"/>
    <dgm:cxn modelId="{935450C4-9B63-42AB-818E-2704BDCD9059}" type="presParOf" srcId="{388A5B69-AE03-41FF-B682-CE9826314B4E}" destId="{EF4C4ED1-1498-462D-B056-33E75541F972}" srcOrd="1" destOrd="0" presId="urn:microsoft.com/office/officeart/2008/layout/VerticalAccentList"/>
    <dgm:cxn modelId="{CD11C1AA-C5D7-4119-9159-DEC205F7C5CF}" type="presParOf" srcId="{388A5B69-AE03-41FF-B682-CE9826314B4E}" destId="{F88D528F-49DF-4B5B-82C7-0C257B2AD5A8}" srcOrd="2" destOrd="0" presId="urn:microsoft.com/office/officeart/2008/layout/VerticalAccentList"/>
    <dgm:cxn modelId="{5C29FFFD-3F37-49CE-9088-19B0C0BD3F80}" type="presParOf" srcId="{388A5B69-AE03-41FF-B682-CE9826314B4E}" destId="{BA808475-CE7E-493D-BB5D-249068DB51CF}" srcOrd="3" destOrd="0" presId="urn:microsoft.com/office/officeart/2008/layout/VerticalAccentList"/>
    <dgm:cxn modelId="{7B010C1A-B4C5-4B7A-9EC4-3D6E743A4390}" type="presParOf" srcId="{388A5B69-AE03-41FF-B682-CE9826314B4E}" destId="{E07AD304-3294-46D8-AC4C-6E6CA90DDF33}" srcOrd="4" destOrd="0" presId="urn:microsoft.com/office/officeart/2008/layout/VerticalAccentList"/>
    <dgm:cxn modelId="{3C6011D6-D4BD-4625-AEDE-98BDFC1FA2A3}" type="presParOf" srcId="{388A5B69-AE03-41FF-B682-CE9826314B4E}" destId="{18707D69-D764-4984-99A4-83E47F5EAAFF}" srcOrd="5" destOrd="0" presId="urn:microsoft.com/office/officeart/2008/layout/VerticalAccentList"/>
    <dgm:cxn modelId="{1B1E1ED5-340E-4EB2-B8E0-F88A67D880B0}" type="presParOf" srcId="{388A5B69-AE03-41FF-B682-CE9826314B4E}" destId="{2835ADBF-0211-4F27-B80A-60135DBBC391}" srcOrd="6" destOrd="0" presId="urn:microsoft.com/office/officeart/2008/layout/VerticalAccentList"/>
    <dgm:cxn modelId="{D830138C-BF6F-496B-BE4E-9532FBFE7139}" type="presParOf" srcId="{B9A8B354-4007-45B7-9245-8786D48456E1}" destId="{8D33612A-3CFF-4227-8A44-C9C5B68B729C}" srcOrd="8" destOrd="0" presId="urn:microsoft.com/office/officeart/2008/layout/VerticalAccentList"/>
    <dgm:cxn modelId="{E32ACF30-AF98-4000-98C7-D0BA05E467EC}" type="presParOf" srcId="{B9A8B354-4007-45B7-9245-8786D48456E1}" destId="{48AFA2D2-56B0-49D4-A690-DE54CA9CAB73}" srcOrd="9" destOrd="0" presId="urn:microsoft.com/office/officeart/2008/layout/VerticalAccentList"/>
    <dgm:cxn modelId="{6416178F-D896-432A-AB7D-9E966A5C9C06}" type="presParOf" srcId="{48AFA2D2-56B0-49D4-A690-DE54CA9CAB73}" destId="{B031756A-B8E3-48E2-9A1C-2F1EA78E034B}" srcOrd="0" destOrd="0" presId="urn:microsoft.com/office/officeart/2008/layout/VerticalAccentList"/>
    <dgm:cxn modelId="{22686D93-BAF0-488E-850C-F3B14BA51BF4}" type="presParOf" srcId="{B9A8B354-4007-45B7-9245-8786D48456E1}" destId="{DE1CB0C3-B009-45ED-AC14-22BA8E5121E5}" srcOrd="10" destOrd="0" presId="urn:microsoft.com/office/officeart/2008/layout/VerticalAccentList"/>
    <dgm:cxn modelId="{831D3F92-FD0E-4AED-B4B4-0A5806F87C12}" type="presParOf" srcId="{DE1CB0C3-B009-45ED-AC14-22BA8E5121E5}" destId="{CA091408-8C12-49D3-93DC-13700018AC14}" srcOrd="0" destOrd="0" presId="urn:microsoft.com/office/officeart/2008/layout/VerticalAccentList"/>
    <dgm:cxn modelId="{840F60DA-286A-4244-8083-E4182DF1DE75}" type="presParOf" srcId="{DE1CB0C3-B009-45ED-AC14-22BA8E5121E5}" destId="{E5A62BD3-B4DA-4905-91F8-5BA334A70D13}" srcOrd="1" destOrd="0" presId="urn:microsoft.com/office/officeart/2008/layout/VerticalAccentList"/>
    <dgm:cxn modelId="{1F338FCB-8E9C-4697-84FB-4FFD4333A3A7}" type="presParOf" srcId="{DE1CB0C3-B009-45ED-AC14-22BA8E5121E5}" destId="{A0EC0245-7577-4E2F-BED2-BBAA1A6FB2E9}" srcOrd="2" destOrd="0" presId="urn:microsoft.com/office/officeart/2008/layout/VerticalAccentList"/>
    <dgm:cxn modelId="{1FB2BEE3-2BF4-4617-8D35-A0A324702A6A}" type="presParOf" srcId="{DE1CB0C3-B009-45ED-AC14-22BA8E5121E5}" destId="{471B7775-5549-4ADC-9AF6-3EF466A6C991}" srcOrd="3" destOrd="0" presId="urn:microsoft.com/office/officeart/2008/layout/VerticalAccentList"/>
    <dgm:cxn modelId="{7DEE1D12-07B3-4C07-8865-2293F2944298}" type="presParOf" srcId="{DE1CB0C3-B009-45ED-AC14-22BA8E5121E5}" destId="{25646A62-FBB8-4365-B5D1-07194F3E151C}" srcOrd="4" destOrd="0" presId="urn:microsoft.com/office/officeart/2008/layout/VerticalAccentList"/>
    <dgm:cxn modelId="{0B47E503-FDAA-41C6-AF5C-19089FFEE401}" type="presParOf" srcId="{DE1CB0C3-B009-45ED-AC14-22BA8E5121E5}" destId="{16756714-3B02-4D0B-B2FA-3F0C2523998E}" srcOrd="5" destOrd="0" presId="urn:microsoft.com/office/officeart/2008/layout/VerticalAccentList"/>
    <dgm:cxn modelId="{6B14F91F-8987-43B7-8F57-8FF2E9D1BBCC}" type="presParOf" srcId="{DE1CB0C3-B009-45ED-AC14-22BA8E5121E5}" destId="{0193C13B-4D20-4509-A2A1-BD7569807D62}" srcOrd="6" destOrd="0" presId="urn:microsoft.com/office/officeart/2008/layout/VerticalAccentList"/>
    <dgm:cxn modelId="{68772B48-A744-4A5E-AC9E-454007796421}" type="presParOf" srcId="{B9A8B354-4007-45B7-9245-8786D48456E1}" destId="{D7F937AF-868A-4888-9A18-B9987A244427}" srcOrd="11" destOrd="0" presId="urn:microsoft.com/office/officeart/2008/layout/VerticalAccentList"/>
    <dgm:cxn modelId="{9EC8767E-0F8C-458B-8205-9CAF5DC73A38}" type="presParOf" srcId="{B9A8B354-4007-45B7-9245-8786D48456E1}" destId="{1772D090-2F99-419A-97B5-017BFE1F8C03}" srcOrd="12" destOrd="0" presId="urn:microsoft.com/office/officeart/2008/layout/VerticalAccentList"/>
    <dgm:cxn modelId="{88E1BC6A-A110-40BF-96EC-6B7798A07532}" type="presParOf" srcId="{1772D090-2F99-419A-97B5-017BFE1F8C03}" destId="{49E35BD3-F3EE-4407-A314-91D3C253A296}" srcOrd="0" destOrd="0" presId="urn:microsoft.com/office/officeart/2008/layout/VerticalAccentList"/>
    <dgm:cxn modelId="{BB66C3D3-42AA-4CED-8433-F8C81FC0E91C}" type="presParOf" srcId="{B9A8B354-4007-45B7-9245-8786D48456E1}" destId="{6EBF8BA4-21BE-44AB-9B36-A4D7E1BA206A}" srcOrd="13" destOrd="0" presId="urn:microsoft.com/office/officeart/2008/layout/VerticalAccentList"/>
    <dgm:cxn modelId="{19DDB42C-8968-45D9-9AE8-0CAEFF222CA7}" type="presParOf" srcId="{6EBF8BA4-21BE-44AB-9B36-A4D7E1BA206A}" destId="{9BFF86A4-B905-40B0-9737-70E0FF0A4597}" srcOrd="0" destOrd="0" presId="urn:microsoft.com/office/officeart/2008/layout/VerticalAccentList"/>
    <dgm:cxn modelId="{0CB952F8-3965-40BD-9EBC-73554E9E8846}" type="presParOf" srcId="{6EBF8BA4-21BE-44AB-9B36-A4D7E1BA206A}" destId="{BB31AB36-C472-4E1B-A308-2FDE51D915E6}" srcOrd="1" destOrd="0" presId="urn:microsoft.com/office/officeart/2008/layout/VerticalAccentList"/>
    <dgm:cxn modelId="{3F4C8DB0-9439-4A54-B8CC-3B6DAFEAEE2E}" type="presParOf" srcId="{6EBF8BA4-21BE-44AB-9B36-A4D7E1BA206A}" destId="{380834C6-EC8A-4FA3-A4C2-87F585CAE71A}" srcOrd="2" destOrd="0" presId="urn:microsoft.com/office/officeart/2008/layout/VerticalAccentList"/>
    <dgm:cxn modelId="{D9178D68-C8F0-465B-BF96-B7FBC1F69AF8}" type="presParOf" srcId="{6EBF8BA4-21BE-44AB-9B36-A4D7E1BA206A}" destId="{8BE8D6A2-D6B9-48F7-ACCF-865408D3D28A}" srcOrd="3" destOrd="0" presId="urn:microsoft.com/office/officeart/2008/layout/VerticalAccentList"/>
    <dgm:cxn modelId="{9332D330-6E32-448E-80D7-5F43950D541D}" type="presParOf" srcId="{6EBF8BA4-21BE-44AB-9B36-A4D7E1BA206A}" destId="{0229DC04-D8ED-4E1A-8DD5-E605B9056D3B}" srcOrd="4" destOrd="0" presId="urn:microsoft.com/office/officeart/2008/layout/VerticalAccentList"/>
    <dgm:cxn modelId="{90D8C9CE-0E5E-4635-8287-F72100931738}" type="presParOf" srcId="{6EBF8BA4-21BE-44AB-9B36-A4D7E1BA206A}" destId="{925DDE1B-DA72-4DD5-8A27-F9AD1045E507}" srcOrd="5" destOrd="0" presId="urn:microsoft.com/office/officeart/2008/layout/VerticalAccentList"/>
    <dgm:cxn modelId="{C65A8FA9-2995-407C-AEC5-20E6BBD8BE95}" type="presParOf" srcId="{6EBF8BA4-21BE-44AB-9B36-A4D7E1BA206A}" destId="{A9DE1C06-1186-4FF2-81FD-2E9457FE777B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3A0C49-FE5E-4804-8E17-781E9F5302E9}" type="doc">
      <dgm:prSet loTypeId="urn:microsoft.com/office/officeart/2005/8/layout/hierarchy2" loCatId="hierarchy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A1064591-6698-4997-9F31-CD972A7CE24A}">
      <dgm:prSet phldrT="[Text]" custT="1"/>
      <dgm:spPr/>
      <dgm:t>
        <a:bodyPr/>
        <a:lstStyle/>
        <a:p>
          <a:r>
            <a:rPr lang="en-US" sz="2400" dirty="0"/>
            <a:t>Pressure Guage</a:t>
          </a:r>
        </a:p>
      </dgm:t>
    </dgm:pt>
    <dgm:pt modelId="{0A5B7C54-C81A-4308-8F8F-4F3DB2A67579}" type="parTrans" cxnId="{08A37EE2-8F7B-4544-B106-9EF69861831B}">
      <dgm:prSet/>
      <dgm:spPr/>
      <dgm:t>
        <a:bodyPr/>
        <a:lstStyle/>
        <a:p>
          <a:endParaRPr lang="en-US" sz="900"/>
        </a:p>
      </dgm:t>
    </dgm:pt>
    <dgm:pt modelId="{E84296A8-4AB7-4A06-A876-2B3E0E18B5E9}" type="sibTrans" cxnId="{08A37EE2-8F7B-4544-B106-9EF69861831B}">
      <dgm:prSet/>
      <dgm:spPr/>
      <dgm:t>
        <a:bodyPr/>
        <a:lstStyle/>
        <a:p>
          <a:endParaRPr lang="en-US" sz="900"/>
        </a:p>
      </dgm:t>
    </dgm:pt>
    <dgm:pt modelId="{90F86831-9C20-44C0-84FF-9F96190E8E6A}">
      <dgm:prSet phldrT="[Text]" custT="1"/>
      <dgm:spPr/>
      <dgm:t>
        <a:bodyPr/>
        <a:lstStyle/>
        <a:p>
          <a:r>
            <a:rPr lang="en-US" sz="2000" dirty="0"/>
            <a:t>Indication of choking</a:t>
          </a:r>
        </a:p>
      </dgm:t>
    </dgm:pt>
    <dgm:pt modelId="{E66C994E-4B06-4D4A-A33D-020497EDC364}" type="parTrans" cxnId="{2D04E42D-7F1A-4F61-A2AE-CD44A48D1043}">
      <dgm:prSet/>
      <dgm:spPr/>
      <dgm:t>
        <a:bodyPr/>
        <a:lstStyle/>
        <a:p>
          <a:endParaRPr lang="en-US" sz="900"/>
        </a:p>
      </dgm:t>
    </dgm:pt>
    <dgm:pt modelId="{1C0A71DD-E6CC-4923-84BB-1188005AAEFE}" type="sibTrans" cxnId="{2D04E42D-7F1A-4F61-A2AE-CD44A48D1043}">
      <dgm:prSet/>
      <dgm:spPr/>
      <dgm:t>
        <a:bodyPr/>
        <a:lstStyle/>
        <a:p>
          <a:endParaRPr lang="en-US" sz="900"/>
        </a:p>
      </dgm:t>
    </dgm:pt>
    <dgm:pt modelId="{A0F1B693-2671-4409-8F1A-68F4C0B0FAAD}">
      <dgm:prSet phldrT="[Text]" custT="1"/>
      <dgm:spPr/>
      <dgm:t>
        <a:bodyPr/>
        <a:lstStyle/>
        <a:p>
          <a:r>
            <a:rPr lang="en-US" sz="2000" dirty="0"/>
            <a:t>Consideration for tube replacement</a:t>
          </a:r>
        </a:p>
      </dgm:t>
    </dgm:pt>
    <dgm:pt modelId="{43338A04-118F-4D77-9D50-1CE2FFEC7552}" type="parTrans" cxnId="{DB62031C-BFAE-484C-A3D2-F0C7B1823F53}">
      <dgm:prSet/>
      <dgm:spPr/>
      <dgm:t>
        <a:bodyPr/>
        <a:lstStyle/>
        <a:p>
          <a:endParaRPr lang="en-US" sz="900"/>
        </a:p>
      </dgm:t>
    </dgm:pt>
    <dgm:pt modelId="{23B5C75A-7F2D-4061-B656-81010B5A99D5}" type="sibTrans" cxnId="{DB62031C-BFAE-484C-A3D2-F0C7B1823F53}">
      <dgm:prSet/>
      <dgm:spPr/>
      <dgm:t>
        <a:bodyPr/>
        <a:lstStyle/>
        <a:p>
          <a:endParaRPr lang="en-US" sz="900"/>
        </a:p>
      </dgm:t>
    </dgm:pt>
    <dgm:pt modelId="{F3786A7E-E276-433D-8472-690086059729}" type="pres">
      <dgm:prSet presAssocID="{623A0C49-FE5E-4804-8E17-781E9F5302E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0D678A6-499D-439C-8EE4-250EB4A81413}" type="pres">
      <dgm:prSet presAssocID="{A1064591-6698-4997-9F31-CD972A7CE24A}" presName="root1" presStyleCnt="0"/>
      <dgm:spPr/>
    </dgm:pt>
    <dgm:pt modelId="{C600A736-1192-412B-AA74-EFF376BCD8BD}" type="pres">
      <dgm:prSet presAssocID="{A1064591-6698-4997-9F31-CD972A7CE24A}" presName="LevelOneTextNode" presStyleLbl="node0" presStyleIdx="0" presStyleCnt="1">
        <dgm:presLayoutVars>
          <dgm:chPref val="3"/>
        </dgm:presLayoutVars>
      </dgm:prSet>
      <dgm:spPr/>
    </dgm:pt>
    <dgm:pt modelId="{9A3CB191-3067-472F-9EE9-2B5F603D8E4F}" type="pres">
      <dgm:prSet presAssocID="{A1064591-6698-4997-9F31-CD972A7CE24A}" presName="level2hierChild" presStyleCnt="0"/>
      <dgm:spPr/>
    </dgm:pt>
    <dgm:pt modelId="{8F0700D6-2999-4577-BA2F-63E205CFDCEB}" type="pres">
      <dgm:prSet presAssocID="{E66C994E-4B06-4D4A-A33D-020497EDC364}" presName="conn2-1" presStyleLbl="parChTrans1D2" presStyleIdx="0" presStyleCnt="2"/>
      <dgm:spPr/>
    </dgm:pt>
    <dgm:pt modelId="{43EC65D9-A702-4796-B3AF-A3BCB35B32C1}" type="pres">
      <dgm:prSet presAssocID="{E66C994E-4B06-4D4A-A33D-020497EDC364}" presName="connTx" presStyleLbl="parChTrans1D2" presStyleIdx="0" presStyleCnt="2"/>
      <dgm:spPr/>
    </dgm:pt>
    <dgm:pt modelId="{B29E2B32-4A2A-4AF5-B21E-82BDFC6E09A3}" type="pres">
      <dgm:prSet presAssocID="{90F86831-9C20-44C0-84FF-9F96190E8E6A}" presName="root2" presStyleCnt="0"/>
      <dgm:spPr/>
    </dgm:pt>
    <dgm:pt modelId="{FACF2E3F-F9E7-462F-BD8B-738A05A3BE27}" type="pres">
      <dgm:prSet presAssocID="{90F86831-9C20-44C0-84FF-9F96190E8E6A}" presName="LevelTwoTextNode" presStyleLbl="node2" presStyleIdx="0" presStyleCnt="2">
        <dgm:presLayoutVars>
          <dgm:chPref val="3"/>
        </dgm:presLayoutVars>
      </dgm:prSet>
      <dgm:spPr/>
    </dgm:pt>
    <dgm:pt modelId="{42F1B62C-081D-43F0-8594-606BCD3EEFF6}" type="pres">
      <dgm:prSet presAssocID="{90F86831-9C20-44C0-84FF-9F96190E8E6A}" presName="level3hierChild" presStyleCnt="0"/>
      <dgm:spPr/>
    </dgm:pt>
    <dgm:pt modelId="{395FFB6E-EDB1-4EE0-A7BF-3E1433F04707}" type="pres">
      <dgm:prSet presAssocID="{43338A04-118F-4D77-9D50-1CE2FFEC7552}" presName="conn2-1" presStyleLbl="parChTrans1D2" presStyleIdx="1" presStyleCnt="2"/>
      <dgm:spPr/>
    </dgm:pt>
    <dgm:pt modelId="{F2D314BD-F555-42CF-BCCA-0B29E15AFDA5}" type="pres">
      <dgm:prSet presAssocID="{43338A04-118F-4D77-9D50-1CE2FFEC7552}" presName="connTx" presStyleLbl="parChTrans1D2" presStyleIdx="1" presStyleCnt="2"/>
      <dgm:spPr/>
    </dgm:pt>
    <dgm:pt modelId="{405F658A-CC5A-4A83-BE92-E10824BA2339}" type="pres">
      <dgm:prSet presAssocID="{A0F1B693-2671-4409-8F1A-68F4C0B0FAAD}" presName="root2" presStyleCnt="0"/>
      <dgm:spPr/>
    </dgm:pt>
    <dgm:pt modelId="{48686307-526F-47C4-B21A-93F821F575E8}" type="pres">
      <dgm:prSet presAssocID="{A0F1B693-2671-4409-8F1A-68F4C0B0FAAD}" presName="LevelTwoTextNode" presStyleLbl="node2" presStyleIdx="1" presStyleCnt="2">
        <dgm:presLayoutVars>
          <dgm:chPref val="3"/>
        </dgm:presLayoutVars>
      </dgm:prSet>
      <dgm:spPr/>
    </dgm:pt>
    <dgm:pt modelId="{B9E98BB5-8B41-4118-A09F-B979B11A6995}" type="pres">
      <dgm:prSet presAssocID="{A0F1B693-2671-4409-8F1A-68F4C0B0FAAD}" presName="level3hierChild" presStyleCnt="0"/>
      <dgm:spPr/>
    </dgm:pt>
  </dgm:ptLst>
  <dgm:cxnLst>
    <dgm:cxn modelId="{E3893708-355C-4246-A0BD-3F5D107BA58C}" type="presOf" srcId="{A0F1B693-2671-4409-8F1A-68F4C0B0FAAD}" destId="{48686307-526F-47C4-B21A-93F821F575E8}" srcOrd="0" destOrd="0" presId="urn:microsoft.com/office/officeart/2005/8/layout/hierarchy2"/>
    <dgm:cxn modelId="{DB62031C-BFAE-484C-A3D2-F0C7B1823F53}" srcId="{A1064591-6698-4997-9F31-CD972A7CE24A}" destId="{A0F1B693-2671-4409-8F1A-68F4C0B0FAAD}" srcOrd="1" destOrd="0" parTransId="{43338A04-118F-4D77-9D50-1CE2FFEC7552}" sibTransId="{23B5C75A-7F2D-4061-B656-81010B5A99D5}"/>
    <dgm:cxn modelId="{DCB9A722-A6B3-4BB4-B002-CE2892F8C097}" type="presOf" srcId="{E66C994E-4B06-4D4A-A33D-020497EDC364}" destId="{8F0700D6-2999-4577-BA2F-63E205CFDCEB}" srcOrd="0" destOrd="0" presId="urn:microsoft.com/office/officeart/2005/8/layout/hierarchy2"/>
    <dgm:cxn modelId="{D2BC6224-842B-426F-95D1-A62919ECEBB6}" type="presOf" srcId="{43338A04-118F-4D77-9D50-1CE2FFEC7552}" destId="{395FFB6E-EDB1-4EE0-A7BF-3E1433F04707}" srcOrd="0" destOrd="0" presId="urn:microsoft.com/office/officeart/2005/8/layout/hierarchy2"/>
    <dgm:cxn modelId="{1A7B2E2B-C07F-484D-8D2B-C341816A5634}" type="presOf" srcId="{43338A04-118F-4D77-9D50-1CE2FFEC7552}" destId="{F2D314BD-F555-42CF-BCCA-0B29E15AFDA5}" srcOrd="1" destOrd="0" presId="urn:microsoft.com/office/officeart/2005/8/layout/hierarchy2"/>
    <dgm:cxn modelId="{2D04E42D-7F1A-4F61-A2AE-CD44A48D1043}" srcId="{A1064591-6698-4997-9F31-CD972A7CE24A}" destId="{90F86831-9C20-44C0-84FF-9F96190E8E6A}" srcOrd="0" destOrd="0" parTransId="{E66C994E-4B06-4D4A-A33D-020497EDC364}" sibTransId="{1C0A71DD-E6CC-4923-84BB-1188005AAEFE}"/>
    <dgm:cxn modelId="{A643173A-F3DB-4C4E-A5CF-2447152E7523}" type="presOf" srcId="{A1064591-6698-4997-9F31-CD972A7CE24A}" destId="{C600A736-1192-412B-AA74-EFF376BCD8BD}" srcOrd="0" destOrd="0" presId="urn:microsoft.com/office/officeart/2005/8/layout/hierarchy2"/>
    <dgm:cxn modelId="{08A37EE2-8F7B-4544-B106-9EF69861831B}" srcId="{623A0C49-FE5E-4804-8E17-781E9F5302E9}" destId="{A1064591-6698-4997-9F31-CD972A7CE24A}" srcOrd="0" destOrd="0" parTransId="{0A5B7C54-C81A-4308-8F8F-4F3DB2A67579}" sibTransId="{E84296A8-4AB7-4A06-A876-2B3E0E18B5E9}"/>
    <dgm:cxn modelId="{648478C3-4CA4-4813-824C-8A598EC29498}" type="presOf" srcId="{E66C994E-4B06-4D4A-A33D-020497EDC364}" destId="{43EC65D9-A702-4796-B3AF-A3BCB35B32C1}" srcOrd="1" destOrd="0" presId="urn:microsoft.com/office/officeart/2005/8/layout/hierarchy2"/>
    <dgm:cxn modelId="{713E32CC-1474-4FCA-A483-51E7F9480880}" type="presOf" srcId="{623A0C49-FE5E-4804-8E17-781E9F5302E9}" destId="{F3786A7E-E276-433D-8472-690086059729}" srcOrd="0" destOrd="0" presId="urn:microsoft.com/office/officeart/2005/8/layout/hierarchy2"/>
    <dgm:cxn modelId="{9F0C42DE-446D-4D45-B717-BB8C221A27D6}" type="presOf" srcId="{90F86831-9C20-44C0-84FF-9F96190E8E6A}" destId="{FACF2E3F-F9E7-462F-BD8B-738A05A3BE27}" srcOrd="0" destOrd="0" presId="urn:microsoft.com/office/officeart/2005/8/layout/hierarchy2"/>
    <dgm:cxn modelId="{1D49418F-9EDB-4810-B158-7B6EF958F551}" type="presParOf" srcId="{F3786A7E-E276-433D-8472-690086059729}" destId="{F0D678A6-499D-439C-8EE4-250EB4A81413}" srcOrd="0" destOrd="0" presId="urn:microsoft.com/office/officeart/2005/8/layout/hierarchy2"/>
    <dgm:cxn modelId="{E2E7285F-E5EE-47D2-AF67-0CBC0961286F}" type="presParOf" srcId="{F0D678A6-499D-439C-8EE4-250EB4A81413}" destId="{C600A736-1192-412B-AA74-EFF376BCD8BD}" srcOrd="0" destOrd="0" presId="urn:microsoft.com/office/officeart/2005/8/layout/hierarchy2"/>
    <dgm:cxn modelId="{25702510-16E6-4088-9B6A-68005C8275AC}" type="presParOf" srcId="{F0D678A6-499D-439C-8EE4-250EB4A81413}" destId="{9A3CB191-3067-472F-9EE9-2B5F603D8E4F}" srcOrd="1" destOrd="0" presId="urn:microsoft.com/office/officeart/2005/8/layout/hierarchy2"/>
    <dgm:cxn modelId="{6EF60960-F97D-4C24-9481-177F1638B98D}" type="presParOf" srcId="{9A3CB191-3067-472F-9EE9-2B5F603D8E4F}" destId="{8F0700D6-2999-4577-BA2F-63E205CFDCEB}" srcOrd="0" destOrd="0" presId="urn:microsoft.com/office/officeart/2005/8/layout/hierarchy2"/>
    <dgm:cxn modelId="{CFF78F11-9882-47D8-8F40-0EF5E35BC875}" type="presParOf" srcId="{8F0700D6-2999-4577-BA2F-63E205CFDCEB}" destId="{43EC65D9-A702-4796-B3AF-A3BCB35B32C1}" srcOrd="0" destOrd="0" presId="urn:microsoft.com/office/officeart/2005/8/layout/hierarchy2"/>
    <dgm:cxn modelId="{B9844AA6-E1B1-4B3B-8229-6C67309A1F4C}" type="presParOf" srcId="{9A3CB191-3067-472F-9EE9-2B5F603D8E4F}" destId="{B29E2B32-4A2A-4AF5-B21E-82BDFC6E09A3}" srcOrd="1" destOrd="0" presId="urn:microsoft.com/office/officeart/2005/8/layout/hierarchy2"/>
    <dgm:cxn modelId="{01DC1638-EFCF-4176-BB47-C5B09C1D4D3D}" type="presParOf" srcId="{B29E2B32-4A2A-4AF5-B21E-82BDFC6E09A3}" destId="{FACF2E3F-F9E7-462F-BD8B-738A05A3BE27}" srcOrd="0" destOrd="0" presId="urn:microsoft.com/office/officeart/2005/8/layout/hierarchy2"/>
    <dgm:cxn modelId="{83387E6A-5E9C-47B2-80BB-D545A97DB3A8}" type="presParOf" srcId="{B29E2B32-4A2A-4AF5-B21E-82BDFC6E09A3}" destId="{42F1B62C-081D-43F0-8594-606BCD3EEFF6}" srcOrd="1" destOrd="0" presId="urn:microsoft.com/office/officeart/2005/8/layout/hierarchy2"/>
    <dgm:cxn modelId="{DC991AF8-9ABB-423A-9EB7-BC198C109F00}" type="presParOf" srcId="{9A3CB191-3067-472F-9EE9-2B5F603D8E4F}" destId="{395FFB6E-EDB1-4EE0-A7BF-3E1433F04707}" srcOrd="2" destOrd="0" presId="urn:microsoft.com/office/officeart/2005/8/layout/hierarchy2"/>
    <dgm:cxn modelId="{615AF604-0CB3-416B-8DB3-F5607DCA3AAB}" type="presParOf" srcId="{395FFB6E-EDB1-4EE0-A7BF-3E1433F04707}" destId="{F2D314BD-F555-42CF-BCCA-0B29E15AFDA5}" srcOrd="0" destOrd="0" presId="urn:microsoft.com/office/officeart/2005/8/layout/hierarchy2"/>
    <dgm:cxn modelId="{BC52DD9F-9637-4674-8858-C70E86B03C84}" type="presParOf" srcId="{9A3CB191-3067-472F-9EE9-2B5F603D8E4F}" destId="{405F658A-CC5A-4A83-BE92-E10824BA2339}" srcOrd="3" destOrd="0" presId="urn:microsoft.com/office/officeart/2005/8/layout/hierarchy2"/>
    <dgm:cxn modelId="{0E370D0D-5DE6-42F5-AFAA-07E6E41E1EBB}" type="presParOf" srcId="{405F658A-CC5A-4A83-BE92-E10824BA2339}" destId="{48686307-526F-47C4-B21A-93F821F575E8}" srcOrd="0" destOrd="0" presId="urn:microsoft.com/office/officeart/2005/8/layout/hierarchy2"/>
    <dgm:cxn modelId="{3D3ECD64-9BC6-467D-A8C8-112503E815A6}" type="presParOf" srcId="{405F658A-CC5A-4A83-BE92-E10824BA2339}" destId="{B9E98BB5-8B41-4118-A09F-B979B11A699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FF599E-60B5-4110-B119-88F0D870754B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8119146A-1957-41C0-A849-C2801C45F896}">
      <dgm:prSet phldrT="[Text]" custT="1"/>
      <dgm:spPr/>
      <dgm:t>
        <a:bodyPr/>
        <a:lstStyle/>
        <a:p>
          <a:r>
            <a:rPr lang="en-US" sz="2000" dirty="0"/>
            <a:t>Typical behavior of Polythionic acid stress corrosion cracking</a:t>
          </a:r>
        </a:p>
      </dgm:t>
    </dgm:pt>
    <dgm:pt modelId="{70938BED-C278-49CF-8234-7A4165412F55}" type="parTrans" cxnId="{837A3C2F-2372-4D35-A2FF-D7B60F1DB016}">
      <dgm:prSet/>
      <dgm:spPr/>
      <dgm:t>
        <a:bodyPr/>
        <a:lstStyle/>
        <a:p>
          <a:endParaRPr lang="en-US" sz="2000"/>
        </a:p>
      </dgm:t>
    </dgm:pt>
    <dgm:pt modelId="{4ED0FAA4-7F1D-4C07-9C49-1C0BDD1601F4}" type="sibTrans" cxnId="{837A3C2F-2372-4D35-A2FF-D7B60F1DB016}">
      <dgm:prSet/>
      <dgm:spPr/>
      <dgm:t>
        <a:bodyPr/>
        <a:lstStyle/>
        <a:p>
          <a:endParaRPr lang="en-US" sz="2000"/>
        </a:p>
      </dgm:t>
    </dgm:pt>
    <dgm:pt modelId="{096FFE55-F357-4A20-A44B-C88EF65C80F6}">
      <dgm:prSet phldrT="[Text]" custT="1"/>
      <dgm:spPr/>
      <dgm:t>
        <a:bodyPr/>
        <a:lstStyle/>
        <a:p>
          <a:pPr algn="ctr"/>
          <a:r>
            <a:rPr lang="en-US" sz="2000" b="0" dirty="0"/>
            <a:t>ICG with grain dropping</a:t>
          </a:r>
        </a:p>
      </dgm:t>
    </dgm:pt>
    <dgm:pt modelId="{304137A4-7A7B-450A-96F8-E4D2C7219483}" type="parTrans" cxnId="{F08C6946-41D5-4A01-9F04-C579926D3FD2}">
      <dgm:prSet/>
      <dgm:spPr/>
      <dgm:t>
        <a:bodyPr/>
        <a:lstStyle/>
        <a:p>
          <a:endParaRPr lang="en-US" sz="2000"/>
        </a:p>
      </dgm:t>
    </dgm:pt>
    <dgm:pt modelId="{2E3932AA-8A36-4153-B30E-1CA58271E13D}" type="sibTrans" cxnId="{F08C6946-41D5-4A01-9F04-C579926D3FD2}">
      <dgm:prSet/>
      <dgm:spPr/>
      <dgm:t>
        <a:bodyPr/>
        <a:lstStyle/>
        <a:p>
          <a:endParaRPr lang="en-US" sz="2000"/>
        </a:p>
      </dgm:t>
    </dgm:pt>
    <dgm:pt modelId="{DCED2518-7672-44E4-A3FE-21F700A832D4}">
      <dgm:prSet phldrT="[Text]" custT="1"/>
      <dgm:spPr/>
      <dgm:t>
        <a:bodyPr/>
        <a:lstStyle/>
        <a:p>
          <a:r>
            <a:rPr lang="en-US" sz="2000" dirty="0"/>
            <a:t>Sulfur is present is stream with steam</a:t>
          </a:r>
        </a:p>
      </dgm:t>
    </dgm:pt>
    <dgm:pt modelId="{25289849-70CD-40C8-8254-A101F512E184}" type="parTrans" cxnId="{9B3AD01B-577C-4F74-9C64-DDF5EA4DA3C4}">
      <dgm:prSet/>
      <dgm:spPr/>
      <dgm:t>
        <a:bodyPr/>
        <a:lstStyle/>
        <a:p>
          <a:endParaRPr lang="en-US" sz="2000"/>
        </a:p>
      </dgm:t>
    </dgm:pt>
    <dgm:pt modelId="{14950147-9747-41D6-A5B7-60E049818752}" type="sibTrans" cxnId="{9B3AD01B-577C-4F74-9C64-DDF5EA4DA3C4}">
      <dgm:prSet/>
      <dgm:spPr/>
      <dgm:t>
        <a:bodyPr/>
        <a:lstStyle/>
        <a:p>
          <a:endParaRPr lang="en-US" sz="2000"/>
        </a:p>
      </dgm:t>
    </dgm:pt>
    <dgm:pt modelId="{1BEE4A8E-C94E-4BB3-9780-40D4E01EC9E8}" type="pres">
      <dgm:prSet presAssocID="{9AFF599E-60B5-4110-B119-88F0D870754B}" presName="linear" presStyleCnt="0">
        <dgm:presLayoutVars>
          <dgm:animLvl val="lvl"/>
          <dgm:resizeHandles val="exact"/>
        </dgm:presLayoutVars>
      </dgm:prSet>
      <dgm:spPr/>
    </dgm:pt>
    <dgm:pt modelId="{05BCF835-6A5C-4B6D-88EB-5F715C490E64}" type="pres">
      <dgm:prSet presAssocID="{096FFE55-F357-4A20-A44B-C88EF65C80F6}" presName="parentText" presStyleLbl="node1" presStyleIdx="0" presStyleCnt="1" custScaleY="68162">
        <dgm:presLayoutVars>
          <dgm:chMax val="0"/>
          <dgm:bulletEnabled val="1"/>
        </dgm:presLayoutVars>
      </dgm:prSet>
      <dgm:spPr/>
    </dgm:pt>
    <dgm:pt modelId="{4085E573-BAC4-4154-8A19-4FB22B8D96AF}" type="pres">
      <dgm:prSet presAssocID="{096FFE55-F357-4A20-A44B-C88EF65C80F6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C3104208-499F-487D-9393-6E0E04C7034B}" type="presOf" srcId="{9AFF599E-60B5-4110-B119-88F0D870754B}" destId="{1BEE4A8E-C94E-4BB3-9780-40D4E01EC9E8}" srcOrd="0" destOrd="0" presId="urn:microsoft.com/office/officeart/2005/8/layout/vList2"/>
    <dgm:cxn modelId="{BE4F8F12-B4A1-4EA8-AFE1-93F63E790E66}" type="presOf" srcId="{8119146A-1957-41C0-A849-C2801C45F896}" destId="{4085E573-BAC4-4154-8A19-4FB22B8D96AF}" srcOrd="0" destOrd="0" presId="urn:microsoft.com/office/officeart/2005/8/layout/vList2"/>
    <dgm:cxn modelId="{9B3AD01B-577C-4F74-9C64-DDF5EA4DA3C4}" srcId="{096FFE55-F357-4A20-A44B-C88EF65C80F6}" destId="{DCED2518-7672-44E4-A3FE-21F700A832D4}" srcOrd="1" destOrd="0" parTransId="{25289849-70CD-40C8-8254-A101F512E184}" sibTransId="{14950147-9747-41D6-A5B7-60E049818752}"/>
    <dgm:cxn modelId="{837A3C2F-2372-4D35-A2FF-D7B60F1DB016}" srcId="{096FFE55-F357-4A20-A44B-C88EF65C80F6}" destId="{8119146A-1957-41C0-A849-C2801C45F896}" srcOrd="0" destOrd="0" parTransId="{70938BED-C278-49CF-8234-7A4165412F55}" sibTransId="{4ED0FAA4-7F1D-4C07-9C49-1C0BDD1601F4}"/>
    <dgm:cxn modelId="{F08C6946-41D5-4A01-9F04-C579926D3FD2}" srcId="{9AFF599E-60B5-4110-B119-88F0D870754B}" destId="{096FFE55-F357-4A20-A44B-C88EF65C80F6}" srcOrd="0" destOrd="0" parTransId="{304137A4-7A7B-450A-96F8-E4D2C7219483}" sibTransId="{2E3932AA-8A36-4153-B30E-1CA58271E13D}"/>
    <dgm:cxn modelId="{C02E06D2-48DD-44C7-84B9-B6CE05F43ED1}" type="presOf" srcId="{DCED2518-7672-44E4-A3FE-21F700A832D4}" destId="{4085E573-BAC4-4154-8A19-4FB22B8D96AF}" srcOrd="0" destOrd="1" presId="urn:microsoft.com/office/officeart/2005/8/layout/vList2"/>
    <dgm:cxn modelId="{54D58DD6-08EE-45EA-9FBD-E57900F9284E}" type="presOf" srcId="{096FFE55-F357-4A20-A44B-C88EF65C80F6}" destId="{05BCF835-6A5C-4B6D-88EB-5F715C490E64}" srcOrd="0" destOrd="0" presId="urn:microsoft.com/office/officeart/2005/8/layout/vList2"/>
    <dgm:cxn modelId="{D69CE1E0-092C-42A7-8BFF-AC5CBC2A1E38}" type="presParOf" srcId="{1BEE4A8E-C94E-4BB3-9780-40D4E01EC9E8}" destId="{05BCF835-6A5C-4B6D-88EB-5F715C490E64}" srcOrd="0" destOrd="0" presId="urn:microsoft.com/office/officeart/2005/8/layout/vList2"/>
    <dgm:cxn modelId="{7E069658-5529-4811-862F-B086B3EB5AB0}" type="presParOf" srcId="{1BEE4A8E-C94E-4BB3-9780-40D4E01EC9E8}" destId="{4085E573-BAC4-4154-8A19-4FB22B8D96AF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FF599E-60B5-4110-B119-88F0D870754B}" type="doc">
      <dgm:prSet loTypeId="urn:microsoft.com/office/officeart/2005/8/layout/vList2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E015CBB8-46E5-4A81-9B99-929A756DBD90}">
      <dgm:prSet phldrT="[Text]" custT="1"/>
      <dgm:spPr/>
      <dgm:t>
        <a:bodyPr/>
        <a:lstStyle/>
        <a:p>
          <a:r>
            <a:rPr lang="en-US" sz="2000" dirty="0"/>
            <a:t>Possible due to chloride from insulation </a:t>
          </a:r>
        </a:p>
      </dgm:t>
    </dgm:pt>
    <dgm:pt modelId="{8FE4286F-9421-4C7B-A311-36311425AB2D}" type="parTrans" cxnId="{BF371CF3-6E52-4BD2-AE94-0BE0B02002E5}">
      <dgm:prSet/>
      <dgm:spPr/>
      <dgm:t>
        <a:bodyPr/>
        <a:lstStyle/>
        <a:p>
          <a:endParaRPr lang="en-US" sz="2000"/>
        </a:p>
      </dgm:t>
    </dgm:pt>
    <dgm:pt modelId="{ABC6A7BA-0F92-4FAC-BAF2-CE76D50092CB}" type="sibTrans" cxnId="{BF371CF3-6E52-4BD2-AE94-0BE0B02002E5}">
      <dgm:prSet/>
      <dgm:spPr/>
      <dgm:t>
        <a:bodyPr/>
        <a:lstStyle/>
        <a:p>
          <a:endParaRPr lang="en-US" sz="2000"/>
        </a:p>
      </dgm:t>
    </dgm:pt>
    <dgm:pt modelId="{A2EFF6FC-94E5-49D1-8104-F136489C3589}">
      <dgm:prSet phldrT="[Text]" custT="1"/>
      <dgm:spPr/>
      <dgm:t>
        <a:bodyPr/>
        <a:lstStyle/>
        <a:p>
          <a:pPr algn="ctr"/>
          <a:r>
            <a:rPr lang="en-US" sz="2000" dirty="0"/>
            <a:t>OD corrosion at insulation opening </a:t>
          </a:r>
        </a:p>
      </dgm:t>
    </dgm:pt>
    <dgm:pt modelId="{06EB3C35-B65D-4083-80CC-8CD2A50DD25A}" type="parTrans" cxnId="{35456186-0408-4A9F-85E5-E20BB90331B1}">
      <dgm:prSet/>
      <dgm:spPr/>
      <dgm:t>
        <a:bodyPr/>
        <a:lstStyle/>
        <a:p>
          <a:endParaRPr lang="en-US" sz="2000"/>
        </a:p>
      </dgm:t>
    </dgm:pt>
    <dgm:pt modelId="{86CFB6E8-898E-44DE-89CC-1D66F2B6187E}" type="sibTrans" cxnId="{35456186-0408-4A9F-85E5-E20BB90331B1}">
      <dgm:prSet/>
      <dgm:spPr/>
      <dgm:t>
        <a:bodyPr/>
        <a:lstStyle/>
        <a:p>
          <a:endParaRPr lang="en-US" sz="2000"/>
        </a:p>
      </dgm:t>
    </dgm:pt>
    <dgm:pt modelId="{FD5E4D63-6175-46F1-9CC0-923FD67BE5A7}">
      <dgm:prSet phldrT="[Text]" custT="1"/>
      <dgm:spPr/>
      <dgm:t>
        <a:bodyPr/>
        <a:lstStyle/>
        <a:p>
          <a:pPr algn="ctr"/>
          <a:r>
            <a:rPr lang="en-US" sz="2000" dirty="0"/>
            <a:t>Carbide precipitation at grain boundary</a:t>
          </a:r>
        </a:p>
      </dgm:t>
    </dgm:pt>
    <dgm:pt modelId="{9650940C-DE81-41D4-A385-34AF3E5BB329}" type="parTrans" cxnId="{1CCC624D-F748-4967-87E8-8FAE4849EAB3}">
      <dgm:prSet/>
      <dgm:spPr/>
      <dgm:t>
        <a:bodyPr/>
        <a:lstStyle/>
        <a:p>
          <a:endParaRPr lang="en-US" sz="2000"/>
        </a:p>
      </dgm:t>
    </dgm:pt>
    <dgm:pt modelId="{42A38314-84E8-4AE4-A789-E483CAD4DCF1}" type="sibTrans" cxnId="{1CCC624D-F748-4967-87E8-8FAE4849EAB3}">
      <dgm:prSet/>
      <dgm:spPr/>
      <dgm:t>
        <a:bodyPr/>
        <a:lstStyle/>
        <a:p>
          <a:endParaRPr lang="en-US" sz="2000"/>
        </a:p>
      </dgm:t>
    </dgm:pt>
    <dgm:pt modelId="{EA49191A-099A-4220-80B8-BB318AE45157}">
      <dgm:prSet phldrT="[Text]" custT="1"/>
      <dgm:spPr/>
      <dgm:t>
        <a:bodyPr/>
        <a:lstStyle/>
        <a:p>
          <a:r>
            <a:rPr lang="en-US" sz="2000" dirty="0"/>
            <a:t>Sensitized steel operating at 650 </a:t>
          </a:r>
          <a:r>
            <a:rPr lang="en-US" sz="2000" dirty="0" err="1"/>
            <a:t>degC</a:t>
          </a:r>
          <a:r>
            <a:rPr lang="en-US" sz="2000" dirty="0"/>
            <a:t> </a:t>
          </a:r>
        </a:p>
      </dgm:t>
    </dgm:pt>
    <dgm:pt modelId="{C1914EC1-ADD2-439E-BCD6-988B4DF66D1E}" type="parTrans" cxnId="{135294A2-2F97-4215-A811-796BAAB4C138}">
      <dgm:prSet/>
      <dgm:spPr/>
      <dgm:t>
        <a:bodyPr/>
        <a:lstStyle/>
        <a:p>
          <a:endParaRPr lang="en-US" sz="2000"/>
        </a:p>
      </dgm:t>
    </dgm:pt>
    <dgm:pt modelId="{E78F70EF-1B93-44E6-9B81-40A4EE94CACC}" type="sibTrans" cxnId="{135294A2-2F97-4215-A811-796BAAB4C138}">
      <dgm:prSet/>
      <dgm:spPr/>
      <dgm:t>
        <a:bodyPr/>
        <a:lstStyle/>
        <a:p>
          <a:endParaRPr lang="en-US" sz="2000"/>
        </a:p>
      </dgm:t>
    </dgm:pt>
    <dgm:pt modelId="{1BEE4A8E-C94E-4BB3-9780-40D4E01EC9E8}" type="pres">
      <dgm:prSet presAssocID="{9AFF599E-60B5-4110-B119-88F0D870754B}" presName="linear" presStyleCnt="0">
        <dgm:presLayoutVars>
          <dgm:animLvl val="lvl"/>
          <dgm:resizeHandles val="exact"/>
        </dgm:presLayoutVars>
      </dgm:prSet>
      <dgm:spPr/>
    </dgm:pt>
    <dgm:pt modelId="{6FE93D2E-5616-4FD0-8DB7-3722D3CAF95C}" type="pres">
      <dgm:prSet presAssocID="{FD5E4D63-6175-46F1-9CC0-923FD67BE5A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530CB82-2264-4BEC-9EEE-5E6A23A8F4AD}" type="pres">
      <dgm:prSet presAssocID="{FD5E4D63-6175-46F1-9CC0-923FD67BE5A7}" presName="childText" presStyleLbl="revTx" presStyleIdx="0" presStyleCnt="2">
        <dgm:presLayoutVars>
          <dgm:bulletEnabled val="1"/>
        </dgm:presLayoutVars>
      </dgm:prSet>
      <dgm:spPr/>
    </dgm:pt>
    <dgm:pt modelId="{A1FE4E11-68A5-4CA1-9D0F-8178328D59C0}" type="pres">
      <dgm:prSet presAssocID="{A2EFF6FC-94E5-49D1-8104-F136489C358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C478566C-EAB1-45B4-89CD-FDE43FED0EF5}" type="pres">
      <dgm:prSet presAssocID="{A2EFF6FC-94E5-49D1-8104-F136489C3589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C3104208-499F-487D-9393-6E0E04C7034B}" type="presOf" srcId="{9AFF599E-60B5-4110-B119-88F0D870754B}" destId="{1BEE4A8E-C94E-4BB3-9780-40D4E01EC9E8}" srcOrd="0" destOrd="0" presId="urn:microsoft.com/office/officeart/2005/8/layout/vList2"/>
    <dgm:cxn modelId="{176E7D0A-334A-4A00-947B-5F7BE8605B21}" type="presOf" srcId="{EA49191A-099A-4220-80B8-BB318AE45157}" destId="{D530CB82-2264-4BEC-9EEE-5E6A23A8F4AD}" srcOrd="0" destOrd="0" presId="urn:microsoft.com/office/officeart/2005/8/layout/vList2"/>
    <dgm:cxn modelId="{8A726032-4FB3-4933-914E-7A94BE97798B}" type="presOf" srcId="{FD5E4D63-6175-46F1-9CC0-923FD67BE5A7}" destId="{6FE93D2E-5616-4FD0-8DB7-3722D3CAF95C}" srcOrd="0" destOrd="0" presId="urn:microsoft.com/office/officeart/2005/8/layout/vList2"/>
    <dgm:cxn modelId="{8E009635-6E70-4C21-9E9B-0D9C79B7993C}" type="presOf" srcId="{A2EFF6FC-94E5-49D1-8104-F136489C3589}" destId="{A1FE4E11-68A5-4CA1-9D0F-8178328D59C0}" srcOrd="0" destOrd="0" presId="urn:microsoft.com/office/officeart/2005/8/layout/vList2"/>
    <dgm:cxn modelId="{1CCC624D-F748-4967-87E8-8FAE4849EAB3}" srcId="{9AFF599E-60B5-4110-B119-88F0D870754B}" destId="{FD5E4D63-6175-46F1-9CC0-923FD67BE5A7}" srcOrd="0" destOrd="0" parTransId="{9650940C-DE81-41D4-A385-34AF3E5BB329}" sibTransId="{42A38314-84E8-4AE4-A789-E483CAD4DCF1}"/>
    <dgm:cxn modelId="{35456186-0408-4A9F-85E5-E20BB90331B1}" srcId="{9AFF599E-60B5-4110-B119-88F0D870754B}" destId="{A2EFF6FC-94E5-49D1-8104-F136489C3589}" srcOrd="1" destOrd="0" parTransId="{06EB3C35-B65D-4083-80CC-8CD2A50DD25A}" sibTransId="{86CFB6E8-898E-44DE-89CC-1D66F2B6187E}"/>
    <dgm:cxn modelId="{135294A2-2F97-4215-A811-796BAAB4C138}" srcId="{FD5E4D63-6175-46F1-9CC0-923FD67BE5A7}" destId="{EA49191A-099A-4220-80B8-BB318AE45157}" srcOrd="0" destOrd="0" parTransId="{C1914EC1-ADD2-439E-BCD6-988B4DF66D1E}" sibTransId="{E78F70EF-1B93-44E6-9B81-40A4EE94CACC}"/>
    <dgm:cxn modelId="{FE1E03C7-3DEC-4842-979D-AB6F4CD57A6B}" type="presOf" srcId="{E015CBB8-46E5-4A81-9B99-929A756DBD90}" destId="{C478566C-EAB1-45B4-89CD-FDE43FED0EF5}" srcOrd="0" destOrd="0" presId="urn:microsoft.com/office/officeart/2005/8/layout/vList2"/>
    <dgm:cxn modelId="{BF371CF3-6E52-4BD2-AE94-0BE0B02002E5}" srcId="{A2EFF6FC-94E5-49D1-8104-F136489C3589}" destId="{E015CBB8-46E5-4A81-9B99-929A756DBD90}" srcOrd="0" destOrd="0" parTransId="{8FE4286F-9421-4C7B-A311-36311425AB2D}" sibTransId="{ABC6A7BA-0F92-4FAC-BAF2-CE76D50092CB}"/>
    <dgm:cxn modelId="{7397AADC-CC74-47D3-AA31-09FEB566776A}" type="presParOf" srcId="{1BEE4A8E-C94E-4BB3-9780-40D4E01EC9E8}" destId="{6FE93D2E-5616-4FD0-8DB7-3722D3CAF95C}" srcOrd="0" destOrd="0" presId="urn:microsoft.com/office/officeart/2005/8/layout/vList2"/>
    <dgm:cxn modelId="{B8AE0D81-D811-439E-AEE7-D78FCCF8F278}" type="presParOf" srcId="{1BEE4A8E-C94E-4BB3-9780-40D4E01EC9E8}" destId="{D530CB82-2264-4BEC-9EEE-5E6A23A8F4AD}" srcOrd="1" destOrd="0" presId="urn:microsoft.com/office/officeart/2005/8/layout/vList2"/>
    <dgm:cxn modelId="{494FE7A8-A870-4319-8073-4BC40CC3A9EC}" type="presParOf" srcId="{1BEE4A8E-C94E-4BB3-9780-40D4E01EC9E8}" destId="{A1FE4E11-68A5-4CA1-9D0F-8178328D59C0}" srcOrd="2" destOrd="0" presId="urn:microsoft.com/office/officeart/2005/8/layout/vList2"/>
    <dgm:cxn modelId="{B251BC4C-C428-4586-8778-8F859DDDB1CA}" type="presParOf" srcId="{1BEE4A8E-C94E-4BB3-9780-40D4E01EC9E8}" destId="{C478566C-EAB1-45B4-89CD-FDE43FED0EF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F5D7E0B-560C-424F-852E-490A1CA6EBAF}" type="doc">
      <dgm:prSet loTypeId="urn:microsoft.com/office/officeart/2005/8/layout/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9FAF8F0D-C08B-4A9E-A898-3A7CD0F294D7}">
      <dgm:prSet phldrT="[Text]" custT="1"/>
      <dgm:spPr/>
      <dgm:t>
        <a:bodyPr/>
        <a:lstStyle/>
        <a:p>
          <a:r>
            <a:rPr lang="en-US" sz="2000" dirty="0"/>
            <a:t>Tube moves downward whereas the PG is not free to move </a:t>
          </a:r>
        </a:p>
      </dgm:t>
    </dgm:pt>
    <dgm:pt modelId="{A38E78D5-21EB-4882-A80C-361E5AB37960}" type="parTrans" cxnId="{53FDFD72-A62E-402A-B46F-43776484C195}">
      <dgm:prSet/>
      <dgm:spPr/>
      <dgm:t>
        <a:bodyPr/>
        <a:lstStyle/>
        <a:p>
          <a:endParaRPr lang="en-US" sz="2000"/>
        </a:p>
      </dgm:t>
    </dgm:pt>
    <dgm:pt modelId="{58AE52D8-AFA9-45A3-B342-18AFA8E9A8B1}" type="sibTrans" cxnId="{53FDFD72-A62E-402A-B46F-43776484C195}">
      <dgm:prSet/>
      <dgm:spPr/>
      <dgm:t>
        <a:bodyPr/>
        <a:lstStyle/>
        <a:p>
          <a:endParaRPr lang="en-US" sz="2000"/>
        </a:p>
      </dgm:t>
    </dgm:pt>
    <dgm:pt modelId="{6F263646-B323-4F6E-9EE3-10ABF7134A49}">
      <dgm:prSet phldrT="[Text]" custT="1"/>
      <dgm:spPr/>
      <dgm:t>
        <a:bodyPr/>
        <a:lstStyle/>
        <a:p>
          <a:r>
            <a:rPr lang="en-US" sz="2000" dirty="0"/>
            <a:t>Stress point identified on the PG connection to 2” pipe</a:t>
          </a:r>
        </a:p>
      </dgm:t>
    </dgm:pt>
    <dgm:pt modelId="{BE7765A9-E958-43D9-AFC0-B2434FCF26C4}" type="sibTrans" cxnId="{B85E9832-13A1-4573-8BC8-F2C8F898161B}">
      <dgm:prSet/>
      <dgm:spPr/>
      <dgm:t>
        <a:bodyPr/>
        <a:lstStyle/>
        <a:p>
          <a:endParaRPr lang="en-US" sz="2000"/>
        </a:p>
      </dgm:t>
    </dgm:pt>
    <dgm:pt modelId="{AB6FACE1-98F2-4477-991B-AB731F50F737}" type="parTrans" cxnId="{B85E9832-13A1-4573-8BC8-F2C8F898161B}">
      <dgm:prSet/>
      <dgm:spPr/>
      <dgm:t>
        <a:bodyPr/>
        <a:lstStyle/>
        <a:p>
          <a:endParaRPr lang="en-US" sz="2000"/>
        </a:p>
      </dgm:t>
    </dgm:pt>
    <dgm:pt modelId="{471CEBBF-93CA-4B15-803D-41A0AC0EB861}">
      <dgm:prSet phldrT="[Text]" custT="1"/>
      <dgm:spPr/>
      <dgm:t>
        <a:bodyPr/>
        <a:lstStyle/>
        <a:p>
          <a:r>
            <a:rPr lang="en-US" sz="2000" dirty="0"/>
            <a:t>Rigidity increased as four PG pipes connected together</a:t>
          </a:r>
        </a:p>
      </dgm:t>
    </dgm:pt>
    <dgm:pt modelId="{3E050AC6-7066-4BF2-B55A-9F6AFE1C0655}" type="parTrans" cxnId="{5FB1831C-1181-4946-AE79-1BFFB64F2134}">
      <dgm:prSet/>
      <dgm:spPr/>
      <dgm:t>
        <a:bodyPr/>
        <a:lstStyle/>
        <a:p>
          <a:endParaRPr lang="en-US" sz="1600"/>
        </a:p>
      </dgm:t>
    </dgm:pt>
    <dgm:pt modelId="{53A1F808-2511-476B-B89D-21AE2FFCC665}" type="sibTrans" cxnId="{5FB1831C-1181-4946-AE79-1BFFB64F2134}">
      <dgm:prSet/>
      <dgm:spPr/>
      <dgm:t>
        <a:bodyPr/>
        <a:lstStyle/>
        <a:p>
          <a:endParaRPr lang="en-US" sz="1600"/>
        </a:p>
      </dgm:t>
    </dgm:pt>
    <dgm:pt modelId="{815E3975-D95B-4A74-9F66-D7F6D1AB05D9}">
      <dgm:prSet phldrT="[Text]" custT="1"/>
      <dgm:spPr/>
      <dgm:t>
        <a:bodyPr/>
        <a:lstStyle/>
        <a:p>
          <a:r>
            <a:rPr lang="en-US" sz="2000" dirty="0"/>
            <a:t>Overhung creates load on the weld joint</a:t>
          </a:r>
        </a:p>
      </dgm:t>
    </dgm:pt>
    <dgm:pt modelId="{66FA20E0-3886-4B4C-9952-CA49E1A8BC11}" type="parTrans" cxnId="{F368A2CF-295C-4747-9847-459EED647049}">
      <dgm:prSet/>
      <dgm:spPr/>
      <dgm:t>
        <a:bodyPr/>
        <a:lstStyle/>
        <a:p>
          <a:endParaRPr lang="en-US" sz="1600"/>
        </a:p>
      </dgm:t>
    </dgm:pt>
    <dgm:pt modelId="{EB832BB6-C971-4E35-BEC3-543CFA871AD3}" type="sibTrans" cxnId="{F368A2CF-295C-4747-9847-459EED647049}">
      <dgm:prSet/>
      <dgm:spPr/>
      <dgm:t>
        <a:bodyPr/>
        <a:lstStyle/>
        <a:p>
          <a:endParaRPr lang="en-US" sz="1600"/>
        </a:p>
      </dgm:t>
    </dgm:pt>
    <dgm:pt modelId="{02C04554-7193-4A5E-AD4C-6B2029BE0DED}" type="pres">
      <dgm:prSet presAssocID="{FF5D7E0B-560C-424F-852E-490A1CA6EBAF}" presName="linear" presStyleCnt="0">
        <dgm:presLayoutVars>
          <dgm:dir/>
          <dgm:animLvl val="lvl"/>
          <dgm:resizeHandles val="exact"/>
        </dgm:presLayoutVars>
      </dgm:prSet>
      <dgm:spPr/>
    </dgm:pt>
    <dgm:pt modelId="{D96DE4E2-AA59-4DF1-A9A5-D0F923730E95}" type="pres">
      <dgm:prSet presAssocID="{6F263646-B323-4F6E-9EE3-10ABF7134A49}" presName="parentLin" presStyleCnt="0"/>
      <dgm:spPr/>
    </dgm:pt>
    <dgm:pt modelId="{3A3EFAA2-5E47-4A74-A500-16090F5B4B0B}" type="pres">
      <dgm:prSet presAssocID="{6F263646-B323-4F6E-9EE3-10ABF7134A49}" presName="parentLeftMargin" presStyleLbl="node1" presStyleIdx="0" presStyleCnt="4"/>
      <dgm:spPr/>
    </dgm:pt>
    <dgm:pt modelId="{D28BE09C-2851-4184-AA7D-14273793D0B7}" type="pres">
      <dgm:prSet presAssocID="{6F263646-B323-4F6E-9EE3-10ABF7134A49}" presName="parentText" presStyleLbl="node1" presStyleIdx="0" presStyleCnt="4" custScaleX="142857">
        <dgm:presLayoutVars>
          <dgm:chMax val="0"/>
          <dgm:bulletEnabled val="1"/>
        </dgm:presLayoutVars>
      </dgm:prSet>
      <dgm:spPr/>
    </dgm:pt>
    <dgm:pt modelId="{D8C75669-C711-4B94-8B21-10F790045E76}" type="pres">
      <dgm:prSet presAssocID="{6F263646-B323-4F6E-9EE3-10ABF7134A49}" presName="negativeSpace" presStyleCnt="0"/>
      <dgm:spPr/>
    </dgm:pt>
    <dgm:pt modelId="{7E9E6482-0AC3-4F48-A502-0A3F2BB4BBDD}" type="pres">
      <dgm:prSet presAssocID="{6F263646-B323-4F6E-9EE3-10ABF7134A49}" presName="childText" presStyleLbl="conFgAcc1" presStyleIdx="0" presStyleCnt="4">
        <dgm:presLayoutVars>
          <dgm:bulletEnabled val="1"/>
        </dgm:presLayoutVars>
      </dgm:prSet>
      <dgm:spPr/>
    </dgm:pt>
    <dgm:pt modelId="{D892C835-E85A-479E-A08A-33B1E86C83CA}" type="pres">
      <dgm:prSet presAssocID="{BE7765A9-E958-43D9-AFC0-B2434FCF26C4}" presName="spaceBetweenRectangles" presStyleCnt="0"/>
      <dgm:spPr/>
    </dgm:pt>
    <dgm:pt modelId="{2E35387A-859B-48FB-B9F0-5A59C722B5ED}" type="pres">
      <dgm:prSet presAssocID="{9FAF8F0D-C08B-4A9E-A898-3A7CD0F294D7}" presName="parentLin" presStyleCnt="0"/>
      <dgm:spPr/>
    </dgm:pt>
    <dgm:pt modelId="{4A3B5580-3963-470D-961C-58ACB247E31B}" type="pres">
      <dgm:prSet presAssocID="{9FAF8F0D-C08B-4A9E-A898-3A7CD0F294D7}" presName="parentLeftMargin" presStyleLbl="node1" presStyleIdx="0" presStyleCnt="4"/>
      <dgm:spPr/>
    </dgm:pt>
    <dgm:pt modelId="{12A4917F-0074-4A12-849C-12C780E5094B}" type="pres">
      <dgm:prSet presAssocID="{9FAF8F0D-C08B-4A9E-A898-3A7CD0F294D7}" presName="parentText" presStyleLbl="node1" presStyleIdx="1" presStyleCnt="4" custScaleX="142857">
        <dgm:presLayoutVars>
          <dgm:chMax val="0"/>
          <dgm:bulletEnabled val="1"/>
        </dgm:presLayoutVars>
      </dgm:prSet>
      <dgm:spPr/>
    </dgm:pt>
    <dgm:pt modelId="{0FA5154A-1152-4409-AA75-CFE48DC927BC}" type="pres">
      <dgm:prSet presAssocID="{9FAF8F0D-C08B-4A9E-A898-3A7CD0F294D7}" presName="negativeSpace" presStyleCnt="0"/>
      <dgm:spPr/>
    </dgm:pt>
    <dgm:pt modelId="{1AFAC562-2232-4DA9-98D2-FC97796E38D4}" type="pres">
      <dgm:prSet presAssocID="{9FAF8F0D-C08B-4A9E-A898-3A7CD0F294D7}" presName="childText" presStyleLbl="conFgAcc1" presStyleIdx="1" presStyleCnt="4">
        <dgm:presLayoutVars>
          <dgm:bulletEnabled val="1"/>
        </dgm:presLayoutVars>
      </dgm:prSet>
      <dgm:spPr/>
    </dgm:pt>
    <dgm:pt modelId="{413641F8-2642-44CE-8B8E-7F0A27B9E3A1}" type="pres">
      <dgm:prSet presAssocID="{58AE52D8-AFA9-45A3-B342-18AFA8E9A8B1}" presName="spaceBetweenRectangles" presStyleCnt="0"/>
      <dgm:spPr/>
    </dgm:pt>
    <dgm:pt modelId="{3CD3065C-145C-431D-A2FA-5D9BCFD3EBE5}" type="pres">
      <dgm:prSet presAssocID="{471CEBBF-93CA-4B15-803D-41A0AC0EB861}" presName="parentLin" presStyleCnt="0"/>
      <dgm:spPr/>
    </dgm:pt>
    <dgm:pt modelId="{1986DAA9-5732-4E34-AE13-E93BE0735775}" type="pres">
      <dgm:prSet presAssocID="{471CEBBF-93CA-4B15-803D-41A0AC0EB861}" presName="parentLeftMargin" presStyleLbl="node1" presStyleIdx="1" presStyleCnt="4"/>
      <dgm:spPr/>
    </dgm:pt>
    <dgm:pt modelId="{C651F763-D9D7-4FC9-B7BB-C1244F4227F3}" type="pres">
      <dgm:prSet presAssocID="{471CEBBF-93CA-4B15-803D-41A0AC0EB861}" presName="parentText" presStyleLbl="node1" presStyleIdx="2" presStyleCnt="4" custScaleX="142857">
        <dgm:presLayoutVars>
          <dgm:chMax val="0"/>
          <dgm:bulletEnabled val="1"/>
        </dgm:presLayoutVars>
      </dgm:prSet>
      <dgm:spPr/>
    </dgm:pt>
    <dgm:pt modelId="{F6B09367-411E-49FE-83BA-D71FECA34B87}" type="pres">
      <dgm:prSet presAssocID="{471CEBBF-93CA-4B15-803D-41A0AC0EB861}" presName="negativeSpace" presStyleCnt="0"/>
      <dgm:spPr/>
    </dgm:pt>
    <dgm:pt modelId="{E9F6D475-E028-4BA8-947F-0961F9E92A80}" type="pres">
      <dgm:prSet presAssocID="{471CEBBF-93CA-4B15-803D-41A0AC0EB861}" presName="childText" presStyleLbl="conFgAcc1" presStyleIdx="2" presStyleCnt="4">
        <dgm:presLayoutVars>
          <dgm:bulletEnabled val="1"/>
        </dgm:presLayoutVars>
      </dgm:prSet>
      <dgm:spPr/>
    </dgm:pt>
    <dgm:pt modelId="{CC334C59-B784-4617-BE1B-AA0CB89162B6}" type="pres">
      <dgm:prSet presAssocID="{53A1F808-2511-476B-B89D-21AE2FFCC665}" presName="spaceBetweenRectangles" presStyleCnt="0"/>
      <dgm:spPr/>
    </dgm:pt>
    <dgm:pt modelId="{4B5258B4-DBC7-429D-B799-BA3812E4148D}" type="pres">
      <dgm:prSet presAssocID="{815E3975-D95B-4A74-9F66-D7F6D1AB05D9}" presName="parentLin" presStyleCnt="0"/>
      <dgm:spPr/>
    </dgm:pt>
    <dgm:pt modelId="{EC89CDA7-5A74-44A7-89BE-702581BBA5B2}" type="pres">
      <dgm:prSet presAssocID="{815E3975-D95B-4A74-9F66-D7F6D1AB05D9}" presName="parentLeftMargin" presStyleLbl="node1" presStyleIdx="2" presStyleCnt="4"/>
      <dgm:spPr/>
    </dgm:pt>
    <dgm:pt modelId="{CEFB3B57-5BB4-43D5-9607-C4EE57FF7B10}" type="pres">
      <dgm:prSet presAssocID="{815E3975-D95B-4A74-9F66-D7F6D1AB05D9}" presName="parentText" presStyleLbl="node1" presStyleIdx="3" presStyleCnt="4" custScaleX="136726">
        <dgm:presLayoutVars>
          <dgm:chMax val="0"/>
          <dgm:bulletEnabled val="1"/>
        </dgm:presLayoutVars>
      </dgm:prSet>
      <dgm:spPr/>
    </dgm:pt>
    <dgm:pt modelId="{63CCA516-6C96-477A-95B2-73E717F9B57D}" type="pres">
      <dgm:prSet presAssocID="{815E3975-D95B-4A74-9F66-D7F6D1AB05D9}" presName="negativeSpace" presStyleCnt="0"/>
      <dgm:spPr/>
    </dgm:pt>
    <dgm:pt modelId="{E32088F2-572E-42D5-A535-9E667F75882D}" type="pres">
      <dgm:prSet presAssocID="{815E3975-D95B-4A74-9F66-D7F6D1AB05D9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39C67F12-EBDC-4875-BD8F-5C65BADD6EBC}" type="presOf" srcId="{9FAF8F0D-C08B-4A9E-A898-3A7CD0F294D7}" destId="{4A3B5580-3963-470D-961C-58ACB247E31B}" srcOrd="0" destOrd="0" presId="urn:microsoft.com/office/officeart/2005/8/layout/list1"/>
    <dgm:cxn modelId="{5FB1831C-1181-4946-AE79-1BFFB64F2134}" srcId="{FF5D7E0B-560C-424F-852E-490A1CA6EBAF}" destId="{471CEBBF-93CA-4B15-803D-41A0AC0EB861}" srcOrd="2" destOrd="0" parTransId="{3E050AC6-7066-4BF2-B55A-9F6AFE1C0655}" sibTransId="{53A1F808-2511-476B-B89D-21AE2FFCC665}"/>
    <dgm:cxn modelId="{A68F5D22-5178-41D8-B583-146290489E87}" type="presOf" srcId="{6F263646-B323-4F6E-9EE3-10ABF7134A49}" destId="{D28BE09C-2851-4184-AA7D-14273793D0B7}" srcOrd="1" destOrd="0" presId="urn:microsoft.com/office/officeart/2005/8/layout/list1"/>
    <dgm:cxn modelId="{C7F83F27-FE98-4588-8464-B9BEF33C9988}" type="presOf" srcId="{6F263646-B323-4F6E-9EE3-10ABF7134A49}" destId="{3A3EFAA2-5E47-4A74-A500-16090F5B4B0B}" srcOrd="0" destOrd="0" presId="urn:microsoft.com/office/officeart/2005/8/layout/list1"/>
    <dgm:cxn modelId="{B85E9832-13A1-4573-8BC8-F2C8F898161B}" srcId="{FF5D7E0B-560C-424F-852E-490A1CA6EBAF}" destId="{6F263646-B323-4F6E-9EE3-10ABF7134A49}" srcOrd="0" destOrd="0" parTransId="{AB6FACE1-98F2-4477-991B-AB731F50F737}" sibTransId="{BE7765A9-E958-43D9-AFC0-B2434FCF26C4}"/>
    <dgm:cxn modelId="{B179286F-6ED9-4793-99E8-9CD13EF9274B}" type="presOf" srcId="{FF5D7E0B-560C-424F-852E-490A1CA6EBAF}" destId="{02C04554-7193-4A5E-AD4C-6B2029BE0DED}" srcOrd="0" destOrd="0" presId="urn:microsoft.com/office/officeart/2005/8/layout/list1"/>
    <dgm:cxn modelId="{53FDFD72-A62E-402A-B46F-43776484C195}" srcId="{FF5D7E0B-560C-424F-852E-490A1CA6EBAF}" destId="{9FAF8F0D-C08B-4A9E-A898-3A7CD0F294D7}" srcOrd="1" destOrd="0" parTransId="{A38E78D5-21EB-4882-A80C-361E5AB37960}" sibTransId="{58AE52D8-AFA9-45A3-B342-18AFA8E9A8B1}"/>
    <dgm:cxn modelId="{4BC59B74-2F1C-4733-B38C-8941F8B5D1B4}" type="presOf" srcId="{9FAF8F0D-C08B-4A9E-A898-3A7CD0F294D7}" destId="{12A4917F-0074-4A12-849C-12C780E5094B}" srcOrd="1" destOrd="0" presId="urn:microsoft.com/office/officeart/2005/8/layout/list1"/>
    <dgm:cxn modelId="{071B5991-657E-4F94-9FA8-9B58B9F789D7}" type="presOf" srcId="{815E3975-D95B-4A74-9F66-D7F6D1AB05D9}" destId="{EC89CDA7-5A74-44A7-89BE-702581BBA5B2}" srcOrd="0" destOrd="0" presId="urn:microsoft.com/office/officeart/2005/8/layout/list1"/>
    <dgm:cxn modelId="{61926A94-381E-4BB4-969D-8F3B8DC8FBDF}" type="presOf" srcId="{471CEBBF-93CA-4B15-803D-41A0AC0EB861}" destId="{C651F763-D9D7-4FC9-B7BB-C1244F4227F3}" srcOrd="1" destOrd="0" presId="urn:microsoft.com/office/officeart/2005/8/layout/list1"/>
    <dgm:cxn modelId="{E007CBB8-1ABE-4FC6-9A27-CDF7B5C7D9F2}" type="presOf" srcId="{815E3975-D95B-4A74-9F66-D7F6D1AB05D9}" destId="{CEFB3B57-5BB4-43D5-9607-C4EE57FF7B10}" srcOrd="1" destOrd="0" presId="urn:microsoft.com/office/officeart/2005/8/layout/list1"/>
    <dgm:cxn modelId="{01C606BA-390D-473B-91DB-2CA2728ACD15}" type="presOf" srcId="{471CEBBF-93CA-4B15-803D-41A0AC0EB861}" destId="{1986DAA9-5732-4E34-AE13-E93BE0735775}" srcOrd="0" destOrd="0" presId="urn:microsoft.com/office/officeart/2005/8/layout/list1"/>
    <dgm:cxn modelId="{F368A2CF-295C-4747-9847-459EED647049}" srcId="{FF5D7E0B-560C-424F-852E-490A1CA6EBAF}" destId="{815E3975-D95B-4A74-9F66-D7F6D1AB05D9}" srcOrd="3" destOrd="0" parTransId="{66FA20E0-3886-4B4C-9952-CA49E1A8BC11}" sibTransId="{EB832BB6-C971-4E35-BEC3-543CFA871AD3}"/>
    <dgm:cxn modelId="{72544153-100B-4F69-A4FB-B21A510A9FA3}" type="presParOf" srcId="{02C04554-7193-4A5E-AD4C-6B2029BE0DED}" destId="{D96DE4E2-AA59-4DF1-A9A5-D0F923730E95}" srcOrd="0" destOrd="0" presId="urn:microsoft.com/office/officeart/2005/8/layout/list1"/>
    <dgm:cxn modelId="{1B39EE0C-F217-4670-ABEF-D00F71B904F9}" type="presParOf" srcId="{D96DE4E2-AA59-4DF1-A9A5-D0F923730E95}" destId="{3A3EFAA2-5E47-4A74-A500-16090F5B4B0B}" srcOrd="0" destOrd="0" presId="urn:microsoft.com/office/officeart/2005/8/layout/list1"/>
    <dgm:cxn modelId="{3BC2B1C9-4A21-4601-AAC6-556CB80130D7}" type="presParOf" srcId="{D96DE4E2-AA59-4DF1-A9A5-D0F923730E95}" destId="{D28BE09C-2851-4184-AA7D-14273793D0B7}" srcOrd="1" destOrd="0" presId="urn:microsoft.com/office/officeart/2005/8/layout/list1"/>
    <dgm:cxn modelId="{9A9D4A36-55CD-4CCB-9E9F-9EEB212E48EA}" type="presParOf" srcId="{02C04554-7193-4A5E-AD4C-6B2029BE0DED}" destId="{D8C75669-C711-4B94-8B21-10F790045E76}" srcOrd="1" destOrd="0" presId="urn:microsoft.com/office/officeart/2005/8/layout/list1"/>
    <dgm:cxn modelId="{F321E6DA-C075-435A-9C6B-3EB940A96E97}" type="presParOf" srcId="{02C04554-7193-4A5E-AD4C-6B2029BE0DED}" destId="{7E9E6482-0AC3-4F48-A502-0A3F2BB4BBDD}" srcOrd="2" destOrd="0" presId="urn:microsoft.com/office/officeart/2005/8/layout/list1"/>
    <dgm:cxn modelId="{E692C869-C6EC-4382-A4FA-B9BD155300BC}" type="presParOf" srcId="{02C04554-7193-4A5E-AD4C-6B2029BE0DED}" destId="{D892C835-E85A-479E-A08A-33B1E86C83CA}" srcOrd="3" destOrd="0" presId="urn:microsoft.com/office/officeart/2005/8/layout/list1"/>
    <dgm:cxn modelId="{15EBE86A-9D7A-4B05-AE91-B1CB69280464}" type="presParOf" srcId="{02C04554-7193-4A5E-AD4C-6B2029BE0DED}" destId="{2E35387A-859B-48FB-B9F0-5A59C722B5ED}" srcOrd="4" destOrd="0" presId="urn:microsoft.com/office/officeart/2005/8/layout/list1"/>
    <dgm:cxn modelId="{981C0F03-9B93-455C-9B47-9C277691E95B}" type="presParOf" srcId="{2E35387A-859B-48FB-B9F0-5A59C722B5ED}" destId="{4A3B5580-3963-470D-961C-58ACB247E31B}" srcOrd="0" destOrd="0" presId="urn:microsoft.com/office/officeart/2005/8/layout/list1"/>
    <dgm:cxn modelId="{8F68C36B-943A-425F-8CD6-3CCA2CA2051E}" type="presParOf" srcId="{2E35387A-859B-48FB-B9F0-5A59C722B5ED}" destId="{12A4917F-0074-4A12-849C-12C780E5094B}" srcOrd="1" destOrd="0" presId="urn:microsoft.com/office/officeart/2005/8/layout/list1"/>
    <dgm:cxn modelId="{F97E6425-DFFC-4CFE-A840-DC26AEF0D0D1}" type="presParOf" srcId="{02C04554-7193-4A5E-AD4C-6B2029BE0DED}" destId="{0FA5154A-1152-4409-AA75-CFE48DC927BC}" srcOrd="5" destOrd="0" presId="urn:microsoft.com/office/officeart/2005/8/layout/list1"/>
    <dgm:cxn modelId="{03687C8F-3176-479A-A7EB-B4A3246D02B1}" type="presParOf" srcId="{02C04554-7193-4A5E-AD4C-6B2029BE0DED}" destId="{1AFAC562-2232-4DA9-98D2-FC97796E38D4}" srcOrd="6" destOrd="0" presId="urn:microsoft.com/office/officeart/2005/8/layout/list1"/>
    <dgm:cxn modelId="{30057F95-7E88-482D-8D57-7C928DA2AFD8}" type="presParOf" srcId="{02C04554-7193-4A5E-AD4C-6B2029BE0DED}" destId="{413641F8-2642-44CE-8B8E-7F0A27B9E3A1}" srcOrd="7" destOrd="0" presId="urn:microsoft.com/office/officeart/2005/8/layout/list1"/>
    <dgm:cxn modelId="{D9629252-81B4-4621-975C-0F8E5B729DE8}" type="presParOf" srcId="{02C04554-7193-4A5E-AD4C-6B2029BE0DED}" destId="{3CD3065C-145C-431D-A2FA-5D9BCFD3EBE5}" srcOrd="8" destOrd="0" presId="urn:microsoft.com/office/officeart/2005/8/layout/list1"/>
    <dgm:cxn modelId="{A80D07A1-BF16-4810-A133-6749F67EEF61}" type="presParOf" srcId="{3CD3065C-145C-431D-A2FA-5D9BCFD3EBE5}" destId="{1986DAA9-5732-4E34-AE13-E93BE0735775}" srcOrd="0" destOrd="0" presId="urn:microsoft.com/office/officeart/2005/8/layout/list1"/>
    <dgm:cxn modelId="{E7C55B35-B805-4BE5-9835-63415B72C918}" type="presParOf" srcId="{3CD3065C-145C-431D-A2FA-5D9BCFD3EBE5}" destId="{C651F763-D9D7-4FC9-B7BB-C1244F4227F3}" srcOrd="1" destOrd="0" presId="urn:microsoft.com/office/officeart/2005/8/layout/list1"/>
    <dgm:cxn modelId="{A837C736-3F8C-4A1B-907F-E678E05ECA0E}" type="presParOf" srcId="{02C04554-7193-4A5E-AD4C-6B2029BE0DED}" destId="{F6B09367-411E-49FE-83BA-D71FECA34B87}" srcOrd="9" destOrd="0" presId="urn:microsoft.com/office/officeart/2005/8/layout/list1"/>
    <dgm:cxn modelId="{38312028-D26F-4D7F-85FE-A02ACE8359D0}" type="presParOf" srcId="{02C04554-7193-4A5E-AD4C-6B2029BE0DED}" destId="{E9F6D475-E028-4BA8-947F-0961F9E92A80}" srcOrd="10" destOrd="0" presId="urn:microsoft.com/office/officeart/2005/8/layout/list1"/>
    <dgm:cxn modelId="{EEB8332E-E9CA-4A84-8FAC-CE76C0C28D77}" type="presParOf" srcId="{02C04554-7193-4A5E-AD4C-6B2029BE0DED}" destId="{CC334C59-B784-4617-BE1B-AA0CB89162B6}" srcOrd="11" destOrd="0" presId="urn:microsoft.com/office/officeart/2005/8/layout/list1"/>
    <dgm:cxn modelId="{93009E0F-F206-4B66-824D-9BFDB7157F81}" type="presParOf" srcId="{02C04554-7193-4A5E-AD4C-6B2029BE0DED}" destId="{4B5258B4-DBC7-429D-B799-BA3812E4148D}" srcOrd="12" destOrd="0" presId="urn:microsoft.com/office/officeart/2005/8/layout/list1"/>
    <dgm:cxn modelId="{CCDD7331-3009-426F-BF82-F7DD1B2B9560}" type="presParOf" srcId="{4B5258B4-DBC7-429D-B799-BA3812E4148D}" destId="{EC89CDA7-5A74-44A7-89BE-702581BBA5B2}" srcOrd="0" destOrd="0" presId="urn:microsoft.com/office/officeart/2005/8/layout/list1"/>
    <dgm:cxn modelId="{607DB1C6-7C07-49DE-BA27-3D46E76F5D6F}" type="presParOf" srcId="{4B5258B4-DBC7-429D-B799-BA3812E4148D}" destId="{CEFB3B57-5BB4-43D5-9607-C4EE57FF7B10}" srcOrd="1" destOrd="0" presId="urn:microsoft.com/office/officeart/2005/8/layout/list1"/>
    <dgm:cxn modelId="{DF329D75-36DF-43AB-ACF8-669981CFF230}" type="presParOf" srcId="{02C04554-7193-4A5E-AD4C-6B2029BE0DED}" destId="{63CCA516-6C96-477A-95B2-73E717F9B57D}" srcOrd="13" destOrd="0" presId="urn:microsoft.com/office/officeart/2005/8/layout/list1"/>
    <dgm:cxn modelId="{8A8772C8-436B-450B-ADAA-60E0A644111F}" type="presParOf" srcId="{02C04554-7193-4A5E-AD4C-6B2029BE0DED}" destId="{E32088F2-572E-42D5-A535-9E667F75882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F5D7E0B-560C-424F-852E-490A1CA6EBAF}" type="doc">
      <dgm:prSet loTypeId="urn:microsoft.com/office/officeart/2005/8/layout/process4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EE7ED3BD-3891-49C9-8AEE-1258B1184953}">
      <dgm:prSet phldrT="[Text]" custT="1"/>
      <dgm:spPr/>
      <dgm:t>
        <a:bodyPr/>
        <a:lstStyle/>
        <a:p>
          <a:r>
            <a:rPr lang="en-US" sz="2400" dirty="0"/>
            <a:t>Temperature drops from 600 </a:t>
          </a:r>
          <a:r>
            <a:rPr lang="en-US" sz="2400" dirty="0" err="1"/>
            <a:t>degC</a:t>
          </a:r>
          <a:r>
            <a:rPr lang="en-US" sz="2400" dirty="0"/>
            <a:t> to 120 </a:t>
          </a:r>
          <a:r>
            <a:rPr lang="en-US" sz="2400" dirty="0" err="1"/>
            <a:t>degC</a:t>
          </a:r>
          <a:endParaRPr lang="en-US" sz="2400" dirty="0"/>
        </a:p>
      </dgm:t>
    </dgm:pt>
    <dgm:pt modelId="{27DC8C60-6102-478D-9B57-1A8165DD409C}" type="parTrans" cxnId="{5D75FE51-C650-4A25-9698-289ABF67F356}">
      <dgm:prSet/>
      <dgm:spPr/>
      <dgm:t>
        <a:bodyPr/>
        <a:lstStyle/>
        <a:p>
          <a:endParaRPr lang="en-US" sz="2400"/>
        </a:p>
      </dgm:t>
    </dgm:pt>
    <dgm:pt modelId="{5CE873BF-A437-4038-A0EC-945F31CD329A}" type="sibTrans" cxnId="{5D75FE51-C650-4A25-9698-289ABF67F356}">
      <dgm:prSet/>
      <dgm:spPr/>
      <dgm:t>
        <a:bodyPr/>
        <a:lstStyle/>
        <a:p>
          <a:endParaRPr lang="en-US" sz="2400"/>
        </a:p>
      </dgm:t>
    </dgm:pt>
    <dgm:pt modelId="{9FAF8F0D-C08B-4A9E-A898-3A7CD0F294D7}">
      <dgm:prSet phldrT="[Text]" custT="1"/>
      <dgm:spPr/>
      <dgm:t>
        <a:bodyPr/>
        <a:lstStyle/>
        <a:p>
          <a:r>
            <a:rPr lang="en-US" sz="2400" dirty="0"/>
            <a:t>Sulfur condensation in PG pipe</a:t>
          </a:r>
        </a:p>
      </dgm:t>
    </dgm:pt>
    <dgm:pt modelId="{A38E78D5-21EB-4882-A80C-361E5AB37960}" type="parTrans" cxnId="{53FDFD72-A62E-402A-B46F-43776484C195}">
      <dgm:prSet/>
      <dgm:spPr/>
      <dgm:t>
        <a:bodyPr/>
        <a:lstStyle/>
        <a:p>
          <a:endParaRPr lang="en-US" sz="2400"/>
        </a:p>
      </dgm:t>
    </dgm:pt>
    <dgm:pt modelId="{58AE52D8-AFA9-45A3-B342-18AFA8E9A8B1}" type="sibTrans" cxnId="{53FDFD72-A62E-402A-B46F-43776484C195}">
      <dgm:prSet/>
      <dgm:spPr/>
      <dgm:t>
        <a:bodyPr/>
        <a:lstStyle/>
        <a:p>
          <a:endParaRPr lang="en-US" sz="2400"/>
        </a:p>
      </dgm:t>
    </dgm:pt>
    <dgm:pt modelId="{6C79FD9A-1758-4728-BAE2-7ECDDCE35F02}">
      <dgm:prSet phldrT="[Text]" custT="1"/>
      <dgm:spPr/>
      <dgm:t>
        <a:bodyPr/>
        <a:lstStyle/>
        <a:p>
          <a:r>
            <a:rPr lang="en-US" sz="2400" dirty="0"/>
            <a:t>Temperature drops from 125 </a:t>
          </a:r>
          <a:r>
            <a:rPr lang="en-US" sz="2400" dirty="0" err="1"/>
            <a:t>degC</a:t>
          </a:r>
          <a:r>
            <a:rPr lang="en-US" sz="2400" dirty="0"/>
            <a:t> to ambient</a:t>
          </a:r>
        </a:p>
      </dgm:t>
    </dgm:pt>
    <dgm:pt modelId="{8140D717-6023-4647-9566-8D513093EB31}" type="parTrans" cxnId="{C95C596A-86E1-4173-8CFB-AF2681C7C218}">
      <dgm:prSet/>
      <dgm:spPr/>
      <dgm:t>
        <a:bodyPr/>
        <a:lstStyle/>
        <a:p>
          <a:endParaRPr lang="en-US" sz="2400"/>
        </a:p>
      </dgm:t>
    </dgm:pt>
    <dgm:pt modelId="{434DAD68-5831-42B8-906D-AEDCF8087185}" type="sibTrans" cxnId="{C95C596A-86E1-4173-8CFB-AF2681C7C218}">
      <dgm:prSet/>
      <dgm:spPr/>
      <dgm:t>
        <a:bodyPr/>
        <a:lstStyle/>
        <a:p>
          <a:endParaRPr lang="en-US" sz="2400"/>
        </a:p>
      </dgm:t>
    </dgm:pt>
    <dgm:pt modelId="{6F263646-B323-4F6E-9EE3-10ABF7134A49}">
      <dgm:prSet phldrT="[Text]" custT="1"/>
      <dgm:spPr/>
      <dgm:t>
        <a:bodyPr/>
        <a:lstStyle/>
        <a:p>
          <a:r>
            <a:rPr lang="en-US" sz="2400" dirty="0"/>
            <a:t>High thermal gradient</a:t>
          </a:r>
        </a:p>
      </dgm:t>
    </dgm:pt>
    <dgm:pt modelId="{AB6FACE1-98F2-4477-991B-AB731F50F737}" type="parTrans" cxnId="{B85E9832-13A1-4573-8BC8-F2C8F898161B}">
      <dgm:prSet/>
      <dgm:spPr/>
      <dgm:t>
        <a:bodyPr/>
        <a:lstStyle/>
        <a:p>
          <a:endParaRPr lang="en-US" sz="2400"/>
        </a:p>
      </dgm:t>
    </dgm:pt>
    <dgm:pt modelId="{BE7765A9-E958-43D9-AFC0-B2434FCF26C4}" type="sibTrans" cxnId="{B85E9832-13A1-4573-8BC8-F2C8F898161B}">
      <dgm:prSet/>
      <dgm:spPr/>
      <dgm:t>
        <a:bodyPr/>
        <a:lstStyle/>
        <a:p>
          <a:endParaRPr lang="en-US" sz="2400"/>
        </a:p>
      </dgm:t>
    </dgm:pt>
    <dgm:pt modelId="{EA771F28-616A-4E4D-804D-EDBA40FF4DCC}" type="pres">
      <dgm:prSet presAssocID="{FF5D7E0B-560C-424F-852E-490A1CA6EBAF}" presName="Name0" presStyleCnt="0">
        <dgm:presLayoutVars>
          <dgm:dir/>
          <dgm:animLvl val="lvl"/>
          <dgm:resizeHandles val="exact"/>
        </dgm:presLayoutVars>
      </dgm:prSet>
      <dgm:spPr/>
    </dgm:pt>
    <dgm:pt modelId="{B41BE22F-9C2F-44E9-B677-533A9ECE1814}" type="pres">
      <dgm:prSet presAssocID="{9FAF8F0D-C08B-4A9E-A898-3A7CD0F294D7}" presName="boxAndChildren" presStyleCnt="0"/>
      <dgm:spPr/>
    </dgm:pt>
    <dgm:pt modelId="{1A4F57C2-5FC9-4610-9EA8-B9C7CE17C413}" type="pres">
      <dgm:prSet presAssocID="{9FAF8F0D-C08B-4A9E-A898-3A7CD0F294D7}" presName="parentTextBox" presStyleLbl="node1" presStyleIdx="0" presStyleCnt="2"/>
      <dgm:spPr/>
    </dgm:pt>
    <dgm:pt modelId="{FD637487-F260-42AE-AEAE-533CCF70C617}" type="pres">
      <dgm:prSet presAssocID="{9FAF8F0D-C08B-4A9E-A898-3A7CD0F294D7}" presName="entireBox" presStyleLbl="node1" presStyleIdx="0" presStyleCnt="2"/>
      <dgm:spPr/>
    </dgm:pt>
    <dgm:pt modelId="{2D58ECE2-9AD4-4BBA-B6F2-616D386D2906}" type="pres">
      <dgm:prSet presAssocID="{9FAF8F0D-C08B-4A9E-A898-3A7CD0F294D7}" presName="descendantBox" presStyleCnt="0"/>
      <dgm:spPr/>
    </dgm:pt>
    <dgm:pt modelId="{AC7E75E4-8C4D-47C2-80D1-9AD4E0F27422}" type="pres">
      <dgm:prSet presAssocID="{6C79FD9A-1758-4728-BAE2-7ECDDCE35F02}" presName="childTextBox" presStyleLbl="fgAccFollowNode1" presStyleIdx="0" presStyleCnt="2">
        <dgm:presLayoutVars>
          <dgm:bulletEnabled val="1"/>
        </dgm:presLayoutVars>
      </dgm:prSet>
      <dgm:spPr/>
    </dgm:pt>
    <dgm:pt modelId="{37E4E61D-72AC-47E2-AB30-77CC92F29DDA}" type="pres">
      <dgm:prSet presAssocID="{BE7765A9-E958-43D9-AFC0-B2434FCF26C4}" presName="sp" presStyleCnt="0"/>
      <dgm:spPr/>
    </dgm:pt>
    <dgm:pt modelId="{52851462-9913-4C7D-8A51-938034396E90}" type="pres">
      <dgm:prSet presAssocID="{6F263646-B323-4F6E-9EE3-10ABF7134A49}" presName="arrowAndChildren" presStyleCnt="0"/>
      <dgm:spPr/>
    </dgm:pt>
    <dgm:pt modelId="{08FF34F0-EFC4-4C71-A5F2-197AADA968BA}" type="pres">
      <dgm:prSet presAssocID="{6F263646-B323-4F6E-9EE3-10ABF7134A49}" presName="parentTextArrow" presStyleLbl="node1" presStyleIdx="0" presStyleCnt="2"/>
      <dgm:spPr/>
    </dgm:pt>
    <dgm:pt modelId="{CC20FBCC-65F7-46B2-A676-7F95F7E11093}" type="pres">
      <dgm:prSet presAssocID="{6F263646-B323-4F6E-9EE3-10ABF7134A49}" presName="arrow" presStyleLbl="node1" presStyleIdx="1" presStyleCnt="2"/>
      <dgm:spPr/>
    </dgm:pt>
    <dgm:pt modelId="{F5C2BF32-A9C0-42C4-90B7-F1761C85D573}" type="pres">
      <dgm:prSet presAssocID="{6F263646-B323-4F6E-9EE3-10ABF7134A49}" presName="descendantArrow" presStyleCnt="0"/>
      <dgm:spPr/>
    </dgm:pt>
    <dgm:pt modelId="{FEA7EF50-F5AB-459A-80C3-83D15BE026A3}" type="pres">
      <dgm:prSet presAssocID="{EE7ED3BD-3891-49C9-8AEE-1258B1184953}" presName="childTextArrow" presStyleLbl="fgAccFollowNode1" presStyleIdx="1" presStyleCnt="2">
        <dgm:presLayoutVars>
          <dgm:bulletEnabled val="1"/>
        </dgm:presLayoutVars>
      </dgm:prSet>
      <dgm:spPr/>
    </dgm:pt>
  </dgm:ptLst>
  <dgm:cxnLst>
    <dgm:cxn modelId="{CAEABF1D-0B55-482C-B5C5-B3BD5A636C49}" type="presOf" srcId="{FF5D7E0B-560C-424F-852E-490A1CA6EBAF}" destId="{EA771F28-616A-4E4D-804D-EDBA40FF4DCC}" srcOrd="0" destOrd="0" presId="urn:microsoft.com/office/officeart/2005/8/layout/process4"/>
    <dgm:cxn modelId="{B85E9832-13A1-4573-8BC8-F2C8F898161B}" srcId="{FF5D7E0B-560C-424F-852E-490A1CA6EBAF}" destId="{6F263646-B323-4F6E-9EE3-10ABF7134A49}" srcOrd="0" destOrd="0" parTransId="{AB6FACE1-98F2-4477-991B-AB731F50F737}" sibTransId="{BE7765A9-E958-43D9-AFC0-B2434FCF26C4}"/>
    <dgm:cxn modelId="{C95C596A-86E1-4173-8CFB-AF2681C7C218}" srcId="{9FAF8F0D-C08B-4A9E-A898-3A7CD0F294D7}" destId="{6C79FD9A-1758-4728-BAE2-7ECDDCE35F02}" srcOrd="0" destOrd="0" parTransId="{8140D717-6023-4647-9566-8D513093EB31}" sibTransId="{434DAD68-5831-42B8-906D-AEDCF8087185}"/>
    <dgm:cxn modelId="{5D75FE51-C650-4A25-9698-289ABF67F356}" srcId="{6F263646-B323-4F6E-9EE3-10ABF7134A49}" destId="{EE7ED3BD-3891-49C9-8AEE-1258B1184953}" srcOrd="0" destOrd="0" parTransId="{27DC8C60-6102-478D-9B57-1A8165DD409C}" sibTransId="{5CE873BF-A437-4038-A0EC-945F31CD329A}"/>
    <dgm:cxn modelId="{53FDFD72-A62E-402A-B46F-43776484C195}" srcId="{FF5D7E0B-560C-424F-852E-490A1CA6EBAF}" destId="{9FAF8F0D-C08B-4A9E-A898-3A7CD0F294D7}" srcOrd="1" destOrd="0" parTransId="{A38E78D5-21EB-4882-A80C-361E5AB37960}" sibTransId="{58AE52D8-AFA9-45A3-B342-18AFA8E9A8B1}"/>
    <dgm:cxn modelId="{E013A57A-4609-4B1C-A90F-CC5C0392B784}" type="presOf" srcId="{6F263646-B323-4F6E-9EE3-10ABF7134A49}" destId="{CC20FBCC-65F7-46B2-A676-7F95F7E11093}" srcOrd="1" destOrd="0" presId="urn:microsoft.com/office/officeart/2005/8/layout/process4"/>
    <dgm:cxn modelId="{96B97C94-2623-40C0-8FE9-B7E72CAC478B}" type="presOf" srcId="{6C79FD9A-1758-4728-BAE2-7ECDDCE35F02}" destId="{AC7E75E4-8C4D-47C2-80D1-9AD4E0F27422}" srcOrd="0" destOrd="0" presId="urn:microsoft.com/office/officeart/2005/8/layout/process4"/>
    <dgm:cxn modelId="{27744595-2E5C-4EDC-9519-21204DA1CD93}" type="presOf" srcId="{9FAF8F0D-C08B-4A9E-A898-3A7CD0F294D7}" destId="{FD637487-F260-42AE-AEAE-533CCF70C617}" srcOrd="1" destOrd="0" presId="urn:microsoft.com/office/officeart/2005/8/layout/process4"/>
    <dgm:cxn modelId="{9A2FFCA9-F021-458E-9FA7-EFBD1828FF6E}" type="presOf" srcId="{9FAF8F0D-C08B-4A9E-A898-3A7CD0F294D7}" destId="{1A4F57C2-5FC9-4610-9EA8-B9C7CE17C413}" srcOrd="0" destOrd="0" presId="urn:microsoft.com/office/officeart/2005/8/layout/process4"/>
    <dgm:cxn modelId="{E216A5AD-A1CD-4093-A8AB-1F0E9F064A8B}" type="presOf" srcId="{6F263646-B323-4F6E-9EE3-10ABF7134A49}" destId="{08FF34F0-EFC4-4C71-A5F2-197AADA968BA}" srcOrd="0" destOrd="0" presId="urn:microsoft.com/office/officeart/2005/8/layout/process4"/>
    <dgm:cxn modelId="{B25932D0-27B1-476F-8DFE-EC78531A5E79}" type="presOf" srcId="{EE7ED3BD-3891-49C9-8AEE-1258B1184953}" destId="{FEA7EF50-F5AB-459A-80C3-83D15BE026A3}" srcOrd="0" destOrd="0" presId="urn:microsoft.com/office/officeart/2005/8/layout/process4"/>
    <dgm:cxn modelId="{743FFA92-B4D1-4027-8915-0B405019656A}" type="presParOf" srcId="{EA771F28-616A-4E4D-804D-EDBA40FF4DCC}" destId="{B41BE22F-9C2F-44E9-B677-533A9ECE1814}" srcOrd="0" destOrd="0" presId="urn:microsoft.com/office/officeart/2005/8/layout/process4"/>
    <dgm:cxn modelId="{C524909C-9AC7-4E75-8EA8-4832C6FE98B9}" type="presParOf" srcId="{B41BE22F-9C2F-44E9-B677-533A9ECE1814}" destId="{1A4F57C2-5FC9-4610-9EA8-B9C7CE17C413}" srcOrd="0" destOrd="0" presId="urn:microsoft.com/office/officeart/2005/8/layout/process4"/>
    <dgm:cxn modelId="{FC18DB98-C880-4093-ACBA-FC9E7B71A170}" type="presParOf" srcId="{B41BE22F-9C2F-44E9-B677-533A9ECE1814}" destId="{FD637487-F260-42AE-AEAE-533CCF70C617}" srcOrd="1" destOrd="0" presId="urn:microsoft.com/office/officeart/2005/8/layout/process4"/>
    <dgm:cxn modelId="{3C17BD00-3B27-47EF-8DDB-1199806A17E8}" type="presParOf" srcId="{B41BE22F-9C2F-44E9-B677-533A9ECE1814}" destId="{2D58ECE2-9AD4-4BBA-B6F2-616D386D2906}" srcOrd="2" destOrd="0" presId="urn:microsoft.com/office/officeart/2005/8/layout/process4"/>
    <dgm:cxn modelId="{09C04875-BC13-4DFF-B958-AE99658BA761}" type="presParOf" srcId="{2D58ECE2-9AD4-4BBA-B6F2-616D386D2906}" destId="{AC7E75E4-8C4D-47C2-80D1-9AD4E0F27422}" srcOrd="0" destOrd="0" presId="urn:microsoft.com/office/officeart/2005/8/layout/process4"/>
    <dgm:cxn modelId="{D621ED5F-222E-4A54-A176-48DC06B2AF08}" type="presParOf" srcId="{EA771F28-616A-4E4D-804D-EDBA40FF4DCC}" destId="{37E4E61D-72AC-47E2-AB30-77CC92F29DDA}" srcOrd="1" destOrd="0" presId="urn:microsoft.com/office/officeart/2005/8/layout/process4"/>
    <dgm:cxn modelId="{D02B7E24-1408-47B5-B74E-B9A3C799A76A}" type="presParOf" srcId="{EA771F28-616A-4E4D-804D-EDBA40FF4DCC}" destId="{52851462-9913-4C7D-8A51-938034396E90}" srcOrd="2" destOrd="0" presId="urn:microsoft.com/office/officeart/2005/8/layout/process4"/>
    <dgm:cxn modelId="{E4CF7DE4-8121-41BC-B367-3DA0119A992D}" type="presParOf" srcId="{52851462-9913-4C7D-8A51-938034396E90}" destId="{08FF34F0-EFC4-4C71-A5F2-197AADA968BA}" srcOrd="0" destOrd="0" presId="urn:microsoft.com/office/officeart/2005/8/layout/process4"/>
    <dgm:cxn modelId="{5B0A3AD9-BBEA-492B-9111-2B40E62CF954}" type="presParOf" srcId="{52851462-9913-4C7D-8A51-938034396E90}" destId="{CC20FBCC-65F7-46B2-A676-7F95F7E11093}" srcOrd="1" destOrd="0" presId="urn:microsoft.com/office/officeart/2005/8/layout/process4"/>
    <dgm:cxn modelId="{9744764A-8CA6-4DE0-8C23-C5E0845A7BBF}" type="presParOf" srcId="{52851462-9913-4C7D-8A51-938034396E90}" destId="{F5C2BF32-A9C0-42C4-90B7-F1761C85D573}" srcOrd="2" destOrd="0" presId="urn:microsoft.com/office/officeart/2005/8/layout/process4"/>
    <dgm:cxn modelId="{73E2F384-C885-4393-8D6F-6BE5A2FF6780}" type="presParOf" srcId="{F5C2BF32-A9C0-42C4-90B7-F1761C85D573}" destId="{FEA7EF50-F5AB-459A-80C3-83D15BE026A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E4B4470-471B-4395-8CEE-6504675559BC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1369B5-83F5-497B-94D9-3D344CAA51FF}">
      <dgm:prSet phldrT="[Text]" custT="1"/>
      <dgm:spPr>
        <a:xfrm>
          <a:off x="4940368" y="563891"/>
          <a:ext cx="834745" cy="556496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20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PG line cracking</a:t>
          </a:r>
        </a:p>
      </dgm:t>
    </dgm:pt>
    <dgm:pt modelId="{6E3B04CA-BB74-4A3B-9B51-4A05B8C3FA16}" type="parTrans" cxnId="{43B60397-D0E9-4F1B-AF6A-159F408FEADF}">
      <dgm:prSet/>
      <dgm:spPr/>
      <dgm:t>
        <a:bodyPr/>
        <a:lstStyle/>
        <a:p>
          <a:endParaRPr lang="en-US" sz="1400"/>
        </a:p>
      </dgm:t>
    </dgm:pt>
    <dgm:pt modelId="{BDC3A018-9DED-4F6B-9945-5AAEB1C908F1}" type="sibTrans" cxnId="{43B60397-D0E9-4F1B-AF6A-159F408FEADF}">
      <dgm:prSet/>
      <dgm:spPr/>
      <dgm:t>
        <a:bodyPr/>
        <a:lstStyle/>
        <a:p>
          <a:endParaRPr lang="en-US" sz="1400"/>
        </a:p>
      </dgm:t>
    </dgm:pt>
    <dgm:pt modelId="{F9F1EEB0-CA72-4D28-933B-8BFCF1FAF08E}">
      <dgm:prSet phldrT="[Text]" custT="1"/>
      <dgm:spPr>
        <a:xfrm>
          <a:off x="4940368" y="1342987"/>
          <a:ext cx="834745" cy="556496"/>
        </a:xfr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16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Weld joint crack</a:t>
          </a:r>
        </a:p>
      </dgm:t>
    </dgm:pt>
    <dgm:pt modelId="{B1DD2844-9FEE-49D9-875A-C2326CD77D32}" type="parTrans" cxnId="{B804278E-3801-4E54-B0DD-D75289C075CE}">
      <dgm:prSet/>
      <dgm:spPr/>
      <dgm:t>
        <a:bodyPr/>
        <a:lstStyle/>
        <a:p>
          <a:endParaRPr lang="en-US" sz="1400"/>
        </a:p>
      </dgm:t>
    </dgm:pt>
    <dgm:pt modelId="{5ED485EF-92BB-4630-BFF1-8A031A6FB787}" type="sibTrans" cxnId="{B804278E-3801-4E54-B0DD-D75289C075CE}">
      <dgm:prSet/>
      <dgm:spPr/>
      <dgm:t>
        <a:bodyPr/>
        <a:lstStyle/>
        <a:p>
          <a:endParaRPr lang="en-US" sz="1400"/>
        </a:p>
      </dgm:t>
    </dgm:pt>
    <dgm:pt modelId="{9C93F7F1-EC67-48BA-9A8F-FB09C3B6B53E}">
      <dgm:prSet phldrT="[Text]" custT="1"/>
      <dgm:spPr>
        <a:xfrm>
          <a:off x="4940368" y="1342987"/>
          <a:ext cx="834745" cy="556496"/>
        </a:xfr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16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Parent metal crack</a:t>
          </a:r>
        </a:p>
      </dgm:t>
    </dgm:pt>
    <dgm:pt modelId="{F1738919-6E44-4C41-8EBE-F620DA4469F3}" type="parTrans" cxnId="{1A072D0E-F0F5-4043-AEA7-9EB33EE964D1}">
      <dgm:prSet/>
      <dgm:spPr/>
      <dgm:t>
        <a:bodyPr/>
        <a:lstStyle/>
        <a:p>
          <a:endParaRPr lang="en-US" sz="1400"/>
        </a:p>
      </dgm:t>
    </dgm:pt>
    <dgm:pt modelId="{5B2ACE07-7AE5-41A5-A32E-4E343C15848A}" type="sibTrans" cxnId="{1A072D0E-F0F5-4043-AEA7-9EB33EE964D1}">
      <dgm:prSet/>
      <dgm:spPr/>
      <dgm:t>
        <a:bodyPr/>
        <a:lstStyle/>
        <a:p>
          <a:endParaRPr lang="en-US" sz="1400"/>
        </a:p>
      </dgm:t>
    </dgm:pt>
    <dgm:pt modelId="{6CCE1510-990C-41A8-BE52-10E4E108087D}">
      <dgm:prSet phldrT="[Text]" custT="1"/>
      <dgm:spPr>
        <a:xfrm>
          <a:off x="4940368" y="1342987"/>
          <a:ext cx="834745" cy="556496"/>
        </a:xfr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14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SCC</a:t>
          </a:r>
        </a:p>
      </dgm:t>
    </dgm:pt>
    <dgm:pt modelId="{B168FADD-1329-4514-8D84-877970A87C1E}" type="parTrans" cxnId="{195A5B00-3F56-45DB-A325-24E02F5008D6}">
      <dgm:prSet/>
      <dgm:spPr/>
      <dgm:t>
        <a:bodyPr/>
        <a:lstStyle/>
        <a:p>
          <a:endParaRPr lang="en-US" sz="1400"/>
        </a:p>
      </dgm:t>
    </dgm:pt>
    <dgm:pt modelId="{831A832A-7677-462D-882D-55483E6544A5}" type="sibTrans" cxnId="{195A5B00-3F56-45DB-A325-24E02F5008D6}">
      <dgm:prSet/>
      <dgm:spPr/>
      <dgm:t>
        <a:bodyPr/>
        <a:lstStyle/>
        <a:p>
          <a:endParaRPr lang="en-US" sz="1400"/>
        </a:p>
      </dgm:t>
    </dgm:pt>
    <dgm:pt modelId="{F9C24D05-4A7D-4725-97ED-E91CD5B90901}">
      <dgm:prSet phldrT="[Text]" custT="1"/>
      <dgm:spPr>
        <a:solidFill>
          <a:srgbClr val="FF3300"/>
        </a:solidFill>
        <a:ln w="25400" cap="flat" cmpd="sng" algn="ctr">
          <a:solidFill>
            <a:scrgbClr r="0" g="0" b="0"/>
          </a:solidFill>
          <a:prstDash val="solid"/>
        </a:ln>
        <a:effectLst/>
      </dgm:spPr>
      <dgm:t>
        <a:bodyPr spcFirstLastPara="0" vert="horz" wrap="square" lIns="53340" tIns="53340" rIns="53340" bIns="53340" numCol="1" spcCol="1270" rtlCol="0" anchor="ctr" anchorCtr="0"/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prstClr val="black"/>
              </a:solidFill>
              <a:highlight>
                <a:srgbClr val="FF0000"/>
              </a:highlight>
              <a:latin typeface="Calibri"/>
              <a:ea typeface="+mn-ea"/>
              <a:cs typeface="+mn-cs"/>
            </a:rPr>
            <a:t>Internal</a:t>
          </a:r>
        </a:p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prstClr val="black"/>
              </a:solidFill>
              <a:highlight>
                <a:srgbClr val="FF0000"/>
              </a:highlight>
              <a:latin typeface="Calibri"/>
              <a:ea typeface="+mn-ea"/>
              <a:cs typeface="+mn-cs"/>
            </a:rPr>
            <a:t>(PTASCC)</a:t>
          </a:r>
        </a:p>
      </dgm:t>
    </dgm:pt>
    <dgm:pt modelId="{CDC852B7-C83A-4F00-A792-28907CC11D35}" type="parTrans" cxnId="{97086013-1A77-4332-9CEE-BF66F9FD41CE}">
      <dgm:prSet/>
      <dgm:spPr/>
      <dgm:t>
        <a:bodyPr/>
        <a:lstStyle/>
        <a:p>
          <a:endParaRPr lang="en-US" sz="1400"/>
        </a:p>
      </dgm:t>
    </dgm:pt>
    <dgm:pt modelId="{4228CFA1-5109-48C1-B02D-AC5B5A904238}" type="sibTrans" cxnId="{97086013-1A77-4332-9CEE-BF66F9FD41CE}">
      <dgm:prSet/>
      <dgm:spPr/>
      <dgm:t>
        <a:bodyPr/>
        <a:lstStyle/>
        <a:p>
          <a:endParaRPr lang="en-US" sz="1400"/>
        </a:p>
      </dgm:t>
    </dgm:pt>
    <dgm:pt modelId="{B4170D11-CCCB-4EC4-BD01-20D9412E8D36}">
      <dgm:prSet phldrT="[Text]" custT="1"/>
      <dgm:spPr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 spcFirstLastPara="0" vert="horz" wrap="square" lIns="30480" tIns="30480" rIns="30480" bIns="30480" numCol="1" spcCol="1270" anchor="ctr" anchorCtr="0"/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Calibri" panose="020F0502020204030204"/>
              <a:ea typeface="+mn-ea"/>
              <a:cs typeface="Univers Next Arabic Regular"/>
            </a:rPr>
            <a:t>External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Calibri" panose="020F0502020204030204"/>
              <a:ea typeface="+mn-ea"/>
              <a:cs typeface="Univers Next Arabic Regular"/>
            </a:rPr>
            <a:t>(CLSCC)</a:t>
          </a:r>
        </a:p>
      </dgm:t>
    </dgm:pt>
    <dgm:pt modelId="{C7A5DB5A-3242-44BD-B959-2ED579DDF4F1}" type="parTrans" cxnId="{EAB41ECF-0EE2-4981-8E4F-F646053E1644}">
      <dgm:prSet/>
      <dgm:spPr/>
      <dgm:t>
        <a:bodyPr/>
        <a:lstStyle/>
        <a:p>
          <a:endParaRPr lang="en-US" sz="1400"/>
        </a:p>
      </dgm:t>
    </dgm:pt>
    <dgm:pt modelId="{13B1DA15-5696-47B3-BD49-79EB6E48628F}" type="sibTrans" cxnId="{EAB41ECF-0EE2-4981-8E4F-F646053E1644}">
      <dgm:prSet/>
      <dgm:spPr/>
      <dgm:t>
        <a:bodyPr/>
        <a:lstStyle/>
        <a:p>
          <a:endParaRPr lang="en-US" sz="1400"/>
        </a:p>
      </dgm:t>
    </dgm:pt>
    <dgm:pt modelId="{1A55955E-3B54-4FBC-A378-3FB657FE57CD}">
      <dgm:prSet phldrT="[Text]" custT="1"/>
      <dgm:spPr>
        <a:xfrm>
          <a:off x="4940368" y="1342987"/>
          <a:ext cx="834745" cy="556496"/>
        </a:xfr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14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Stress</a:t>
          </a:r>
        </a:p>
      </dgm:t>
    </dgm:pt>
    <dgm:pt modelId="{D299293A-A0BC-40F9-A92D-E2BB660CFF9F}" type="parTrans" cxnId="{D4FF524D-DF47-4099-88BB-8C001A6E9059}">
      <dgm:prSet/>
      <dgm:spPr/>
      <dgm:t>
        <a:bodyPr/>
        <a:lstStyle/>
        <a:p>
          <a:endParaRPr lang="en-US" sz="1400"/>
        </a:p>
      </dgm:t>
    </dgm:pt>
    <dgm:pt modelId="{4608C355-D22B-434E-B4C1-927D208A876B}" type="sibTrans" cxnId="{D4FF524D-DF47-4099-88BB-8C001A6E9059}">
      <dgm:prSet/>
      <dgm:spPr/>
      <dgm:t>
        <a:bodyPr/>
        <a:lstStyle/>
        <a:p>
          <a:endParaRPr lang="en-US" sz="1400"/>
        </a:p>
      </dgm:t>
    </dgm:pt>
    <dgm:pt modelId="{4A4686A8-3CA8-45F3-A57B-0455B5B719FD}">
      <dgm:prSet phldrT="[Text]" custT="1"/>
      <dgm:spPr>
        <a:solidFill>
          <a:srgbClr val="FF3300"/>
        </a:solidFill>
        <a:ln/>
      </dgm:spPr>
      <dgm:t>
        <a:bodyPr wrap="square" rtlCol="0"/>
        <a:lstStyle/>
        <a:p>
          <a:pPr marL="0" algn="ctr" defTabSz="914400" rtl="0" eaLnBrk="1" latinLnBrk="0" hangingPunct="1">
            <a:buNone/>
          </a:pPr>
          <a:r>
            <a:rPr lang="en-US" sz="1400" b="1" kern="1200" dirty="0">
              <a:solidFill>
                <a:schemeClr val="tx1"/>
              </a:solidFill>
              <a:highlight>
                <a:srgbClr val="FF0000"/>
              </a:highlight>
              <a:latin typeface="+mn-lt"/>
              <a:ea typeface="+mn-ea"/>
              <a:cs typeface="+mn-cs"/>
            </a:rPr>
            <a:t>Inadequate support</a:t>
          </a:r>
        </a:p>
      </dgm:t>
    </dgm:pt>
    <dgm:pt modelId="{D9BF537D-4AB1-4518-9B33-C9ECF2D0D4E3}" type="parTrans" cxnId="{5599B8E1-DA59-4EB8-9D31-27C855F1EA38}">
      <dgm:prSet/>
      <dgm:spPr/>
      <dgm:t>
        <a:bodyPr/>
        <a:lstStyle/>
        <a:p>
          <a:endParaRPr lang="en-US" sz="4000"/>
        </a:p>
      </dgm:t>
    </dgm:pt>
    <dgm:pt modelId="{80BFA9C2-F6F6-4CD6-AA67-580C30CEC0E1}" type="sibTrans" cxnId="{5599B8E1-DA59-4EB8-9D31-27C855F1EA38}">
      <dgm:prSet/>
      <dgm:spPr/>
      <dgm:t>
        <a:bodyPr/>
        <a:lstStyle/>
        <a:p>
          <a:endParaRPr lang="en-US" sz="4000"/>
        </a:p>
      </dgm:t>
    </dgm:pt>
    <dgm:pt modelId="{F5ED9ED2-B5CD-43F5-86E0-3815484AF941}">
      <dgm:prSet phldrT="[Text]" custT="1"/>
      <dgm:spPr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 spcFirstLastPara="0" vert="horz" wrap="square" lIns="30480" tIns="30480" rIns="30480" bIns="30480" numCol="1" spcCol="1270" anchor="ctr" anchorCtr="0"/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prstClr val="black"/>
              </a:solidFill>
              <a:latin typeface="Calibri" panose="020F0502020204030204"/>
              <a:ea typeface="+mn-ea"/>
              <a:cs typeface="Univers Next Arabic Regular"/>
            </a:rPr>
            <a:t>Tube additional expansion</a:t>
          </a:r>
        </a:p>
      </dgm:t>
    </dgm:pt>
    <dgm:pt modelId="{249FC140-91ED-4AD5-B236-90A7A15FDC41}" type="parTrans" cxnId="{44EB274A-8CF6-4D38-A9F1-D1911BC665AA}">
      <dgm:prSet/>
      <dgm:spPr/>
      <dgm:t>
        <a:bodyPr/>
        <a:lstStyle/>
        <a:p>
          <a:endParaRPr lang="en-US" sz="4000"/>
        </a:p>
      </dgm:t>
    </dgm:pt>
    <dgm:pt modelId="{A2E47779-AB0E-49A6-910A-03166FD4FD8B}" type="sibTrans" cxnId="{44EB274A-8CF6-4D38-A9F1-D1911BC665AA}">
      <dgm:prSet/>
      <dgm:spPr/>
      <dgm:t>
        <a:bodyPr/>
        <a:lstStyle/>
        <a:p>
          <a:endParaRPr lang="en-US" sz="4000"/>
        </a:p>
      </dgm:t>
    </dgm:pt>
    <dgm:pt modelId="{370890AC-44E5-4256-8CD9-6FA54964F598}" type="pres">
      <dgm:prSet presAssocID="{AE4B4470-471B-4395-8CEE-6504675559BC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95C9C7C-105F-4A4B-9BDF-CC8C7CBD8E8B}" type="pres">
      <dgm:prSet presAssocID="{AE4B4470-471B-4395-8CEE-6504675559BC}" presName="hierFlow" presStyleCnt="0"/>
      <dgm:spPr/>
    </dgm:pt>
    <dgm:pt modelId="{225A6959-76BA-4112-B911-312E9BB277E3}" type="pres">
      <dgm:prSet presAssocID="{AE4B4470-471B-4395-8CEE-6504675559BC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604E5E5-CC60-4559-B165-A35B06387BC0}" type="pres">
      <dgm:prSet presAssocID="{FF1369B5-83F5-497B-94D9-3D344CAA51FF}" presName="Name14" presStyleCnt="0"/>
      <dgm:spPr/>
    </dgm:pt>
    <dgm:pt modelId="{C7A09F11-BE2E-4FCA-8C97-709BDEE6EA85}" type="pres">
      <dgm:prSet presAssocID="{FF1369B5-83F5-497B-94D9-3D344CAA51FF}" presName="level1Shape" presStyleLbl="node0" presStyleIdx="0" presStyleCnt="1" custScaleX="172664">
        <dgm:presLayoutVars>
          <dgm:chPref val="3"/>
        </dgm:presLayoutVars>
      </dgm:prSet>
      <dgm:spPr/>
    </dgm:pt>
    <dgm:pt modelId="{D84A7307-44DA-43D8-AF28-D920CE54F9C0}" type="pres">
      <dgm:prSet presAssocID="{FF1369B5-83F5-497B-94D9-3D344CAA51FF}" presName="hierChild2" presStyleCnt="0"/>
      <dgm:spPr/>
    </dgm:pt>
    <dgm:pt modelId="{C2B74B84-9B45-4892-A873-4DFE36581359}" type="pres">
      <dgm:prSet presAssocID="{B1DD2844-9FEE-49D9-875A-C2326CD77D32}" presName="Name19" presStyleLbl="parChTrans1D2" presStyleIdx="0" presStyleCnt="2"/>
      <dgm:spPr/>
    </dgm:pt>
    <dgm:pt modelId="{81AC8A0D-796E-4C2C-B718-DBE7333D575E}" type="pres">
      <dgm:prSet presAssocID="{F9F1EEB0-CA72-4D28-933B-8BFCF1FAF08E}" presName="Name21" presStyleCnt="0"/>
      <dgm:spPr/>
    </dgm:pt>
    <dgm:pt modelId="{19637BB4-EFA8-4D54-A6B1-7BAE8A5077B3}" type="pres">
      <dgm:prSet presAssocID="{F9F1EEB0-CA72-4D28-933B-8BFCF1FAF08E}" presName="level2Shape" presStyleLbl="node2" presStyleIdx="0" presStyleCnt="2" custScaleX="183669"/>
      <dgm:spPr>
        <a:prstGeom prst="roundRect">
          <a:avLst>
            <a:gd name="adj" fmla="val 10000"/>
          </a:avLst>
        </a:prstGeom>
      </dgm:spPr>
    </dgm:pt>
    <dgm:pt modelId="{FA209D5A-56A8-4C67-ABD7-2D63C12FC5B3}" type="pres">
      <dgm:prSet presAssocID="{F9F1EEB0-CA72-4D28-933B-8BFCF1FAF08E}" presName="hierChild3" presStyleCnt="0"/>
      <dgm:spPr/>
    </dgm:pt>
    <dgm:pt modelId="{2F5D07BF-A59D-4CEE-994D-035DCA97B841}" type="pres">
      <dgm:prSet presAssocID="{D299293A-A0BC-40F9-A92D-E2BB660CFF9F}" presName="Name19" presStyleLbl="parChTrans1D3" presStyleIdx="0" presStyleCnt="2"/>
      <dgm:spPr/>
    </dgm:pt>
    <dgm:pt modelId="{F04F88B4-9E28-47D2-8DEF-64E9403536D7}" type="pres">
      <dgm:prSet presAssocID="{1A55955E-3B54-4FBC-A378-3FB657FE57CD}" presName="Name21" presStyleCnt="0"/>
      <dgm:spPr/>
    </dgm:pt>
    <dgm:pt modelId="{03A9CAFB-79FA-4D96-ABAF-7423AABAE149}" type="pres">
      <dgm:prSet presAssocID="{1A55955E-3B54-4FBC-A378-3FB657FE57CD}" presName="level2Shape" presStyleLbl="node3" presStyleIdx="0" presStyleCnt="2"/>
      <dgm:spPr/>
    </dgm:pt>
    <dgm:pt modelId="{ED5FA4B7-9C69-4A4B-B45B-25C5D75E8B39}" type="pres">
      <dgm:prSet presAssocID="{1A55955E-3B54-4FBC-A378-3FB657FE57CD}" presName="hierChild3" presStyleCnt="0"/>
      <dgm:spPr/>
    </dgm:pt>
    <dgm:pt modelId="{C143BB5B-75DE-4FBE-A3FA-9AEE0BFB4E21}" type="pres">
      <dgm:prSet presAssocID="{D9BF537D-4AB1-4518-9B33-C9ECF2D0D4E3}" presName="Name19" presStyleLbl="parChTrans1D4" presStyleIdx="0" presStyleCnt="4"/>
      <dgm:spPr/>
    </dgm:pt>
    <dgm:pt modelId="{8B36A85A-3540-4A47-A583-A8AD64AAEF9E}" type="pres">
      <dgm:prSet presAssocID="{4A4686A8-3CA8-45F3-A57B-0455B5B719FD}" presName="Name21" presStyleCnt="0"/>
      <dgm:spPr/>
    </dgm:pt>
    <dgm:pt modelId="{60507078-A1B5-4687-9EDF-1FAFF45370DB}" type="pres">
      <dgm:prSet presAssocID="{4A4686A8-3CA8-45F3-A57B-0455B5B719FD}" presName="level2Shape" presStyleLbl="node4" presStyleIdx="0" presStyleCnt="4" custScaleX="102670"/>
      <dgm:spPr>
        <a:xfrm>
          <a:off x="3947002" y="4399478"/>
          <a:ext cx="1316125" cy="614644"/>
        </a:xfrm>
        <a:prstGeom prst="roundRect">
          <a:avLst>
            <a:gd name="adj" fmla="val 10000"/>
          </a:avLst>
        </a:prstGeom>
      </dgm:spPr>
    </dgm:pt>
    <dgm:pt modelId="{4B7FEC5B-8810-4AD6-AF3F-D12F1931FA0D}" type="pres">
      <dgm:prSet presAssocID="{4A4686A8-3CA8-45F3-A57B-0455B5B719FD}" presName="hierChild3" presStyleCnt="0"/>
      <dgm:spPr/>
    </dgm:pt>
    <dgm:pt modelId="{15655A9E-B338-4D2A-B862-CE0A7BDA5949}" type="pres">
      <dgm:prSet presAssocID="{249FC140-91ED-4AD5-B236-90A7A15FDC41}" presName="Name19" presStyleLbl="parChTrans1D4" presStyleIdx="1" presStyleCnt="4"/>
      <dgm:spPr/>
    </dgm:pt>
    <dgm:pt modelId="{A1F9105A-31C6-42D7-AD30-49C59D1A307D}" type="pres">
      <dgm:prSet presAssocID="{F5ED9ED2-B5CD-43F5-86E0-3815484AF941}" presName="Name21" presStyleCnt="0"/>
      <dgm:spPr/>
    </dgm:pt>
    <dgm:pt modelId="{483E8A67-A1CA-40AB-AE22-CCA439B3CDE9}" type="pres">
      <dgm:prSet presAssocID="{F5ED9ED2-B5CD-43F5-86E0-3815484AF941}" presName="level2Shape" presStyleLbl="node4" presStyleIdx="1" presStyleCnt="4" custScaleX="150208" custScaleY="99809" custLinFactNeighborX="-4715" custLinFactNeighborY="4"/>
      <dgm:spPr/>
    </dgm:pt>
    <dgm:pt modelId="{DB9B6F77-7C60-43C0-A78C-3F7498A0E54A}" type="pres">
      <dgm:prSet presAssocID="{F5ED9ED2-B5CD-43F5-86E0-3815484AF941}" presName="hierChild3" presStyleCnt="0"/>
      <dgm:spPr/>
    </dgm:pt>
    <dgm:pt modelId="{714AACF1-1009-4F41-8177-EA9C156F43E3}" type="pres">
      <dgm:prSet presAssocID="{F1738919-6E44-4C41-8EBE-F620DA4469F3}" presName="Name19" presStyleLbl="parChTrans1D2" presStyleIdx="1" presStyleCnt="2"/>
      <dgm:spPr/>
    </dgm:pt>
    <dgm:pt modelId="{A323B44C-32D5-419C-9A26-00D8B81057DC}" type="pres">
      <dgm:prSet presAssocID="{9C93F7F1-EC67-48BA-9A8F-FB09C3B6B53E}" presName="Name21" presStyleCnt="0"/>
      <dgm:spPr/>
    </dgm:pt>
    <dgm:pt modelId="{E8EE7F01-4B81-4279-9F21-04B927032DE5}" type="pres">
      <dgm:prSet presAssocID="{9C93F7F1-EC67-48BA-9A8F-FB09C3B6B53E}" presName="level2Shape" presStyleLbl="node2" presStyleIdx="1" presStyleCnt="2" custScaleX="184595"/>
      <dgm:spPr>
        <a:prstGeom prst="roundRect">
          <a:avLst>
            <a:gd name="adj" fmla="val 10000"/>
          </a:avLst>
        </a:prstGeom>
      </dgm:spPr>
    </dgm:pt>
    <dgm:pt modelId="{25DA4278-564F-4BF6-8F07-714E510796C3}" type="pres">
      <dgm:prSet presAssocID="{9C93F7F1-EC67-48BA-9A8F-FB09C3B6B53E}" presName="hierChild3" presStyleCnt="0"/>
      <dgm:spPr/>
    </dgm:pt>
    <dgm:pt modelId="{0D4206F0-02ED-41D1-9877-AAA0DFC77991}" type="pres">
      <dgm:prSet presAssocID="{B168FADD-1329-4514-8D84-877970A87C1E}" presName="Name19" presStyleLbl="parChTrans1D3" presStyleIdx="1" presStyleCnt="2"/>
      <dgm:spPr/>
    </dgm:pt>
    <dgm:pt modelId="{08DC2D4F-8406-4218-9A55-A312423ED691}" type="pres">
      <dgm:prSet presAssocID="{6CCE1510-990C-41A8-BE52-10E4E108087D}" presName="Name21" presStyleCnt="0"/>
      <dgm:spPr/>
    </dgm:pt>
    <dgm:pt modelId="{F93BC430-E74D-476C-ADDF-F7BDFD4BF2D7}" type="pres">
      <dgm:prSet presAssocID="{6CCE1510-990C-41A8-BE52-10E4E108087D}" presName="level2Shape" presStyleLbl="node3" presStyleIdx="1" presStyleCnt="2" custScaleX="133172"/>
      <dgm:spPr>
        <a:prstGeom prst="roundRect">
          <a:avLst>
            <a:gd name="adj" fmla="val 10000"/>
          </a:avLst>
        </a:prstGeom>
      </dgm:spPr>
    </dgm:pt>
    <dgm:pt modelId="{DC1D1FCC-3E9D-47C7-8E6D-14F3899C4A94}" type="pres">
      <dgm:prSet presAssocID="{6CCE1510-990C-41A8-BE52-10E4E108087D}" presName="hierChild3" presStyleCnt="0"/>
      <dgm:spPr/>
    </dgm:pt>
    <dgm:pt modelId="{B497E553-3CAB-4BFF-BF1D-74AB85B2FFF8}" type="pres">
      <dgm:prSet presAssocID="{CDC852B7-C83A-4F00-A792-28907CC11D35}" presName="Name19" presStyleLbl="parChTrans1D4" presStyleIdx="2" presStyleCnt="4"/>
      <dgm:spPr/>
    </dgm:pt>
    <dgm:pt modelId="{3F9C747A-510E-4DA9-A8E1-43DFD61253AD}" type="pres">
      <dgm:prSet presAssocID="{F9C24D05-4A7D-4725-97ED-E91CD5B90901}" presName="Name21" presStyleCnt="0"/>
      <dgm:spPr/>
    </dgm:pt>
    <dgm:pt modelId="{45F265D6-8C0A-4818-B835-6EFEDF688BF7}" type="pres">
      <dgm:prSet presAssocID="{F9C24D05-4A7D-4725-97ED-E91CD5B90901}" presName="level2Shape" presStyleLbl="node4" presStyleIdx="2" presStyleCnt="4"/>
      <dgm:spPr>
        <a:xfrm>
          <a:off x="8225718" y="5693800"/>
          <a:ext cx="1614977" cy="1252802"/>
        </a:xfrm>
        <a:prstGeom prst="roundRect">
          <a:avLst>
            <a:gd name="adj" fmla="val 10000"/>
          </a:avLst>
        </a:prstGeom>
      </dgm:spPr>
    </dgm:pt>
    <dgm:pt modelId="{C0F31E34-3190-4360-8CCA-7A2877024769}" type="pres">
      <dgm:prSet presAssocID="{F9C24D05-4A7D-4725-97ED-E91CD5B90901}" presName="hierChild3" presStyleCnt="0"/>
      <dgm:spPr/>
    </dgm:pt>
    <dgm:pt modelId="{A2B7CCE2-9577-476D-B2DF-280EAD863871}" type="pres">
      <dgm:prSet presAssocID="{C7A5DB5A-3242-44BD-B959-2ED579DDF4F1}" presName="Name19" presStyleLbl="parChTrans1D4" presStyleIdx="3" presStyleCnt="4"/>
      <dgm:spPr/>
    </dgm:pt>
    <dgm:pt modelId="{2E7F62EA-0FF8-4026-8664-D282AC841300}" type="pres">
      <dgm:prSet presAssocID="{B4170D11-CCCB-4EC4-BD01-20D9412E8D36}" presName="Name21" presStyleCnt="0"/>
      <dgm:spPr/>
    </dgm:pt>
    <dgm:pt modelId="{2DA4F0BD-F5D5-4D7D-BF43-C6B06DAB3677}" type="pres">
      <dgm:prSet presAssocID="{B4170D11-CCCB-4EC4-BD01-20D9412E8D36}" presName="level2Shape" presStyleLbl="node4" presStyleIdx="3" presStyleCnt="4" custScaleY="91492"/>
      <dgm:spPr>
        <a:xfrm>
          <a:off x="15190520" y="5264264"/>
          <a:ext cx="928315" cy="1167054"/>
        </a:xfrm>
        <a:prstGeom prst="roundRect">
          <a:avLst>
            <a:gd name="adj" fmla="val 10000"/>
          </a:avLst>
        </a:prstGeom>
      </dgm:spPr>
    </dgm:pt>
    <dgm:pt modelId="{DFC7E508-9EA7-4D11-81D6-A3E43778E053}" type="pres">
      <dgm:prSet presAssocID="{B4170D11-CCCB-4EC4-BD01-20D9412E8D36}" presName="hierChild3" presStyleCnt="0"/>
      <dgm:spPr/>
    </dgm:pt>
    <dgm:pt modelId="{935A8CEE-BFDB-42AF-ACB0-590D551D6CB3}" type="pres">
      <dgm:prSet presAssocID="{AE4B4470-471B-4395-8CEE-6504675559BC}" presName="bgShapesFlow" presStyleCnt="0"/>
      <dgm:spPr/>
    </dgm:pt>
  </dgm:ptLst>
  <dgm:cxnLst>
    <dgm:cxn modelId="{195A5B00-3F56-45DB-A325-24E02F5008D6}" srcId="{9C93F7F1-EC67-48BA-9A8F-FB09C3B6B53E}" destId="{6CCE1510-990C-41A8-BE52-10E4E108087D}" srcOrd="0" destOrd="0" parTransId="{B168FADD-1329-4514-8D84-877970A87C1E}" sibTransId="{831A832A-7677-462D-882D-55483E6544A5}"/>
    <dgm:cxn modelId="{9034D000-E4F7-4868-A9E6-FF58A222658C}" type="presOf" srcId="{AE4B4470-471B-4395-8CEE-6504675559BC}" destId="{370890AC-44E5-4256-8CD9-6FA54964F598}" srcOrd="0" destOrd="0" presId="urn:microsoft.com/office/officeart/2005/8/layout/hierarchy6"/>
    <dgm:cxn modelId="{E88B2009-6CF5-4A76-879A-8BEB00319441}" type="presOf" srcId="{F9C24D05-4A7D-4725-97ED-E91CD5B90901}" destId="{45F265D6-8C0A-4818-B835-6EFEDF688BF7}" srcOrd="0" destOrd="0" presId="urn:microsoft.com/office/officeart/2005/8/layout/hierarchy6"/>
    <dgm:cxn modelId="{1A072D0E-F0F5-4043-AEA7-9EB33EE964D1}" srcId="{FF1369B5-83F5-497B-94D9-3D344CAA51FF}" destId="{9C93F7F1-EC67-48BA-9A8F-FB09C3B6B53E}" srcOrd="1" destOrd="0" parTransId="{F1738919-6E44-4C41-8EBE-F620DA4469F3}" sibTransId="{5B2ACE07-7AE5-41A5-A32E-4E343C15848A}"/>
    <dgm:cxn modelId="{7F521613-B019-4656-BAE2-9F5F1DF02767}" type="presOf" srcId="{6CCE1510-990C-41A8-BE52-10E4E108087D}" destId="{F93BC430-E74D-476C-ADDF-F7BDFD4BF2D7}" srcOrd="0" destOrd="0" presId="urn:microsoft.com/office/officeart/2005/8/layout/hierarchy6"/>
    <dgm:cxn modelId="{97086013-1A77-4332-9CEE-BF66F9FD41CE}" srcId="{6CCE1510-990C-41A8-BE52-10E4E108087D}" destId="{F9C24D05-4A7D-4725-97ED-E91CD5B90901}" srcOrd="0" destOrd="0" parTransId="{CDC852B7-C83A-4F00-A792-28907CC11D35}" sibTransId="{4228CFA1-5109-48C1-B02D-AC5B5A904238}"/>
    <dgm:cxn modelId="{88312B15-9489-4148-8122-0EF9EB3B9D83}" type="presOf" srcId="{C7A5DB5A-3242-44BD-B959-2ED579DDF4F1}" destId="{A2B7CCE2-9577-476D-B2DF-280EAD863871}" srcOrd="0" destOrd="0" presId="urn:microsoft.com/office/officeart/2005/8/layout/hierarchy6"/>
    <dgm:cxn modelId="{4B0C241F-2603-4FC8-AA37-F06A7331DA9B}" type="presOf" srcId="{FF1369B5-83F5-497B-94D9-3D344CAA51FF}" destId="{C7A09F11-BE2E-4FCA-8C97-709BDEE6EA85}" srcOrd="0" destOrd="0" presId="urn:microsoft.com/office/officeart/2005/8/layout/hierarchy6"/>
    <dgm:cxn modelId="{95A89723-3ED2-45F4-BB18-B819604E914E}" type="presOf" srcId="{1A55955E-3B54-4FBC-A378-3FB657FE57CD}" destId="{03A9CAFB-79FA-4D96-ABAF-7423AABAE149}" srcOrd="0" destOrd="0" presId="urn:microsoft.com/office/officeart/2005/8/layout/hierarchy6"/>
    <dgm:cxn modelId="{E882E637-A541-4712-8D74-3ADBE0756B4F}" type="presOf" srcId="{B168FADD-1329-4514-8D84-877970A87C1E}" destId="{0D4206F0-02ED-41D1-9877-AAA0DFC77991}" srcOrd="0" destOrd="0" presId="urn:microsoft.com/office/officeart/2005/8/layout/hierarchy6"/>
    <dgm:cxn modelId="{44EB274A-8CF6-4D38-A9F1-D1911BC665AA}" srcId="{1A55955E-3B54-4FBC-A378-3FB657FE57CD}" destId="{F5ED9ED2-B5CD-43F5-86E0-3815484AF941}" srcOrd="1" destOrd="0" parTransId="{249FC140-91ED-4AD5-B236-90A7A15FDC41}" sibTransId="{A2E47779-AB0E-49A6-910A-03166FD4FD8B}"/>
    <dgm:cxn modelId="{23ADA54C-66C9-49B1-9E83-80DEEC637FDA}" type="presOf" srcId="{F1738919-6E44-4C41-8EBE-F620DA4469F3}" destId="{714AACF1-1009-4F41-8177-EA9C156F43E3}" srcOrd="0" destOrd="0" presId="urn:microsoft.com/office/officeart/2005/8/layout/hierarchy6"/>
    <dgm:cxn modelId="{D4FF524D-DF47-4099-88BB-8C001A6E9059}" srcId="{F9F1EEB0-CA72-4D28-933B-8BFCF1FAF08E}" destId="{1A55955E-3B54-4FBC-A378-3FB657FE57CD}" srcOrd="0" destOrd="0" parTransId="{D299293A-A0BC-40F9-A92D-E2BB660CFF9F}" sibTransId="{4608C355-D22B-434E-B4C1-927D208A876B}"/>
    <dgm:cxn modelId="{CB0AA356-2D29-4422-BED5-12289E023046}" type="presOf" srcId="{D9BF537D-4AB1-4518-9B33-C9ECF2D0D4E3}" destId="{C143BB5B-75DE-4FBE-A3FA-9AEE0BFB4E21}" srcOrd="0" destOrd="0" presId="urn:microsoft.com/office/officeart/2005/8/layout/hierarchy6"/>
    <dgm:cxn modelId="{DD655280-B603-4716-B499-A59A44563DD4}" type="presOf" srcId="{B4170D11-CCCB-4EC4-BD01-20D9412E8D36}" destId="{2DA4F0BD-F5D5-4D7D-BF43-C6B06DAB3677}" srcOrd="0" destOrd="0" presId="urn:microsoft.com/office/officeart/2005/8/layout/hierarchy6"/>
    <dgm:cxn modelId="{7A9AAE96-332A-44D4-8BA1-A69EA15E56A0}" type="presOf" srcId="{4A4686A8-3CA8-45F3-A57B-0455B5B719FD}" destId="{60507078-A1B5-4687-9EDF-1FAFF45370DB}" srcOrd="0" destOrd="0" presId="urn:microsoft.com/office/officeart/2005/8/layout/hierarchy6"/>
    <dgm:cxn modelId="{43B60397-D0E9-4F1B-AF6A-159F408FEADF}" srcId="{AE4B4470-471B-4395-8CEE-6504675559BC}" destId="{FF1369B5-83F5-497B-94D9-3D344CAA51FF}" srcOrd="0" destOrd="0" parTransId="{6E3B04CA-BB74-4A3B-9B51-4A05B8C3FA16}" sibTransId="{BDC3A018-9DED-4F6B-9945-5AAEB1C908F1}"/>
    <dgm:cxn modelId="{3C0B5F98-4100-4CB9-90B0-36938A3321F5}" type="presOf" srcId="{F5ED9ED2-B5CD-43F5-86E0-3815484AF941}" destId="{483E8A67-A1CA-40AB-AE22-CCA439B3CDE9}" srcOrd="0" destOrd="0" presId="urn:microsoft.com/office/officeart/2005/8/layout/hierarchy6"/>
    <dgm:cxn modelId="{7E195199-7B67-4376-AFFE-3CFA131FD2C2}" type="presOf" srcId="{249FC140-91ED-4AD5-B236-90A7A15FDC41}" destId="{15655A9E-B338-4D2A-B862-CE0A7BDA5949}" srcOrd="0" destOrd="0" presId="urn:microsoft.com/office/officeart/2005/8/layout/hierarchy6"/>
    <dgm:cxn modelId="{B804278E-3801-4E54-B0DD-D75289C075CE}" srcId="{FF1369B5-83F5-497B-94D9-3D344CAA51FF}" destId="{F9F1EEB0-CA72-4D28-933B-8BFCF1FAF08E}" srcOrd="0" destOrd="0" parTransId="{B1DD2844-9FEE-49D9-875A-C2326CD77D32}" sibTransId="{5ED485EF-92BB-4630-BFF1-8A031A6FB787}"/>
    <dgm:cxn modelId="{FB81A0A9-DDE3-42AF-8157-2FFEB89B3A0F}" type="presOf" srcId="{CDC852B7-C83A-4F00-A792-28907CC11D35}" destId="{B497E553-3CAB-4BFF-BF1D-74AB85B2FFF8}" srcOrd="0" destOrd="0" presId="urn:microsoft.com/office/officeart/2005/8/layout/hierarchy6"/>
    <dgm:cxn modelId="{F480A5AC-CF78-4EB5-9008-79188A5311C3}" type="presOf" srcId="{B1DD2844-9FEE-49D9-875A-C2326CD77D32}" destId="{C2B74B84-9B45-4892-A873-4DFE36581359}" srcOrd="0" destOrd="0" presId="urn:microsoft.com/office/officeart/2005/8/layout/hierarchy6"/>
    <dgm:cxn modelId="{5599B8E1-DA59-4EB8-9D31-27C855F1EA38}" srcId="{1A55955E-3B54-4FBC-A378-3FB657FE57CD}" destId="{4A4686A8-3CA8-45F3-A57B-0455B5B719FD}" srcOrd="0" destOrd="0" parTransId="{D9BF537D-4AB1-4518-9B33-C9ECF2D0D4E3}" sibTransId="{80BFA9C2-F6F6-4CD6-AA67-580C30CEC0E1}"/>
    <dgm:cxn modelId="{982543C5-B3CD-484F-8A19-A64D884C4006}" type="presOf" srcId="{D299293A-A0BC-40F9-A92D-E2BB660CFF9F}" destId="{2F5D07BF-A59D-4CEE-994D-035DCA97B841}" srcOrd="0" destOrd="0" presId="urn:microsoft.com/office/officeart/2005/8/layout/hierarchy6"/>
    <dgm:cxn modelId="{EAB41ECF-0EE2-4981-8E4F-F646053E1644}" srcId="{6CCE1510-990C-41A8-BE52-10E4E108087D}" destId="{B4170D11-CCCB-4EC4-BD01-20D9412E8D36}" srcOrd="1" destOrd="0" parTransId="{C7A5DB5A-3242-44BD-B959-2ED579DDF4F1}" sibTransId="{13B1DA15-5696-47B3-BD49-79EB6E48628F}"/>
    <dgm:cxn modelId="{65154BD0-16B5-484C-8728-48CBE77EB511}" type="presOf" srcId="{9C93F7F1-EC67-48BA-9A8F-FB09C3B6B53E}" destId="{E8EE7F01-4B81-4279-9F21-04B927032DE5}" srcOrd="0" destOrd="0" presId="urn:microsoft.com/office/officeart/2005/8/layout/hierarchy6"/>
    <dgm:cxn modelId="{80056AF2-6E27-4E7B-A40E-5C075CD50F90}" type="presOf" srcId="{F9F1EEB0-CA72-4D28-933B-8BFCF1FAF08E}" destId="{19637BB4-EFA8-4D54-A6B1-7BAE8A5077B3}" srcOrd="0" destOrd="0" presId="urn:microsoft.com/office/officeart/2005/8/layout/hierarchy6"/>
    <dgm:cxn modelId="{6C34CBFC-3D79-43BF-9CAA-D36CB2799875}" type="presParOf" srcId="{370890AC-44E5-4256-8CD9-6FA54964F598}" destId="{995C9C7C-105F-4A4B-9BDF-CC8C7CBD8E8B}" srcOrd="0" destOrd="0" presId="urn:microsoft.com/office/officeart/2005/8/layout/hierarchy6"/>
    <dgm:cxn modelId="{2EA8A190-D24E-4383-8ACE-B069CFCE55EB}" type="presParOf" srcId="{995C9C7C-105F-4A4B-9BDF-CC8C7CBD8E8B}" destId="{225A6959-76BA-4112-B911-312E9BB277E3}" srcOrd="0" destOrd="0" presId="urn:microsoft.com/office/officeart/2005/8/layout/hierarchy6"/>
    <dgm:cxn modelId="{BF889BBA-BFC1-4031-A977-423CD0CC7785}" type="presParOf" srcId="{225A6959-76BA-4112-B911-312E9BB277E3}" destId="{A604E5E5-CC60-4559-B165-A35B06387BC0}" srcOrd="0" destOrd="0" presId="urn:microsoft.com/office/officeart/2005/8/layout/hierarchy6"/>
    <dgm:cxn modelId="{B6B7C0AD-44E2-4D5C-827E-887CE0E2ECB1}" type="presParOf" srcId="{A604E5E5-CC60-4559-B165-A35B06387BC0}" destId="{C7A09F11-BE2E-4FCA-8C97-709BDEE6EA85}" srcOrd="0" destOrd="0" presId="urn:microsoft.com/office/officeart/2005/8/layout/hierarchy6"/>
    <dgm:cxn modelId="{46AC5322-C841-4E71-BBE9-3D91EB133206}" type="presParOf" srcId="{A604E5E5-CC60-4559-B165-A35B06387BC0}" destId="{D84A7307-44DA-43D8-AF28-D920CE54F9C0}" srcOrd="1" destOrd="0" presId="urn:microsoft.com/office/officeart/2005/8/layout/hierarchy6"/>
    <dgm:cxn modelId="{84C2ED13-BA0D-424E-8859-F7D481DFFAB7}" type="presParOf" srcId="{D84A7307-44DA-43D8-AF28-D920CE54F9C0}" destId="{C2B74B84-9B45-4892-A873-4DFE36581359}" srcOrd="0" destOrd="0" presId="urn:microsoft.com/office/officeart/2005/8/layout/hierarchy6"/>
    <dgm:cxn modelId="{CC0F31DE-9F0B-4092-9693-0968666097B7}" type="presParOf" srcId="{D84A7307-44DA-43D8-AF28-D920CE54F9C0}" destId="{81AC8A0D-796E-4C2C-B718-DBE7333D575E}" srcOrd="1" destOrd="0" presId="urn:microsoft.com/office/officeart/2005/8/layout/hierarchy6"/>
    <dgm:cxn modelId="{97073FF3-C20D-4E3E-BABC-CD8F524A0083}" type="presParOf" srcId="{81AC8A0D-796E-4C2C-B718-DBE7333D575E}" destId="{19637BB4-EFA8-4D54-A6B1-7BAE8A5077B3}" srcOrd="0" destOrd="0" presId="urn:microsoft.com/office/officeart/2005/8/layout/hierarchy6"/>
    <dgm:cxn modelId="{4C769DDB-4319-4E30-BA9A-4981B52ADCEE}" type="presParOf" srcId="{81AC8A0D-796E-4C2C-B718-DBE7333D575E}" destId="{FA209D5A-56A8-4C67-ABD7-2D63C12FC5B3}" srcOrd="1" destOrd="0" presId="urn:microsoft.com/office/officeart/2005/8/layout/hierarchy6"/>
    <dgm:cxn modelId="{F394D916-E73D-49BF-A37B-EFD5FA65E5F5}" type="presParOf" srcId="{FA209D5A-56A8-4C67-ABD7-2D63C12FC5B3}" destId="{2F5D07BF-A59D-4CEE-994D-035DCA97B841}" srcOrd="0" destOrd="0" presId="urn:microsoft.com/office/officeart/2005/8/layout/hierarchy6"/>
    <dgm:cxn modelId="{DC42CC9A-A80A-4B1D-AE24-BE6095DE4568}" type="presParOf" srcId="{FA209D5A-56A8-4C67-ABD7-2D63C12FC5B3}" destId="{F04F88B4-9E28-47D2-8DEF-64E9403536D7}" srcOrd="1" destOrd="0" presId="urn:microsoft.com/office/officeart/2005/8/layout/hierarchy6"/>
    <dgm:cxn modelId="{CDC3F317-00F0-4223-8B2C-C6008A2F3B2E}" type="presParOf" srcId="{F04F88B4-9E28-47D2-8DEF-64E9403536D7}" destId="{03A9CAFB-79FA-4D96-ABAF-7423AABAE149}" srcOrd="0" destOrd="0" presId="urn:microsoft.com/office/officeart/2005/8/layout/hierarchy6"/>
    <dgm:cxn modelId="{3CE6693C-9EEF-408F-85B9-C737D90AFF7D}" type="presParOf" srcId="{F04F88B4-9E28-47D2-8DEF-64E9403536D7}" destId="{ED5FA4B7-9C69-4A4B-B45B-25C5D75E8B39}" srcOrd="1" destOrd="0" presId="urn:microsoft.com/office/officeart/2005/8/layout/hierarchy6"/>
    <dgm:cxn modelId="{78F8A9C1-0AE1-448A-AAE4-4A8CACBC64B5}" type="presParOf" srcId="{ED5FA4B7-9C69-4A4B-B45B-25C5D75E8B39}" destId="{C143BB5B-75DE-4FBE-A3FA-9AEE0BFB4E21}" srcOrd="0" destOrd="0" presId="urn:microsoft.com/office/officeart/2005/8/layout/hierarchy6"/>
    <dgm:cxn modelId="{35796663-4756-4FE7-B05E-A39B224C3CDE}" type="presParOf" srcId="{ED5FA4B7-9C69-4A4B-B45B-25C5D75E8B39}" destId="{8B36A85A-3540-4A47-A583-A8AD64AAEF9E}" srcOrd="1" destOrd="0" presId="urn:microsoft.com/office/officeart/2005/8/layout/hierarchy6"/>
    <dgm:cxn modelId="{D00B6A72-353C-4D33-A249-FF4B0307C264}" type="presParOf" srcId="{8B36A85A-3540-4A47-A583-A8AD64AAEF9E}" destId="{60507078-A1B5-4687-9EDF-1FAFF45370DB}" srcOrd="0" destOrd="0" presId="urn:microsoft.com/office/officeart/2005/8/layout/hierarchy6"/>
    <dgm:cxn modelId="{53580EC7-9B7E-4A36-8F79-B1788EE0E264}" type="presParOf" srcId="{8B36A85A-3540-4A47-A583-A8AD64AAEF9E}" destId="{4B7FEC5B-8810-4AD6-AF3F-D12F1931FA0D}" srcOrd="1" destOrd="0" presId="urn:microsoft.com/office/officeart/2005/8/layout/hierarchy6"/>
    <dgm:cxn modelId="{6382DBD9-DC73-484E-B97D-C3F66490B65E}" type="presParOf" srcId="{ED5FA4B7-9C69-4A4B-B45B-25C5D75E8B39}" destId="{15655A9E-B338-4D2A-B862-CE0A7BDA5949}" srcOrd="2" destOrd="0" presId="urn:microsoft.com/office/officeart/2005/8/layout/hierarchy6"/>
    <dgm:cxn modelId="{20F9720A-5FAB-47E0-8AF8-E9006C79BD62}" type="presParOf" srcId="{ED5FA4B7-9C69-4A4B-B45B-25C5D75E8B39}" destId="{A1F9105A-31C6-42D7-AD30-49C59D1A307D}" srcOrd="3" destOrd="0" presId="urn:microsoft.com/office/officeart/2005/8/layout/hierarchy6"/>
    <dgm:cxn modelId="{A10604D5-8646-403D-868B-0425C2886C6F}" type="presParOf" srcId="{A1F9105A-31C6-42D7-AD30-49C59D1A307D}" destId="{483E8A67-A1CA-40AB-AE22-CCA439B3CDE9}" srcOrd="0" destOrd="0" presId="urn:microsoft.com/office/officeart/2005/8/layout/hierarchy6"/>
    <dgm:cxn modelId="{A6D7D4E5-52D7-4D45-BDFD-14277A53895A}" type="presParOf" srcId="{A1F9105A-31C6-42D7-AD30-49C59D1A307D}" destId="{DB9B6F77-7C60-43C0-A78C-3F7498A0E54A}" srcOrd="1" destOrd="0" presId="urn:microsoft.com/office/officeart/2005/8/layout/hierarchy6"/>
    <dgm:cxn modelId="{0E32B7D6-D62E-48C8-BA54-9C1F238F6C1D}" type="presParOf" srcId="{D84A7307-44DA-43D8-AF28-D920CE54F9C0}" destId="{714AACF1-1009-4F41-8177-EA9C156F43E3}" srcOrd="2" destOrd="0" presId="urn:microsoft.com/office/officeart/2005/8/layout/hierarchy6"/>
    <dgm:cxn modelId="{AA79274C-7317-4FEB-A2C5-94DCA0C23D61}" type="presParOf" srcId="{D84A7307-44DA-43D8-AF28-D920CE54F9C0}" destId="{A323B44C-32D5-419C-9A26-00D8B81057DC}" srcOrd="3" destOrd="0" presId="urn:microsoft.com/office/officeart/2005/8/layout/hierarchy6"/>
    <dgm:cxn modelId="{7033DC2F-7F6B-4E1D-ADC1-AC242C98A841}" type="presParOf" srcId="{A323B44C-32D5-419C-9A26-00D8B81057DC}" destId="{E8EE7F01-4B81-4279-9F21-04B927032DE5}" srcOrd="0" destOrd="0" presId="urn:microsoft.com/office/officeart/2005/8/layout/hierarchy6"/>
    <dgm:cxn modelId="{0AE483D1-3012-4A72-88DD-B596D349C136}" type="presParOf" srcId="{A323B44C-32D5-419C-9A26-00D8B81057DC}" destId="{25DA4278-564F-4BF6-8F07-714E510796C3}" srcOrd="1" destOrd="0" presId="urn:microsoft.com/office/officeart/2005/8/layout/hierarchy6"/>
    <dgm:cxn modelId="{D18F6BB5-6E5C-48F7-9690-B2CBEA0628B7}" type="presParOf" srcId="{25DA4278-564F-4BF6-8F07-714E510796C3}" destId="{0D4206F0-02ED-41D1-9877-AAA0DFC77991}" srcOrd="0" destOrd="0" presId="urn:microsoft.com/office/officeart/2005/8/layout/hierarchy6"/>
    <dgm:cxn modelId="{291810AE-7D03-4D49-86CC-ABFF40D974A0}" type="presParOf" srcId="{25DA4278-564F-4BF6-8F07-714E510796C3}" destId="{08DC2D4F-8406-4218-9A55-A312423ED691}" srcOrd="1" destOrd="0" presId="urn:microsoft.com/office/officeart/2005/8/layout/hierarchy6"/>
    <dgm:cxn modelId="{E7C7790C-40A4-405F-BA59-E7D10ACC9215}" type="presParOf" srcId="{08DC2D4F-8406-4218-9A55-A312423ED691}" destId="{F93BC430-E74D-476C-ADDF-F7BDFD4BF2D7}" srcOrd="0" destOrd="0" presId="urn:microsoft.com/office/officeart/2005/8/layout/hierarchy6"/>
    <dgm:cxn modelId="{9E0F3968-7E92-4AC0-AAE6-878D93680D49}" type="presParOf" srcId="{08DC2D4F-8406-4218-9A55-A312423ED691}" destId="{DC1D1FCC-3E9D-47C7-8E6D-14F3899C4A94}" srcOrd="1" destOrd="0" presId="urn:microsoft.com/office/officeart/2005/8/layout/hierarchy6"/>
    <dgm:cxn modelId="{E4AF573F-E917-4F4F-8F6A-B3BDD38E1DE7}" type="presParOf" srcId="{DC1D1FCC-3E9D-47C7-8E6D-14F3899C4A94}" destId="{B497E553-3CAB-4BFF-BF1D-74AB85B2FFF8}" srcOrd="0" destOrd="0" presId="urn:microsoft.com/office/officeart/2005/8/layout/hierarchy6"/>
    <dgm:cxn modelId="{E629C5DC-F513-495C-B83B-1E57277E5641}" type="presParOf" srcId="{DC1D1FCC-3E9D-47C7-8E6D-14F3899C4A94}" destId="{3F9C747A-510E-4DA9-A8E1-43DFD61253AD}" srcOrd="1" destOrd="0" presId="urn:microsoft.com/office/officeart/2005/8/layout/hierarchy6"/>
    <dgm:cxn modelId="{8C0B382C-40CD-4ED9-9587-BE07B17030E7}" type="presParOf" srcId="{3F9C747A-510E-4DA9-A8E1-43DFD61253AD}" destId="{45F265D6-8C0A-4818-B835-6EFEDF688BF7}" srcOrd="0" destOrd="0" presId="urn:microsoft.com/office/officeart/2005/8/layout/hierarchy6"/>
    <dgm:cxn modelId="{2A96725B-07F7-4491-9737-7C8722B5019F}" type="presParOf" srcId="{3F9C747A-510E-4DA9-A8E1-43DFD61253AD}" destId="{C0F31E34-3190-4360-8CCA-7A2877024769}" srcOrd="1" destOrd="0" presId="urn:microsoft.com/office/officeart/2005/8/layout/hierarchy6"/>
    <dgm:cxn modelId="{D2C8483A-E708-4C0F-AF8C-94F3655A972E}" type="presParOf" srcId="{DC1D1FCC-3E9D-47C7-8E6D-14F3899C4A94}" destId="{A2B7CCE2-9577-476D-B2DF-280EAD863871}" srcOrd="2" destOrd="0" presId="urn:microsoft.com/office/officeart/2005/8/layout/hierarchy6"/>
    <dgm:cxn modelId="{CA79A745-85BD-46C2-A4C1-94260566430D}" type="presParOf" srcId="{DC1D1FCC-3E9D-47C7-8E6D-14F3899C4A94}" destId="{2E7F62EA-0FF8-4026-8664-D282AC841300}" srcOrd="3" destOrd="0" presId="urn:microsoft.com/office/officeart/2005/8/layout/hierarchy6"/>
    <dgm:cxn modelId="{9772921C-1322-4CE3-B378-E2A66D8C590F}" type="presParOf" srcId="{2E7F62EA-0FF8-4026-8664-D282AC841300}" destId="{2DA4F0BD-F5D5-4D7D-BF43-C6B06DAB3677}" srcOrd="0" destOrd="0" presId="urn:microsoft.com/office/officeart/2005/8/layout/hierarchy6"/>
    <dgm:cxn modelId="{6D16DC50-20A2-46B1-8674-F26E35579638}" type="presParOf" srcId="{2E7F62EA-0FF8-4026-8664-D282AC841300}" destId="{DFC7E508-9EA7-4D11-81D6-A3E43778E053}" srcOrd="1" destOrd="0" presId="urn:microsoft.com/office/officeart/2005/8/layout/hierarchy6"/>
    <dgm:cxn modelId="{4EAFA55A-FA1A-4916-BE64-3724F2A90522}" type="presParOf" srcId="{370890AC-44E5-4256-8CD9-6FA54964F598}" destId="{935A8CEE-BFDB-42AF-ACB0-590D551D6CB3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E4B4470-471B-4395-8CEE-6504675559BC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C06806-CFD4-4FC1-AACA-D34CF2E4E781}">
      <dgm:prSet phldrT="[Text]" custT="1"/>
      <dgm:spPr>
        <a:xfrm>
          <a:off x="4940368" y="1342987"/>
          <a:ext cx="834745" cy="556496"/>
        </a:xfr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20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Parent metal crack</a:t>
          </a:r>
          <a:endParaRPr lang="en-US" sz="1800" b="1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E3935743-25D7-4716-A40C-2281354136A5}" type="parTrans" cxnId="{3D56D361-B429-49A1-ADCB-EEF52C97B3A7}">
      <dgm:prSet/>
      <dgm:spPr/>
      <dgm:t>
        <a:bodyPr/>
        <a:lstStyle/>
        <a:p>
          <a:endParaRPr lang="en-US" sz="4400"/>
        </a:p>
      </dgm:t>
    </dgm:pt>
    <dgm:pt modelId="{83DE4342-53B0-46A1-95D1-A6F33EDC5572}" type="sibTrans" cxnId="{3D56D361-B429-49A1-ADCB-EEF52C97B3A7}">
      <dgm:prSet/>
      <dgm:spPr/>
      <dgm:t>
        <a:bodyPr/>
        <a:lstStyle/>
        <a:p>
          <a:endParaRPr lang="en-US" sz="4400"/>
        </a:p>
      </dgm:t>
    </dgm:pt>
    <dgm:pt modelId="{6CCE1510-990C-41A8-BE52-10E4E108087D}">
      <dgm:prSet phldrT="[Text]" custT="1"/>
      <dgm:spPr>
        <a:xfrm>
          <a:off x="4940368" y="1342987"/>
          <a:ext cx="834745" cy="556496"/>
        </a:xfr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16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SCC</a:t>
          </a:r>
        </a:p>
      </dgm:t>
    </dgm:pt>
    <dgm:pt modelId="{831A832A-7677-462D-882D-55483E6544A5}" type="sibTrans" cxnId="{195A5B00-3F56-45DB-A325-24E02F5008D6}">
      <dgm:prSet/>
      <dgm:spPr/>
      <dgm:t>
        <a:bodyPr/>
        <a:lstStyle/>
        <a:p>
          <a:endParaRPr lang="en-US" sz="1600"/>
        </a:p>
      </dgm:t>
    </dgm:pt>
    <dgm:pt modelId="{B168FADD-1329-4514-8D84-877970A87C1E}" type="parTrans" cxnId="{195A5B00-3F56-45DB-A325-24E02F5008D6}">
      <dgm:prSet/>
      <dgm:spPr/>
      <dgm:t>
        <a:bodyPr/>
        <a:lstStyle/>
        <a:p>
          <a:endParaRPr lang="en-US" sz="1600"/>
        </a:p>
      </dgm:t>
    </dgm:pt>
    <dgm:pt modelId="{B4ADED69-AA5E-4435-9211-E8D287506E64}">
      <dgm:prSet phldrT="[Text]" custT="1"/>
      <dgm:spPr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PASCC</a:t>
          </a:r>
        </a:p>
      </dgm:t>
    </dgm:pt>
    <dgm:pt modelId="{B4C28AA0-3652-47E8-BDF7-47BFF996A1F8}" type="sibTrans" cxnId="{13DA865E-4CCB-4C64-AFA1-380525F74BFE}">
      <dgm:prSet/>
      <dgm:spPr/>
      <dgm:t>
        <a:bodyPr/>
        <a:lstStyle/>
        <a:p>
          <a:endParaRPr lang="en-US" sz="1600"/>
        </a:p>
      </dgm:t>
    </dgm:pt>
    <dgm:pt modelId="{234CB3D5-B19F-423C-8387-88D965D4B649}" type="parTrans" cxnId="{13DA865E-4CCB-4C64-AFA1-380525F74BFE}">
      <dgm:prSet/>
      <dgm:spPr/>
      <dgm:t>
        <a:bodyPr/>
        <a:lstStyle/>
        <a:p>
          <a:endParaRPr lang="en-US" sz="1600"/>
        </a:p>
      </dgm:t>
    </dgm:pt>
    <dgm:pt modelId="{B8E46096-8E15-4CED-A3F7-5F31103C3DE8}">
      <dgm:prSet phldrT="[Text]" custT="1"/>
      <dgm:spPr>
        <a:solidFill>
          <a:srgbClr val="FF33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prstClr val="black"/>
              </a:solidFill>
              <a:latin typeface="Calibri" panose="020F0502020204030204"/>
              <a:ea typeface="+mn-ea"/>
              <a:cs typeface="Univers Next Arabic Regular"/>
            </a:rPr>
            <a:t>Inadequate support</a:t>
          </a:r>
        </a:p>
      </dgm:t>
    </dgm:pt>
    <dgm:pt modelId="{86FCC3F4-FEFF-4649-840E-FB5FC2B500E2}" type="sibTrans" cxnId="{9BE2B691-10EF-4111-9A96-6758B0CB8CF2}">
      <dgm:prSet/>
      <dgm:spPr/>
      <dgm:t>
        <a:bodyPr/>
        <a:lstStyle/>
        <a:p>
          <a:endParaRPr lang="en-US" sz="1600"/>
        </a:p>
      </dgm:t>
    </dgm:pt>
    <dgm:pt modelId="{783144F3-9541-4C7A-A16D-82A2A3A7329C}" type="parTrans" cxnId="{9BE2B691-10EF-4111-9A96-6758B0CB8CF2}">
      <dgm:prSet/>
      <dgm:spPr/>
      <dgm:t>
        <a:bodyPr/>
        <a:lstStyle/>
        <a:p>
          <a:endParaRPr lang="en-US" sz="1600"/>
        </a:p>
      </dgm:t>
    </dgm:pt>
    <dgm:pt modelId="{2A2E876D-7A70-4B8E-9865-B08267558A16}">
      <dgm:prSet phldrT="[Text]" custT="1"/>
      <dgm:spPr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 spcFirstLastPara="0" vert="horz" wrap="square" lIns="38100" tIns="38100" rIns="38100" bIns="38100" numCol="1" spcCol="1270" anchor="ctr" anchorCtr="0"/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Univers Next Arabic Regular"/>
            </a:rPr>
            <a:t>CLSCC</a:t>
          </a:r>
        </a:p>
      </dgm:t>
    </dgm:pt>
    <dgm:pt modelId="{96CE629C-997C-4A41-90DF-F40F56FB0548}" type="sibTrans" cxnId="{309AB2F2-5C50-4C5E-B1C8-D7F00B13967C}">
      <dgm:prSet/>
      <dgm:spPr/>
      <dgm:t>
        <a:bodyPr/>
        <a:lstStyle/>
        <a:p>
          <a:endParaRPr lang="en-US" sz="1600"/>
        </a:p>
      </dgm:t>
    </dgm:pt>
    <dgm:pt modelId="{A17B23D6-3D0C-4B21-977F-E3070361A015}" type="parTrans" cxnId="{309AB2F2-5C50-4C5E-B1C8-D7F00B13967C}">
      <dgm:prSet/>
      <dgm:spPr/>
      <dgm:t>
        <a:bodyPr/>
        <a:lstStyle/>
        <a:p>
          <a:endParaRPr lang="en-US" sz="1600"/>
        </a:p>
      </dgm:t>
    </dgm:pt>
    <dgm:pt modelId="{3823477D-3C30-49ED-ADE1-E8A92D6A2781}">
      <dgm:prSet phldrT="[Text]" custT="1"/>
      <dgm:spPr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Chloride from Insulation</a:t>
          </a:r>
        </a:p>
      </dgm:t>
    </dgm:pt>
    <dgm:pt modelId="{3A0B3CFF-C386-4B8C-BEC4-E3F3AC21E1C4}" type="sibTrans" cxnId="{F8FD1CC0-EFC4-4897-B5C1-AFEA39BB3259}">
      <dgm:prSet/>
      <dgm:spPr/>
      <dgm:t>
        <a:bodyPr/>
        <a:lstStyle/>
        <a:p>
          <a:endParaRPr lang="en-US" sz="1600"/>
        </a:p>
      </dgm:t>
    </dgm:pt>
    <dgm:pt modelId="{D1229843-1B14-4465-928F-DF15D39735C6}" type="parTrans" cxnId="{F8FD1CC0-EFC4-4897-B5C1-AFEA39BB3259}">
      <dgm:prSet/>
      <dgm:spPr/>
      <dgm:t>
        <a:bodyPr/>
        <a:lstStyle/>
        <a:p>
          <a:endParaRPr lang="en-US" sz="1600"/>
        </a:p>
      </dgm:t>
    </dgm:pt>
    <dgm:pt modelId="{03457BFF-AA05-4FF6-A0D7-8DE35D1C823D}">
      <dgm:prSet phldrT="[Text]" custT="1"/>
      <dgm:spPr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 spcFirstLastPara="0" vert="horz" wrap="square" lIns="38100" tIns="38100" rIns="38100" bIns="38100" numCol="1" spcCol="1270" anchor="ctr" anchorCtr="0"/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Univers Next Arabic Regular"/>
            </a:rPr>
            <a:t>Moisture from atmosphere</a:t>
          </a:r>
        </a:p>
      </dgm:t>
    </dgm:pt>
    <dgm:pt modelId="{B8A5B4A7-21E4-4B29-9442-2757B9E1B010}" type="sibTrans" cxnId="{60F2FBF4-FDCC-4041-9FA8-FBA90E9602AE}">
      <dgm:prSet/>
      <dgm:spPr/>
      <dgm:t>
        <a:bodyPr/>
        <a:lstStyle/>
        <a:p>
          <a:endParaRPr lang="en-US" sz="1600"/>
        </a:p>
      </dgm:t>
    </dgm:pt>
    <dgm:pt modelId="{4D1B395B-65A9-4346-9C46-C4C6A9FEB1DC}" type="parTrans" cxnId="{60F2FBF4-FDCC-4041-9FA8-FBA90E9602AE}">
      <dgm:prSet/>
      <dgm:spPr/>
      <dgm:t>
        <a:bodyPr/>
        <a:lstStyle/>
        <a:p>
          <a:endParaRPr lang="en-US" sz="1600"/>
        </a:p>
      </dgm:t>
    </dgm:pt>
    <dgm:pt modelId="{1C1FFC01-6FFF-4A9D-A0C2-C5B35E084A9F}">
      <dgm:prSet phldrT="[Text]" custT="1"/>
      <dgm:spPr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 spcFirstLastPara="0" vert="horz" wrap="square" lIns="38100" tIns="38100" rIns="38100" bIns="38100" numCol="1" spcCol="1270" anchor="ctr" anchorCtr="0"/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chemeClr val="bg1"/>
              </a:solidFill>
              <a:latin typeface="Calibri" panose="020F0502020204030204"/>
              <a:ea typeface="+mn-ea"/>
              <a:cs typeface="Univers Next Arabic Regular"/>
            </a:rPr>
            <a:t>Pipe not insulated completely</a:t>
          </a:r>
        </a:p>
      </dgm:t>
    </dgm:pt>
    <dgm:pt modelId="{CE39C7F4-10DE-4E7A-8D2E-BD2EA51FBFFF}" type="sibTrans" cxnId="{99347F91-6762-4FA6-9486-4ED343501D6C}">
      <dgm:prSet/>
      <dgm:spPr/>
      <dgm:t>
        <a:bodyPr/>
        <a:lstStyle/>
        <a:p>
          <a:endParaRPr lang="en-US" sz="1600"/>
        </a:p>
      </dgm:t>
    </dgm:pt>
    <dgm:pt modelId="{15FC802B-E33A-423E-87DC-3B0012408DB0}" type="parTrans" cxnId="{99347F91-6762-4FA6-9486-4ED343501D6C}">
      <dgm:prSet/>
      <dgm:spPr/>
      <dgm:t>
        <a:bodyPr/>
        <a:lstStyle/>
        <a:p>
          <a:endParaRPr lang="en-US" sz="1600"/>
        </a:p>
      </dgm:t>
    </dgm:pt>
    <dgm:pt modelId="{13443F0B-D375-4232-AB8A-551BAB7D31AE}">
      <dgm:prSet phldrT="[Text]" custT="1"/>
      <dgm:spPr>
        <a:solidFill>
          <a:srgbClr val="FF33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 spcFirstLastPara="0" vert="horz" wrap="square" lIns="30480" tIns="30480" rIns="30480" bIns="30480" numCol="1" spcCol="1270" anchor="ctr" anchorCtr="0"/>
        <a:lstStyle/>
        <a:p>
          <a:pPr>
            <a:buNone/>
          </a:pPr>
          <a:r>
            <a:rPr lang="en-US" sz="1600" b="1" dirty="0">
              <a:solidFill>
                <a:prstClr val="black"/>
              </a:solidFill>
              <a:latin typeface="Calibri" panose="020F0502020204030204"/>
              <a:ea typeface="+mn-ea"/>
              <a:cs typeface="Univers Next Arabic Regular"/>
            </a:rPr>
            <a:t>Tube &amp; PG pipe connected together</a:t>
          </a:r>
        </a:p>
      </dgm:t>
    </dgm:pt>
    <dgm:pt modelId="{2A28A103-93D0-4239-96DA-8830D38A2F36}" type="parTrans" cxnId="{6F4E1FDB-089C-4FF6-AFC7-AF5E3C82B7D7}">
      <dgm:prSet/>
      <dgm:spPr/>
      <dgm:t>
        <a:bodyPr/>
        <a:lstStyle/>
        <a:p>
          <a:endParaRPr lang="en-US" sz="2400"/>
        </a:p>
      </dgm:t>
    </dgm:pt>
    <dgm:pt modelId="{5487D17C-BEA8-4593-BA4B-B47E18D98FB2}" type="sibTrans" cxnId="{6F4E1FDB-089C-4FF6-AFC7-AF5E3C82B7D7}">
      <dgm:prSet/>
      <dgm:spPr/>
      <dgm:t>
        <a:bodyPr/>
        <a:lstStyle/>
        <a:p>
          <a:endParaRPr lang="en-US" sz="2400"/>
        </a:p>
      </dgm:t>
    </dgm:pt>
    <dgm:pt modelId="{88E55E0D-0D8B-4E41-BBA0-0CA55602E49B}">
      <dgm:prSet phldrT="[Text]" custT="1"/>
      <dgm:spPr>
        <a:xfrm>
          <a:off x="4940368" y="1342987"/>
          <a:ext cx="834745" cy="556496"/>
        </a:xfrm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1600" b="0" dirty="0">
              <a:solidFill>
                <a:schemeClr val="tx1"/>
              </a:solidFill>
              <a:latin typeface="Calibri" panose="020F0502020204030204"/>
              <a:ea typeface="+mn-ea"/>
              <a:cs typeface="Univers Next Arabic Regular"/>
            </a:rPr>
            <a:t>Nonfunctional spring hanger</a:t>
          </a:r>
        </a:p>
      </dgm:t>
    </dgm:pt>
    <dgm:pt modelId="{2C974750-8072-4ADF-BE8C-4E4B6F023915}" type="parTrans" cxnId="{54AE229C-BDD9-486C-BFBF-440B99520D60}">
      <dgm:prSet/>
      <dgm:spPr/>
      <dgm:t>
        <a:bodyPr/>
        <a:lstStyle/>
        <a:p>
          <a:endParaRPr lang="en-US" sz="2400"/>
        </a:p>
      </dgm:t>
    </dgm:pt>
    <dgm:pt modelId="{DAA0D8BF-C2FE-4383-801E-71B7B908E00D}" type="sibTrans" cxnId="{54AE229C-BDD9-486C-BFBF-440B99520D60}">
      <dgm:prSet/>
      <dgm:spPr/>
      <dgm:t>
        <a:bodyPr/>
        <a:lstStyle/>
        <a:p>
          <a:endParaRPr lang="en-US" sz="2400"/>
        </a:p>
      </dgm:t>
    </dgm:pt>
    <dgm:pt modelId="{EB801FA0-B14A-404B-93F3-CE5622086B40}">
      <dgm:prSet phldrT="[Text]" custT="1"/>
      <dgm:spPr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 spcFirstLastPara="0" vert="horz" wrap="square" lIns="30480" tIns="30480" rIns="30480" bIns="30480" numCol="1" spcCol="1270" anchor="ctr" anchorCtr="0"/>
        <a:lstStyle/>
        <a:p>
          <a:pPr>
            <a:buNone/>
          </a:pPr>
          <a:r>
            <a:rPr lang="en-US" sz="1600" b="0" dirty="0">
              <a:solidFill>
                <a:prstClr val="black"/>
              </a:solidFill>
              <a:latin typeface="Calibri" panose="020F0502020204030204"/>
              <a:ea typeface="+mn-ea"/>
              <a:cs typeface="Univers Next Arabic Regular"/>
            </a:rPr>
            <a:t>Not designed for </a:t>
          </a:r>
        </a:p>
        <a:p>
          <a:pPr>
            <a:buNone/>
          </a:pPr>
          <a:r>
            <a:rPr lang="en-US" sz="1600" b="0" dirty="0">
              <a:solidFill>
                <a:prstClr val="black"/>
              </a:solidFill>
              <a:latin typeface="Calibri" panose="020F0502020204030204"/>
              <a:ea typeface="+mn-ea"/>
              <a:cs typeface="Univers Next Arabic Regular"/>
            </a:rPr>
            <a:t>Coke/HSSB/Decoking</a:t>
          </a:r>
        </a:p>
      </dgm:t>
    </dgm:pt>
    <dgm:pt modelId="{4B82E73D-9EBF-49C9-83BC-75ECF778BAD4}" type="parTrans" cxnId="{49E150BC-B07A-4E48-B408-04CD74211F01}">
      <dgm:prSet/>
      <dgm:spPr/>
      <dgm:t>
        <a:bodyPr/>
        <a:lstStyle/>
        <a:p>
          <a:endParaRPr lang="en-US" sz="2400"/>
        </a:p>
      </dgm:t>
    </dgm:pt>
    <dgm:pt modelId="{9BD956E3-359A-4D72-A00F-659A2AB795EB}" type="sibTrans" cxnId="{49E150BC-B07A-4E48-B408-04CD74211F01}">
      <dgm:prSet/>
      <dgm:spPr/>
      <dgm:t>
        <a:bodyPr/>
        <a:lstStyle/>
        <a:p>
          <a:endParaRPr lang="en-US" sz="2400"/>
        </a:p>
      </dgm:t>
    </dgm:pt>
    <dgm:pt modelId="{8DDABF82-3C00-4DC0-AFE3-EAFDDB558493}">
      <dgm:prSet phldrT="[Text]" custT="1"/>
      <dgm:spPr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 spcFirstLastPara="0" vert="horz" wrap="square" lIns="30480" tIns="30480" rIns="30480" bIns="30480" numCol="1" spcCol="1270" anchor="ctr" anchorCtr="0"/>
        <a:lstStyle/>
        <a:p>
          <a:pPr>
            <a:buNone/>
          </a:pPr>
          <a:r>
            <a:rPr lang="en-US" sz="1600" b="0" dirty="0">
              <a:solidFill>
                <a:prstClr val="black"/>
              </a:solidFill>
              <a:latin typeface="Calibri" panose="020F0502020204030204"/>
              <a:ea typeface="+mn-ea"/>
              <a:cs typeface="Univers Next Arabic Regular"/>
            </a:rPr>
            <a:t>4 tubes connected to one hanger</a:t>
          </a:r>
        </a:p>
      </dgm:t>
    </dgm:pt>
    <dgm:pt modelId="{13D927AC-7875-4661-8CE5-C5E59D24C0DF}" type="parTrans" cxnId="{4D4A235E-0D81-4E6F-B486-17DCE28A6E4D}">
      <dgm:prSet/>
      <dgm:spPr/>
      <dgm:t>
        <a:bodyPr/>
        <a:lstStyle/>
        <a:p>
          <a:endParaRPr lang="en-US" sz="2400"/>
        </a:p>
      </dgm:t>
    </dgm:pt>
    <dgm:pt modelId="{6FB40608-CC52-446E-AD4C-8B90DB0964C6}" type="sibTrans" cxnId="{4D4A235E-0D81-4E6F-B486-17DCE28A6E4D}">
      <dgm:prSet/>
      <dgm:spPr/>
      <dgm:t>
        <a:bodyPr/>
        <a:lstStyle/>
        <a:p>
          <a:endParaRPr lang="en-US" sz="2400"/>
        </a:p>
      </dgm:t>
    </dgm:pt>
    <dgm:pt modelId="{50741AF8-86EC-495F-A10E-38C1D8B90C8B}">
      <dgm:prSet phldrT="[Text]" custT="1"/>
      <dgm:spPr>
        <a:xfrm>
          <a:off x="4940368" y="1342987"/>
          <a:ext cx="834745" cy="556496"/>
        </a:xfrm>
        <a:solidFill>
          <a:srgbClr val="FF33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sz="1600" b="1" dirty="0">
              <a:solidFill>
                <a:schemeClr val="tx1"/>
              </a:solidFill>
              <a:latin typeface="Calibri" panose="020F0502020204030204"/>
              <a:ea typeface="+mn-ea"/>
              <a:cs typeface="Univers Next Arabic Regular"/>
            </a:rPr>
            <a:t>Design deficiency</a:t>
          </a:r>
          <a:endParaRPr lang="en-US" sz="1600" b="1" dirty="0">
            <a:solidFill>
              <a:prstClr val="black"/>
            </a:solidFill>
            <a:latin typeface="Calibri" panose="020F0502020204030204"/>
            <a:ea typeface="+mn-ea"/>
            <a:cs typeface="Univers Next Arabic Regular"/>
          </a:endParaRPr>
        </a:p>
      </dgm:t>
    </dgm:pt>
    <dgm:pt modelId="{9524A1C3-1352-4C0A-AA50-D4915875ED00}" type="parTrans" cxnId="{F50DB797-DE1F-438A-8D2E-796EF66002EE}">
      <dgm:prSet/>
      <dgm:spPr/>
      <dgm:t>
        <a:bodyPr/>
        <a:lstStyle/>
        <a:p>
          <a:endParaRPr lang="en-US" sz="2400"/>
        </a:p>
      </dgm:t>
    </dgm:pt>
    <dgm:pt modelId="{0A548E13-6934-4523-A934-A84A0547E76B}" type="sibTrans" cxnId="{F50DB797-DE1F-438A-8D2E-796EF66002EE}">
      <dgm:prSet/>
      <dgm:spPr/>
      <dgm:t>
        <a:bodyPr/>
        <a:lstStyle/>
        <a:p>
          <a:endParaRPr lang="en-US" sz="2400"/>
        </a:p>
      </dgm:t>
    </dgm:pt>
    <dgm:pt modelId="{8C0CA156-A47C-4ADB-816D-1ABF832CC883}">
      <dgm:prSet phldrT="[Text]" custT="1"/>
      <dgm:spPr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prstClr val="black"/>
              </a:solidFill>
              <a:latin typeface="Calibri" panose="020F0502020204030204"/>
              <a:ea typeface="+mn-ea"/>
              <a:cs typeface="Univers Next Arabic Regular"/>
            </a:rPr>
            <a:t>Pipe not stabilized</a:t>
          </a:r>
        </a:p>
      </dgm:t>
    </dgm:pt>
    <dgm:pt modelId="{2280A84C-814C-423F-B467-3B1359112159}" type="parTrans" cxnId="{466C0416-C0D8-4B2A-BA25-FDDDB4F70C42}">
      <dgm:prSet/>
      <dgm:spPr/>
      <dgm:t>
        <a:bodyPr/>
        <a:lstStyle/>
        <a:p>
          <a:endParaRPr lang="en-US" sz="2400"/>
        </a:p>
      </dgm:t>
    </dgm:pt>
    <dgm:pt modelId="{E58F978F-DA43-456D-A7A8-F21338436672}" type="sibTrans" cxnId="{466C0416-C0D8-4B2A-BA25-FDDDB4F70C42}">
      <dgm:prSet/>
      <dgm:spPr/>
      <dgm:t>
        <a:bodyPr/>
        <a:lstStyle/>
        <a:p>
          <a:endParaRPr lang="en-US" sz="2400"/>
        </a:p>
      </dgm:t>
    </dgm:pt>
    <dgm:pt modelId="{717D8356-BB49-4C8C-8B76-972A44B986F9}">
      <dgm:prSet phldrT="[Text]" custT="1"/>
      <dgm:spPr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prstClr val="black"/>
              </a:solidFill>
              <a:latin typeface="Calibri" panose="020F0502020204030204"/>
              <a:ea typeface="+mn-ea"/>
              <a:cs typeface="Univers Next Arabic Regular"/>
            </a:rPr>
            <a:t>Not in specification</a:t>
          </a:r>
        </a:p>
      </dgm:t>
    </dgm:pt>
    <dgm:pt modelId="{E7CCDF9A-1AEC-463E-8C39-3DDD89E11FA1}" type="parTrans" cxnId="{3FC7F347-220B-427F-B961-C15A49FA0ECF}">
      <dgm:prSet/>
      <dgm:spPr/>
      <dgm:t>
        <a:bodyPr/>
        <a:lstStyle/>
        <a:p>
          <a:endParaRPr lang="en-US" sz="2400"/>
        </a:p>
      </dgm:t>
    </dgm:pt>
    <dgm:pt modelId="{C2707AA4-9B5A-4092-8236-85C5395467DD}" type="sibTrans" cxnId="{3FC7F347-220B-427F-B961-C15A49FA0ECF}">
      <dgm:prSet/>
      <dgm:spPr/>
      <dgm:t>
        <a:bodyPr/>
        <a:lstStyle/>
        <a:p>
          <a:endParaRPr lang="en-US" sz="2400"/>
        </a:p>
      </dgm:t>
    </dgm:pt>
    <dgm:pt modelId="{F0DDDCEB-A58D-4802-9FAA-0F7734E821AC}">
      <dgm:prSet phldrT="[Text]" custT="1"/>
      <dgm:spPr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Sulfur condensation</a:t>
          </a:r>
        </a:p>
      </dgm:t>
    </dgm:pt>
    <dgm:pt modelId="{8E4F6027-F5C7-4F9A-9B8C-A1B9CBA8935C}" type="parTrans" cxnId="{ECA0F219-C8B9-4E6C-80AC-692904F75C43}">
      <dgm:prSet/>
      <dgm:spPr/>
      <dgm:t>
        <a:bodyPr/>
        <a:lstStyle/>
        <a:p>
          <a:endParaRPr lang="en-US" sz="2400"/>
        </a:p>
      </dgm:t>
    </dgm:pt>
    <dgm:pt modelId="{4ED03511-4C3C-4178-8C5A-E73181D2AC62}" type="sibTrans" cxnId="{ECA0F219-C8B9-4E6C-80AC-692904F75C43}">
      <dgm:prSet/>
      <dgm:spPr/>
      <dgm:t>
        <a:bodyPr/>
        <a:lstStyle/>
        <a:p>
          <a:endParaRPr lang="en-US" sz="2400"/>
        </a:p>
      </dgm:t>
    </dgm:pt>
    <dgm:pt modelId="{791EDA54-DE19-4ED1-BEAE-7B0016C1B6CF}">
      <dgm:prSet phldrT="[Text]" custT="1"/>
      <dgm:spPr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Insufficient insulation</a:t>
          </a:r>
        </a:p>
      </dgm:t>
    </dgm:pt>
    <dgm:pt modelId="{51DBA92C-20C3-475D-9E19-EDDD857EFD38}" type="parTrans" cxnId="{4CEAF68D-A322-4C74-8B97-B2519C47E55A}">
      <dgm:prSet/>
      <dgm:spPr/>
      <dgm:t>
        <a:bodyPr/>
        <a:lstStyle/>
        <a:p>
          <a:endParaRPr lang="en-US" sz="2400"/>
        </a:p>
      </dgm:t>
    </dgm:pt>
    <dgm:pt modelId="{C411D5AB-42E1-4480-ADD5-00480ADA3A55}" type="sibTrans" cxnId="{4CEAF68D-A322-4C74-8B97-B2519C47E55A}">
      <dgm:prSet/>
      <dgm:spPr/>
      <dgm:t>
        <a:bodyPr/>
        <a:lstStyle/>
        <a:p>
          <a:endParaRPr lang="en-US" sz="2400"/>
        </a:p>
      </dgm:t>
    </dgm:pt>
    <dgm:pt modelId="{EB1792CF-CD2E-40E4-9E87-542A3457FAB5}">
      <dgm:prSet phldrT="[Text]" custT="1"/>
      <dgm:spPr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Moisture</a:t>
          </a:r>
        </a:p>
      </dgm:t>
    </dgm:pt>
    <dgm:pt modelId="{B53D4B6A-F846-4E12-91A3-23CF8A23AD09}" type="parTrans" cxnId="{180F9DDC-D401-433A-9607-5ABCC6598CD0}">
      <dgm:prSet/>
      <dgm:spPr/>
      <dgm:t>
        <a:bodyPr/>
        <a:lstStyle/>
        <a:p>
          <a:endParaRPr lang="en-US" sz="2400"/>
        </a:p>
      </dgm:t>
    </dgm:pt>
    <dgm:pt modelId="{EF367A52-18A4-4E3C-851E-E5C343476737}" type="sibTrans" cxnId="{180F9DDC-D401-433A-9607-5ABCC6598CD0}">
      <dgm:prSet/>
      <dgm:spPr/>
      <dgm:t>
        <a:bodyPr/>
        <a:lstStyle/>
        <a:p>
          <a:endParaRPr lang="en-US" sz="2400"/>
        </a:p>
      </dgm:t>
    </dgm:pt>
    <dgm:pt modelId="{902C974D-3B92-4185-AB81-0649F9D8CF4D}">
      <dgm:prSet phldrT="[Text]" custT="1"/>
      <dgm:spPr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 spcFirstLastPara="0" vert="horz" wrap="square" lIns="45720" tIns="45720" rIns="45720" bIns="45720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Shutdown/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Maintenance/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steam condensate</a:t>
          </a:r>
        </a:p>
      </dgm:t>
    </dgm:pt>
    <dgm:pt modelId="{29A7A76A-DBFC-4C6C-96A2-358672CB74ED}" type="parTrans" cxnId="{51A70848-F81E-420A-8806-9FD2A5EF1473}">
      <dgm:prSet/>
      <dgm:spPr/>
      <dgm:t>
        <a:bodyPr/>
        <a:lstStyle/>
        <a:p>
          <a:endParaRPr lang="en-US" sz="2400"/>
        </a:p>
      </dgm:t>
    </dgm:pt>
    <dgm:pt modelId="{06C8E6C9-F0A2-44B6-9CFD-E025A895153F}" type="sibTrans" cxnId="{51A70848-F81E-420A-8806-9FD2A5EF1473}">
      <dgm:prSet/>
      <dgm:spPr/>
      <dgm:t>
        <a:bodyPr/>
        <a:lstStyle/>
        <a:p>
          <a:endParaRPr lang="en-US" sz="2400"/>
        </a:p>
      </dgm:t>
    </dgm:pt>
    <dgm:pt modelId="{370890AC-44E5-4256-8CD9-6FA54964F598}" type="pres">
      <dgm:prSet presAssocID="{AE4B4470-471B-4395-8CEE-6504675559BC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95C9C7C-105F-4A4B-9BDF-CC8C7CBD8E8B}" type="pres">
      <dgm:prSet presAssocID="{AE4B4470-471B-4395-8CEE-6504675559BC}" presName="hierFlow" presStyleCnt="0"/>
      <dgm:spPr/>
    </dgm:pt>
    <dgm:pt modelId="{225A6959-76BA-4112-B911-312E9BB277E3}" type="pres">
      <dgm:prSet presAssocID="{AE4B4470-471B-4395-8CEE-6504675559BC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7E5CFD83-0D09-4938-BFC0-15E33FB7EC28}" type="pres">
      <dgm:prSet presAssocID="{8DC06806-CFD4-4FC1-AACA-D34CF2E4E781}" presName="Name14" presStyleCnt="0"/>
      <dgm:spPr/>
    </dgm:pt>
    <dgm:pt modelId="{35E2B9C5-8088-4843-8A81-8FC35276E11B}" type="pres">
      <dgm:prSet presAssocID="{8DC06806-CFD4-4FC1-AACA-D34CF2E4E781}" presName="level1Shape" presStyleLbl="node0" presStyleIdx="0" presStyleCnt="1">
        <dgm:presLayoutVars>
          <dgm:chPref val="3"/>
        </dgm:presLayoutVars>
      </dgm:prSet>
      <dgm:spPr/>
    </dgm:pt>
    <dgm:pt modelId="{B6E2D3CB-617A-4855-8733-4478F64FB49F}" type="pres">
      <dgm:prSet presAssocID="{8DC06806-CFD4-4FC1-AACA-D34CF2E4E781}" presName="hierChild2" presStyleCnt="0"/>
      <dgm:spPr/>
    </dgm:pt>
    <dgm:pt modelId="{1BF8323E-0423-4818-A0C0-EEC246F8ADB7}" type="pres">
      <dgm:prSet presAssocID="{B168FADD-1329-4514-8D84-877970A87C1E}" presName="Name19" presStyleLbl="parChTrans1D2" presStyleIdx="0" presStyleCnt="1"/>
      <dgm:spPr/>
    </dgm:pt>
    <dgm:pt modelId="{F6CE64D4-D471-43E2-9BD8-665F1A56317A}" type="pres">
      <dgm:prSet presAssocID="{6CCE1510-990C-41A8-BE52-10E4E108087D}" presName="Name21" presStyleCnt="0"/>
      <dgm:spPr/>
    </dgm:pt>
    <dgm:pt modelId="{7703BFED-FB61-49CA-BF64-C86EE405EE5E}" type="pres">
      <dgm:prSet presAssocID="{6CCE1510-990C-41A8-BE52-10E4E108087D}" presName="level2Shape" presStyleLbl="node2" presStyleIdx="0" presStyleCnt="1"/>
      <dgm:spPr/>
    </dgm:pt>
    <dgm:pt modelId="{4747496A-3DC6-4ABC-BE8F-19B4B629D98F}" type="pres">
      <dgm:prSet presAssocID="{6CCE1510-990C-41A8-BE52-10E4E108087D}" presName="hierChild3" presStyleCnt="0"/>
      <dgm:spPr/>
    </dgm:pt>
    <dgm:pt modelId="{A4343A07-5FFB-4319-8D5A-12ADEED28D06}" type="pres">
      <dgm:prSet presAssocID="{234CB3D5-B19F-423C-8387-88D965D4B649}" presName="Name19" presStyleLbl="parChTrans1D3" presStyleIdx="0" presStyleCnt="2"/>
      <dgm:spPr/>
    </dgm:pt>
    <dgm:pt modelId="{428AC2C4-ECD8-483C-9872-B9E1C1FB23EB}" type="pres">
      <dgm:prSet presAssocID="{B4ADED69-AA5E-4435-9211-E8D287506E64}" presName="Name21" presStyleCnt="0"/>
      <dgm:spPr/>
    </dgm:pt>
    <dgm:pt modelId="{DAD74BE4-C103-45F3-9B6D-3A9988C44A2B}" type="pres">
      <dgm:prSet presAssocID="{B4ADED69-AA5E-4435-9211-E8D287506E64}" presName="level2Shape" presStyleLbl="node3" presStyleIdx="0" presStyleCnt="2"/>
      <dgm:spPr>
        <a:xfrm>
          <a:off x="5158907" y="2985808"/>
          <a:ext cx="1251272" cy="565501"/>
        </a:xfrm>
        <a:prstGeom prst="roundRect">
          <a:avLst>
            <a:gd name="adj" fmla="val 10000"/>
          </a:avLst>
        </a:prstGeom>
      </dgm:spPr>
    </dgm:pt>
    <dgm:pt modelId="{BA75398F-2F7E-4468-9BBA-1FE3B3B5613A}" type="pres">
      <dgm:prSet presAssocID="{B4ADED69-AA5E-4435-9211-E8D287506E64}" presName="hierChild3" presStyleCnt="0"/>
      <dgm:spPr/>
    </dgm:pt>
    <dgm:pt modelId="{519D95D8-5D03-483E-892A-A587311D00B2}" type="pres">
      <dgm:prSet presAssocID="{2280A84C-814C-423F-B467-3B1359112159}" presName="Name19" presStyleLbl="parChTrans1D4" presStyleIdx="0" presStyleCnt="15"/>
      <dgm:spPr/>
    </dgm:pt>
    <dgm:pt modelId="{BEB87E89-CEB2-4764-91BC-0D6F234E6421}" type="pres">
      <dgm:prSet presAssocID="{8C0CA156-A47C-4ADB-816D-1ABF832CC883}" presName="Name21" presStyleCnt="0"/>
      <dgm:spPr/>
    </dgm:pt>
    <dgm:pt modelId="{0431FB3F-37BD-4E23-8035-2BB43EAA7766}" type="pres">
      <dgm:prSet presAssocID="{8C0CA156-A47C-4ADB-816D-1ABF832CC883}" presName="level2Shape" presStyleLbl="node4" presStyleIdx="0" presStyleCnt="15"/>
      <dgm:spPr>
        <a:xfrm>
          <a:off x="1794944" y="3777510"/>
          <a:ext cx="1251272" cy="565501"/>
        </a:xfrm>
        <a:prstGeom prst="roundRect">
          <a:avLst>
            <a:gd name="adj" fmla="val 10000"/>
          </a:avLst>
        </a:prstGeom>
      </dgm:spPr>
    </dgm:pt>
    <dgm:pt modelId="{551B839B-794E-457F-BBBB-28480480E59B}" type="pres">
      <dgm:prSet presAssocID="{8C0CA156-A47C-4ADB-816D-1ABF832CC883}" presName="hierChild3" presStyleCnt="0"/>
      <dgm:spPr/>
    </dgm:pt>
    <dgm:pt modelId="{A01B515C-CC40-458C-99BA-47634EC25009}" type="pres">
      <dgm:prSet presAssocID="{E7CCDF9A-1AEC-463E-8C39-3DDD89E11FA1}" presName="Name19" presStyleLbl="parChTrans1D4" presStyleIdx="1" presStyleCnt="15"/>
      <dgm:spPr/>
    </dgm:pt>
    <dgm:pt modelId="{D5C4768D-C48A-420A-8E46-44E7D4A376B1}" type="pres">
      <dgm:prSet presAssocID="{717D8356-BB49-4C8C-8B76-972A44B986F9}" presName="Name21" presStyleCnt="0"/>
      <dgm:spPr/>
    </dgm:pt>
    <dgm:pt modelId="{FA2C8929-2142-454E-B1EE-8F26C4BED3E9}" type="pres">
      <dgm:prSet presAssocID="{717D8356-BB49-4C8C-8B76-972A44B986F9}" presName="level2Shape" presStyleLbl="node4" presStyleIdx="1" presStyleCnt="15"/>
      <dgm:spPr>
        <a:xfrm>
          <a:off x="1794944" y="4569212"/>
          <a:ext cx="1251272" cy="565501"/>
        </a:xfrm>
        <a:prstGeom prst="roundRect">
          <a:avLst>
            <a:gd name="adj" fmla="val 10000"/>
          </a:avLst>
        </a:prstGeom>
      </dgm:spPr>
    </dgm:pt>
    <dgm:pt modelId="{20CBB035-60D9-423B-B40D-A1F91F04BB09}" type="pres">
      <dgm:prSet presAssocID="{717D8356-BB49-4C8C-8B76-972A44B986F9}" presName="hierChild3" presStyleCnt="0"/>
      <dgm:spPr/>
    </dgm:pt>
    <dgm:pt modelId="{A346A1ED-BD26-475D-A71C-1298B85ADA47}" type="pres">
      <dgm:prSet presAssocID="{8E4F6027-F5C7-4F9A-9B8C-A1B9CBA8935C}" presName="Name19" presStyleLbl="parChTrans1D4" presStyleIdx="2" presStyleCnt="15"/>
      <dgm:spPr/>
    </dgm:pt>
    <dgm:pt modelId="{F87A3553-5E47-406D-8CF5-4624BAB8F97A}" type="pres">
      <dgm:prSet presAssocID="{F0DDDCEB-A58D-4802-9FAA-0F7734E821AC}" presName="Name21" presStyleCnt="0"/>
      <dgm:spPr/>
    </dgm:pt>
    <dgm:pt modelId="{CD526949-4713-4856-9356-185F67E223E2}" type="pres">
      <dgm:prSet presAssocID="{F0DDDCEB-A58D-4802-9FAA-0F7734E821AC}" presName="level2Shape" presStyleLbl="node4" presStyleIdx="2" presStyleCnt="15"/>
      <dgm:spPr>
        <a:xfrm>
          <a:off x="3421598" y="3777510"/>
          <a:ext cx="1251272" cy="565501"/>
        </a:xfrm>
        <a:prstGeom prst="roundRect">
          <a:avLst>
            <a:gd name="adj" fmla="val 10000"/>
          </a:avLst>
        </a:prstGeom>
      </dgm:spPr>
    </dgm:pt>
    <dgm:pt modelId="{2520C28F-C391-4F43-B7DE-19C9FF6BC7A9}" type="pres">
      <dgm:prSet presAssocID="{F0DDDCEB-A58D-4802-9FAA-0F7734E821AC}" presName="hierChild3" presStyleCnt="0"/>
      <dgm:spPr/>
    </dgm:pt>
    <dgm:pt modelId="{3B5C5E27-E6C6-4704-A13F-792CC0F3F7FA}" type="pres">
      <dgm:prSet presAssocID="{51DBA92C-20C3-475D-9E19-EDDD857EFD38}" presName="Name19" presStyleLbl="parChTrans1D4" presStyleIdx="3" presStyleCnt="15"/>
      <dgm:spPr/>
    </dgm:pt>
    <dgm:pt modelId="{0D8E1A81-D12C-44AF-B024-B718815B8FA1}" type="pres">
      <dgm:prSet presAssocID="{791EDA54-DE19-4ED1-BEAE-7B0016C1B6CF}" presName="Name21" presStyleCnt="0"/>
      <dgm:spPr/>
    </dgm:pt>
    <dgm:pt modelId="{826A912D-811E-40FB-9AA0-F6299071441F}" type="pres">
      <dgm:prSet presAssocID="{791EDA54-DE19-4ED1-BEAE-7B0016C1B6CF}" presName="level2Shape" presStyleLbl="node4" presStyleIdx="3" presStyleCnt="15"/>
      <dgm:spPr>
        <a:xfrm>
          <a:off x="3421598" y="4569212"/>
          <a:ext cx="1251272" cy="565501"/>
        </a:xfrm>
        <a:prstGeom prst="roundRect">
          <a:avLst>
            <a:gd name="adj" fmla="val 10000"/>
          </a:avLst>
        </a:prstGeom>
      </dgm:spPr>
    </dgm:pt>
    <dgm:pt modelId="{772C9729-35FB-4B57-8ADD-72886B5728C3}" type="pres">
      <dgm:prSet presAssocID="{791EDA54-DE19-4ED1-BEAE-7B0016C1B6CF}" presName="hierChild3" presStyleCnt="0"/>
      <dgm:spPr/>
    </dgm:pt>
    <dgm:pt modelId="{F418642C-4A32-4EC3-BCCD-417FAE76D930}" type="pres">
      <dgm:prSet presAssocID="{B53D4B6A-F846-4E12-91A3-23CF8A23AD09}" presName="Name19" presStyleLbl="parChTrans1D4" presStyleIdx="4" presStyleCnt="15"/>
      <dgm:spPr/>
    </dgm:pt>
    <dgm:pt modelId="{0826F7CB-2985-42F7-863F-17CBB21502BD}" type="pres">
      <dgm:prSet presAssocID="{EB1792CF-CD2E-40E4-9E87-542A3457FAB5}" presName="Name21" presStyleCnt="0"/>
      <dgm:spPr/>
    </dgm:pt>
    <dgm:pt modelId="{E3DB8A61-535B-4E4E-923C-8F5380036B64}" type="pres">
      <dgm:prSet presAssocID="{EB1792CF-CD2E-40E4-9E87-542A3457FAB5}" presName="level2Shape" presStyleLbl="node4" presStyleIdx="4" presStyleCnt="15"/>
      <dgm:spPr>
        <a:xfrm>
          <a:off x="5048253" y="3777510"/>
          <a:ext cx="1251272" cy="565501"/>
        </a:xfrm>
        <a:prstGeom prst="roundRect">
          <a:avLst>
            <a:gd name="adj" fmla="val 10000"/>
          </a:avLst>
        </a:prstGeom>
      </dgm:spPr>
    </dgm:pt>
    <dgm:pt modelId="{24429C32-359D-4089-A1A9-4F04BB819268}" type="pres">
      <dgm:prSet presAssocID="{EB1792CF-CD2E-40E4-9E87-542A3457FAB5}" presName="hierChild3" presStyleCnt="0"/>
      <dgm:spPr/>
    </dgm:pt>
    <dgm:pt modelId="{94AA3E38-5D56-4661-A652-995D03D0C3A2}" type="pres">
      <dgm:prSet presAssocID="{29A7A76A-DBFC-4C6C-96A2-358672CB74ED}" presName="Name19" presStyleLbl="parChTrans1D4" presStyleIdx="5" presStyleCnt="15"/>
      <dgm:spPr/>
    </dgm:pt>
    <dgm:pt modelId="{1B67DDE9-2AA2-46AD-91CB-8F1372D62880}" type="pres">
      <dgm:prSet presAssocID="{902C974D-3B92-4185-AB81-0649F9D8CF4D}" presName="Name21" presStyleCnt="0"/>
      <dgm:spPr/>
    </dgm:pt>
    <dgm:pt modelId="{94E2E1AD-F931-4A48-8777-93DBA846B314}" type="pres">
      <dgm:prSet presAssocID="{902C974D-3B92-4185-AB81-0649F9D8CF4D}" presName="level2Shape" presStyleLbl="node4" presStyleIdx="5" presStyleCnt="15" custScaleY="143822"/>
      <dgm:spPr>
        <a:xfrm>
          <a:off x="5048253" y="4569212"/>
          <a:ext cx="1251272" cy="565501"/>
        </a:xfrm>
        <a:prstGeom prst="roundRect">
          <a:avLst>
            <a:gd name="adj" fmla="val 10000"/>
          </a:avLst>
        </a:prstGeom>
      </dgm:spPr>
    </dgm:pt>
    <dgm:pt modelId="{BEA6FDE2-31D5-4B8A-8C12-0872E2DB0944}" type="pres">
      <dgm:prSet presAssocID="{902C974D-3B92-4185-AB81-0649F9D8CF4D}" presName="hierChild3" presStyleCnt="0"/>
      <dgm:spPr/>
    </dgm:pt>
    <dgm:pt modelId="{5B2C3FC1-C108-442F-A6C1-503327A474C6}" type="pres">
      <dgm:prSet presAssocID="{783144F3-9541-4C7A-A16D-82A2A3A7329C}" presName="Name19" presStyleLbl="parChTrans1D4" presStyleIdx="6" presStyleCnt="15"/>
      <dgm:spPr/>
    </dgm:pt>
    <dgm:pt modelId="{BED513B3-951E-427F-AC39-CFC894DA72DD}" type="pres">
      <dgm:prSet presAssocID="{B8E46096-8E15-4CED-A3F7-5F31103C3DE8}" presName="Name21" presStyleCnt="0"/>
      <dgm:spPr/>
    </dgm:pt>
    <dgm:pt modelId="{F8F2F05D-3D8B-4420-87C5-259C584CAB67}" type="pres">
      <dgm:prSet presAssocID="{B8E46096-8E15-4CED-A3F7-5F31103C3DE8}" presName="level2Shape" presStyleLbl="node4" presStyleIdx="6" presStyleCnt="15"/>
      <dgm:spPr>
        <a:xfrm>
          <a:off x="2679594" y="3519434"/>
          <a:ext cx="1219460" cy="812973"/>
        </a:xfrm>
        <a:prstGeom prst="roundRect">
          <a:avLst>
            <a:gd name="adj" fmla="val 10000"/>
          </a:avLst>
        </a:prstGeom>
      </dgm:spPr>
    </dgm:pt>
    <dgm:pt modelId="{B6AC228F-59C6-4A98-B665-0341FE67DEB7}" type="pres">
      <dgm:prSet presAssocID="{B8E46096-8E15-4CED-A3F7-5F31103C3DE8}" presName="hierChild3" presStyleCnt="0"/>
      <dgm:spPr/>
    </dgm:pt>
    <dgm:pt modelId="{7D454291-4AFB-460B-8319-217016AB26F8}" type="pres">
      <dgm:prSet presAssocID="{2A28A103-93D0-4239-96DA-8830D38A2F36}" presName="Name19" presStyleLbl="parChTrans1D4" presStyleIdx="7" presStyleCnt="15"/>
      <dgm:spPr/>
    </dgm:pt>
    <dgm:pt modelId="{02AE760C-C6FD-49B2-A4E3-74CFA45CF1EE}" type="pres">
      <dgm:prSet presAssocID="{13443F0B-D375-4232-AB8A-551BAB7D31AE}" presName="Name21" presStyleCnt="0"/>
      <dgm:spPr/>
    </dgm:pt>
    <dgm:pt modelId="{E27B5880-2E65-4A10-8C12-B85019247184}" type="pres">
      <dgm:prSet presAssocID="{13443F0B-D375-4232-AB8A-551BAB7D31AE}" presName="level2Shape" presStyleLbl="node4" presStyleIdx="7" presStyleCnt="15" custScaleX="137462" custScaleY="77341"/>
      <dgm:spPr>
        <a:prstGeom prst="roundRect">
          <a:avLst>
            <a:gd name="adj" fmla="val 10000"/>
          </a:avLst>
        </a:prstGeom>
      </dgm:spPr>
    </dgm:pt>
    <dgm:pt modelId="{6A699A49-6F8F-457C-926A-28130F590D8C}" type="pres">
      <dgm:prSet presAssocID="{13443F0B-D375-4232-AB8A-551BAB7D31AE}" presName="hierChild3" presStyleCnt="0"/>
      <dgm:spPr/>
    </dgm:pt>
    <dgm:pt modelId="{203C34E5-3A77-4A45-90CF-F174DED0508E}" type="pres">
      <dgm:prSet presAssocID="{9524A1C3-1352-4C0A-AA50-D4915875ED00}" presName="Name19" presStyleLbl="parChTrans1D4" presStyleIdx="8" presStyleCnt="15"/>
      <dgm:spPr/>
    </dgm:pt>
    <dgm:pt modelId="{1F239A39-F7CA-4AC8-9B59-9F530897413E}" type="pres">
      <dgm:prSet presAssocID="{50741AF8-86EC-495F-A10E-38C1D8B90C8B}" presName="Name21" presStyleCnt="0"/>
      <dgm:spPr/>
    </dgm:pt>
    <dgm:pt modelId="{4DEBCE99-1896-40CE-94B9-4ED42E537157}" type="pres">
      <dgm:prSet presAssocID="{50741AF8-86EC-495F-A10E-38C1D8B90C8B}" presName="level2Shape" presStyleLbl="node4" presStyleIdx="8" presStyleCnt="15" custScaleX="121425" custScaleY="49987"/>
      <dgm:spPr/>
    </dgm:pt>
    <dgm:pt modelId="{B6FB6188-485A-43B8-8D6B-770E285E93B8}" type="pres">
      <dgm:prSet presAssocID="{50741AF8-86EC-495F-A10E-38C1D8B90C8B}" presName="hierChild3" presStyleCnt="0"/>
      <dgm:spPr/>
    </dgm:pt>
    <dgm:pt modelId="{2E88FFE1-ACC9-460E-A67A-B520C935C3DA}" type="pres">
      <dgm:prSet presAssocID="{2C974750-8072-4ADF-BE8C-4E4B6F023915}" presName="Name19" presStyleLbl="parChTrans1D4" presStyleIdx="9" presStyleCnt="15"/>
      <dgm:spPr/>
    </dgm:pt>
    <dgm:pt modelId="{4CCB5D92-90C5-4291-AF36-96B9342B115D}" type="pres">
      <dgm:prSet presAssocID="{88E55E0D-0D8B-4E41-BBA0-0CA55602E49B}" presName="Name21" presStyleCnt="0"/>
      <dgm:spPr/>
    </dgm:pt>
    <dgm:pt modelId="{C11143EB-95E7-4110-92DF-35008F1865CA}" type="pres">
      <dgm:prSet presAssocID="{88E55E0D-0D8B-4E41-BBA0-0CA55602E49B}" presName="level2Shape" presStyleLbl="node4" presStyleIdx="9" presStyleCnt="15" custScaleX="179728" custScaleY="60241"/>
      <dgm:spPr/>
    </dgm:pt>
    <dgm:pt modelId="{BDEC43AC-5C50-4CA7-B97C-F459770440D7}" type="pres">
      <dgm:prSet presAssocID="{88E55E0D-0D8B-4E41-BBA0-0CA55602E49B}" presName="hierChild3" presStyleCnt="0"/>
      <dgm:spPr/>
    </dgm:pt>
    <dgm:pt modelId="{148E2BC2-ADCC-48FE-929E-623219785CDE}" type="pres">
      <dgm:prSet presAssocID="{4B82E73D-9EBF-49C9-83BC-75ECF778BAD4}" presName="Name19" presStyleLbl="parChTrans1D4" presStyleIdx="10" presStyleCnt="15"/>
      <dgm:spPr/>
    </dgm:pt>
    <dgm:pt modelId="{3AD4A77F-CF1A-4C11-BCF5-2A5BF9DD88D1}" type="pres">
      <dgm:prSet presAssocID="{EB801FA0-B14A-404B-93F3-CE5622086B40}" presName="Name21" presStyleCnt="0"/>
      <dgm:spPr/>
    </dgm:pt>
    <dgm:pt modelId="{1759CCD2-2C08-48E1-9C1B-04757A40285B}" type="pres">
      <dgm:prSet presAssocID="{EB801FA0-B14A-404B-93F3-CE5622086B40}" presName="level2Shape" presStyleLbl="node4" presStyleIdx="10" presStyleCnt="15" custScaleX="162132" custScaleY="69476"/>
      <dgm:spPr>
        <a:prstGeom prst="roundRect">
          <a:avLst>
            <a:gd name="adj" fmla="val 10000"/>
          </a:avLst>
        </a:prstGeom>
      </dgm:spPr>
    </dgm:pt>
    <dgm:pt modelId="{8F31E13E-2E86-4CBA-9DD7-DA0975582F1D}" type="pres">
      <dgm:prSet presAssocID="{EB801FA0-B14A-404B-93F3-CE5622086B40}" presName="hierChild3" presStyleCnt="0"/>
      <dgm:spPr/>
    </dgm:pt>
    <dgm:pt modelId="{519A4328-185E-4BD3-9082-03B888999687}" type="pres">
      <dgm:prSet presAssocID="{13D927AC-7875-4661-8CE5-C5E59D24C0DF}" presName="Name19" presStyleLbl="parChTrans1D4" presStyleIdx="11" presStyleCnt="15"/>
      <dgm:spPr/>
    </dgm:pt>
    <dgm:pt modelId="{C2508ED1-5946-4758-BD98-2E862545DBE5}" type="pres">
      <dgm:prSet presAssocID="{8DDABF82-3C00-4DC0-AFE3-EAFDDB558493}" presName="Name21" presStyleCnt="0"/>
      <dgm:spPr/>
    </dgm:pt>
    <dgm:pt modelId="{8C3B5544-1D74-410A-8D29-D3FE4094AE30}" type="pres">
      <dgm:prSet presAssocID="{8DDABF82-3C00-4DC0-AFE3-EAFDDB558493}" presName="level2Shape" presStyleLbl="node4" presStyleIdx="11" presStyleCnt="15"/>
      <dgm:spPr/>
    </dgm:pt>
    <dgm:pt modelId="{FCFFEB8B-9C5E-42DB-B60D-4961895894C3}" type="pres">
      <dgm:prSet presAssocID="{8DDABF82-3C00-4DC0-AFE3-EAFDDB558493}" presName="hierChild3" presStyleCnt="0"/>
      <dgm:spPr/>
    </dgm:pt>
    <dgm:pt modelId="{5DE14D3F-FC66-4B9E-97F9-96F86A00CCCC}" type="pres">
      <dgm:prSet presAssocID="{A17B23D6-3D0C-4B21-977F-E3070361A015}" presName="Name19" presStyleLbl="parChTrans1D3" presStyleIdx="1" presStyleCnt="2"/>
      <dgm:spPr/>
    </dgm:pt>
    <dgm:pt modelId="{3F776093-7A35-4D42-AB19-42525BB85D86}" type="pres">
      <dgm:prSet presAssocID="{2A2E876D-7A70-4B8E-9865-B08267558A16}" presName="Name21" presStyleCnt="0"/>
      <dgm:spPr/>
    </dgm:pt>
    <dgm:pt modelId="{BC7C06B5-382D-41EF-AD2D-33D0B41A13B8}" type="pres">
      <dgm:prSet presAssocID="{2A2E876D-7A70-4B8E-9865-B08267558A16}" presName="level2Shape" presStyleLbl="node3" presStyleIdx="1" presStyleCnt="2"/>
      <dgm:spPr/>
    </dgm:pt>
    <dgm:pt modelId="{9719C234-EBDA-4A2C-9D27-909FABB15D85}" type="pres">
      <dgm:prSet presAssocID="{2A2E876D-7A70-4B8E-9865-B08267558A16}" presName="hierChild3" presStyleCnt="0"/>
      <dgm:spPr/>
    </dgm:pt>
    <dgm:pt modelId="{4C50414F-18A9-4592-8A27-27F19002F19E}" type="pres">
      <dgm:prSet presAssocID="{D1229843-1B14-4465-928F-DF15D39735C6}" presName="Name19" presStyleLbl="parChTrans1D4" presStyleIdx="12" presStyleCnt="15"/>
      <dgm:spPr/>
    </dgm:pt>
    <dgm:pt modelId="{66E28305-B864-467D-84F6-7F5D8DC56BD8}" type="pres">
      <dgm:prSet presAssocID="{3823477D-3C30-49ED-ADE1-E8A92D6A2781}" presName="Name21" presStyleCnt="0"/>
      <dgm:spPr/>
    </dgm:pt>
    <dgm:pt modelId="{EE5AFB19-6C95-4F1A-9AC3-3E51AB7D7BFA}" type="pres">
      <dgm:prSet presAssocID="{3823477D-3C30-49ED-ADE1-E8A92D6A2781}" presName="level2Shape" presStyleLbl="node4" presStyleIdx="12" presStyleCnt="15"/>
      <dgm:spPr/>
    </dgm:pt>
    <dgm:pt modelId="{FCCF5C6E-4296-4514-B43F-FB19992ECADB}" type="pres">
      <dgm:prSet presAssocID="{3823477D-3C30-49ED-ADE1-E8A92D6A2781}" presName="hierChild3" presStyleCnt="0"/>
      <dgm:spPr/>
    </dgm:pt>
    <dgm:pt modelId="{12F0A0D1-27D9-44CF-A26A-0BF92FA87B6F}" type="pres">
      <dgm:prSet presAssocID="{4D1B395B-65A9-4346-9C46-C4C6A9FEB1DC}" presName="Name19" presStyleLbl="parChTrans1D4" presStyleIdx="13" presStyleCnt="15"/>
      <dgm:spPr/>
    </dgm:pt>
    <dgm:pt modelId="{89407DF7-6C8C-4BA7-9BE2-8A353D0123CF}" type="pres">
      <dgm:prSet presAssocID="{03457BFF-AA05-4FF6-A0D7-8DE35D1C823D}" presName="Name21" presStyleCnt="0"/>
      <dgm:spPr/>
    </dgm:pt>
    <dgm:pt modelId="{25F08157-FF66-43C8-AFB8-90DFEF23A4F3}" type="pres">
      <dgm:prSet presAssocID="{03457BFF-AA05-4FF6-A0D7-8DE35D1C823D}" presName="level2Shape" presStyleLbl="node4" presStyleIdx="13" presStyleCnt="15"/>
      <dgm:spPr/>
    </dgm:pt>
    <dgm:pt modelId="{87A2A6D2-5B80-43C0-99E9-86709A6AEF72}" type="pres">
      <dgm:prSet presAssocID="{03457BFF-AA05-4FF6-A0D7-8DE35D1C823D}" presName="hierChild3" presStyleCnt="0"/>
      <dgm:spPr/>
    </dgm:pt>
    <dgm:pt modelId="{C89E783C-15F5-4DDE-8AA5-5BEEF9A3106C}" type="pres">
      <dgm:prSet presAssocID="{15FC802B-E33A-423E-87DC-3B0012408DB0}" presName="Name19" presStyleLbl="parChTrans1D4" presStyleIdx="14" presStyleCnt="15"/>
      <dgm:spPr/>
    </dgm:pt>
    <dgm:pt modelId="{2A95D757-5F5A-4036-9552-0C856EC0A651}" type="pres">
      <dgm:prSet presAssocID="{1C1FFC01-6FFF-4A9D-A0C2-C5B35E084A9F}" presName="Name21" presStyleCnt="0"/>
      <dgm:spPr/>
    </dgm:pt>
    <dgm:pt modelId="{85FCD60F-EC02-4AFE-8D08-BAE26A0FC8EE}" type="pres">
      <dgm:prSet presAssocID="{1C1FFC01-6FFF-4A9D-A0C2-C5B35E084A9F}" presName="level2Shape" presStyleLbl="node4" presStyleIdx="14" presStyleCnt="15"/>
      <dgm:spPr/>
    </dgm:pt>
    <dgm:pt modelId="{0093C7AF-D9C5-4BB1-BDA0-79BA0BAD8417}" type="pres">
      <dgm:prSet presAssocID="{1C1FFC01-6FFF-4A9D-A0C2-C5B35E084A9F}" presName="hierChild3" presStyleCnt="0"/>
      <dgm:spPr/>
    </dgm:pt>
    <dgm:pt modelId="{935A8CEE-BFDB-42AF-ACB0-590D551D6CB3}" type="pres">
      <dgm:prSet presAssocID="{AE4B4470-471B-4395-8CEE-6504675559BC}" presName="bgShapesFlow" presStyleCnt="0"/>
      <dgm:spPr/>
    </dgm:pt>
  </dgm:ptLst>
  <dgm:cxnLst>
    <dgm:cxn modelId="{426B3500-DEF8-4F8C-9CD2-2A79B77CAFE5}" type="presOf" srcId="{1C1FFC01-6FFF-4A9D-A0C2-C5B35E084A9F}" destId="{85FCD60F-EC02-4AFE-8D08-BAE26A0FC8EE}" srcOrd="0" destOrd="0" presId="urn:microsoft.com/office/officeart/2005/8/layout/hierarchy6"/>
    <dgm:cxn modelId="{195A5B00-3F56-45DB-A325-24E02F5008D6}" srcId="{8DC06806-CFD4-4FC1-AACA-D34CF2E4E781}" destId="{6CCE1510-990C-41A8-BE52-10E4E108087D}" srcOrd="0" destOrd="0" parTransId="{B168FADD-1329-4514-8D84-877970A87C1E}" sibTransId="{831A832A-7677-462D-882D-55483E6544A5}"/>
    <dgm:cxn modelId="{9034D000-E4F7-4868-A9E6-FF58A222658C}" type="presOf" srcId="{AE4B4470-471B-4395-8CEE-6504675559BC}" destId="{370890AC-44E5-4256-8CD9-6FA54964F598}" srcOrd="0" destOrd="0" presId="urn:microsoft.com/office/officeart/2005/8/layout/hierarchy6"/>
    <dgm:cxn modelId="{DEE32406-3FFA-49FF-BCF9-0A03FAAE42C8}" type="presOf" srcId="{13443F0B-D375-4232-AB8A-551BAB7D31AE}" destId="{E27B5880-2E65-4A10-8C12-B85019247184}" srcOrd="0" destOrd="0" presId="urn:microsoft.com/office/officeart/2005/8/layout/hierarchy6"/>
    <dgm:cxn modelId="{A26D100B-D2A5-46EC-B194-1D11B971C6DC}" type="presOf" srcId="{791EDA54-DE19-4ED1-BEAE-7B0016C1B6CF}" destId="{826A912D-811E-40FB-9AA0-F6299071441F}" srcOrd="0" destOrd="0" presId="urn:microsoft.com/office/officeart/2005/8/layout/hierarchy6"/>
    <dgm:cxn modelId="{466C0416-C0D8-4B2A-BA25-FDDDB4F70C42}" srcId="{B4ADED69-AA5E-4435-9211-E8D287506E64}" destId="{8C0CA156-A47C-4ADB-816D-1ABF832CC883}" srcOrd="0" destOrd="0" parTransId="{2280A84C-814C-423F-B467-3B1359112159}" sibTransId="{E58F978F-DA43-456D-A7A8-F21338436672}"/>
    <dgm:cxn modelId="{ECA0F219-C8B9-4E6C-80AC-692904F75C43}" srcId="{B4ADED69-AA5E-4435-9211-E8D287506E64}" destId="{F0DDDCEB-A58D-4802-9FAA-0F7734E821AC}" srcOrd="1" destOrd="0" parTransId="{8E4F6027-F5C7-4F9A-9B8C-A1B9CBA8935C}" sibTransId="{4ED03511-4C3C-4178-8C5A-E73181D2AC62}"/>
    <dgm:cxn modelId="{DE8CAD1C-0BB7-4AD6-B12C-320DA2E1933A}" type="presOf" srcId="{8C0CA156-A47C-4ADB-816D-1ABF832CC883}" destId="{0431FB3F-37BD-4E23-8035-2BB43EAA7766}" srcOrd="0" destOrd="0" presId="urn:microsoft.com/office/officeart/2005/8/layout/hierarchy6"/>
    <dgm:cxn modelId="{334DFE1D-5FC9-42B1-85B4-9FDBDF38BADD}" type="presOf" srcId="{234CB3D5-B19F-423C-8387-88D965D4B649}" destId="{A4343A07-5FFB-4319-8D5A-12ADEED28D06}" srcOrd="0" destOrd="0" presId="urn:microsoft.com/office/officeart/2005/8/layout/hierarchy6"/>
    <dgm:cxn modelId="{3AEC9224-9C13-491F-AA59-9F2F40A99AFC}" type="presOf" srcId="{B168FADD-1329-4514-8D84-877970A87C1E}" destId="{1BF8323E-0423-4818-A0C0-EEC246F8ADB7}" srcOrd="0" destOrd="0" presId="urn:microsoft.com/office/officeart/2005/8/layout/hierarchy6"/>
    <dgm:cxn modelId="{2FFAB92B-AF23-427D-AC2D-E2DBF6D96B8F}" type="presOf" srcId="{15FC802B-E33A-423E-87DC-3B0012408DB0}" destId="{C89E783C-15F5-4DDE-8AA5-5BEEF9A3106C}" srcOrd="0" destOrd="0" presId="urn:microsoft.com/office/officeart/2005/8/layout/hierarchy6"/>
    <dgm:cxn modelId="{BA98DE2E-8EEB-4C0E-A692-CEE38ABD1812}" type="presOf" srcId="{EB1792CF-CD2E-40E4-9E87-542A3457FAB5}" destId="{E3DB8A61-535B-4E4E-923C-8F5380036B64}" srcOrd="0" destOrd="0" presId="urn:microsoft.com/office/officeart/2005/8/layout/hierarchy6"/>
    <dgm:cxn modelId="{CA843837-E8EF-4E50-B45D-318FDA102B9C}" type="presOf" srcId="{6CCE1510-990C-41A8-BE52-10E4E108087D}" destId="{7703BFED-FB61-49CA-BF64-C86EE405EE5E}" srcOrd="0" destOrd="0" presId="urn:microsoft.com/office/officeart/2005/8/layout/hierarchy6"/>
    <dgm:cxn modelId="{9A515439-1A23-41E5-ABA8-8314A8FF9195}" type="presOf" srcId="{2A2E876D-7A70-4B8E-9865-B08267558A16}" destId="{BC7C06B5-382D-41EF-AD2D-33D0B41A13B8}" srcOrd="0" destOrd="0" presId="urn:microsoft.com/office/officeart/2005/8/layout/hierarchy6"/>
    <dgm:cxn modelId="{6BA6265B-4562-4B5B-B330-26B5F820FC92}" type="presOf" srcId="{783144F3-9541-4C7A-A16D-82A2A3A7329C}" destId="{5B2C3FC1-C108-442F-A6C1-503327A474C6}" srcOrd="0" destOrd="0" presId="urn:microsoft.com/office/officeart/2005/8/layout/hierarchy6"/>
    <dgm:cxn modelId="{548BB35D-4BD9-460B-A75E-4FA926B0F494}" type="presOf" srcId="{3823477D-3C30-49ED-ADE1-E8A92D6A2781}" destId="{EE5AFB19-6C95-4F1A-9AC3-3E51AB7D7BFA}" srcOrd="0" destOrd="0" presId="urn:microsoft.com/office/officeart/2005/8/layout/hierarchy6"/>
    <dgm:cxn modelId="{4D4A235E-0D81-4E6F-B486-17DCE28A6E4D}" srcId="{88E55E0D-0D8B-4E41-BBA0-0CA55602E49B}" destId="{8DDABF82-3C00-4DC0-AFE3-EAFDDB558493}" srcOrd="1" destOrd="0" parTransId="{13D927AC-7875-4661-8CE5-C5E59D24C0DF}" sibTransId="{6FB40608-CC52-446E-AD4C-8B90DB0964C6}"/>
    <dgm:cxn modelId="{13DA865E-4CCB-4C64-AFA1-380525F74BFE}" srcId="{6CCE1510-990C-41A8-BE52-10E4E108087D}" destId="{B4ADED69-AA5E-4435-9211-E8D287506E64}" srcOrd="0" destOrd="0" parTransId="{234CB3D5-B19F-423C-8387-88D965D4B649}" sibTransId="{B4C28AA0-3652-47E8-BDF7-47BFF996A1F8}"/>
    <dgm:cxn modelId="{D7C55A5F-0123-4762-A4B2-3D4890D08778}" type="presOf" srcId="{88E55E0D-0D8B-4E41-BBA0-0CA55602E49B}" destId="{C11143EB-95E7-4110-92DF-35008F1865CA}" srcOrd="0" destOrd="0" presId="urn:microsoft.com/office/officeart/2005/8/layout/hierarchy6"/>
    <dgm:cxn modelId="{3D56D361-B429-49A1-ADCB-EEF52C97B3A7}" srcId="{AE4B4470-471B-4395-8CEE-6504675559BC}" destId="{8DC06806-CFD4-4FC1-AACA-D34CF2E4E781}" srcOrd="0" destOrd="0" parTransId="{E3935743-25D7-4716-A40C-2281354136A5}" sibTransId="{83DE4342-53B0-46A1-95D1-A6F33EDC5572}"/>
    <dgm:cxn modelId="{8C3EDF43-ECA8-43EE-8638-9A284248336A}" type="presOf" srcId="{717D8356-BB49-4C8C-8B76-972A44B986F9}" destId="{FA2C8929-2142-454E-B1EE-8F26C4BED3E9}" srcOrd="0" destOrd="0" presId="urn:microsoft.com/office/officeart/2005/8/layout/hierarchy6"/>
    <dgm:cxn modelId="{3FC7F347-220B-427F-B961-C15A49FA0ECF}" srcId="{8C0CA156-A47C-4ADB-816D-1ABF832CC883}" destId="{717D8356-BB49-4C8C-8B76-972A44B986F9}" srcOrd="0" destOrd="0" parTransId="{E7CCDF9A-1AEC-463E-8C39-3DDD89E11FA1}" sibTransId="{C2707AA4-9B5A-4092-8236-85C5395467DD}"/>
    <dgm:cxn modelId="{51A70848-F81E-420A-8806-9FD2A5EF1473}" srcId="{EB1792CF-CD2E-40E4-9E87-542A3457FAB5}" destId="{902C974D-3B92-4185-AB81-0649F9D8CF4D}" srcOrd="0" destOrd="0" parTransId="{29A7A76A-DBFC-4C6C-96A2-358672CB74ED}" sibTransId="{06C8E6C9-F0A2-44B6-9CFD-E025A895153F}"/>
    <dgm:cxn modelId="{2F044369-B35B-4D0D-8F2A-D7088D38C75B}" type="presOf" srcId="{4D1B395B-65A9-4346-9C46-C4C6A9FEB1DC}" destId="{12F0A0D1-27D9-44CF-A26A-0BF92FA87B6F}" srcOrd="0" destOrd="0" presId="urn:microsoft.com/office/officeart/2005/8/layout/hierarchy6"/>
    <dgm:cxn modelId="{8701CD49-A0A5-4BA1-BF07-C3B097524BF0}" type="presOf" srcId="{EB801FA0-B14A-404B-93F3-CE5622086B40}" destId="{1759CCD2-2C08-48E1-9C1B-04757A40285B}" srcOrd="0" destOrd="0" presId="urn:microsoft.com/office/officeart/2005/8/layout/hierarchy6"/>
    <dgm:cxn modelId="{1DE19F6B-6ACE-4654-A5C4-57E04D622127}" type="presOf" srcId="{51DBA92C-20C3-475D-9E19-EDDD857EFD38}" destId="{3B5C5E27-E6C6-4704-A13F-792CC0F3F7FA}" srcOrd="0" destOrd="0" presId="urn:microsoft.com/office/officeart/2005/8/layout/hierarchy6"/>
    <dgm:cxn modelId="{E78E5E4E-75B5-45D7-9D28-D4778BEA0BFA}" type="presOf" srcId="{2280A84C-814C-423F-B467-3B1359112159}" destId="{519D95D8-5D03-483E-892A-A587311D00B2}" srcOrd="0" destOrd="0" presId="urn:microsoft.com/office/officeart/2005/8/layout/hierarchy6"/>
    <dgm:cxn modelId="{E62EEC73-2A57-46AF-BAB7-23749AB31B25}" type="presOf" srcId="{D1229843-1B14-4465-928F-DF15D39735C6}" destId="{4C50414F-18A9-4592-8A27-27F19002F19E}" srcOrd="0" destOrd="0" presId="urn:microsoft.com/office/officeart/2005/8/layout/hierarchy6"/>
    <dgm:cxn modelId="{3134A07B-A83D-435C-A69C-BEBC91CE742D}" type="presOf" srcId="{03457BFF-AA05-4FF6-A0D7-8DE35D1C823D}" destId="{25F08157-FF66-43C8-AFB8-90DFEF23A4F3}" srcOrd="0" destOrd="0" presId="urn:microsoft.com/office/officeart/2005/8/layout/hierarchy6"/>
    <dgm:cxn modelId="{BB1D2C7E-7212-45EE-8F7A-4EBF62777660}" type="presOf" srcId="{E7CCDF9A-1AEC-463E-8C39-3DDD89E11FA1}" destId="{A01B515C-CC40-458C-99BA-47634EC25009}" srcOrd="0" destOrd="0" presId="urn:microsoft.com/office/officeart/2005/8/layout/hierarchy6"/>
    <dgm:cxn modelId="{9B587286-AC50-4875-ACA0-FEB822646E32}" type="presOf" srcId="{13D927AC-7875-4661-8CE5-C5E59D24C0DF}" destId="{519A4328-185E-4BD3-9082-03B888999687}" srcOrd="0" destOrd="0" presId="urn:microsoft.com/office/officeart/2005/8/layout/hierarchy6"/>
    <dgm:cxn modelId="{4CEAF68D-A322-4C74-8B97-B2519C47E55A}" srcId="{F0DDDCEB-A58D-4802-9FAA-0F7734E821AC}" destId="{791EDA54-DE19-4ED1-BEAE-7B0016C1B6CF}" srcOrd="0" destOrd="0" parTransId="{51DBA92C-20C3-475D-9E19-EDDD857EFD38}" sibTransId="{C411D5AB-42E1-4480-ADD5-00480ADA3A55}"/>
    <dgm:cxn modelId="{99347F91-6762-4FA6-9486-4ED343501D6C}" srcId="{03457BFF-AA05-4FF6-A0D7-8DE35D1C823D}" destId="{1C1FFC01-6FFF-4A9D-A0C2-C5B35E084A9F}" srcOrd="0" destOrd="0" parTransId="{15FC802B-E33A-423E-87DC-3B0012408DB0}" sibTransId="{CE39C7F4-10DE-4E7A-8D2E-BD2EA51FBFFF}"/>
    <dgm:cxn modelId="{9BE2B691-10EF-4111-9A96-6758B0CB8CF2}" srcId="{B4ADED69-AA5E-4435-9211-E8D287506E64}" destId="{B8E46096-8E15-4CED-A3F7-5F31103C3DE8}" srcOrd="3" destOrd="0" parTransId="{783144F3-9541-4C7A-A16D-82A2A3A7329C}" sibTransId="{86FCC3F4-FEFF-4649-840E-FB5FC2B500E2}"/>
    <dgm:cxn modelId="{9266EC92-01EF-46FE-8477-9FF64A2768E6}" type="presOf" srcId="{902C974D-3B92-4185-AB81-0649F9D8CF4D}" destId="{94E2E1AD-F931-4A48-8777-93DBA846B314}" srcOrd="0" destOrd="0" presId="urn:microsoft.com/office/officeart/2005/8/layout/hierarchy6"/>
    <dgm:cxn modelId="{F50DB797-DE1F-438A-8D2E-796EF66002EE}" srcId="{13443F0B-D375-4232-AB8A-551BAB7D31AE}" destId="{50741AF8-86EC-495F-A10E-38C1D8B90C8B}" srcOrd="0" destOrd="0" parTransId="{9524A1C3-1352-4C0A-AA50-D4915875ED00}" sibTransId="{0A548E13-6934-4523-A934-A84A0547E76B}"/>
    <dgm:cxn modelId="{54AE229C-BDD9-486C-BFBF-440B99520D60}" srcId="{B8E46096-8E15-4CED-A3F7-5F31103C3DE8}" destId="{88E55E0D-0D8B-4E41-BBA0-0CA55602E49B}" srcOrd="1" destOrd="0" parTransId="{2C974750-8072-4ADF-BE8C-4E4B6F023915}" sibTransId="{DAA0D8BF-C2FE-4383-801E-71B7B908E00D}"/>
    <dgm:cxn modelId="{E05D5BA1-6583-4AF9-9760-63A6DF5BBB6F}" type="presOf" srcId="{2C974750-8072-4ADF-BE8C-4E4B6F023915}" destId="{2E88FFE1-ACC9-460E-A67A-B520C935C3DA}" srcOrd="0" destOrd="0" presId="urn:microsoft.com/office/officeart/2005/8/layout/hierarchy6"/>
    <dgm:cxn modelId="{0AE80FAD-AC08-4BED-8C72-81A47DBE7677}" type="presOf" srcId="{8E4F6027-F5C7-4F9A-9B8C-A1B9CBA8935C}" destId="{A346A1ED-BD26-475D-A71C-1298B85ADA47}" srcOrd="0" destOrd="0" presId="urn:microsoft.com/office/officeart/2005/8/layout/hierarchy6"/>
    <dgm:cxn modelId="{837D51AF-AB19-4581-A58D-CFAB923BB231}" type="presOf" srcId="{8DDABF82-3C00-4DC0-AFE3-EAFDDB558493}" destId="{8C3B5544-1D74-410A-8D29-D3FE4094AE30}" srcOrd="0" destOrd="0" presId="urn:microsoft.com/office/officeart/2005/8/layout/hierarchy6"/>
    <dgm:cxn modelId="{D64C43B4-12BF-4448-B39B-72BB5463F73E}" type="presOf" srcId="{29A7A76A-DBFC-4C6C-96A2-358672CB74ED}" destId="{94AA3E38-5D56-4661-A652-995D03D0C3A2}" srcOrd="0" destOrd="0" presId="urn:microsoft.com/office/officeart/2005/8/layout/hierarchy6"/>
    <dgm:cxn modelId="{49E150BC-B07A-4E48-B408-04CD74211F01}" srcId="{88E55E0D-0D8B-4E41-BBA0-0CA55602E49B}" destId="{EB801FA0-B14A-404B-93F3-CE5622086B40}" srcOrd="0" destOrd="0" parTransId="{4B82E73D-9EBF-49C9-83BC-75ECF778BAD4}" sibTransId="{9BD956E3-359A-4D72-A00F-659A2AB795EB}"/>
    <dgm:cxn modelId="{8D9811DF-64F2-4F87-9000-8D99EF50D23F}" type="presOf" srcId="{2A28A103-93D0-4239-96DA-8830D38A2F36}" destId="{7D454291-4AFB-460B-8319-217016AB26F8}" srcOrd="0" destOrd="0" presId="urn:microsoft.com/office/officeart/2005/8/layout/hierarchy6"/>
    <dgm:cxn modelId="{F8FD1CC0-EFC4-4897-B5C1-AFEA39BB3259}" srcId="{2A2E876D-7A70-4B8E-9865-B08267558A16}" destId="{3823477D-3C30-49ED-ADE1-E8A92D6A2781}" srcOrd="0" destOrd="0" parTransId="{D1229843-1B14-4465-928F-DF15D39735C6}" sibTransId="{3A0B3CFF-C386-4B8C-BEC4-E3F3AC21E1C4}"/>
    <dgm:cxn modelId="{345F04E1-5941-4BEC-AB6A-5ED8C1EB723A}" type="presOf" srcId="{9524A1C3-1352-4C0A-AA50-D4915875ED00}" destId="{203C34E5-3A77-4A45-90CF-F174DED0508E}" srcOrd="0" destOrd="0" presId="urn:microsoft.com/office/officeart/2005/8/layout/hierarchy6"/>
    <dgm:cxn modelId="{EB3422C2-32AE-4EF3-B5BE-4E41C7A19737}" type="presOf" srcId="{F0DDDCEB-A58D-4802-9FAA-0F7734E821AC}" destId="{CD526949-4713-4856-9356-185F67E223E2}" srcOrd="0" destOrd="0" presId="urn:microsoft.com/office/officeart/2005/8/layout/hierarchy6"/>
    <dgm:cxn modelId="{96C5F9E6-8CFC-4E7F-A18E-26220C14D713}" type="presOf" srcId="{B53D4B6A-F846-4E12-91A3-23CF8A23AD09}" destId="{F418642C-4A32-4EC3-BCCD-417FAE76D930}" srcOrd="0" destOrd="0" presId="urn:microsoft.com/office/officeart/2005/8/layout/hierarchy6"/>
    <dgm:cxn modelId="{59267ECE-5605-4E2C-9B6C-FD64ACE7A9C4}" type="presOf" srcId="{B8E46096-8E15-4CED-A3F7-5F31103C3DE8}" destId="{F8F2F05D-3D8B-4420-87C5-259C584CAB67}" srcOrd="0" destOrd="0" presId="urn:microsoft.com/office/officeart/2005/8/layout/hierarchy6"/>
    <dgm:cxn modelId="{309AB2F2-5C50-4C5E-B1C8-D7F00B13967C}" srcId="{6CCE1510-990C-41A8-BE52-10E4E108087D}" destId="{2A2E876D-7A70-4B8E-9865-B08267558A16}" srcOrd="1" destOrd="0" parTransId="{A17B23D6-3D0C-4B21-977F-E3070361A015}" sibTransId="{96CE629C-997C-4A41-90DF-F40F56FB0548}"/>
    <dgm:cxn modelId="{18B12AF3-B3B7-42DA-93F2-66615D9B6651}" type="presOf" srcId="{B4ADED69-AA5E-4435-9211-E8D287506E64}" destId="{DAD74BE4-C103-45F3-9B6D-3A9988C44A2B}" srcOrd="0" destOrd="0" presId="urn:microsoft.com/office/officeart/2005/8/layout/hierarchy6"/>
    <dgm:cxn modelId="{60F2FBF4-FDCC-4041-9FA8-FBA90E9602AE}" srcId="{2A2E876D-7A70-4B8E-9865-B08267558A16}" destId="{03457BFF-AA05-4FF6-A0D7-8DE35D1C823D}" srcOrd="1" destOrd="0" parTransId="{4D1B395B-65A9-4346-9C46-C4C6A9FEB1DC}" sibTransId="{B8A5B4A7-21E4-4B29-9442-2757B9E1B010}"/>
    <dgm:cxn modelId="{9FC592F5-52C2-43D4-B963-DB4C15B5CAE6}" type="presOf" srcId="{8DC06806-CFD4-4FC1-AACA-D34CF2E4E781}" destId="{35E2B9C5-8088-4843-8A81-8FC35276E11B}" srcOrd="0" destOrd="0" presId="urn:microsoft.com/office/officeart/2005/8/layout/hierarchy6"/>
    <dgm:cxn modelId="{690904F7-DB95-4B6C-B058-DF93DA5A6CA7}" type="presOf" srcId="{A17B23D6-3D0C-4B21-977F-E3070361A015}" destId="{5DE14D3F-FC66-4B9E-97F9-96F86A00CCCC}" srcOrd="0" destOrd="0" presId="urn:microsoft.com/office/officeart/2005/8/layout/hierarchy6"/>
    <dgm:cxn modelId="{6F4E1FDB-089C-4FF6-AFC7-AF5E3C82B7D7}" srcId="{B8E46096-8E15-4CED-A3F7-5F31103C3DE8}" destId="{13443F0B-D375-4232-AB8A-551BAB7D31AE}" srcOrd="0" destOrd="0" parTransId="{2A28A103-93D0-4239-96DA-8830D38A2F36}" sibTransId="{5487D17C-BEA8-4593-BA4B-B47E18D98FB2}"/>
    <dgm:cxn modelId="{C37F43DB-152D-4217-AAAC-224F4FB3B92D}" type="presOf" srcId="{50741AF8-86EC-495F-A10E-38C1D8B90C8B}" destId="{4DEBCE99-1896-40CE-94B9-4ED42E537157}" srcOrd="0" destOrd="0" presId="urn:microsoft.com/office/officeart/2005/8/layout/hierarchy6"/>
    <dgm:cxn modelId="{FC6930DC-D74C-495B-A369-954C848B2853}" type="presOf" srcId="{4B82E73D-9EBF-49C9-83BC-75ECF778BAD4}" destId="{148E2BC2-ADCC-48FE-929E-623219785CDE}" srcOrd="0" destOrd="0" presId="urn:microsoft.com/office/officeart/2005/8/layout/hierarchy6"/>
    <dgm:cxn modelId="{180F9DDC-D401-433A-9607-5ABCC6598CD0}" srcId="{B4ADED69-AA5E-4435-9211-E8D287506E64}" destId="{EB1792CF-CD2E-40E4-9E87-542A3457FAB5}" srcOrd="2" destOrd="0" parTransId="{B53D4B6A-F846-4E12-91A3-23CF8A23AD09}" sibTransId="{EF367A52-18A4-4E3C-851E-E5C343476737}"/>
    <dgm:cxn modelId="{6C34CBFC-3D79-43BF-9CAA-D36CB2799875}" type="presParOf" srcId="{370890AC-44E5-4256-8CD9-6FA54964F598}" destId="{995C9C7C-105F-4A4B-9BDF-CC8C7CBD8E8B}" srcOrd="0" destOrd="0" presId="urn:microsoft.com/office/officeart/2005/8/layout/hierarchy6"/>
    <dgm:cxn modelId="{2EA8A190-D24E-4383-8ACE-B069CFCE55EB}" type="presParOf" srcId="{995C9C7C-105F-4A4B-9BDF-CC8C7CBD8E8B}" destId="{225A6959-76BA-4112-B911-312E9BB277E3}" srcOrd="0" destOrd="0" presId="urn:microsoft.com/office/officeart/2005/8/layout/hierarchy6"/>
    <dgm:cxn modelId="{525CE489-201F-483C-90D0-98842C771C8F}" type="presParOf" srcId="{225A6959-76BA-4112-B911-312E9BB277E3}" destId="{7E5CFD83-0D09-4938-BFC0-15E33FB7EC28}" srcOrd="0" destOrd="0" presId="urn:microsoft.com/office/officeart/2005/8/layout/hierarchy6"/>
    <dgm:cxn modelId="{9BA5DFF0-DE95-4985-82F4-E165751E1D9F}" type="presParOf" srcId="{7E5CFD83-0D09-4938-BFC0-15E33FB7EC28}" destId="{35E2B9C5-8088-4843-8A81-8FC35276E11B}" srcOrd="0" destOrd="0" presId="urn:microsoft.com/office/officeart/2005/8/layout/hierarchy6"/>
    <dgm:cxn modelId="{FAAD393A-3A51-4D1D-8BE6-CA98FDCDFACB}" type="presParOf" srcId="{7E5CFD83-0D09-4938-BFC0-15E33FB7EC28}" destId="{B6E2D3CB-617A-4855-8733-4478F64FB49F}" srcOrd="1" destOrd="0" presId="urn:microsoft.com/office/officeart/2005/8/layout/hierarchy6"/>
    <dgm:cxn modelId="{B9A0A53A-5B91-4B2B-9BC2-DD5ACDDC6A70}" type="presParOf" srcId="{B6E2D3CB-617A-4855-8733-4478F64FB49F}" destId="{1BF8323E-0423-4818-A0C0-EEC246F8ADB7}" srcOrd="0" destOrd="0" presId="urn:microsoft.com/office/officeart/2005/8/layout/hierarchy6"/>
    <dgm:cxn modelId="{E36835A6-4B6D-4364-A98B-57EF4070C3F0}" type="presParOf" srcId="{B6E2D3CB-617A-4855-8733-4478F64FB49F}" destId="{F6CE64D4-D471-43E2-9BD8-665F1A56317A}" srcOrd="1" destOrd="0" presId="urn:microsoft.com/office/officeart/2005/8/layout/hierarchy6"/>
    <dgm:cxn modelId="{885951E7-4352-41B4-9827-83FCECE48094}" type="presParOf" srcId="{F6CE64D4-D471-43E2-9BD8-665F1A56317A}" destId="{7703BFED-FB61-49CA-BF64-C86EE405EE5E}" srcOrd="0" destOrd="0" presId="urn:microsoft.com/office/officeart/2005/8/layout/hierarchy6"/>
    <dgm:cxn modelId="{48B89A0D-E4A8-4BFF-B95F-6EE0FFA5A5B2}" type="presParOf" srcId="{F6CE64D4-D471-43E2-9BD8-665F1A56317A}" destId="{4747496A-3DC6-4ABC-BE8F-19B4B629D98F}" srcOrd="1" destOrd="0" presId="urn:microsoft.com/office/officeart/2005/8/layout/hierarchy6"/>
    <dgm:cxn modelId="{1B55AD75-AED2-4FF5-B2C2-1A05999BB96C}" type="presParOf" srcId="{4747496A-3DC6-4ABC-BE8F-19B4B629D98F}" destId="{A4343A07-5FFB-4319-8D5A-12ADEED28D06}" srcOrd="0" destOrd="0" presId="urn:microsoft.com/office/officeart/2005/8/layout/hierarchy6"/>
    <dgm:cxn modelId="{1A14E685-2B56-4180-8FBC-8A55C542BE64}" type="presParOf" srcId="{4747496A-3DC6-4ABC-BE8F-19B4B629D98F}" destId="{428AC2C4-ECD8-483C-9872-B9E1C1FB23EB}" srcOrd="1" destOrd="0" presId="urn:microsoft.com/office/officeart/2005/8/layout/hierarchy6"/>
    <dgm:cxn modelId="{82C87367-2C11-4E13-9C16-4E989340BAF4}" type="presParOf" srcId="{428AC2C4-ECD8-483C-9872-B9E1C1FB23EB}" destId="{DAD74BE4-C103-45F3-9B6D-3A9988C44A2B}" srcOrd="0" destOrd="0" presId="urn:microsoft.com/office/officeart/2005/8/layout/hierarchy6"/>
    <dgm:cxn modelId="{75FF6DC3-D88D-4AC3-BC79-AABF61D64DE5}" type="presParOf" srcId="{428AC2C4-ECD8-483C-9872-B9E1C1FB23EB}" destId="{BA75398F-2F7E-4468-9BBA-1FE3B3B5613A}" srcOrd="1" destOrd="0" presId="urn:microsoft.com/office/officeart/2005/8/layout/hierarchy6"/>
    <dgm:cxn modelId="{60446B68-A225-48BA-A32E-8C3559B1AACE}" type="presParOf" srcId="{BA75398F-2F7E-4468-9BBA-1FE3B3B5613A}" destId="{519D95D8-5D03-483E-892A-A587311D00B2}" srcOrd="0" destOrd="0" presId="urn:microsoft.com/office/officeart/2005/8/layout/hierarchy6"/>
    <dgm:cxn modelId="{F63D4D3E-2137-4E44-A1A8-CFF71BC2B93C}" type="presParOf" srcId="{BA75398F-2F7E-4468-9BBA-1FE3B3B5613A}" destId="{BEB87E89-CEB2-4764-91BC-0D6F234E6421}" srcOrd="1" destOrd="0" presId="urn:microsoft.com/office/officeart/2005/8/layout/hierarchy6"/>
    <dgm:cxn modelId="{041B548F-832A-4729-BD55-3C20C4722B84}" type="presParOf" srcId="{BEB87E89-CEB2-4764-91BC-0D6F234E6421}" destId="{0431FB3F-37BD-4E23-8035-2BB43EAA7766}" srcOrd="0" destOrd="0" presId="urn:microsoft.com/office/officeart/2005/8/layout/hierarchy6"/>
    <dgm:cxn modelId="{D4A27270-E82F-4A6D-AC9C-17C9F63B743D}" type="presParOf" srcId="{BEB87E89-CEB2-4764-91BC-0D6F234E6421}" destId="{551B839B-794E-457F-BBBB-28480480E59B}" srcOrd="1" destOrd="0" presId="urn:microsoft.com/office/officeart/2005/8/layout/hierarchy6"/>
    <dgm:cxn modelId="{602AAE60-D293-4406-9F56-026F9B936BB2}" type="presParOf" srcId="{551B839B-794E-457F-BBBB-28480480E59B}" destId="{A01B515C-CC40-458C-99BA-47634EC25009}" srcOrd="0" destOrd="0" presId="urn:microsoft.com/office/officeart/2005/8/layout/hierarchy6"/>
    <dgm:cxn modelId="{3891D1CD-912B-4C96-9805-F281EB373CB8}" type="presParOf" srcId="{551B839B-794E-457F-BBBB-28480480E59B}" destId="{D5C4768D-C48A-420A-8E46-44E7D4A376B1}" srcOrd="1" destOrd="0" presId="urn:microsoft.com/office/officeart/2005/8/layout/hierarchy6"/>
    <dgm:cxn modelId="{1E224C18-E40C-49DD-BD46-6C97F3C766EB}" type="presParOf" srcId="{D5C4768D-C48A-420A-8E46-44E7D4A376B1}" destId="{FA2C8929-2142-454E-B1EE-8F26C4BED3E9}" srcOrd="0" destOrd="0" presId="urn:microsoft.com/office/officeart/2005/8/layout/hierarchy6"/>
    <dgm:cxn modelId="{51288E0F-4E21-4269-BA77-17CE113F8100}" type="presParOf" srcId="{D5C4768D-C48A-420A-8E46-44E7D4A376B1}" destId="{20CBB035-60D9-423B-B40D-A1F91F04BB09}" srcOrd="1" destOrd="0" presId="urn:microsoft.com/office/officeart/2005/8/layout/hierarchy6"/>
    <dgm:cxn modelId="{F1754CCF-2A24-4255-AEEF-523797A3BB0E}" type="presParOf" srcId="{BA75398F-2F7E-4468-9BBA-1FE3B3B5613A}" destId="{A346A1ED-BD26-475D-A71C-1298B85ADA47}" srcOrd="2" destOrd="0" presId="urn:microsoft.com/office/officeart/2005/8/layout/hierarchy6"/>
    <dgm:cxn modelId="{02C2BC73-89B6-4B34-A01C-505C53DF76D5}" type="presParOf" srcId="{BA75398F-2F7E-4468-9BBA-1FE3B3B5613A}" destId="{F87A3553-5E47-406D-8CF5-4624BAB8F97A}" srcOrd="3" destOrd="0" presId="urn:microsoft.com/office/officeart/2005/8/layout/hierarchy6"/>
    <dgm:cxn modelId="{86311DBD-F4C4-4617-9DCF-2CE9AC643746}" type="presParOf" srcId="{F87A3553-5E47-406D-8CF5-4624BAB8F97A}" destId="{CD526949-4713-4856-9356-185F67E223E2}" srcOrd="0" destOrd="0" presId="urn:microsoft.com/office/officeart/2005/8/layout/hierarchy6"/>
    <dgm:cxn modelId="{FF72C788-62D7-4FF1-94A1-644297B9FBE0}" type="presParOf" srcId="{F87A3553-5E47-406D-8CF5-4624BAB8F97A}" destId="{2520C28F-C391-4F43-B7DE-19C9FF6BC7A9}" srcOrd="1" destOrd="0" presId="urn:microsoft.com/office/officeart/2005/8/layout/hierarchy6"/>
    <dgm:cxn modelId="{6764C034-2EDD-4E65-82F4-86667F260867}" type="presParOf" srcId="{2520C28F-C391-4F43-B7DE-19C9FF6BC7A9}" destId="{3B5C5E27-E6C6-4704-A13F-792CC0F3F7FA}" srcOrd="0" destOrd="0" presId="urn:microsoft.com/office/officeart/2005/8/layout/hierarchy6"/>
    <dgm:cxn modelId="{2A6B0207-05F3-48E2-B0A9-3FDF3E7E393F}" type="presParOf" srcId="{2520C28F-C391-4F43-B7DE-19C9FF6BC7A9}" destId="{0D8E1A81-D12C-44AF-B024-B718815B8FA1}" srcOrd="1" destOrd="0" presId="urn:microsoft.com/office/officeart/2005/8/layout/hierarchy6"/>
    <dgm:cxn modelId="{B7ABE131-7FDA-4496-A18A-F19B65EB9BC1}" type="presParOf" srcId="{0D8E1A81-D12C-44AF-B024-B718815B8FA1}" destId="{826A912D-811E-40FB-9AA0-F6299071441F}" srcOrd="0" destOrd="0" presId="urn:microsoft.com/office/officeart/2005/8/layout/hierarchy6"/>
    <dgm:cxn modelId="{FC7D68A9-084E-4681-9F17-F702C2C2EB31}" type="presParOf" srcId="{0D8E1A81-D12C-44AF-B024-B718815B8FA1}" destId="{772C9729-35FB-4B57-8ADD-72886B5728C3}" srcOrd="1" destOrd="0" presId="urn:microsoft.com/office/officeart/2005/8/layout/hierarchy6"/>
    <dgm:cxn modelId="{53B41F96-469A-42EA-B575-A11FAC451B0E}" type="presParOf" srcId="{BA75398F-2F7E-4468-9BBA-1FE3B3B5613A}" destId="{F418642C-4A32-4EC3-BCCD-417FAE76D930}" srcOrd="4" destOrd="0" presId="urn:microsoft.com/office/officeart/2005/8/layout/hierarchy6"/>
    <dgm:cxn modelId="{7C1C378E-69B8-4DD7-A48E-E789EA1FD8B2}" type="presParOf" srcId="{BA75398F-2F7E-4468-9BBA-1FE3B3B5613A}" destId="{0826F7CB-2985-42F7-863F-17CBB21502BD}" srcOrd="5" destOrd="0" presId="urn:microsoft.com/office/officeart/2005/8/layout/hierarchy6"/>
    <dgm:cxn modelId="{0885A854-850E-458B-9DD9-9C3D7295B524}" type="presParOf" srcId="{0826F7CB-2985-42F7-863F-17CBB21502BD}" destId="{E3DB8A61-535B-4E4E-923C-8F5380036B64}" srcOrd="0" destOrd="0" presId="urn:microsoft.com/office/officeart/2005/8/layout/hierarchy6"/>
    <dgm:cxn modelId="{019EB772-B329-4723-8D63-C523431214E9}" type="presParOf" srcId="{0826F7CB-2985-42F7-863F-17CBB21502BD}" destId="{24429C32-359D-4089-A1A9-4F04BB819268}" srcOrd="1" destOrd="0" presId="urn:microsoft.com/office/officeart/2005/8/layout/hierarchy6"/>
    <dgm:cxn modelId="{51BFE972-293C-46CD-9A92-C51D8E708C3A}" type="presParOf" srcId="{24429C32-359D-4089-A1A9-4F04BB819268}" destId="{94AA3E38-5D56-4661-A652-995D03D0C3A2}" srcOrd="0" destOrd="0" presId="urn:microsoft.com/office/officeart/2005/8/layout/hierarchy6"/>
    <dgm:cxn modelId="{DF2BE95D-9883-4723-BFC2-A246519D2C15}" type="presParOf" srcId="{24429C32-359D-4089-A1A9-4F04BB819268}" destId="{1B67DDE9-2AA2-46AD-91CB-8F1372D62880}" srcOrd="1" destOrd="0" presId="urn:microsoft.com/office/officeart/2005/8/layout/hierarchy6"/>
    <dgm:cxn modelId="{0A62E46E-7EEE-4C4A-9ADB-518A57EEDCB9}" type="presParOf" srcId="{1B67DDE9-2AA2-46AD-91CB-8F1372D62880}" destId="{94E2E1AD-F931-4A48-8777-93DBA846B314}" srcOrd="0" destOrd="0" presId="urn:microsoft.com/office/officeart/2005/8/layout/hierarchy6"/>
    <dgm:cxn modelId="{1E4EF928-737B-4D3A-BC7F-ED96090CF137}" type="presParOf" srcId="{1B67DDE9-2AA2-46AD-91CB-8F1372D62880}" destId="{BEA6FDE2-31D5-4B8A-8C12-0872E2DB0944}" srcOrd="1" destOrd="0" presId="urn:microsoft.com/office/officeart/2005/8/layout/hierarchy6"/>
    <dgm:cxn modelId="{78E65359-3214-420F-B659-CF7617D080F9}" type="presParOf" srcId="{BA75398F-2F7E-4468-9BBA-1FE3B3B5613A}" destId="{5B2C3FC1-C108-442F-A6C1-503327A474C6}" srcOrd="6" destOrd="0" presId="urn:microsoft.com/office/officeart/2005/8/layout/hierarchy6"/>
    <dgm:cxn modelId="{8EE970D9-D500-4AA7-BE96-7115EA2DBCC8}" type="presParOf" srcId="{BA75398F-2F7E-4468-9BBA-1FE3B3B5613A}" destId="{BED513B3-951E-427F-AC39-CFC894DA72DD}" srcOrd="7" destOrd="0" presId="urn:microsoft.com/office/officeart/2005/8/layout/hierarchy6"/>
    <dgm:cxn modelId="{4041B302-62A2-49E0-B8CA-53C164201F8A}" type="presParOf" srcId="{BED513B3-951E-427F-AC39-CFC894DA72DD}" destId="{F8F2F05D-3D8B-4420-87C5-259C584CAB67}" srcOrd="0" destOrd="0" presId="urn:microsoft.com/office/officeart/2005/8/layout/hierarchy6"/>
    <dgm:cxn modelId="{5912594E-0EDF-484C-8667-E25E297CCB64}" type="presParOf" srcId="{BED513B3-951E-427F-AC39-CFC894DA72DD}" destId="{B6AC228F-59C6-4A98-B665-0341FE67DEB7}" srcOrd="1" destOrd="0" presId="urn:microsoft.com/office/officeart/2005/8/layout/hierarchy6"/>
    <dgm:cxn modelId="{E6861B99-7BCC-4770-B7DD-F34468A540C5}" type="presParOf" srcId="{B6AC228F-59C6-4A98-B665-0341FE67DEB7}" destId="{7D454291-4AFB-460B-8319-217016AB26F8}" srcOrd="0" destOrd="0" presId="urn:microsoft.com/office/officeart/2005/8/layout/hierarchy6"/>
    <dgm:cxn modelId="{D6A3673D-FAB8-401E-8320-8B8F97920225}" type="presParOf" srcId="{B6AC228F-59C6-4A98-B665-0341FE67DEB7}" destId="{02AE760C-C6FD-49B2-A4E3-74CFA45CF1EE}" srcOrd="1" destOrd="0" presId="urn:microsoft.com/office/officeart/2005/8/layout/hierarchy6"/>
    <dgm:cxn modelId="{ADDB0010-5C9C-4E48-A146-BCB4366AE7F1}" type="presParOf" srcId="{02AE760C-C6FD-49B2-A4E3-74CFA45CF1EE}" destId="{E27B5880-2E65-4A10-8C12-B85019247184}" srcOrd="0" destOrd="0" presId="urn:microsoft.com/office/officeart/2005/8/layout/hierarchy6"/>
    <dgm:cxn modelId="{B358DDCE-F9D0-40AD-B6AB-C76BDA969981}" type="presParOf" srcId="{02AE760C-C6FD-49B2-A4E3-74CFA45CF1EE}" destId="{6A699A49-6F8F-457C-926A-28130F590D8C}" srcOrd="1" destOrd="0" presId="urn:microsoft.com/office/officeart/2005/8/layout/hierarchy6"/>
    <dgm:cxn modelId="{36042104-F618-4585-8D6A-8E6A19AD879D}" type="presParOf" srcId="{6A699A49-6F8F-457C-926A-28130F590D8C}" destId="{203C34E5-3A77-4A45-90CF-F174DED0508E}" srcOrd="0" destOrd="0" presId="urn:microsoft.com/office/officeart/2005/8/layout/hierarchy6"/>
    <dgm:cxn modelId="{CFF8F533-F5E1-46D1-B27B-B91343A28462}" type="presParOf" srcId="{6A699A49-6F8F-457C-926A-28130F590D8C}" destId="{1F239A39-F7CA-4AC8-9B59-9F530897413E}" srcOrd="1" destOrd="0" presId="urn:microsoft.com/office/officeart/2005/8/layout/hierarchy6"/>
    <dgm:cxn modelId="{99050EFB-EE3E-46E3-BB11-AD73B6385839}" type="presParOf" srcId="{1F239A39-F7CA-4AC8-9B59-9F530897413E}" destId="{4DEBCE99-1896-40CE-94B9-4ED42E537157}" srcOrd="0" destOrd="0" presId="urn:microsoft.com/office/officeart/2005/8/layout/hierarchy6"/>
    <dgm:cxn modelId="{ADA2DDDC-3F12-419B-9A6C-A2F0A7901113}" type="presParOf" srcId="{1F239A39-F7CA-4AC8-9B59-9F530897413E}" destId="{B6FB6188-485A-43B8-8D6B-770E285E93B8}" srcOrd="1" destOrd="0" presId="urn:microsoft.com/office/officeart/2005/8/layout/hierarchy6"/>
    <dgm:cxn modelId="{D0A47CCA-6410-403C-ACDA-DEEDB62F0411}" type="presParOf" srcId="{B6AC228F-59C6-4A98-B665-0341FE67DEB7}" destId="{2E88FFE1-ACC9-460E-A67A-B520C935C3DA}" srcOrd="2" destOrd="0" presId="urn:microsoft.com/office/officeart/2005/8/layout/hierarchy6"/>
    <dgm:cxn modelId="{939CD932-3CFA-4A95-AD33-1359D7FC7A7F}" type="presParOf" srcId="{B6AC228F-59C6-4A98-B665-0341FE67DEB7}" destId="{4CCB5D92-90C5-4291-AF36-96B9342B115D}" srcOrd="3" destOrd="0" presId="urn:microsoft.com/office/officeart/2005/8/layout/hierarchy6"/>
    <dgm:cxn modelId="{54E75DC4-E211-42C5-8BE1-CEA83FBB138C}" type="presParOf" srcId="{4CCB5D92-90C5-4291-AF36-96B9342B115D}" destId="{C11143EB-95E7-4110-92DF-35008F1865CA}" srcOrd="0" destOrd="0" presId="urn:microsoft.com/office/officeart/2005/8/layout/hierarchy6"/>
    <dgm:cxn modelId="{40E7EFD7-F2C5-4CF6-9EEC-7F5E37BF7314}" type="presParOf" srcId="{4CCB5D92-90C5-4291-AF36-96B9342B115D}" destId="{BDEC43AC-5C50-4CA7-B97C-F459770440D7}" srcOrd="1" destOrd="0" presId="urn:microsoft.com/office/officeart/2005/8/layout/hierarchy6"/>
    <dgm:cxn modelId="{147E0EB3-9827-48E6-AB2E-06137B43D6F0}" type="presParOf" srcId="{BDEC43AC-5C50-4CA7-B97C-F459770440D7}" destId="{148E2BC2-ADCC-48FE-929E-623219785CDE}" srcOrd="0" destOrd="0" presId="urn:microsoft.com/office/officeart/2005/8/layout/hierarchy6"/>
    <dgm:cxn modelId="{5D418C1B-5092-4CE5-9A41-2DAF3ED038D6}" type="presParOf" srcId="{BDEC43AC-5C50-4CA7-B97C-F459770440D7}" destId="{3AD4A77F-CF1A-4C11-BCF5-2A5BF9DD88D1}" srcOrd="1" destOrd="0" presId="urn:microsoft.com/office/officeart/2005/8/layout/hierarchy6"/>
    <dgm:cxn modelId="{76AEDE9A-8A83-4A55-B602-A3989393BF3E}" type="presParOf" srcId="{3AD4A77F-CF1A-4C11-BCF5-2A5BF9DD88D1}" destId="{1759CCD2-2C08-48E1-9C1B-04757A40285B}" srcOrd="0" destOrd="0" presId="urn:microsoft.com/office/officeart/2005/8/layout/hierarchy6"/>
    <dgm:cxn modelId="{C4D17F1F-BA59-4383-BD1D-EA7DACD5644D}" type="presParOf" srcId="{3AD4A77F-CF1A-4C11-BCF5-2A5BF9DD88D1}" destId="{8F31E13E-2E86-4CBA-9DD7-DA0975582F1D}" srcOrd="1" destOrd="0" presId="urn:microsoft.com/office/officeart/2005/8/layout/hierarchy6"/>
    <dgm:cxn modelId="{86145C3B-48D5-49CB-BD7E-FA206AFF5141}" type="presParOf" srcId="{BDEC43AC-5C50-4CA7-B97C-F459770440D7}" destId="{519A4328-185E-4BD3-9082-03B888999687}" srcOrd="2" destOrd="0" presId="urn:microsoft.com/office/officeart/2005/8/layout/hierarchy6"/>
    <dgm:cxn modelId="{0864DBF1-AEFE-4C63-86CD-97B5FC0C9968}" type="presParOf" srcId="{BDEC43AC-5C50-4CA7-B97C-F459770440D7}" destId="{C2508ED1-5946-4758-BD98-2E862545DBE5}" srcOrd="3" destOrd="0" presId="urn:microsoft.com/office/officeart/2005/8/layout/hierarchy6"/>
    <dgm:cxn modelId="{9FB42FFB-61A7-4E10-83B0-48F30ACCF6F8}" type="presParOf" srcId="{C2508ED1-5946-4758-BD98-2E862545DBE5}" destId="{8C3B5544-1D74-410A-8D29-D3FE4094AE30}" srcOrd="0" destOrd="0" presId="urn:microsoft.com/office/officeart/2005/8/layout/hierarchy6"/>
    <dgm:cxn modelId="{F3185649-FCF1-4CFE-8B6A-1415B020236B}" type="presParOf" srcId="{C2508ED1-5946-4758-BD98-2E862545DBE5}" destId="{FCFFEB8B-9C5E-42DB-B60D-4961895894C3}" srcOrd="1" destOrd="0" presId="urn:microsoft.com/office/officeart/2005/8/layout/hierarchy6"/>
    <dgm:cxn modelId="{81534C6E-69CE-4E30-A470-EDCE2289459B}" type="presParOf" srcId="{4747496A-3DC6-4ABC-BE8F-19B4B629D98F}" destId="{5DE14D3F-FC66-4B9E-97F9-96F86A00CCCC}" srcOrd="2" destOrd="0" presId="urn:microsoft.com/office/officeart/2005/8/layout/hierarchy6"/>
    <dgm:cxn modelId="{7773A7A1-59E6-4476-AFF3-291F6D571EB9}" type="presParOf" srcId="{4747496A-3DC6-4ABC-BE8F-19B4B629D98F}" destId="{3F776093-7A35-4D42-AB19-42525BB85D86}" srcOrd="3" destOrd="0" presId="urn:microsoft.com/office/officeart/2005/8/layout/hierarchy6"/>
    <dgm:cxn modelId="{D729DEC6-EB99-440D-B86F-AB4771443CD6}" type="presParOf" srcId="{3F776093-7A35-4D42-AB19-42525BB85D86}" destId="{BC7C06B5-382D-41EF-AD2D-33D0B41A13B8}" srcOrd="0" destOrd="0" presId="urn:microsoft.com/office/officeart/2005/8/layout/hierarchy6"/>
    <dgm:cxn modelId="{924EEC30-FC09-4C8F-8709-95C5FECF24C5}" type="presParOf" srcId="{3F776093-7A35-4D42-AB19-42525BB85D86}" destId="{9719C234-EBDA-4A2C-9D27-909FABB15D85}" srcOrd="1" destOrd="0" presId="urn:microsoft.com/office/officeart/2005/8/layout/hierarchy6"/>
    <dgm:cxn modelId="{69A79220-1F24-4EC9-A41A-91188D241B79}" type="presParOf" srcId="{9719C234-EBDA-4A2C-9D27-909FABB15D85}" destId="{4C50414F-18A9-4592-8A27-27F19002F19E}" srcOrd="0" destOrd="0" presId="urn:microsoft.com/office/officeart/2005/8/layout/hierarchy6"/>
    <dgm:cxn modelId="{072A69C8-37BC-469F-A9A8-7D0FBA026F0F}" type="presParOf" srcId="{9719C234-EBDA-4A2C-9D27-909FABB15D85}" destId="{66E28305-B864-467D-84F6-7F5D8DC56BD8}" srcOrd="1" destOrd="0" presId="urn:microsoft.com/office/officeart/2005/8/layout/hierarchy6"/>
    <dgm:cxn modelId="{097BE0AA-627E-4C67-9A8B-C1782FFA35B6}" type="presParOf" srcId="{66E28305-B864-467D-84F6-7F5D8DC56BD8}" destId="{EE5AFB19-6C95-4F1A-9AC3-3E51AB7D7BFA}" srcOrd="0" destOrd="0" presId="urn:microsoft.com/office/officeart/2005/8/layout/hierarchy6"/>
    <dgm:cxn modelId="{F8D4885E-73D1-4C37-BE20-1E5CC6F3D200}" type="presParOf" srcId="{66E28305-B864-467D-84F6-7F5D8DC56BD8}" destId="{FCCF5C6E-4296-4514-B43F-FB19992ECADB}" srcOrd="1" destOrd="0" presId="urn:microsoft.com/office/officeart/2005/8/layout/hierarchy6"/>
    <dgm:cxn modelId="{4D9A6D90-8C7A-45C0-A146-BA2605EA1794}" type="presParOf" srcId="{9719C234-EBDA-4A2C-9D27-909FABB15D85}" destId="{12F0A0D1-27D9-44CF-A26A-0BF92FA87B6F}" srcOrd="2" destOrd="0" presId="urn:microsoft.com/office/officeart/2005/8/layout/hierarchy6"/>
    <dgm:cxn modelId="{F440AC8B-3DBC-4A7B-9770-2356FA954EDD}" type="presParOf" srcId="{9719C234-EBDA-4A2C-9D27-909FABB15D85}" destId="{89407DF7-6C8C-4BA7-9BE2-8A353D0123CF}" srcOrd="3" destOrd="0" presId="urn:microsoft.com/office/officeart/2005/8/layout/hierarchy6"/>
    <dgm:cxn modelId="{35594B58-868F-4932-8704-54B02155AEB0}" type="presParOf" srcId="{89407DF7-6C8C-4BA7-9BE2-8A353D0123CF}" destId="{25F08157-FF66-43C8-AFB8-90DFEF23A4F3}" srcOrd="0" destOrd="0" presId="urn:microsoft.com/office/officeart/2005/8/layout/hierarchy6"/>
    <dgm:cxn modelId="{058E256A-08EA-42CD-ABED-96B910FA35E8}" type="presParOf" srcId="{89407DF7-6C8C-4BA7-9BE2-8A353D0123CF}" destId="{87A2A6D2-5B80-43C0-99E9-86709A6AEF72}" srcOrd="1" destOrd="0" presId="urn:microsoft.com/office/officeart/2005/8/layout/hierarchy6"/>
    <dgm:cxn modelId="{1ADAE146-33D0-43B1-9C81-D9013202FFCE}" type="presParOf" srcId="{87A2A6D2-5B80-43C0-99E9-86709A6AEF72}" destId="{C89E783C-15F5-4DDE-8AA5-5BEEF9A3106C}" srcOrd="0" destOrd="0" presId="urn:microsoft.com/office/officeart/2005/8/layout/hierarchy6"/>
    <dgm:cxn modelId="{6AB663C2-8440-4F76-A5DD-43F5813FBE59}" type="presParOf" srcId="{87A2A6D2-5B80-43C0-99E9-86709A6AEF72}" destId="{2A95D757-5F5A-4036-9552-0C856EC0A651}" srcOrd="1" destOrd="0" presId="urn:microsoft.com/office/officeart/2005/8/layout/hierarchy6"/>
    <dgm:cxn modelId="{F697D43A-55BC-4CFC-98A3-0A6A41FF2931}" type="presParOf" srcId="{2A95D757-5F5A-4036-9552-0C856EC0A651}" destId="{85FCD60F-EC02-4AFE-8D08-BAE26A0FC8EE}" srcOrd="0" destOrd="0" presId="urn:microsoft.com/office/officeart/2005/8/layout/hierarchy6"/>
    <dgm:cxn modelId="{072C4F24-F233-4AA0-81AA-9EAF96D6BC72}" type="presParOf" srcId="{2A95D757-5F5A-4036-9552-0C856EC0A651}" destId="{0093C7AF-D9C5-4BB1-BDA0-79BA0BAD8417}" srcOrd="1" destOrd="0" presId="urn:microsoft.com/office/officeart/2005/8/layout/hierarchy6"/>
    <dgm:cxn modelId="{4EAFA55A-FA1A-4916-BE64-3724F2A90522}" type="presParOf" srcId="{370890AC-44E5-4256-8CD9-6FA54964F598}" destId="{935A8CEE-BFDB-42AF-ACB0-590D551D6CB3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6091A2-23DC-436B-B271-1C30BF3B5030}">
      <dsp:nvSpPr>
        <dsp:cNvPr id="0" name=""/>
        <dsp:cNvSpPr/>
      </dsp:nvSpPr>
      <dsp:spPr>
        <a:xfrm>
          <a:off x="0" y="278579"/>
          <a:ext cx="83820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83BDB1B-044A-4A1B-A1CA-56012CA574C1}">
      <dsp:nvSpPr>
        <dsp:cNvPr id="0" name=""/>
        <dsp:cNvSpPr/>
      </dsp:nvSpPr>
      <dsp:spPr>
        <a:xfrm>
          <a:off x="399045" y="27659"/>
          <a:ext cx="7980900" cy="50184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774" tIns="0" rIns="22177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Seven Pyro crack 1-1 furnaces</a:t>
          </a:r>
        </a:p>
      </dsp:txBody>
      <dsp:txXfrm>
        <a:off x="423543" y="52157"/>
        <a:ext cx="7931904" cy="452844"/>
      </dsp:txXfrm>
    </dsp:sp>
    <dsp:sp modelId="{1C10FDCC-F389-4723-AEE7-8218ADD68FA8}">
      <dsp:nvSpPr>
        <dsp:cNvPr id="0" name=""/>
        <dsp:cNvSpPr/>
      </dsp:nvSpPr>
      <dsp:spPr>
        <a:xfrm>
          <a:off x="0" y="1049700"/>
          <a:ext cx="83820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00261C4-6E0E-480C-9A7C-9FF9C23A128D}">
      <dsp:nvSpPr>
        <dsp:cNvPr id="0" name=""/>
        <dsp:cNvSpPr/>
      </dsp:nvSpPr>
      <dsp:spPr>
        <a:xfrm>
          <a:off x="399045" y="798780"/>
          <a:ext cx="7980900" cy="50184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774" tIns="0" rIns="22177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Six furnaces in operation &amp; one standby</a:t>
          </a:r>
        </a:p>
      </dsp:txBody>
      <dsp:txXfrm>
        <a:off x="423543" y="823278"/>
        <a:ext cx="7931904" cy="452844"/>
      </dsp:txXfrm>
    </dsp:sp>
    <dsp:sp modelId="{E936D220-9617-4976-A9FA-3D8F6FA5F01A}">
      <dsp:nvSpPr>
        <dsp:cNvPr id="0" name=""/>
        <dsp:cNvSpPr/>
      </dsp:nvSpPr>
      <dsp:spPr>
        <a:xfrm>
          <a:off x="0" y="1820820"/>
          <a:ext cx="83820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201C8B8-5D65-4375-8252-6EB4D919F78C}">
      <dsp:nvSpPr>
        <dsp:cNvPr id="0" name=""/>
        <dsp:cNvSpPr/>
      </dsp:nvSpPr>
      <dsp:spPr>
        <a:xfrm>
          <a:off x="399045" y="1569899"/>
          <a:ext cx="7980900" cy="50184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774" tIns="0" rIns="22177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96 passes/96 LQE arranged in 8 modules with 12 outlet passes in each</a:t>
          </a:r>
        </a:p>
      </dsp:txBody>
      <dsp:txXfrm>
        <a:off x="423543" y="1594397"/>
        <a:ext cx="7931904" cy="452844"/>
      </dsp:txXfrm>
    </dsp:sp>
    <dsp:sp modelId="{CD92EE2D-89D1-41B5-88C4-937929060442}">
      <dsp:nvSpPr>
        <dsp:cNvPr id="0" name=""/>
        <dsp:cNvSpPr/>
      </dsp:nvSpPr>
      <dsp:spPr>
        <a:xfrm>
          <a:off x="0" y="2591940"/>
          <a:ext cx="83820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45A07EE-DF44-4136-ADC2-6C0824D533EC}">
      <dsp:nvSpPr>
        <dsp:cNvPr id="0" name=""/>
        <dsp:cNvSpPr/>
      </dsp:nvSpPr>
      <dsp:spPr>
        <a:xfrm>
          <a:off x="406003" y="2341020"/>
          <a:ext cx="7972439" cy="50184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774" tIns="0" rIns="221774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192 inlet tubes per furnace</a:t>
          </a:r>
        </a:p>
      </dsp:txBody>
      <dsp:txXfrm>
        <a:off x="430501" y="2365518"/>
        <a:ext cx="7923443" cy="45284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1CD79A-8EBF-4BA1-906B-012E17AB2DB1}">
      <dsp:nvSpPr>
        <dsp:cNvPr id="0" name=""/>
        <dsp:cNvSpPr/>
      </dsp:nvSpPr>
      <dsp:spPr>
        <a:xfrm>
          <a:off x="5261882" y="5491"/>
          <a:ext cx="1192717" cy="795145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Weld joint crack</a:t>
          </a:r>
        </a:p>
      </dsp:txBody>
      <dsp:txXfrm>
        <a:off x="5285171" y="28780"/>
        <a:ext cx="1146139" cy="748567"/>
      </dsp:txXfrm>
    </dsp:sp>
    <dsp:sp modelId="{9D588C0E-7BA8-4292-AA25-3BDDE1F850F6}">
      <dsp:nvSpPr>
        <dsp:cNvPr id="0" name=""/>
        <dsp:cNvSpPr/>
      </dsp:nvSpPr>
      <dsp:spPr>
        <a:xfrm>
          <a:off x="1665777" y="800636"/>
          <a:ext cx="4192463" cy="318058"/>
        </a:xfrm>
        <a:custGeom>
          <a:avLst/>
          <a:gdLst/>
          <a:ahLst/>
          <a:cxnLst/>
          <a:rect l="0" t="0" r="0" b="0"/>
          <a:pathLst>
            <a:path>
              <a:moveTo>
                <a:pt x="4192463" y="0"/>
              </a:moveTo>
              <a:lnTo>
                <a:pt x="4192463" y="159029"/>
              </a:lnTo>
              <a:lnTo>
                <a:pt x="0" y="159029"/>
              </a:lnTo>
              <a:lnTo>
                <a:pt x="0" y="3180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C85DFD-13FB-4BF0-A2BE-A046714D746A}">
      <dsp:nvSpPr>
        <dsp:cNvPr id="0" name=""/>
        <dsp:cNvSpPr/>
      </dsp:nvSpPr>
      <dsp:spPr>
        <a:xfrm>
          <a:off x="1069418" y="1118694"/>
          <a:ext cx="1192717" cy="795145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Thermal shock</a:t>
          </a:r>
        </a:p>
      </dsp:txBody>
      <dsp:txXfrm>
        <a:off x="1092707" y="1141983"/>
        <a:ext cx="1146139" cy="748567"/>
      </dsp:txXfrm>
    </dsp:sp>
    <dsp:sp modelId="{518A5BDF-F154-4D54-A624-208D6D077BDE}">
      <dsp:nvSpPr>
        <dsp:cNvPr id="0" name=""/>
        <dsp:cNvSpPr/>
      </dsp:nvSpPr>
      <dsp:spPr>
        <a:xfrm>
          <a:off x="1620057" y="1913839"/>
          <a:ext cx="91440" cy="3180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80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7C759B-63CD-4992-9851-A86523B26AC4}">
      <dsp:nvSpPr>
        <dsp:cNvPr id="0" name=""/>
        <dsp:cNvSpPr/>
      </dsp:nvSpPr>
      <dsp:spPr>
        <a:xfrm>
          <a:off x="1069418" y="2231897"/>
          <a:ext cx="1192717" cy="795145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During trips/SD</a:t>
          </a:r>
        </a:p>
      </dsp:txBody>
      <dsp:txXfrm>
        <a:off x="1092707" y="2255186"/>
        <a:ext cx="1146139" cy="748567"/>
      </dsp:txXfrm>
    </dsp:sp>
    <dsp:sp modelId="{2F5D07BF-A59D-4CEE-994D-035DCA97B841}">
      <dsp:nvSpPr>
        <dsp:cNvPr id="0" name=""/>
        <dsp:cNvSpPr/>
      </dsp:nvSpPr>
      <dsp:spPr>
        <a:xfrm>
          <a:off x="5858241" y="800636"/>
          <a:ext cx="4192463" cy="3180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029"/>
              </a:lnTo>
              <a:lnTo>
                <a:pt x="4192463" y="159029"/>
              </a:lnTo>
              <a:lnTo>
                <a:pt x="4192463" y="3180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A9CAFB-79FA-4D96-ABAF-7423AABAE149}">
      <dsp:nvSpPr>
        <dsp:cNvPr id="0" name=""/>
        <dsp:cNvSpPr/>
      </dsp:nvSpPr>
      <dsp:spPr>
        <a:xfrm>
          <a:off x="9454346" y="1118694"/>
          <a:ext cx="1192717" cy="795145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Stress</a:t>
          </a:r>
        </a:p>
      </dsp:txBody>
      <dsp:txXfrm>
        <a:off x="9477635" y="1141983"/>
        <a:ext cx="1146139" cy="748567"/>
      </dsp:txXfrm>
    </dsp:sp>
    <dsp:sp modelId="{C143BB5B-75DE-4FBE-A3FA-9AEE0BFB4E21}">
      <dsp:nvSpPr>
        <dsp:cNvPr id="0" name=""/>
        <dsp:cNvSpPr/>
      </dsp:nvSpPr>
      <dsp:spPr>
        <a:xfrm>
          <a:off x="5029543" y="1913839"/>
          <a:ext cx="5021161" cy="318058"/>
        </a:xfrm>
        <a:custGeom>
          <a:avLst/>
          <a:gdLst/>
          <a:ahLst/>
          <a:cxnLst/>
          <a:rect l="0" t="0" r="0" b="0"/>
          <a:pathLst>
            <a:path>
              <a:moveTo>
                <a:pt x="5021161" y="0"/>
              </a:moveTo>
              <a:lnTo>
                <a:pt x="5021161" y="159029"/>
              </a:lnTo>
              <a:lnTo>
                <a:pt x="0" y="159029"/>
              </a:lnTo>
              <a:lnTo>
                <a:pt x="0" y="3180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07078-A1B5-4687-9EDF-1FAFF45370DB}">
      <dsp:nvSpPr>
        <dsp:cNvPr id="0" name=""/>
        <dsp:cNvSpPr/>
      </dsp:nvSpPr>
      <dsp:spPr>
        <a:xfrm>
          <a:off x="4178228" y="2231897"/>
          <a:ext cx="1702628" cy="795145"/>
        </a:xfrm>
        <a:prstGeom prst="roundRect">
          <a:avLst>
            <a:gd name="adj" fmla="val 10000"/>
          </a:avLst>
        </a:prstGeom>
        <a:solidFill>
          <a:srgbClr val="FF33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prstClr val="black"/>
              </a:solidFill>
              <a:latin typeface="Calibri" panose="020F0502020204030204"/>
              <a:ea typeface="+mn-ea"/>
              <a:cs typeface="Univers Next Arabic Regular"/>
            </a:rPr>
            <a:t>Inadequate support</a:t>
          </a:r>
        </a:p>
      </dsp:txBody>
      <dsp:txXfrm>
        <a:off x="4201517" y="2255186"/>
        <a:ext cx="1656050" cy="748567"/>
      </dsp:txXfrm>
    </dsp:sp>
    <dsp:sp modelId="{F5237C93-4B79-40A3-BDE7-AEEA02F7E446}">
      <dsp:nvSpPr>
        <dsp:cNvPr id="0" name=""/>
        <dsp:cNvSpPr/>
      </dsp:nvSpPr>
      <dsp:spPr>
        <a:xfrm>
          <a:off x="3439718" y="3027043"/>
          <a:ext cx="1589824" cy="318058"/>
        </a:xfrm>
        <a:custGeom>
          <a:avLst/>
          <a:gdLst/>
          <a:ahLst/>
          <a:cxnLst/>
          <a:rect l="0" t="0" r="0" b="0"/>
          <a:pathLst>
            <a:path>
              <a:moveTo>
                <a:pt x="1589824" y="0"/>
              </a:moveTo>
              <a:lnTo>
                <a:pt x="1589824" y="159029"/>
              </a:lnTo>
              <a:lnTo>
                <a:pt x="0" y="159029"/>
              </a:lnTo>
              <a:lnTo>
                <a:pt x="0" y="3180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9E262E-F7E6-481A-B955-B858D62082AF}">
      <dsp:nvSpPr>
        <dsp:cNvPr id="0" name=""/>
        <dsp:cNvSpPr/>
      </dsp:nvSpPr>
      <dsp:spPr>
        <a:xfrm>
          <a:off x="2619951" y="3345101"/>
          <a:ext cx="1639533" cy="614973"/>
        </a:xfrm>
        <a:prstGeom prst="roundRect">
          <a:avLst>
            <a:gd name="adj" fmla="val 10000"/>
          </a:avLst>
        </a:prstGeom>
        <a:solidFill>
          <a:srgbClr val="FF33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prstClr val="black"/>
              </a:solidFill>
              <a:latin typeface="Calibri" panose="020F0502020204030204"/>
              <a:ea typeface="+mn-ea"/>
              <a:cs typeface="Univers Next Arabic Regular"/>
            </a:rPr>
            <a:t>Tube &amp; PG pipe connected together</a:t>
          </a:r>
        </a:p>
      </dsp:txBody>
      <dsp:txXfrm>
        <a:off x="2637963" y="3363113"/>
        <a:ext cx="1603509" cy="578949"/>
      </dsp:txXfrm>
    </dsp:sp>
    <dsp:sp modelId="{28C79987-9A7D-4058-AAF8-7C79B25CF67C}">
      <dsp:nvSpPr>
        <dsp:cNvPr id="0" name=""/>
        <dsp:cNvSpPr/>
      </dsp:nvSpPr>
      <dsp:spPr>
        <a:xfrm>
          <a:off x="3393998" y="3960074"/>
          <a:ext cx="91440" cy="3180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80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64581A-1F8B-4027-8456-9EC3F5118105}">
      <dsp:nvSpPr>
        <dsp:cNvPr id="0" name=""/>
        <dsp:cNvSpPr/>
      </dsp:nvSpPr>
      <dsp:spPr>
        <a:xfrm>
          <a:off x="2715589" y="4278132"/>
          <a:ext cx="1448257" cy="397469"/>
        </a:xfrm>
        <a:prstGeom prst="roundRect">
          <a:avLst>
            <a:gd name="adj" fmla="val 10000"/>
          </a:avLst>
        </a:prstGeom>
        <a:solidFill>
          <a:srgbClr val="FF33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Calibri" panose="020F0502020204030204"/>
              <a:ea typeface="+mn-ea"/>
              <a:cs typeface="Univers Next Arabic Regular"/>
            </a:rPr>
            <a:t>Design</a:t>
          </a:r>
          <a:r>
            <a:rPr lang="en-US" sz="1600" b="1" kern="1200" dirty="0">
              <a:solidFill>
                <a:schemeClr val="tx1"/>
              </a:solidFill>
              <a:latin typeface="Calibri" panose="020F0502020204030204"/>
              <a:ea typeface="+mn-ea"/>
              <a:cs typeface="Univers Next Arabic Regular"/>
            </a:rPr>
            <a:t> </a:t>
          </a:r>
          <a:r>
            <a:rPr lang="en-US" sz="1400" b="1" kern="1200" dirty="0">
              <a:solidFill>
                <a:prstClr val="black"/>
              </a:solidFill>
              <a:latin typeface="Calibri" panose="020F0502020204030204"/>
              <a:ea typeface="+mn-ea"/>
              <a:cs typeface="Univers Next Arabic Regular"/>
            </a:rPr>
            <a:t>deficiency</a:t>
          </a:r>
        </a:p>
      </dsp:txBody>
      <dsp:txXfrm>
        <a:off x="2727230" y="4289773"/>
        <a:ext cx="1424975" cy="374187"/>
      </dsp:txXfrm>
    </dsp:sp>
    <dsp:sp modelId="{70D62B80-59F7-46BE-BC46-D21942D10F4F}">
      <dsp:nvSpPr>
        <dsp:cNvPr id="0" name=""/>
        <dsp:cNvSpPr/>
      </dsp:nvSpPr>
      <dsp:spPr>
        <a:xfrm>
          <a:off x="5029543" y="3027043"/>
          <a:ext cx="1276706" cy="3180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029"/>
              </a:lnTo>
              <a:lnTo>
                <a:pt x="1276706" y="159029"/>
              </a:lnTo>
              <a:lnTo>
                <a:pt x="1276706" y="3180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568BCF-FB42-4EB6-BE20-59D44EFDF476}">
      <dsp:nvSpPr>
        <dsp:cNvPr id="0" name=""/>
        <dsp:cNvSpPr/>
      </dsp:nvSpPr>
      <dsp:spPr>
        <a:xfrm>
          <a:off x="5173364" y="3345101"/>
          <a:ext cx="2265770" cy="994273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schemeClr val="tx1"/>
              </a:solidFill>
              <a:latin typeface="Calibri" panose="020F0502020204030204"/>
              <a:ea typeface="+mn-ea"/>
              <a:cs typeface="Univers Next Arabic Regular"/>
            </a:rPr>
            <a:t>Nonfunctional spring hanger</a:t>
          </a:r>
        </a:p>
      </dsp:txBody>
      <dsp:txXfrm>
        <a:off x="5202485" y="3374222"/>
        <a:ext cx="2207528" cy="936031"/>
      </dsp:txXfrm>
    </dsp:sp>
    <dsp:sp modelId="{DB11A580-6AD1-4E4A-9728-3CAE52A0C56F}">
      <dsp:nvSpPr>
        <dsp:cNvPr id="0" name=""/>
        <dsp:cNvSpPr/>
      </dsp:nvSpPr>
      <dsp:spPr>
        <a:xfrm>
          <a:off x="5530982" y="4339374"/>
          <a:ext cx="775266" cy="318058"/>
        </a:xfrm>
        <a:custGeom>
          <a:avLst/>
          <a:gdLst/>
          <a:ahLst/>
          <a:cxnLst/>
          <a:rect l="0" t="0" r="0" b="0"/>
          <a:pathLst>
            <a:path>
              <a:moveTo>
                <a:pt x="775266" y="0"/>
              </a:moveTo>
              <a:lnTo>
                <a:pt x="775266" y="159029"/>
              </a:lnTo>
              <a:lnTo>
                <a:pt x="0" y="159029"/>
              </a:lnTo>
              <a:lnTo>
                <a:pt x="0" y="3180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F61AAD-DBE7-46F3-A214-DE62F5C6620A}">
      <dsp:nvSpPr>
        <dsp:cNvPr id="0" name=""/>
        <dsp:cNvSpPr/>
      </dsp:nvSpPr>
      <dsp:spPr>
        <a:xfrm>
          <a:off x="4521663" y="4657432"/>
          <a:ext cx="2018639" cy="1189425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prstClr val="black"/>
              </a:solidFill>
              <a:latin typeface="Calibri" panose="020F0502020204030204"/>
              <a:ea typeface="+mn-ea"/>
              <a:cs typeface="Univers Next Arabic Regular"/>
            </a:rPr>
            <a:t>Not designed for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prstClr val="black"/>
              </a:solidFill>
              <a:latin typeface="Calibri" panose="020F0502020204030204"/>
              <a:ea typeface="+mn-ea"/>
              <a:cs typeface="Univers Next Arabic Regular"/>
            </a:rPr>
            <a:t>Coke/HSSB/Decoking</a:t>
          </a:r>
        </a:p>
      </dsp:txBody>
      <dsp:txXfrm>
        <a:off x="4556500" y="4692269"/>
        <a:ext cx="1948965" cy="1119751"/>
      </dsp:txXfrm>
    </dsp:sp>
    <dsp:sp modelId="{9CDA0403-04FD-4407-8CB4-7FE3A09B4086}">
      <dsp:nvSpPr>
        <dsp:cNvPr id="0" name=""/>
        <dsp:cNvSpPr/>
      </dsp:nvSpPr>
      <dsp:spPr>
        <a:xfrm>
          <a:off x="6306249" y="4339374"/>
          <a:ext cx="1188227" cy="3180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029"/>
              </a:lnTo>
              <a:lnTo>
                <a:pt x="1188227" y="159029"/>
              </a:lnTo>
              <a:lnTo>
                <a:pt x="1188227" y="3180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6C8DB3-5AB2-4DB2-A2F1-1D4634E17256}">
      <dsp:nvSpPr>
        <dsp:cNvPr id="0" name=""/>
        <dsp:cNvSpPr/>
      </dsp:nvSpPr>
      <dsp:spPr>
        <a:xfrm>
          <a:off x="6898117" y="4657432"/>
          <a:ext cx="1192717" cy="795145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prstClr val="black"/>
              </a:solidFill>
              <a:latin typeface="Calibri" panose="020F0502020204030204"/>
              <a:ea typeface="+mn-ea"/>
              <a:cs typeface="Univers Next Arabic Regular"/>
            </a:rPr>
            <a:t>4 tubes connected to one hanger</a:t>
          </a:r>
        </a:p>
      </dsp:txBody>
      <dsp:txXfrm>
        <a:off x="6921406" y="4680721"/>
        <a:ext cx="1146139" cy="748567"/>
      </dsp:txXfrm>
    </dsp:sp>
    <dsp:sp modelId="{15655A9E-B338-4D2A-B862-CE0A7BDA5949}">
      <dsp:nvSpPr>
        <dsp:cNvPr id="0" name=""/>
        <dsp:cNvSpPr/>
      </dsp:nvSpPr>
      <dsp:spPr>
        <a:xfrm>
          <a:off x="10050705" y="1913839"/>
          <a:ext cx="2027144" cy="3180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029"/>
              </a:lnTo>
              <a:lnTo>
                <a:pt x="2027144" y="159029"/>
              </a:lnTo>
              <a:lnTo>
                <a:pt x="2027144" y="3180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3E8A67-A1CA-40AB-AE22-CCA439B3CDE9}">
      <dsp:nvSpPr>
        <dsp:cNvPr id="0" name=""/>
        <dsp:cNvSpPr/>
      </dsp:nvSpPr>
      <dsp:spPr>
        <a:xfrm>
          <a:off x="10883134" y="2231897"/>
          <a:ext cx="2389431" cy="795145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prstClr val="black"/>
              </a:solidFill>
              <a:latin typeface="Calibri" panose="020F0502020204030204"/>
              <a:ea typeface="+mn-ea"/>
              <a:cs typeface="Univers Next Arabic Regular"/>
            </a:rPr>
            <a:t>Tube additional expansion</a:t>
          </a:r>
        </a:p>
      </dsp:txBody>
      <dsp:txXfrm>
        <a:off x="10906423" y="2255186"/>
        <a:ext cx="2342853" cy="748567"/>
      </dsp:txXfrm>
    </dsp:sp>
    <dsp:sp modelId="{3A39ACB2-47E9-400B-B32D-C3C71E624564}">
      <dsp:nvSpPr>
        <dsp:cNvPr id="0" name=""/>
        <dsp:cNvSpPr/>
      </dsp:nvSpPr>
      <dsp:spPr>
        <a:xfrm>
          <a:off x="10604071" y="3027043"/>
          <a:ext cx="1473778" cy="318058"/>
        </a:xfrm>
        <a:custGeom>
          <a:avLst/>
          <a:gdLst/>
          <a:ahLst/>
          <a:cxnLst/>
          <a:rect l="0" t="0" r="0" b="0"/>
          <a:pathLst>
            <a:path>
              <a:moveTo>
                <a:pt x="1473778" y="0"/>
              </a:moveTo>
              <a:lnTo>
                <a:pt x="1473778" y="159029"/>
              </a:lnTo>
              <a:lnTo>
                <a:pt x="0" y="159029"/>
              </a:lnTo>
              <a:lnTo>
                <a:pt x="0" y="3180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D4D4A9-D72F-4596-89BD-49A92507B34C}">
      <dsp:nvSpPr>
        <dsp:cNvPr id="0" name=""/>
        <dsp:cNvSpPr/>
      </dsp:nvSpPr>
      <dsp:spPr>
        <a:xfrm>
          <a:off x="9783051" y="3345101"/>
          <a:ext cx="1642038" cy="795145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prstClr val="black"/>
              </a:solidFill>
              <a:latin typeface="Calibri" panose="020F0502020204030204"/>
              <a:ea typeface="+mn-ea"/>
              <a:cs typeface="Univers Next Arabic Regular"/>
            </a:rPr>
            <a:t>Tube overheating</a:t>
          </a:r>
        </a:p>
      </dsp:txBody>
      <dsp:txXfrm>
        <a:off x="9806340" y="3368390"/>
        <a:ext cx="1595460" cy="748567"/>
      </dsp:txXfrm>
    </dsp:sp>
    <dsp:sp modelId="{F92D4A75-0DA4-4E5B-90F3-0145270F62B7}">
      <dsp:nvSpPr>
        <dsp:cNvPr id="0" name=""/>
        <dsp:cNvSpPr/>
      </dsp:nvSpPr>
      <dsp:spPr>
        <a:xfrm>
          <a:off x="9168575" y="4140246"/>
          <a:ext cx="1435495" cy="318058"/>
        </a:xfrm>
        <a:custGeom>
          <a:avLst/>
          <a:gdLst/>
          <a:ahLst/>
          <a:cxnLst/>
          <a:rect l="0" t="0" r="0" b="0"/>
          <a:pathLst>
            <a:path>
              <a:moveTo>
                <a:pt x="1435495" y="0"/>
              </a:moveTo>
              <a:lnTo>
                <a:pt x="1435495" y="159029"/>
              </a:lnTo>
              <a:lnTo>
                <a:pt x="0" y="159029"/>
              </a:lnTo>
              <a:lnTo>
                <a:pt x="0" y="3180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DE25AE-1E1F-451D-A780-B10597D8B532}">
      <dsp:nvSpPr>
        <dsp:cNvPr id="0" name=""/>
        <dsp:cNvSpPr/>
      </dsp:nvSpPr>
      <dsp:spPr>
        <a:xfrm>
          <a:off x="8572216" y="4458304"/>
          <a:ext cx="1192717" cy="795145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prstClr val="black"/>
              </a:solidFill>
              <a:latin typeface="Calibri" panose="020F0502020204030204"/>
              <a:ea typeface="+mn-ea"/>
              <a:cs typeface="Univers Next Arabic Regular"/>
            </a:rPr>
            <a:t>Flame impingement</a:t>
          </a:r>
        </a:p>
      </dsp:txBody>
      <dsp:txXfrm>
        <a:off x="8595505" y="4481593"/>
        <a:ext cx="1146139" cy="748567"/>
      </dsp:txXfrm>
    </dsp:sp>
    <dsp:sp modelId="{B2F089F1-1CCA-4BF2-ACC6-B277242B4222}">
      <dsp:nvSpPr>
        <dsp:cNvPr id="0" name=""/>
        <dsp:cNvSpPr/>
      </dsp:nvSpPr>
      <dsp:spPr>
        <a:xfrm>
          <a:off x="9122855" y="5253450"/>
          <a:ext cx="91440" cy="3180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80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BCBD6E-82F5-4E17-B56E-849892ACE8E4}">
      <dsp:nvSpPr>
        <dsp:cNvPr id="0" name=""/>
        <dsp:cNvSpPr/>
      </dsp:nvSpPr>
      <dsp:spPr>
        <a:xfrm>
          <a:off x="8572216" y="5571508"/>
          <a:ext cx="1192717" cy="795145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prstClr val="black"/>
              </a:solidFill>
              <a:latin typeface="Calibri" panose="020F0502020204030204"/>
              <a:ea typeface="+mn-ea"/>
              <a:cs typeface="Univers Next Arabic Regular"/>
            </a:rPr>
            <a:t>Improper burner management</a:t>
          </a:r>
        </a:p>
      </dsp:txBody>
      <dsp:txXfrm>
        <a:off x="8595505" y="5594797"/>
        <a:ext cx="1146139" cy="748567"/>
      </dsp:txXfrm>
    </dsp:sp>
    <dsp:sp modelId="{24641491-5FC2-458C-AB0E-F8D0284AFF79}">
      <dsp:nvSpPr>
        <dsp:cNvPr id="0" name=""/>
        <dsp:cNvSpPr/>
      </dsp:nvSpPr>
      <dsp:spPr>
        <a:xfrm>
          <a:off x="8393308" y="6366653"/>
          <a:ext cx="775266" cy="318058"/>
        </a:xfrm>
        <a:custGeom>
          <a:avLst/>
          <a:gdLst/>
          <a:ahLst/>
          <a:cxnLst/>
          <a:rect l="0" t="0" r="0" b="0"/>
          <a:pathLst>
            <a:path>
              <a:moveTo>
                <a:pt x="775266" y="0"/>
              </a:moveTo>
              <a:lnTo>
                <a:pt x="775266" y="159029"/>
              </a:lnTo>
              <a:lnTo>
                <a:pt x="0" y="159029"/>
              </a:lnTo>
              <a:lnTo>
                <a:pt x="0" y="3180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EF954A-B243-4517-9CC6-4D43B3CC7578}">
      <dsp:nvSpPr>
        <dsp:cNvPr id="0" name=""/>
        <dsp:cNvSpPr/>
      </dsp:nvSpPr>
      <dsp:spPr>
        <a:xfrm>
          <a:off x="7796949" y="6684711"/>
          <a:ext cx="1192717" cy="795145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prstClr val="black"/>
              </a:solidFill>
              <a:latin typeface="Calibri" panose="020F0502020204030204"/>
              <a:ea typeface="+mn-ea"/>
              <a:cs typeface="Univers Next Arabic Regular"/>
            </a:rPr>
            <a:t>No PM for cleaning</a:t>
          </a:r>
        </a:p>
      </dsp:txBody>
      <dsp:txXfrm>
        <a:off x="7820238" y="6708000"/>
        <a:ext cx="1146139" cy="748567"/>
      </dsp:txXfrm>
    </dsp:sp>
    <dsp:sp modelId="{C6FE0582-6F84-4C19-86C2-17E81DC4D1D5}">
      <dsp:nvSpPr>
        <dsp:cNvPr id="0" name=""/>
        <dsp:cNvSpPr/>
      </dsp:nvSpPr>
      <dsp:spPr>
        <a:xfrm>
          <a:off x="9168575" y="6366653"/>
          <a:ext cx="775266" cy="3180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029"/>
              </a:lnTo>
              <a:lnTo>
                <a:pt x="775266" y="159029"/>
              </a:lnTo>
              <a:lnTo>
                <a:pt x="775266" y="3180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9DE55F-BF38-4195-B60A-45F025990253}">
      <dsp:nvSpPr>
        <dsp:cNvPr id="0" name=""/>
        <dsp:cNvSpPr/>
      </dsp:nvSpPr>
      <dsp:spPr>
        <a:xfrm>
          <a:off x="9347483" y="6684711"/>
          <a:ext cx="1192717" cy="795145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prstClr val="black"/>
              </a:solidFill>
              <a:latin typeface="Calibri" panose="020F0502020204030204"/>
              <a:ea typeface="+mn-ea"/>
              <a:cs typeface="Univers Next Arabic Regular"/>
            </a:rPr>
            <a:t>Operational awareness</a:t>
          </a:r>
        </a:p>
      </dsp:txBody>
      <dsp:txXfrm>
        <a:off x="9370772" y="6708000"/>
        <a:ext cx="1146139" cy="748567"/>
      </dsp:txXfrm>
    </dsp:sp>
    <dsp:sp modelId="{93B23921-1EEB-4A06-900C-A9B47E85844B}">
      <dsp:nvSpPr>
        <dsp:cNvPr id="0" name=""/>
        <dsp:cNvSpPr/>
      </dsp:nvSpPr>
      <dsp:spPr>
        <a:xfrm>
          <a:off x="10604071" y="4140246"/>
          <a:ext cx="1435495" cy="3180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029"/>
              </a:lnTo>
              <a:lnTo>
                <a:pt x="1435495" y="159029"/>
              </a:lnTo>
              <a:lnTo>
                <a:pt x="1435495" y="3180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3AFE59-8A50-4307-B5DB-DFD0075ECCC5}">
      <dsp:nvSpPr>
        <dsp:cNvPr id="0" name=""/>
        <dsp:cNvSpPr/>
      </dsp:nvSpPr>
      <dsp:spPr>
        <a:xfrm>
          <a:off x="11443207" y="4458304"/>
          <a:ext cx="1192717" cy="795145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prstClr val="black"/>
              </a:solidFill>
              <a:latin typeface="Calibri" panose="020F0502020204030204"/>
              <a:ea typeface="+mn-ea"/>
              <a:cs typeface="Univers Next Arabic Regular"/>
            </a:rPr>
            <a:t>Tube choking</a:t>
          </a:r>
        </a:p>
      </dsp:txBody>
      <dsp:txXfrm>
        <a:off x="11466496" y="4481593"/>
        <a:ext cx="1146139" cy="748567"/>
      </dsp:txXfrm>
    </dsp:sp>
    <dsp:sp modelId="{02B5B11B-146C-4426-ACF3-016D153FAA07}">
      <dsp:nvSpPr>
        <dsp:cNvPr id="0" name=""/>
        <dsp:cNvSpPr/>
      </dsp:nvSpPr>
      <dsp:spPr>
        <a:xfrm>
          <a:off x="11154742" y="5253450"/>
          <a:ext cx="884823" cy="318058"/>
        </a:xfrm>
        <a:custGeom>
          <a:avLst/>
          <a:gdLst/>
          <a:ahLst/>
          <a:cxnLst/>
          <a:rect l="0" t="0" r="0" b="0"/>
          <a:pathLst>
            <a:path>
              <a:moveTo>
                <a:pt x="884823" y="0"/>
              </a:moveTo>
              <a:lnTo>
                <a:pt x="884823" y="159029"/>
              </a:lnTo>
              <a:lnTo>
                <a:pt x="0" y="159029"/>
              </a:lnTo>
              <a:lnTo>
                <a:pt x="0" y="3180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12E7AF-2883-493B-9360-E26489CE0124}">
      <dsp:nvSpPr>
        <dsp:cNvPr id="0" name=""/>
        <dsp:cNvSpPr/>
      </dsp:nvSpPr>
      <dsp:spPr>
        <a:xfrm>
          <a:off x="10122749" y="5571508"/>
          <a:ext cx="2063986" cy="795145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prstClr val="black"/>
              </a:solidFill>
              <a:latin typeface="Calibri" panose="020F0502020204030204"/>
              <a:ea typeface="+mn-ea"/>
              <a:cs typeface="Univers Next Arabic Regular"/>
            </a:rPr>
            <a:t>Impurities in recycle feed</a:t>
          </a:r>
        </a:p>
      </dsp:txBody>
      <dsp:txXfrm>
        <a:off x="10146038" y="5594797"/>
        <a:ext cx="2017408" cy="748567"/>
      </dsp:txXfrm>
    </dsp:sp>
    <dsp:sp modelId="{7F5CA1A5-6F28-4408-A314-FEE90CEE9971}">
      <dsp:nvSpPr>
        <dsp:cNvPr id="0" name=""/>
        <dsp:cNvSpPr/>
      </dsp:nvSpPr>
      <dsp:spPr>
        <a:xfrm>
          <a:off x="12039566" y="5253450"/>
          <a:ext cx="1210900" cy="3180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029"/>
              </a:lnTo>
              <a:lnTo>
                <a:pt x="1210900" y="159029"/>
              </a:lnTo>
              <a:lnTo>
                <a:pt x="1210900" y="3180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5ACA57-FEED-4AE5-8D84-BF55C198D34F}">
      <dsp:nvSpPr>
        <dsp:cNvPr id="0" name=""/>
        <dsp:cNvSpPr/>
      </dsp:nvSpPr>
      <dsp:spPr>
        <a:xfrm>
          <a:off x="12544551" y="5571508"/>
          <a:ext cx="1411832" cy="795145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prstClr val="black"/>
              </a:solidFill>
              <a:latin typeface="Calibri" panose="020F0502020204030204"/>
              <a:ea typeface="+mn-ea"/>
              <a:cs typeface="Univers Next Arabic Regular"/>
            </a:rPr>
            <a:t>PQE with hard coke</a:t>
          </a:r>
        </a:p>
      </dsp:txBody>
      <dsp:txXfrm>
        <a:off x="12567840" y="5594797"/>
        <a:ext cx="1365254" cy="748567"/>
      </dsp:txXfrm>
    </dsp:sp>
    <dsp:sp modelId="{29E63C87-EE8D-448F-A48D-259250525602}">
      <dsp:nvSpPr>
        <dsp:cNvPr id="0" name=""/>
        <dsp:cNvSpPr/>
      </dsp:nvSpPr>
      <dsp:spPr>
        <a:xfrm>
          <a:off x="13204747" y="6366653"/>
          <a:ext cx="91440" cy="3180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80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929645-0CC6-4847-8B09-6C442D611D91}">
      <dsp:nvSpPr>
        <dsp:cNvPr id="0" name=""/>
        <dsp:cNvSpPr/>
      </dsp:nvSpPr>
      <dsp:spPr>
        <a:xfrm>
          <a:off x="12477151" y="6684711"/>
          <a:ext cx="1546633" cy="795145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prstClr val="black"/>
              </a:solidFill>
              <a:latin typeface="Calibri" panose="020F0502020204030204"/>
              <a:ea typeface="+mn-ea"/>
              <a:cs typeface="Univers Next Arabic Regular"/>
            </a:rPr>
            <a:t>No PM for cleaning</a:t>
          </a:r>
        </a:p>
      </dsp:txBody>
      <dsp:txXfrm>
        <a:off x="12500440" y="6708000"/>
        <a:ext cx="1500055" cy="748567"/>
      </dsp:txXfrm>
    </dsp:sp>
    <dsp:sp modelId="{1933CE6D-26AA-4598-92B4-6E3DBAE45A16}">
      <dsp:nvSpPr>
        <dsp:cNvPr id="0" name=""/>
        <dsp:cNvSpPr/>
      </dsp:nvSpPr>
      <dsp:spPr>
        <a:xfrm>
          <a:off x="12077849" y="3027043"/>
          <a:ext cx="1512250" cy="3180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029"/>
              </a:lnTo>
              <a:lnTo>
                <a:pt x="1512250" y="159029"/>
              </a:lnTo>
              <a:lnTo>
                <a:pt x="1512250" y="3180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5B7683-F9BB-4D11-BC11-ED36072BFD4E}">
      <dsp:nvSpPr>
        <dsp:cNvPr id="0" name=""/>
        <dsp:cNvSpPr/>
      </dsp:nvSpPr>
      <dsp:spPr>
        <a:xfrm>
          <a:off x="12807551" y="3345101"/>
          <a:ext cx="1565096" cy="795145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prstClr val="black"/>
              </a:solidFill>
              <a:latin typeface="Calibri" panose="020F0502020204030204"/>
              <a:ea typeface="+mn-ea"/>
              <a:cs typeface="Univers Next Arabic Regular"/>
            </a:rPr>
            <a:t>Overweight</a:t>
          </a:r>
        </a:p>
      </dsp:txBody>
      <dsp:txXfrm>
        <a:off x="12830840" y="3368390"/>
        <a:ext cx="1518518" cy="748567"/>
      </dsp:txXfrm>
    </dsp:sp>
    <dsp:sp modelId="{A72399A4-8BCA-4110-8D97-974A27B7E0D4}">
      <dsp:nvSpPr>
        <dsp:cNvPr id="0" name=""/>
        <dsp:cNvSpPr/>
      </dsp:nvSpPr>
      <dsp:spPr>
        <a:xfrm>
          <a:off x="13544379" y="4140246"/>
          <a:ext cx="91440" cy="3180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80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BA9D8E-68A1-4472-B48D-000FE3E3475A}">
      <dsp:nvSpPr>
        <dsp:cNvPr id="0" name=""/>
        <dsp:cNvSpPr/>
      </dsp:nvSpPr>
      <dsp:spPr>
        <a:xfrm>
          <a:off x="12993741" y="4458304"/>
          <a:ext cx="1192717" cy="795145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prstClr val="black"/>
              </a:solidFill>
              <a:latin typeface="Calibri" panose="020F0502020204030204"/>
              <a:ea typeface="+mn-ea"/>
              <a:cs typeface="Univers Next Arabic Regular"/>
            </a:rPr>
            <a:t>Tube choking</a:t>
          </a:r>
        </a:p>
      </dsp:txBody>
      <dsp:txXfrm>
        <a:off x="13017030" y="4481593"/>
        <a:ext cx="1146139" cy="748567"/>
      </dsp:txXfrm>
    </dsp:sp>
    <dsp:sp modelId="{6CECE42B-79B8-42DB-8949-F7BC27760F95}">
      <dsp:nvSpPr>
        <dsp:cNvPr id="0" name=""/>
        <dsp:cNvSpPr/>
      </dsp:nvSpPr>
      <dsp:spPr>
        <a:xfrm>
          <a:off x="10050705" y="1913839"/>
          <a:ext cx="5276117" cy="3180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029"/>
              </a:lnTo>
              <a:lnTo>
                <a:pt x="5276117" y="159029"/>
              </a:lnTo>
              <a:lnTo>
                <a:pt x="5276117" y="3180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A9C1B9-B625-4D0E-BE7A-0E869C8B7A24}">
      <dsp:nvSpPr>
        <dsp:cNvPr id="0" name=""/>
        <dsp:cNvSpPr/>
      </dsp:nvSpPr>
      <dsp:spPr>
        <a:xfrm>
          <a:off x="14730463" y="2231897"/>
          <a:ext cx="1192717" cy="795145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Residual</a:t>
          </a:r>
        </a:p>
      </dsp:txBody>
      <dsp:txXfrm>
        <a:off x="14753752" y="2255186"/>
        <a:ext cx="1146139" cy="748567"/>
      </dsp:txXfrm>
    </dsp:sp>
    <dsp:sp modelId="{335FAE4D-A714-4CAF-859E-13F8B7B7DA77}">
      <dsp:nvSpPr>
        <dsp:cNvPr id="0" name=""/>
        <dsp:cNvSpPr/>
      </dsp:nvSpPr>
      <dsp:spPr>
        <a:xfrm>
          <a:off x="15281102" y="3027043"/>
          <a:ext cx="91440" cy="3180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80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F0DE1D-32B1-4182-997B-0AFCB342EFC8}">
      <dsp:nvSpPr>
        <dsp:cNvPr id="0" name=""/>
        <dsp:cNvSpPr/>
      </dsp:nvSpPr>
      <dsp:spPr>
        <a:xfrm>
          <a:off x="14730463" y="3345101"/>
          <a:ext cx="1192717" cy="795145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Welding</a:t>
          </a:r>
        </a:p>
      </dsp:txBody>
      <dsp:txXfrm>
        <a:off x="14753752" y="3368390"/>
        <a:ext cx="1146139" cy="74856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C11212-221F-42D5-A608-B0E9A3BA11F1}">
      <dsp:nvSpPr>
        <dsp:cNvPr id="0" name=""/>
        <dsp:cNvSpPr/>
      </dsp:nvSpPr>
      <dsp:spPr>
        <a:xfrm>
          <a:off x="428471" y="1932"/>
          <a:ext cx="3252601" cy="1626300"/>
        </a:xfrm>
        <a:prstGeom prst="roundRect">
          <a:avLst>
            <a:gd name="adj" fmla="val 10000"/>
          </a:avLst>
        </a:prstGeom>
        <a:solidFill>
          <a:srgbClr val="FF33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Inadequate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PG support</a:t>
          </a:r>
        </a:p>
      </dsp:txBody>
      <dsp:txXfrm>
        <a:off x="476104" y="49565"/>
        <a:ext cx="3157335" cy="1531034"/>
      </dsp:txXfrm>
    </dsp:sp>
    <dsp:sp modelId="{756DC200-5452-4685-BC74-60D696805817}">
      <dsp:nvSpPr>
        <dsp:cNvPr id="0" name=""/>
        <dsp:cNvSpPr/>
      </dsp:nvSpPr>
      <dsp:spPr>
        <a:xfrm>
          <a:off x="753731" y="1628233"/>
          <a:ext cx="325260" cy="12197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9725"/>
              </a:lnTo>
              <a:lnTo>
                <a:pt x="325260" y="12197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3605E1-8710-4DF4-BFEC-06ED2E55ADF3}">
      <dsp:nvSpPr>
        <dsp:cNvPr id="0" name=""/>
        <dsp:cNvSpPr/>
      </dsp:nvSpPr>
      <dsp:spPr>
        <a:xfrm>
          <a:off x="1078991" y="2034808"/>
          <a:ext cx="2602081" cy="16263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Stress analysis</a:t>
          </a:r>
        </a:p>
      </dsp:txBody>
      <dsp:txXfrm>
        <a:off x="1126624" y="2082441"/>
        <a:ext cx="2506815" cy="1531034"/>
      </dsp:txXfrm>
    </dsp:sp>
    <dsp:sp modelId="{E8D36EF9-C7AA-4F8F-A153-8B9B3D62B821}">
      <dsp:nvSpPr>
        <dsp:cNvPr id="0" name=""/>
        <dsp:cNvSpPr/>
      </dsp:nvSpPr>
      <dsp:spPr>
        <a:xfrm>
          <a:off x="753731" y="1628233"/>
          <a:ext cx="325260" cy="32526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52601"/>
              </a:lnTo>
              <a:lnTo>
                <a:pt x="325260" y="32526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7A361F-2E31-47C6-A775-4E464A718241}">
      <dsp:nvSpPr>
        <dsp:cNvPr id="0" name=""/>
        <dsp:cNvSpPr/>
      </dsp:nvSpPr>
      <dsp:spPr>
        <a:xfrm>
          <a:off x="1078991" y="4067684"/>
          <a:ext cx="2602081" cy="16263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Design modification</a:t>
          </a:r>
        </a:p>
      </dsp:txBody>
      <dsp:txXfrm>
        <a:off x="1126624" y="4115317"/>
        <a:ext cx="2506815" cy="1531034"/>
      </dsp:txXfrm>
    </dsp:sp>
    <dsp:sp modelId="{C42790D9-A760-496E-B181-1ADE452BF02B}">
      <dsp:nvSpPr>
        <dsp:cNvPr id="0" name=""/>
        <dsp:cNvSpPr/>
      </dsp:nvSpPr>
      <dsp:spPr>
        <a:xfrm>
          <a:off x="753731" y="1628233"/>
          <a:ext cx="325260" cy="52854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85477"/>
              </a:lnTo>
              <a:lnTo>
                <a:pt x="325260" y="52854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879896-33B4-4950-AD46-DB0941F0EAE2}">
      <dsp:nvSpPr>
        <dsp:cNvPr id="0" name=""/>
        <dsp:cNvSpPr/>
      </dsp:nvSpPr>
      <dsp:spPr>
        <a:xfrm>
          <a:off x="1078991" y="6100560"/>
          <a:ext cx="2602081" cy="1626300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Site modification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kern="1200" dirty="0"/>
            <a:t>Shift PG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kern="1200" dirty="0"/>
            <a:t>Loosen U clamps</a:t>
          </a:r>
        </a:p>
      </dsp:txBody>
      <dsp:txXfrm>
        <a:off x="1126624" y="6148193"/>
        <a:ext cx="2506815" cy="1531034"/>
      </dsp:txXfrm>
    </dsp:sp>
    <dsp:sp modelId="{EC15E65A-F9AA-4158-8AB6-6382C0793A9D}">
      <dsp:nvSpPr>
        <dsp:cNvPr id="0" name=""/>
        <dsp:cNvSpPr/>
      </dsp:nvSpPr>
      <dsp:spPr>
        <a:xfrm>
          <a:off x="4494223" y="1932"/>
          <a:ext cx="3252601" cy="1626300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  <a:latin typeface="Calibri"/>
              <a:ea typeface="+mn-ea"/>
              <a:cs typeface="+mn-cs"/>
            </a:rPr>
            <a:t>Nonfunctional tube hangers</a:t>
          </a:r>
        </a:p>
      </dsp:txBody>
      <dsp:txXfrm>
        <a:off x="4541856" y="49565"/>
        <a:ext cx="3157335" cy="1531034"/>
      </dsp:txXfrm>
    </dsp:sp>
    <dsp:sp modelId="{8F5CE1EC-32B1-49B9-A4FB-20B002EAEE4A}">
      <dsp:nvSpPr>
        <dsp:cNvPr id="0" name=""/>
        <dsp:cNvSpPr/>
      </dsp:nvSpPr>
      <dsp:spPr>
        <a:xfrm>
          <a:off x="4819483" y="1628233"/>
          <a:ext cx="325260" cy="12197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9725"/>
              </a:lnTo>
              <a:lnTo>
                <a:pt x="325260" y="12197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E38CCB-4166-424A-A968-9652A82BCE7D}">
      <dsp:nvSpPr>
        <dsp:cNvPr id="0" name=""/>
        <dsp:cNvSpPr/>
      </dsp:nvSpPr>
      <dsp:spPr>
        <a:xfrm>
          <a:off x="5144743" y="2034808"/>
          <a:ext cx="2602081" cy="16263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Stress analysis</a:t>
          </a:r>
        </a:p>
      </dsp:txBody>
      <dsp:txXfrm>
        <a:off x="5192376" y="2082441"/>
        <a:ext cx="2506815" cy="1531034"/>
      </dsp:txXfrm>
    </dsp:sp>
    <dsp:sp modelId="{2A145390-652F-47CA-B57D-72A7BB1494EC}">
      <dsp:nvSpPr>
        <dsp:cNvPr id="0" name=""/>
        <dsp:cNvSpPr/>
      </dsp:nvSpPr>
      <dsp:spPr>
        <a:xfrm>
          <a:off x="4819483" y="1628233"/>
          <a:ext cx="325260" cy="32526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52601"/>
              </a:lnTo>
              <a:lnTo>
                <a:pt x="325260" y="32526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05B1FF-FDE8-480C-92D0-25105BD7DA13}">
      <dsp:nvSpPr>
        <dsp:cNvPr id="0" name=""/>
        <dsp:cNvSpPr/>
      </dsp:nvSpPr>
      <dsp:spPr>
        <a:xfrm>
          <a:off x="5144743" y="4067684"/>
          <a:ext cx="2602081" cy="16263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Design modification</a:t>
          </a:r>
        </a:p>
      </dsp:txBody>
      <dsp:txXfrm>
        <a:off x="5192376" y="4115317"/>
        <a:ext cx="2506815" cy="1531034"/>
      </dsp:txXfrm>
    </dsp:sp>
    <dsp:sp modelId="{79742EB0-923C-4943-B5A0-54CC0F66BD85}">
      <dsp:nvSpPr>
        <dsp:cNvPr id="0" name=""/>
        <dsp:cNvSpPr/>
      </dsp:nvSpPr>
      <dsp:spPr>
        <a:xfrm>
          <a:off x="8559975" y="1932"/>
          <a:ext cx="3252601" cy="1626300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Pipe not stabilized</a:t>
          </a:r>
        </a:p>
      </dsp:txBody>
      <dsp:txXfrm>
        <a:off x="8607608" y="49565"/>
        <a:ext cx="3157335" cy="1531034"/>
      </dsp:txXfrm>
    </dsp:sp>
    <dsp:sp modelId="{EB7B7A04-E604-498B-ABB7-2E3ADC7DAF62}">
      <dsp:nvSpPr>
        <dsp:cNvPr id="0" name=""/>
        <dsp:cNvSpPr/>
      </dsp:nvSpPr>
      <dsp:spPr>
        <a:xfrm>
          <a:off x="8885235" y="1628233"/>
          <a:ext cx="325260" cy="12197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9725"/>
              </a:lnTo>
              <a:lnTo>
                <a:pt x="325260" y="12197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7B7654-1DCC-4CFC-8B88-B27D450E7913}">
      <dsp:nvSpPr>
        <dsp:cNvPr id="0" name=""/>
        <dsp:cNvSpPr/>
      </dsp:nvSpPr>
      <dsp:spPr>
        <a:xfrm>
          <a:off x="9210495" y="2034808"/>
          <a:ext cx="2602081" cy="1626300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Replace all pipes with stabilized grade</a:t>
          </a:r>
        </a:p>
      </dsp:txBody>
      <dsp:txXfrm>
        <a:off x="9258128" y="2082441"/>
        <a:ext cx="2506815" cy="1531034"/>
      </dsp:txXfrm>
    </dsp:sp>
    <dsp:sp modelId="{84B34A66-148C-4A85-AA9D-AD88B0F60EC6}">
      <dsp:nvSpPr>
        <dsp:cNvPr id="0" name=""/>
        <dsp:cNvSpPr/>
      </dsp:nvSpPr>
      <dsp:spPr>
        <a:xfrm>
          <a:off x="8885235" y="1628233"/>
          <a:ext cx="325260" cy="32526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52601"/>
              </a:lnTo>
              <a:lnTo>
                <a:pt x="325260" y="32526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E59B7F-BD61-471E-BF94-B71C92414165}">
      <dsp:nvSpPr>
        <dsp:cNvPr id="0" name=""/>
        <dsp:cNvSpPr/>
      </dsp:nvSpPr>
      <dsp:spPr>
        <a:xfrm>
          <a:off x="9210495" y="4067684"/>
          <a:ext cx="2602081" cy="1626300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New replacement with stabilize grade</a:t>
          </a:r>
        </a:p>
      </dsp:txBody>
      <dsp:txXfrm>
        <a:off x="9258128" y="4115317"/>
        <a:ext cx="2506815" cy="1531034"/>
      </dsp:txXfrm>
    </dsp:sp>
    <dsp:sp modelId="{DEEDFBE4-9802-4187-94FE-58519B33EE55}">
      <dsp:nvSpPr>
        <dsp:cNvPr id="0" name=""/>
        <dsp:cNvSpPr/>
      </dsp:nvSpPr>
      <dsp:spPr>
        <a:xfrm>
          <a:off x="8885235" y="1628233"/>
          <a:ext cx="325260" cy="52854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85477"/>
              </a:lnTo>
              <a:lnTo>
                <a:pt x="325260" y="52854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9349A2-4C19-442F-A95C-0385B22BED8F}">
      <dsp:nvSpPr>
        <dsp:cNvPr id="0" name=""/>
        <dsp:cNvSpPr/>
      </dsp:nvSpPr>
      <dsp:spPr>
        <a:xfrm>
          <a:off x="9210495" y="6100560"/>
          <a:ext cx="2602081" cy="1626300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Change spec to include stabilization treatment</a:t>
          </a:r>
        </a:p>
      </dsp:txBody>
      <dsp:txXfrm>
        <a:off x="9258128" y="6148193"/>
        <a:ext cx="2506815" cy="1531034"/>
      </dsp:txXfrm>
    </dsp:sp>
    <dsp:sp modelId="{221E277F-9313-4F33-BE13-AEF5377AFA9F}">
      <dsp:nvSpPr>
        <dsp:cNvPr id="0" name=""/>
        <dsp:cNvSpPr/>
      </dsp:nvSpPr>
      <dsp:spPr>
        <a:xfrm>
          <a:off x="12625727" y="1932"/>
          <a:ext cx="3252601" cy="1626300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Tube additional expansion</a:t>
          </a:r>
        </a:p>
      </dsp:txBody>
      <dsp:txXfrm>
        <a:off x="12673360" y="49565"/>
        <a:ext cx="3157335" cy="1531034"/>
      </dsp:txXfrm>
    </dsp:sp>
    <dsp:sp modelId="{9F9236EE-767A-4A64-B098-7ADD88FBCACD}">
      <dsp:nvSpPr>
        <dsp:cNvPr id="0" name=""/>
        <dsp:cNvSpPr/>
      </dsp:nvSpPr>
      <dsp:spPr>
        <a:xfrm>
          <a:off x="12950987" y="1628233"/>
          <a:ext cx="325260" cy="12197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9725"/>
              </a:lnTo>
              <a:lnTo>
                <a:pt x="325260" y="12197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BE5F76-879B-46A2-84E9-D1B115888469}">
      <dsp:nvSpPr>
        <dsp:cNvPr id="0" name=""/>
        <dsp:cNvSpPr/>
      </dsp:nvSpPr>
      <dsp:spPr>
        <a:xfrm>
          <a:off x="13276247" y="2034808"/>
          <a:ext cx="2602081" cy="1626300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Reduce tube choking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kern="1200" dirty="0"/>
            <a:t>Recycle feed impurity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PQE cleaning</a:t>
          </a:r>
        </a:p>
      </dsp:txBody>
      <dsp:txXfrm>
        <a:off x="13323880" y="2082441"/>
        <a:ext cx="2506815" cy="1531034"/>
      </dsp:txXfrm>
    </dsp:sp>
    <dsp:sp modelId="{C0B6D369-D28B-48C8-86B6-C5F16804B606}">
      <dsp:nvSpPr>
        <dsp:cNvPr id="0" name=""/>
        <dsp:cNvSpPr/>
      </dsp:nvSpPr>
      <dsp:spPr>
        <a:xfrm>
          <a:off x="12950987" y="1628233"/>
          <a:ext cx="325260" cy="32526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52601"/>
              </a:lnTo>
              <a:lnTo>
                <a:pt x="325260" y="32526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EE6D24-B469-4581-8FD9-B737A953373F}">
      <dsp:nvSpPr>
        <dsp:cNvPr id="0" name=""/>
        <dsp:cNvSpPr/>
      </dsp:nvSpPr>
      <dsp:spPr>
        <a:xfrm>
          <a:off x="13276247" y="4067684"/>
          <a:ext cx="2602081" cy="1626300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Burner management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kern="1200" dirty="0"/>
            <a:t>Cleaning PM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kern="1200" dirty="0"/>
            <a:t>Operation monitoring</a:t>
          </a:r>
        </a:p>
      </dsp:txBody>
      <dsp:txXfrm>
        <a:off x="13323880" y="4115317"/>
        <a:ext cx="2506815" cy="153103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45B9BC-BD0E-4340-9D9F-088DC64AD64D}">
      <dsp:nvSpPr>
        <dsp:cNvPr id="0" name=""/>
        <dsp:cNvSpPr/>
      </dsp:nvSpPr>
      <dsp:spPr>
        <a:xfrm>
          <a:off x="0" y="3566"/>
          <a:ext cx="6402642" cy="8985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Benefits</a:t>
          </a:r>
        </a:p>
      </dsp:txBody>
      <dsp:txXfrm>
        <a:off x="43864" y="47430"/>
        <a:ext cx="6314914" cy="810832"/>
      </dsp:txXfrm>
    </dsp:sp>
    <dsp:sp modelId="{DA978DF6-5E8B-4679-9EC7-AF19B8663AAC}">
      <dsp:nvSpPr>
        <dsp:cNvPr id="0" name=""/>
        <dsp:cNvSpPr/>
      </dsp:nvSpPr>
      <dsp:spPr>
        <a:xfrm>
          <a:off x="0" y="902126"/>
          <a:ext cx="6402642" cy="794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84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2000" kern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rPr>
            <a:t>Overhung stress elimination</a:t>
          </a:r>
          <a:endParaRPr lang="en-US" sz="2000" b="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2000" kern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rPr>
            <a:t>Will eliminate the failure probability</a:t>
          </a:r>
          <a:endParaRPr lang="en-US" sz="2000" b="0" kern="1200" dirty="0"/>
        </a:p>
      </dsp:txBody>
      <dsp:txXfrm>
        <a:off x="0" y="902126"/>
        <a:ext cx="6402642" cy="794880"/>
      </dsp:txXfrm>
    </dsp:sp>
    <dsp:sp modelId="{6C24B6C1-0DB9-4298-B7B0-41775276D3CF}">
      <dsp:nvSpPr>
        <dsp:cNvPr id="0" name=""/>
        <dsp:cNvSpPr/>
      </dsp:nvSpPr>
      <dsp:spPr>
        <a:xfrm>
          <a:off x="0" y="1697007"/>
          <a:ext cx="6402642" cy="8985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Shortcoming</a:t>
          </a:r>
        </a:p>
      </dsp:txBody>
      <dsp:txXfrm>
        <a:off x="43864" y="1740871"/>
        <a:ext cx="6314914" cy="810832"/>
      </dsp:txXfrm>
    </dsp:sp>
    <dsp:sp modelId="{5D6030EA-7182-4526-BFF3-5AC6F9E280D1}">
      <dsp:nvSpPr>
        <dsp:cNvPr id="0" name=""/>
        <dsp:cNvSpPr/>
      </dsp:nvSpPr>
      <dsp:spPr>
        <a:xfrm>
          <a:off x="0" y="2595566"/>
          <a:ext cx="6402642" cy="1018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84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2000" kern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+mn-cs"/>
            </a:rPr>
            <a:t>No accessibility for monitoring &amp; replacement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2000" kern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+mn-cs"/>
            </a:rPr>
            <a:t>New grating will be required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2000" kern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+mn-cs"/>
            </a:rPr>
            <a:t>Operator exposed to high temperature area</a:t>
          </a:r>
        </a:p>
      </dsp:txBody>
      <dsp:txXfrm>
        <a:off x="0" y="2595566"/>
        <a:ext cx="6402642" cy="1018440"/>
      </dsp:txXfrm>
    </dsp:sp>
    <dsp:sp modelId="{D3DB6921-163B-41BC-8AD3-E4A4D94BC13D}">
      <dsp:nvSpPr>
        <dsp:cNvPr id="0" name=""/>
        <dsp:cNvSpPr/>
      </dsp:nvSpPr>
      <dsp:spPr>
        <a:xfrm>
          <a:off x="0" y="3614007"/>
          <a:ext cx="6402642" cy="8985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0" algn="ctr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2000" b="0" kern="1200" dirty="0"/>
            <a:t>Conclusion</a:t>
          </a:r>
        </a:p>
      </dsp:txBody>
      <dsp:txXfrm>
        <a:off x="43864" y="3657871"/>
        <a:ext cx="6314914" cy="810832"/>
      </dsp:txXfrm>
    </dsp:sp>
    <dsp:sp modelId="{441DDC86-EBCB-4764-B87F-07A4B52524DE}">
      <dsp:nvSpPr>
        <dsp:cNvPr id="0" name=""/>
        <dsp:cNvSpPr/>
      </dsp:nvSpPr>
      <dsp:spPr>
        <a:xfrm>
          <a:off x="0" y="4512567"/>
          <a:ext cx="6402642" cy="794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84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2000" kern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+mn-cs"/>
            </a:rPr>
            <a:t>Not feasible </a:t>
          </a:r>
        </a:p>
      </dsp:txBody>
      <dsp:txXfrm>
        <a:off x="0" y="4512567"/>
        <a:ext cx="6402642" cy="79488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45B9BC-BD0E-4340-9D9F-088DC64AD64D}">
      <dsp:nvSpPr>
        <dsp:cNvPr id="0" name=""/>
        <dsp:cNvSpPr/>
      </dsp:nvSpPr>
      <dsp:spPr>
        <a:xfrm>
          <a:off x="0" y="47826"/>
          <a:ext cx="6402642" cy="110448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Benefits</a:t>
          </a:r>
        </a:p>
      </dsp:txBody>
      <dsp:txXfrm>
        <a:off x="53916" y="101742"/>
        <a:ext cx="6294810" cy="996648"/>
      </dsp:txXfrm>
    </dsp:sp>
    <dsp:sp modelId="{DA978DF6-5E8B-4679-9EC7-AF19B8663AAC}">
      <dsp:nvSpPr>
        <dsp:cNvPr id="0" name=""/>
        <dsp:cNvSpPr/>
      </dsp:nvSpPr>
      <dsp:spPr>
        <a:xfrm>
          <a:off x="0" y="1152306"/>
          <a:ext cx="6402642" cy="1650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84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2000" kern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+mn-cs"/>
            </a:rPr>
            <a:t>Overhung stress reduction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2000" kern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+mn-cs"/>
            </a:rPr>
            <a:t>Will reduce the failure probability</a:t>
          </a:r>
        </a:p>
      </dsp:txBody>
      <dsp:txXfrm>
        <a:off x="0" y="1152306"/>
        <a:ext cx="6402642" cy="1650494"/>
      </dsp:txXfrm>
    </dsp:sp>
    <dsp:sp modelId="{6C24B6C1-0DB9-4298-B7B0-41775276D3CF}">
      <dsp:nvSpPr>
        <dsp:cNvPr id="0" name=""/>
        <dsp:cNvSpPr/>
      </dsp:nvSpPr>
      <dsp:spPr>
        <a:xfrm>
          <a:off x="0" y="2802801"/>
          <a:ext cx="6402642" cy="92037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Shortcoming</a:t>
          </a:r>
        </a:p>
      </dsp:txBody>
      <dsp:txXfrm>
        <a:off x="44929" y="2847730"/>
        <a:ext cx="6312784" cy="830516"/>
      </dsp:txXfrm>
    </dsp:sp>
    <dsp:sp modelId="{5D6030EA-7182-4526-BFF3-5AC6F9E280D1}">
      <dsp:nvSpPr>
        <dsp:cNvPr id="0" name=""/>
        <dsp:cNvSpPr/>
      </dsp:nvSpPr>
      <dsp:spPr>
        <a:xfrm>
          <a:off x="0" y="3723175"/>
          <a:ext cx="6402642" cy="14626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84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2000" kern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rPr>
            <a:t>Requires replacement of inlet pipes</a:t>
          </a:r>
          <a:endParaRPr lang="en-US" sz="2000" kern="1200" dirty="0">
            <a:solidFill>
              <a:srgbClr val="000000"/>
            </a:solidFill>
            <a:latin typeface="Calibri" panose="020F0502020204030204" pitchFamily="34" charset="0"/>
            <a:ea typeface="Calibri" panose="020F0502020204030204" pitchFamily="34" charset="0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2000" kern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+mn-cs"/>
            </a:rPr>
            <a:t>Accessibility for replacement is a concern</a:t>
          </a:r>
        </a:p>
      </dsp:txBody>
      <dsp:txXfrm>
        <a:off x="0" y="3723175"/>
        <a:ext cx="6402642" cy="1462677"/>
      </dsp:txXfrm>
    </dsp:sp>
    <dsp:sp modelId="{D3DB6921-163B-41BC-8AD3-E4A4D94BC13D}">
      <dsp:nvSpPr>
        <dsp:cNvPr id="0" name=""/>
        <dsp:cNvSpPr/>
      </dsp:nvSpPr>
      <dsp:spPr>
        <a:xfrm>
          <a:off x="0" y="5185853"/>
          <a:ext cx="6402642" cy="110448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0" algn="ctr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2000" b="0" kern="1200" dirty="0"/>
            <a:t>Conclusion</a:t>
          </a:r>
        </a:p>
      </dsp:txBody>
      <dsp:txXfrm>
        <a:off x="53916" y="5239769"/>
        <a:ext cx="6294810" cy="996648"/>
      </dsp:txXfrm>
    </dsp:sp>
    <dsp:sp modelId="{441DDC86-EBCB-4764-B87F-07A4B52524DE}">
      <dsp:nvSpPr>
        <dsp:cNvPr id="0" name=""/>
        <dsp:cNvSpPr/>
      </dsp:nvSpPr>
      <dsp:spPr>
        <a:xfrm>
          <a:off x="0" y="6290333"/>
          <a:ext cx="6402642" cy="977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84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2000" kern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+mn-cs"/>
            </a:rPr>
            <a:t>Not feasible </a:t>
          </a:r>
        </a:p>
      </dsp:txBody>
      <dsp:txXfrm>
        <a:off x="0" y="6290333"/>
        <a:ext cx="6402642" cy="97704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45B9BC-BD0E-4340-9D9F-088DC64AD64D}">
      <dsp:nvSpPr>
        <dsp:cNvPr id="0" name=""/>
        <dsp:cNvSpPr/>
      </dsp:nvSpPr>
      <dsp:spPr>
        <a:xfrm>
          <a:off x="0" y="28406"/>
          <a:ext cx="6402642" cy="8985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Benefits</a:t>
          </a:r>
        </a:p>
      </dsp:txBody>
      <dsp:txXfrm>
        <a:off x="43864" y="72270"/>
        <a:ext cx="6314914" cy="810832"/>
      </dsp:txXfrm>
    </dsp:sp>
    <dsp:sp modelId="{DA978DF6-5E8B-4679-9EC7-AF19B8663AAC}">
      <dsp:nvSpPr>
        <dsp:cNvPr id="0" name=""/>
        <dsp:cNvSpPr/>
      </dsp:nvSpPr>
      <dsp:spPr>
        <a:xfrm>
          <a:off x="0" y="926966"/>
          <a:ext cx="6402642" cy="968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84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2000" kern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+mn-cs"/>
            </a:rPr>
            <a:t>Free movement will minimize the stresses on the socket weld joint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2000" kern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+mn-cs"/>
            </a:rPr>
            <a:t>Immediate solution without major modifications</a:t>
          </a:r>
        </a:p>
      </dsp:txBody>
      <dsp:txXfrm>
        <a:off x="0" y="926966"/>
        <a:ext cx="6402642" cy="968760"/>
      </dsp:txXfrm>
    </dsp:sp>
    <dsp:sp modelId="{6C24B6C1-0DB9-4298-B7B0-41775276D3CF}">
      <dsp:nvSpPr>
        <dsp:cNvPr id="0" name=""/>
        <dsp:cNvSpPr/>
      </dsp:nvSpPr>
      <dsp:spPr>
        <a:xfrm>
          <a:off x="0" y="1895726"/>
          <a:ext cx="6402642" cy="8985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Shortcoming</a:t>
          </a:r>
        </a:p>
      </dsp:txBody>
      <dsp:txXfrm>
        <a:off x="43864" y="1939590"/>
        <a:ext cx="6314914" cy="810832"/>
      </dsp:txXfrm>
    </dsp:sp>
    <dsp:sp modelId="{5D6030EA-7182-4526-BFF3-5AC6F9E280D1}">
      <dsp:nvSpPr>
        <dsp:cNvPr id="0" name=""/>
        <dsp:cNvSpPr/>
      </dsp:nvSpPr>
      <dsp:spPr>
        <a:xfrm>
          <a:off x="0" y="2794287"/>
          <a:ext cx="6402642" cy="794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84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2000" kern="1200" dirty="0">
              <a:solidFill>
                <a:srgbClr val="000000"/>
              </a:solidFill>
              <a:latin typeface="Calibri" panose="020F0502020204030204" pitchFamily="34" charset="0"/>
            </a:rPr>
            <a:t>Weld joint stress on the socket joint still exist but will be reduced</a:t>
          </a:r>
          <a:endParaRPr lang="en-US" sz="2000" kern="1200" dirty="0">
            <a:solidFill>
              <a:srgbClr val="000000"/>
            </a:solidFill>
            <a:latin typeface="Calibri" panose="020F0502020204030204" pitchFamily="34" charset="0"/>
            <a:ea typeface="Calibri" panose="020F0502020204030204" pitchFamily="34" charset="0"/>
            <a:cs typeface="+mn-cs"/>
          </a:endParaRPr>
        </a:p>
      </dsp:txBody>
      <dsp:txXfrm>
        <a:off x="0" y="2794287"/>
        <a:ext cx="6402642" cy="794880"/>
      </dsp:txXfrm>
    </dsp:sp>
    <dsp:sp modelId="{D3DB6921-163B-41BC-8AD3-E4A4D94BC13D}">
      <dsp:nvSpPr>
        <dsp:cNvPr id="0" name=""/>
        <dsp:cNvSpPr/>
      </dsp:nvSpPr>
      <dsp:spPr>
        <a:xfrm>
          <a:off x="0" y="3589167"/>
          <a:ext cx="6402642" cy="8985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0" algn="ctr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-US" sz="2000" b="0" kern="1200" dirty="0"/>
            <a:t>Conclusion</a:t>
          </a:r>
        </a:p>
      </dsp:txBody>
      <dsp:txXfrm>
        <a:off x="43864" y="3633031"/>
        <a:ext cx="6314914" cy="810832"/>
      </dsp:txXfrm>
    </dsp:sp>
    <dsp:sp modelId="{441DDC86-EBCB-4764-B87F-07A4B52524DE}">
      <dsp:nvSpPr>
        <dsp:cNvPr id="0" name=""/>
        <dsp:cNvSpPr/>
      </dsp:nvSpPr>
      <dsp:spPr>
        <a:xfrm>
          <a:off x="0" y="4487727"/>
          <a:ext cx="6402642" cy="794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84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2000" b="1" kern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+mn-cs"/>
            </a:rPr>
            <a:t>Selected option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en-US" sz="2000" kern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+mn-cs"/>
            </a:rPr>
            <a:t>Verified with Spring Support consultant </a:t>
          </a:r>
        </a:p>
      </dsp:txBody>
      <dsp:txXfrm>
        <a:off x="0" y="4487727"/>
        <a:ext cx="6402642" cy="7948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973EE7-F80C-431B-B11B-7795B13AAF5C}">
      <dsp:nvSpPr>
        <dsp:cNvPr id="0" name=""/>
        <dsp:cNvSpPr/>
      </dsp:nvSpPr>
      <dsp:spPr>
        <a:xfrm>
          <a:off x="266658" y="1162523"/>
          <a:ext cx="4753389" cy="432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Radiant &amp; HTC 2 coils</a:t>
          </a:r>
        </a:p>
      </dsp:txBody>
      <dsp:txXfrm>
        <a:off x="266658" y="1162523"/>
        <a:ext cx="4753389" cy="432126"/>
      </dsp:txXfrm>
    </dsp:sp>
    <dsp:sp modelId="{B484AB9A-E5C4-4314-A2D1-BC4B024B0F9E}">
      <dsp:nvSpPr>
        <dsp:cNvPr id="0" name=""/>
        <dsp:cNvSpPr/>
      </dsp:nvSpPr>
      <dsp:spPr>
        <a:xfrm>
          <a:off x="266658" y="1594649"/>
          <a:ext cx="633785" cy="10563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E8545F7-45BA-4580-8902-750EFA207A39}">
      <dsp:nvSpPr>
        <dsp:cNvPr id="0" name=""/>
        <dsp:cNvSpPr/>
      </dsp:nvSpPr>
      <dsp:spPr>
        <a:xfrm>
          <a:off x="937414" y="1594649"/>
          <a:ext cx="633785" cy="10563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A4D947-F481-425B-BB21-165F0EF740EB}">
      <dsp:nvSpPr>
        <dsp:cNvPr id="0" name=""/>
        <dsp:cNvSpPr/>
      </dsp:nvSpPr>
      <dsp:spPr>
        <a:xfrm>
          <a:off x="1608170" y="1594649"/>
          <a:ext cx="633785" cy="10563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E07A1C-690C-489E-B081-FFB339413C1B}">
      <dsp:nvSpPr>
        <dsp:cNvPr id="0" name=""/>
        <dsp:cNvSpPr/>
      </dsp:nvSpPr>
      <dsp:spPr>
        <a:xfrm>
          <a:off x="2278926" y="1594649"/>
          <a:ext cx="633785" cy="10563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4698F2-2C85-434D-A977-29C8B0D648BE}">
      <dsp:nvSpPr>
        <dsp:cNvPr id="0" name=""/>
        <dsp:cNvSpPr/>
      </dsp:nvSpPr>
      <dsp:spPr>
        <a:xfrm>
          <a:off x="2949683" y="1594649"/>
          <a:ext cx="633785" cy="10563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D94DC9C-34BE-4DC6-83F3-B6EC248501A9}">
      <dsp:nvSpPr>
        <dsp:cNvPr id="0" name=""/>
        <dsp:cNvSpPr/>
      </dsp:nvSpPr>
      <dsp:spPr>
        <a:xfrm>
          <a:off x="3620439" y="1594649"/>
          <a:ext cx="633785" cy="10563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9DE328-861A-4D3D-BC4D-08123A812E65}">
      <dsp:nvSpPr>
        <dsp:cNvPr id="0" name=""/>
        <dsp:cNvSpPr/>
      </dsp:nvSpPr>
      <dsp:spPr>
        <a:xfrm>
          <a:off x="4291195" y="1594649"/>
          <a:ext cx="633785" cy="105630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8A3EA9-B7E9-443D-A515-C0D5FFFE21B2}">
      <dsp:nvSpPr>
        <dsp:cNvPr id="0" name=""/>
        <dsp:cNvSpPr/>
      </dsp:nvSpPr>
      <dsp:spPr>
        <a:xfrm>
          <a:off x="266658" y="1809161"/>
          <a:ext cx="4753389" cy="432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Radiant &amp; Convection coils</a:t>
          </a:r>
        </a:p>
      </dsp:txBody>
      <dsp:txXfrm>
        <a:off x="266658" y="1809161"/>
        <a:ext cx="4753389" cy="432126"/>
      </dsp:txXfrm>
    </dsp:sp>
    <dsp:sp modelId="{8BCA7B57-F226-4F64-A81B-101004DFBD77}">
      <dsp:nvSpPr>
        <dsp:cNvPr id="0" name=""/>
        <dsp:cNvSpPr/>
      </dsp:nvSpPr>
      <dsp:spPr>
        <a:xfrm>
          <a:off x="266658" y="2241287"/>
          <a:ext cx="633785" cy="105630"/>
        </a:xfrm>
        <a:prstGeom prst="parallelogram">
          <a:avLst>
            <a:gd name="adj" fmla="val 140840"/>
          </a:avLst>
        </a:prstGeom>
        <a:solidFill>
          <a:srgbClr val="FFC000"/>
        </a:solidFill>
        <a:ln w="9525" cap="flat" cmpd="sng" algn="ctr">
          <a:solidFill>
            <a:srgbClr val="FFC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C0C1CF1-6415-4F07-B151-C11561D9212F}">
      <dsp:nvSpPr>
        <dsp:cNvPr id="0" name=""/>
        <dsp:cNvSpPr/>
      </dsp:nvSpPr>
      <dsp:spPr>
        <a:xfrm>
          <a:off x="937414" y="2241287"/>
          <a:ext cx="633785" cy="105630"/>
        </a:xfrm>
        <a:prstGeom prst="parallelogram">
          <a:avLst>
            <a:gd name="adj" fmla="val 140840"/>
          </a:avLst>
        </a:prstGeom>
        <a:solidFill>
          <a:srgbClr val="FFC000"/>
        </a:solidFill>
        <a:ln w="9525" cap="flat" cmpd="sng" algn="ctr">
          <a:solidFill>
            <a:srgbClr val="FFC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3DC50B-22C7-4473-A0CB-D31B9511DB81}">
      <dsp:nvSpPr>
        <dsp:cNvPr id="0" name=""/>
        <dsp:cNvSpPr/>
      </dsp:nvSpPr>
      <dsp:spPr>
        <a:xfrm>
          <a:off x="1608170" y="2241287"/>
          <a:ext cx="633785" cy="105630"/>
        </a:xfrm>
        <a:prstGeom prst="parallelogram">
          <a:avLst>
            <a:gd name="adj" fmla="val 140840"/>
          </a:avLst>
        </a:prstGeom>
        <a:solidFill>
          <a:srgbClr val="FFC000"/>
        </a:solidFill>
        <a:ln w="9525" cap="flat" cmpd="sng" algn="ctr">
          <a:solidFill>
            <a:srgbClr val="FFC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396438-2534-4559-B003-CCDB6CBE9E3A}">
      <dsp:nvSpPr>
        <dsp:cNvPr id="0" name=""/>
        <dsp:cNvSpPr/>
      </dsp:nvSpPr>
      <dsp:spPr>
        <a:xfrm>
          <a:off x="2278926" y="2241287"/>
          <a:ext cx="633785" cy="105630"/>
        </a:xfrm>
        <a:prstGeom prst="parallelogram">
          <a:avLst>
            <a:gd name="adj" fmla="val 140840"/>
          </a:avLst>
        </a:prstGeom>
        <a:solidFill>
          <a:srgbClr val="FFC000"/>
        </a:solidFill>
        <a:ln w="9525" cap="flat" cmpd="sng" algn="ctr">
          <a:solidFill>
            <a:srgbClr val="FFC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7488C5-FB08-4AC0-80D0-DC67BBDCA945}">
      <dsp:nvSpPr>
        <dsp:cNvPr id="0" name=""/>
        <dsp:cNvSpPr/>
      </dsp:nvSpPr>
      <dsp:spPr>
        <a:xfrm>
          <a:off x="2949683" y="2241287"/>
          <a:ext cx="633785" cy="105630"/>
        </a:xfrm>
        <a:prstGeom prst="parallelogram">
          <a:avLst>
            <a:gd name="adj" fmla="val 140840"/>
          </a:avLst>
        </a:prstGeom>
        <a:solidFill>
          <a:srgbClr val="FFC000"/>
        </a:solidFill>
        <a:ln w="9525" cap="flat" cmpd="sng" algn="ctr">
          <a:solidFill>
            <a:srgbClr val="FFC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32A9CB-9C77-427F-98B3-B95D53C162FA}">
      <dsp:nvSpPr>
        <dsp:cNvPr id="0" name=""/>
        <dsp:cNvSpPr/>
      </dsp:nvSpPr>
      <dsp:spPr>
        <a:xfrm>
          <a:off x="3620439" y="2241287"/>
          <a:ext cx="633785" cy="105630"/>
        </a:xfrm>
        <a:prstGeom prst="parallelogram">
          <a:avLst>
            <a:gd name="adj" fmla="val 140840"/>
          </a:avLst>
        </a:prstGeom>
        <a:solidFill>
          <a:srgbClr val="FFC000"/>
        </a:solidFill>
        <a:ln w="9525" cap="flat" cmpd="sng" algn="ctr">
          <a:solidFill>
            <a:srgbClr val="FFC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ADD69C-F473-49EF-BA73-E9FFE0585A4F}">
      <dsp:nvSpPr>
        <dsp:cNvPr id="0" name=""/>
        <dsp:cNvSpPr/>
      </dsp:nvSpPr>
      <dsp:spPr>
        <a:xfrm>
          <a:off x="4291195" y="2241287"/>
          <a:ext cx="633785" cy="105630"/>
        </a:xfrm>
        <a:prstGeom prst="parallelogram">
          <a:avLst>
            <a:gd name="adj" fmla="val 140840"/>
          </a:avLst>
        </a:prstGeom>
        <a:solidFill>
          <a:srgbClr val="FFC000"/>
        </a:solidFill>
        <a:ln w="9525" cap="flat" cmpd="sng" algn="ctr">
          <a:solidFill>
            <a:srgbClr val="FFC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0DCB81-27E9-4981-8F59-5A8876E3FE92}">
      <dsp:nvSpPr>
        <dsp:cNvPr id="0" name=""/>
        <dsp:cNvSpPr/>
      </dsp:nvSpPr>
      <dsp:spPr>
        <a:xfrm>
          <a:off x="266658" y="2455799"/>
          <a:ext cx="4753389" cy="432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Associated piping </a:t>
          </a:r>
        </a:p>
      </dsp:txBody>
      <dsp:txXfrm>
        <a:off x="266658" y="2455799"/>
        <a:ext cx="4753389" cy="432126"/>
      </dsp:txXfrm>
    </dsp:sp>
    <dsp:sp modelId="{A9CD9324-F449-4966-A5DD-166F4BCCEA40}">
      <dsp:nvSpPr>
        <dsp:cNvPr id="0" name=""/>
        <dsp:cNvSpPr/>
      </dsp:nvSpPr>
      <dsp:spPr>
        <a:xfrm>
          <a:off x="266658" y="2887925"/>
          <a:ext cx="633785" cy="105630"/>
        </a:xfrm>
        <a:prstGeom prst="parallelogram">
          <a:avLst>
            <a:gd name="adj" fmla="val 140840"/>
          </a:avLst>
        </a:prstGeom>
        <a:solidFill>
          <a:schemeClr val="accent5">
            <a:lumMod val="75000"/>
          </a:schemeClr>
        </a:solidFill>
        <a:ln w="9525" cap="flat" cmpd="sng" algn="ctr">
          <a:solidFill>
            <a:schemeClr val="accent5">
              <a:lumMod val="7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F4C4ED1-1498-462D-B056-33E75541F972}">
      <dsp:nvSpPr>
        <dsp:cNvPr id="0" name=""/>
        <dsp:cNvSpPr/>
      </dsp:nvSpPr>
      <dsp:spPr>
        <a:xfrm>
          <a:off x="937414" y="2887925"/>
          <a:ext cx="633785" cy="105630"/>
        </a:xfrm>
        <a:prstGeom prst="parallelogram">
          <a:avLst>
            <a:gd name="adj" fmla="val 140840"/>
          </a:avLst>
        </a:prstGeom>
        <a:solidFill>
          <a:schemeClr val="accent5">
            <a:lumMod val="75000"/>
          </a:schemeClr>
        </a:solidFill>
        <a:ln w="9525" cap="flat" cmpd="sng" algn="ctr">
          <a:solidFill>
            <a:schemeClr val="accent5">
              <a:lumMod val="7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8D528F-49DF-4B5B-82C7-0C257B2AD5A8}">
      <dsp:nvSpPr>
        <dsp:cNvPr id="0" name=""/>
        <dsp:cNvSpPr/>
      </dsp:nvSpPr>
      <dsp:spPr>
        <a:xfrm>
          <a:off x="1608170" y="2887925"/>
          <a:ext cx="633785" cy="105630"/>
        </a:xfrm>
        <a:prstGeom prst="parallelogram">
          <a:avLst>
            <a:gd name="adj" fmla="val 140840"/>
          </a:avLst>
        </a:prstGeom>
        <a:solidFill>
          <a:schemeClr val="accent5">
            <a:lumMod val="75000"/>
          </a:schemeClr>
        </a:solidFill>
        <a:ln w="9525" cap="flat" cmpd="sng" algn="ctr">
          <a:solidFill>
            <a:schemeClr val="accent5">
              <a:lumMod val="7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808475-CE7E-493D-BB5D-249068DB51CF}">
      <dsp:nvSpPr>
        <dsp:cNvPr id="0" name=""/>
        <dsp:cNvSpPr/>
      </dsp:nvSpPr>
      <dsp:spPr>
        <a:xfrm>
          <a:off x="2278926" y="2887925"/>
          <a:ext cx="633785" cy="105630"/>
        </a:xfrm>
        <a:prstGeom prst="parallelogram">
          <a:avLst>
            <a:gd name="adj" fmla="val 140840"/>
          </a:avLst>
        </a:prstGeom>
        <a:solidFill>
          <a:schemeClr val="accent5">
            <a:lumMod val="75000"/>
          </a:schemeClr>
        </a:solidFill>
        <a:ln w="9525" cap="flat" cmpd="sng" algn="ctr">
          <a:solidFill>
            <a:schemeClr val="accent5">
              <a:lumMod val="7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7AD304-3294-46D8-AC4C-6E6CA90DDF33}">
      <dsp:nvSpPr>
        <dsp:cNvPr id="0" name=""/>
        <dsp:cNvSpPr/>
      </dsp:nvSpPr>
      <dsp:spPr>
        <a:xfrm>
          <a:off x="2949683" y="2887925"/>
          <a:ext cx="633785" cy="105630"/>
        </a:xfrm>
        <a:prstGeom prst="parallelogram">
          <a:avLst>
            <a:gd name="adj" fmla="val 140840"/>
          </a:avLst>
        </a:prstGeom>
        <a:solidFill>
          <a:schemeClr val="accent5">
            <a:lumMod val="75000"/>
          </a:schemeClr>
        </a:solidFill>
        <a:ln w="9525" cap="flat" cmpd="sng" algn="ctr">
          <a:solidFill>
            <a:schemeClr val="accent5">
              <a:lumMod val="7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707D69-D764-4984-99A4-83E47F5EAAFF}">
      <dsp:nvSpPr>
        <dsp:cNvPr id="0" name=""/>
        <dsp:cNvSpPr/>
      </dsp:nvSpPr>
      <dsp:spPr>
        <a:xfrm>
          <a:off x="3620439" y="2887925"/>
          <a:ext cx="633785" cy="105630"/>
        </a:xfrm>
        <a:prstGeom prst="parallelogram">
          <a:avLst>
            <a:gd name="adj" fmla="val 140840"/>
          </a:avLst>
        </a:prstGeom>
        <a:solidFill>
          <a:schemeClr val="accent5">
            <a:lumMod val="75000"/>
          </a:schemeClr>
        </a:solidFill>
        <a:ln w="9525" cap="flat" cmpd="sng" algn="ctr">
          <a:solidFill>
            <a:schemeClr val="accent5">
              <a:lumMod val="7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35ADBF-0211-4F27-B80A-60135DBBC391}">
      <dsp:nvSpPr>
        <dsp:cNvPr id="0" name=""/>
        <dsp:cNvSpPr/>
      </dsp:nvSpPr>
      <dsp:spPr>
        <a:xfrm>
          <a:off x="4291195" y="2887925"/>
          <a:ext cx="633785" cy="105630"/>
        </a:xfrm>
        <a:prstGeom prst="parallelogram">
          <a:avLst>
            <a:gd name="adj" fmla="val 140840"/>
          </a:avLst>
        </a:prstGeom>
        <a:solidFill>
          <a:schemeClr val="accent5">
            <a:lumMod val="75000"/>
          </a:schemeClr>
        </a:solidFill>
        <a:ln w="9525" cap="flat" cmpd="sng" algn="ctr">
          <a:solidFill>
            <a:schemeClr val="accent5">
              <a:lumMod val="7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31756A-B8E3-48E2-9A1C-2F1EA78E034B}">
      <dsp:nvSpPr>
        <dsp:cNvPr id="0" name=""/>
        <dsp:cNvSpPr/>
      </dsp:nvSpPr>
      <dsp:spPr>
        <a:xfrm>
          <a:off x="266658" y="3102437"/>
          <a:ext cx="4753389" cy="432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Radiant &amp; Convection</a:t>
          </a:r>
        </a:p>
      </dsp:txBody>
      <dsp:txXfrm>
        <a:off x="266658" y="3102437"/>
        <a:ext cx="4753389" cy="432126"/>
      </dsp:txXfrm>
    </dsp:sp>
    <dsp:sp modelId="{CA091408-8C12-49D3-93DC-13700018AC14}">
      <dsp:nvSpPr>
        <dsp:cNvPr id="0" name=""/>
        <dsp:cNvSpPr/>
      </dsp:nvSpPr>
      <dsp:spPr>
        <a:xfrm>
          <a:off x="266658" y="3534563"/>
          <a:ext cx="633785" cy="105630"/>
        </a:xfrm>
        <a:prstGeom prst="parallelogram">
          <a:avLst>
            <a:gd name="adj" fmla="val 140840"/>
          </a:avLst>
        </a:prstGeom>
        <a:solidFill>
          <a:srgbClr val="7030A0"/>
        </a:solidFill>
        <a:ln w="9525" cap="flat" cmpd="sng" algn="ctr">
          <a:solidFill>
            <a:srgbClr val="7030A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A62BD3-B4DA-4905-91F8-5BA334A70D13}">
      <dsp:nvSpPr>
        <dsp:cNvPr id="0" name=""/>
        <dsp:cNvSpPr/>
      </dsp:nvSpPr>
      <dsp:spPr>
        <a:xfrm>
          <a:off x="937414" y="3534563"/>
          <a:ext cx="633785" cy="105630"/>
        </a:xfrm>
        <a:prstGeom prst="parallelogram">
          <a:avLst>
            <a:gd name="adj" fmla="val 140840"/>
          </a:avLst>
        </a:prstGeom>
        <a:solidFill>
          <a:srgbClr val="7030A0"/>
        </a:solidFill>
        <a:ln w="9525" cap="flat" cmpd="sng" algn="ctr">
          <a:solidFill>
            <a:srgbClr val="7030A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EC0245-7577-4E2F-BED2-BBAA1A6FB2E9}">
      <dsp:nvSpPr>
        <dsp:cNvPr id="0" name=""/>
        <dsp:cNvSpPr/>
      </dsp:nvSpPr>
      <dsp:spPr>
        <a:xfrm>
          <a:off x="1608170" y="3534563"/>
          <a:ext cx="633785" cy="105630"/>
        </a:xfrm>
        <a:prstGeom prst="parallelogram">
          <a:avLst>
            <a:gd name="adj" fmla="val 140840"/>
          </a:avLst>
        </a:prstGeom>
        <a:solidFill>
          <a:srgbClr val="7030A0"/>
        </a:solidFill>
        <a:ln w="9525" cap="flat" cmpd="sng" algn="ctr">
          <a:solidFill>
            <a:srgbClr val="7030A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1B7775-5549-4ADC-9AF6-3EF466A6C991}">
      <dsp:nvSpPr>
        <dsp:cNvPr id="0" name=""/>
        <dsp:cNvSpPr/>
      </dsp:nvSpPr>
      <dsp:spPr>
        <a:xfrm>
          <a:off x="2278926" y="3534563"/>
          <a:ext cx="633785" cy="105630"/>
        </a:xfrm>
        <a:prstGeom prst="parallelogram">
          <a:avLst>
            <a:gd name="adj" fmla="val 140840"/>
          </a:avLst>
        </a:prstGeom>
        <a:solidFill>
          <a:srgbClr val="7030A0"/>
        </a:solidFill>
        <a:ln w="9525" cap="flat" cmpd="sng" algn="ctr">
          <a:solidFill>
            <a:srgbClr val="7030A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646A62-FBB8-4365-B5D1-07194F3E151C}">
      <dsp:nvSpPr>
        <dsp:cNvPr id="0" name=""/>
        <dsp:cNvSpPr/>
      </dsp:nvSpPr>
      <dsp:spPr>
        <a:xfrm>
          <a:off x="2949683" y="3534563"/>
          <a:ext cx="633785" cy="105630"/>
        </a:xfrm>
        <a:prstGeom prst="parallelogram">
          <a:avLst>
            <a:gd name="adj" fmla="val 140840"/>
          </a:avLst>
        </a:prstGeom>
        <a:solidFill>
          <a:srgbClr val="7030A0"/>
        </a:solidFill>
        <a:ln w="9525" cap="flat" cmpd="sng" algn="ctr">
          <a:solidFill>
            <a:srgbClr val="7030A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756714-3B02-4D0B-B2FA-3F0C2523998E}">
      <dsp:nvSpPr>
        <dsp:cNvPr id="0" name=""/>
        <dsp:cNvSpPr/>
      </dsp:nvSpPr>
      <dsp:spPr>
        <a:xfrm>
          <a:off x="3620439" y="3534563"/>
          <a:ext cx="633785" cy="105630"/>
        </a:xfrm>
        <a:prstGeom prst="parallelogram">
          <a:avLst>
            <a:gd name="adj" fmla="val 140840"/>
          </a:avLst>
        </a:prstGeom>
        <a:solidFill>
          <a:srgbClr val="7030A0"/>
        </a:solidFill>
        <a:ln w="9525" cap="flat" cmpd="sng" algn="ctr">
          <a:solidFill>
            <a:srgbClr val="7030A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193C13B-4D20-4509-A2A1-BD7569807D62}">
      <dsp:nvSpPr>
        <dsp:cNvPr id="0" name=""/>
        <dsp:cNvSpPr/>
      </dsp:nvSpPr>
      <dsp:spPr>
        <a:xfrm>
          <a:off x="4291195" y="3534563"/>
          <a:ext cx="633785" cy="105630"/>
        </a:xfrm>
        <a:prstGeom prst="parallelogram">
          <a:avLst>
            <a:gd name="adj" fmla="val 140840"/>
          </a:avLst>
        </a:prstGeom>
        <a:solidFill>
          <a:srgbClr val="7030A0"/>
        </a:solidFill>
        <a:ln w="9525" cap="flat" cmpd="sng" algn="ctr">
          <a:solidFill>
            <a:srgbClr val="7030A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E35BD3-F3EE-4407-A314-91D3C253A296}">
      <dsp:nvSpPr>
        <dsp:cNvPr id="0" name=""/>
        <dsp:cNvSpPr/>
      </dsp:nvSpPr>
      <dsp:spPr>
        <a:xfrm>
          <a:off x="266658" y="3749075"/>
          <a:ext cx="4753389" cy="4321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Convection &amp; Casing</a:t>
          </a:r>
        </a:p>
      </dsp:txBody>
      <dsp:txXfrm>
        <a:off x="266658" y="3749075"/>
        <a:ext cx="4753389" cy="432126"/>
      </dsp:txXfrm>
    </dsp:sp>
    <dsp:sp modelId="{9BFF86A4-B905-40B0-9737-70E0FF0A4597}">
      <dsp:nvSpPr>
        <dsp:cNvPr id="0" name=""/>
        <dsp:cNvSpPr/>
      </dsp:nvSpPr>
      <dsp:spPr>
        <a:xfrm>
          <a:off x="266658" y="4181201"/>
          <a:ext cx="633785" cy="105630"/>
        </a:xfrm>
        <a:prstGeom prst="parallelogram">
          <a:avLst>
            <a:gd name="adj" fmla="val 140840"/>
          </a:avLst>
        </a:prstGeom>
        <a:solidFill>
          <a:schemeClr val="tx2"/>
        </a:solidFill>
        <a:ln w="9525" cap="flat" cmpd="sng" algn="ctr">
          <a:solidFill>
            <a:schemeClr val="tx2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31AB36-C472-4E1B-A308-2FDE51D915E6}">
      <dsp:nvSpPr>
        <dsp:cNvPr id="0" name=""/>
        <dsp:cNvSpPr/>
      </dsp:nvSpPr>
      <dsp:spPr>
        <a:xfrm>
          <a:off x="937414" y="4181201"/>
          <a:ext cx="633785" cy="105630"/>
        </a:xfrm>
        <a:prstGeom prst="parallelogram">
          <a:avLst>
            <a:gd name="adj" fmla="val 140840"/>
          </a:avLst>
        </a:prstGeom>
        <a:solidFill>
          <a:schemeClr val="tx2"/>
        </a:solidFill>
        <a:ln w="9525" cap="flat" cmpd="sng" algn="ctr">
          <a:solidFill>
            <a:schemeClr val="tx2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80834C6-EC8A-4FA3-A4C2-87F585CAE71A}">
      <dsp:nvSpPr>
        <dsp:cNvPr id="0" name=""/>
        <dsp:cNvSpPr/>
      </dsp:nvSpPr>
      <dsp:spPr>
        <a:xfrm>
          <a:off x="1608170" y="4181201"/>
          <a:ext cx="633785" cy="105630"/>
        </a:xfrm>
        <a:prstGeom prst="parallelogram">
          <a:avLst>
            <a:gd name="adj" fmla="val 140840"/>
          </a:avLst>
        </a:prstGeom>
        <a:solidFill>
          <a:schemeClr val="tx2"/>
        </a:solidFill>
        <a:ln w="9525" cap="flat" cmpd="sng" algn="ctr">
          <a:solidFill>
            <a:schemeClr val="tx2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BE8D6A2-D6B9-48F7-ACCF-865408D3D28A}">
      <dsp:nvSpPr>
        <dsp:cNvPr id="0" name=""/>
        <dsp:cNvSpPr/>
      </dsp:nvSpPr>
      <dsp:spPr>
        <a:xfrm>
          <a:off x="2278926" y="4181201"/>
          <a:ext cx="633785" cy="105630"/>
        </a:xfrm>
        <a:prstGeom prst="parallelogram">
          <a:avLst>
            <a:gd name="adj" fmla="val 140840"/>
          </a:avLst>
        </a:prstGeom>
        <a:solidFill>
          <a:schemeClr val="tx2"/>
        </a:solidFill>
        <a:ln w="9525" cap="flat" cmpd="sng" algn="ctr">
          <a:solidFill>
            <a:schemeClr val="tx2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229DC04-D8ED-4E1A-8DD5-E605B9056D3B}">
      <dsp:nvSpPr>
        <dsp:cNvPr id="0" name=""/>
        <dsp:cNvSpPr/>
      </dsp:nvSpPr>
      <dsp:spPr>
        <a:xfrm>
          <a:off x="2949683" y="4181201"/>
          <a:ext cx="633785" cy="105630"/>
        </a:xfrm>
        <a:prstGeom prst="parallelogram">
          <a:avLst>
            <a:gd name="adj" fmla="val 140840"/>
          </a:avLst>
        </a:prstGeom>
        <a:solidFill>
          <a:schemeClr val="tx2"/>
        </a:solidFill>
        <a:ln w="9525" cap="flat" cmpd="sng" algn="ctr">
          <a:solidFill>
            <a:schemeClr val="tx2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5DDE1B-DA72-4DD5-8A27-F9AD1045E507}">
      <dsp:nvSpPr>
        <dsp:cNvPr id="0" name=""/>
        <dsp:cNvSpPr/>
      </dsp:nvSpPr>
      <dsp:spPr>
        <a:xfrm>
          <a:off x="3620439" y="4181201"/>
          <a:ext cx="633785" cy="105630"/>
        </a:xfrm>
        <a:prstGeom prst="parallelogram">
          <a:avLst>
            <a:gd name="adj" fmla="val 140840"/>
          </a:avLst>
        </a:prstGeom>
        <a:solidFill>
          <a:schemeClr val="tx2"/>
        </a:solidFill>
        <a:ln w="9525" cap="flat" cmpd="sng" algn="ctr">
          <a:solidFill>
            <a:schemeClr val="tx2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DE1C06-1186-4FF2-81FD-2E9457FE777B}">
      <dsp:nvSpPr>
        <dsp:cNvPr id="0" name=""/>
        <dsp:cNvSpPr/>
      </dsp:nvSpPr>
      <dsp:spPr>
        <a:xfrm>
          <a:off x="4291195" y="4181201"/>
          <a:ext cx="633785" cy="105630"/>
        </a:xfrm>
        <a:prstGeom prst="parallelogram">
          <a:avLst>
            <a:gd name="adj" fmla="val 140840"/>
          </a:avLst>
        </a:prstGeom>
        <a:solidFill>
          <a:schemeClr val="tx2"/>
        </a:solidFill>
        <a:ln w="9525" cap="flat" cmpd="sng" algn="ctr">
          <a:solidFill>
            <a:schemeClr val="tx2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00A736-1192-412B-AA74-EFF376BCD8BD}">
      <dsp:nvSpPr>
        <dsp:cNvPr id="0" name=""/>
        <dsp:cNvSpPr/>
      </dsp:nvSpPr>
      <dsp:spPr>
        <a:xfrm>
          <a:off x="137131" y="634229"/>
          <a:ext cx="2203601" cy="110180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Pressure Guage</a:t>
          </a:r>
        </a:p>
      </dsp:txBody>
      <dsp:txXfrm>
        <a:off x="169402" y="666500"/>
        <a:ext cx="2139059" cy="1037258"/>
      </dsp:txXfrm>
    </dsp:sp>
    <dsp:sp modelId="{8F0700D6-2999-4577-BA2F-63E205CFDCEB}">
      <dsp:nvSpPr>
        <dsp:cNvPr id="0" name=""/>
        <dsp:cNvSpPr/>
      </dsp:nvSpPr>
      <dsp:spPr>
        <a:xfrm rot="19457599">
          <a:off x="2238704" y="826526"/>
          <a:ext cx="1085497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1085497" y="41835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54315" y="841224"/>
        <a:ext cx="54274" cy="54274"/>
      </dsp:txXfrm>
    </dsp:sp>
    <dsp:sp modelId="{FACF2E3F-F9E7-462F-BD8B-738A05A3BE27}">
      <dsp:nvSpPr>
        <dsp:cNvPr id="0" name=""/>
        <dsp:cNvSpPr/>
      </dsp:nvSpPr>
      <dsp:spPr>
        <a:xfrm>
          <a:off x="3222173" y="694"/>
          <a:ext cx="2203601" cy="110180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Indication of choking</a:t>
          </a:r>
        </a:p>
      </dsp:txBody>
      <dsp:txXfrm>
        <a:off x="3254444" y="32965"/>
        <a:ext cx="2139059" cy="1037258"/>
      </dsp:txXfrm>
    </dsp:sp>
    <dsp:sp modelId="{395FFB6E-EDB1-4EE0-A7BF-3E1433F04707}">
      <dsp:nvSpPr>
        <dsp:cNvPr id="0" name=""/>
        <dsp:cNvSpPr/>
      </dsp:nvSpPr>
      <dsp:spPr>
        <a:xfrm rot="2142401">
          <a:off x="2238704" y="1460061"/>
          <a:ext cx="1085497" cy="83671"/>
        </a:xfrm>
        <a:custGeom>
          <a:avLst/>
          <a:gdLst/>
          <a:ahLst/>
          <a:cxnLst/>
          <a:rect l="0" t="0" r="0" b="0"/>
          <a:pathLst>
            <a:path>
              <a:moveTo>
                <a:pt x="0" y="41835"/>
              </a:moveTo>
              <a:lnTo>
                <a:pt x="1085497" y="41835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54315" y="1474760"/>
        <a:ext cx="54274" cy="54274"/>
      </dsp:txXfrm>
    </dsp:sp>
    <dsp:sp modelId="{48686307-526F-47C4-B21A-93F821F575E8}">
      <dsp:nvSpPr>
        <dsp:cNvPr id="0" name=""/>
        <dsp:cNvSpPr/>
      </dsp:nvSpPr>
      <dsp:spPr>
        <a:xfrm>
          <a:off x="3222173" y="1267765"/>
          <a:ext cx="2203601" cy="110180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Consideration for tube replacement</a:t>
          </a:r>
        </a:p>
      </dsp:txBody>
      <dsp:txXfrm>
        <a:off x="3254444" y="1300036"/>
        <a:ext cx="2139059" cy="10372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BCF835-6A5C-4B6D-88EB-5F715C490E64}">
      <dsp:nvSpPr>
        <dsp:cNvPr id="0" name=""/>
        <dsp:cNvSpPr/>
      </dsp:nvSpPr>
      <dsp:spPr>
        <a:xfrm>
          <a:off x="0" y="313604"/>
          <a:ext cx="6270536" cy="82939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/>
            <a:t>ICG with grain dropping</a:t>
          </a:r>
        </a:p>
      </dsp:txBody>
      <dsp:txXfrm>
        <a:off x="40488" y="354092"/>
        <a:ext cx="6189560" cy="748419"/>
      </dsp:txXfrm>
    </dsp:sp>
    <dsp:sp modelId="{4085E573-BAC4-4154-8A19-4FB22B8D96AF}">
      <dsp:nvSpPr>
        <dsp:cNvPr id="0" name=""/>
        <dsp:cNvSpPr/>
      </dsp:nvSpPr>
      <dsp:spPr>
        <a:xfrm>
          <a:off x="0" y="1143000"/>
          <a:ext cx="6270536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090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Typical behavior of Polythionic acid stress corrosion cracking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Sulfur is present is stream with steam</a:t>
          </a:r>
        </a:p>
      </dsp:txBody>
      <dsp:txXfrm>
        <a:off x="0" y="1143000"/>
        <a:ext cx="6270536" cy="10764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E93D2E-5616-4FD0-8DB7-3722D3CAF95C}">
      <dsp:nvSpPr>
        <dsp:cNvPr id="0" name=""/>
        <dsp:cNvSpPr/>
      </dsp:nvSpPr>
      <dsp:spPr>
        <a:xfrm>
          <a:off x="0" y="10648"/>
          <a:ext cx="6674644" cy="116064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Carbide precipitation at grain boundary</a:t>
          </a:r>
        </a:p>
      </dsp:txBody>
      <dsp:txXfrm>
        <a:off x="56658" y="67306"/>
        <a:ext cx="6561328" cy="1047324"/>
      </dsp:txXfrm>
    </dsp:sp>
    <dsp:sp modelId="{D530CB82-2264-4BEC-9EEE-5E6A23A8F4AD}">
      <dsp:nvSpPr>
        <dsp:cNvPr id="0" name=""/>
        <dsp:cNvSpPr/>
      </dsp:nvSpPr>
      <dsp:spPr>
        <a:xfrm>
          <a:off x="0" y="1171288"/>
          <a:ext cx="6674644" cy="1026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920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Sensitized steel operating at 650 </a:t>
          </a:r>
          <a:r>
            <a:rPr lang="en-US" sz="2000" kern="1200" dirty="0" err="1"/>
            <a:t>degC</a:t>
          </a:r>
          <a:r>
            <a:rPr lang="en-US" sz="2000" kern="1200" dirty="0"/>
            <a:t> </a:t>
          </a:r>
        </a:p>
      </dsp:txBody>
      <dsp:txXfrm>
        <a:off x="0" y="1171288"/>
        <a:ext cx="6674644" cy="1026720"/>
      </dsp:txXfrm>
    </dsp:sp>
    <dsp:sp modelId="{A1FE4E11-68A5-4CA1-9D0F-8178328D59C0}">
      <dsp:nvSpPr>
        <dsp:cNvPr id="0" name=""/>
        <dsp:cNvSpPr/>
      </dsp:nvSpPr>
      <dsp:spPr>
        <a:xfrm>
          <a:off x="0" y="2198008"/>
          <a:ext cx="6674644" cy="116064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OD corrosion at insulation opening </a:t>
          </a:r>
        </a:p>
      </dsp:txBody>
      <dsp:txXfrm>
        <a:off x="56658" y="2254666"/>
        <a:ext cx="6561328" cy="1047324"/>
      </dsp:txXfrm>
    </dsp:sp>
    <dsp:sp modelId="{C478566C-EAB1-45B4-89CD-FDE43FED0EF5}">
      <dsp:nvSpPr>
        <dsp:cNvPr id="0" name=""/>
        <dsp:cNvSpPr/>
      </dsp:nvSpPr>
      <dsp:spPr>
        <a:xfrm>
          <a:off x="0" y="3358648"/>
          <a:ext cx="6674644" cy="1026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920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Possible due to chloride from insulation </a:t>
          </a:r>
        </a:p>
      </dsp:txBody>
      <dsp:txXfrm>
        <a:off x="0" y="3358648"/>
        <a:ext cx="6674644" cy="10267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9E6482-0AC3-4F48-A502-0A3F2BB4BBDD}">
      <dsp:nvSpPr>
        <dsp:cNvPr id="0" name=""/>
        <dsp:cNvSpPr/>
      </dsp:nvSpPr>
      <dsp:spPr>
        <a:xfrm>
          <a:off x="0" y="324251"/>
          <a:ext cx="7324621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8BE09C-2851-4184-AA7D-14273793D0B7}">
      <dsp:nvSpPr>
        <dsp:cNvPr id="0" name=""/>
        <dsp:cNvSpPr/>
      </dsp:nvSpPr>
      <dsp:spPr>
        <a:xfrm>
          <a:off x="348706" y="14291"/>
          <a:ext cx="6974119" cy="61992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3797" tIns="0" rIns="19379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Stress point identified on the PG connection to 2” pipe</a:t>
          </a:r>
        </a:p>
      </dsp:txBody>
      <dsp:txXfrm>
        <a:off x="378968" y="44553"/>
        <a:ext cx="6913595" cy="559396"/>
      </dsp:txXfrm>
    </dsp:sp>
    <dsp:sp modelId="{1AFAC562-2232-4DA9-98D2-FC97796E38D4}">
      <dsp:nvSpPr>
        <dsp:cNvPr id="0" name=""/>
        <dsp:cNvSpPr/>
      </dsp:nvSpPr>
      <dsp:spPr>
        <a:xfrm>
          <a:off x="0" y="1276811"/>
          <a:ext cx="7324621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A4917F-0074-4A12-849C-12C780E5094B}">
      <dsp:nvSpPr>
        <dsp:cNvPr id="0" name=""/>
        <dsp:cNvSpPr/>
      </dsp:nvSpPr>
      <dsp:spPr>
        <a:xfrm>
          <a:off x="348706" y="966851"/>
          <a:ext cx="6974119" cy="61992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3797" tIns="0" rIns="19379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Tube moves downward whereas the PG is not free to move </a:t>
          </a:r>
        </a:p>
      </dsp:txBody>
      <dsp:txXfrm>
        <a:off x="378968" y="997113"/>
        <a:ext cx="6913595" cy="559396"/>
      </dsp:txXfrm>
    </dsp:sp>
    <dsp:sp modelId="{E9F6D475-E028-4BA8-947F-0961F9E92A80}">
      <dsp:nvSpPr>
        <dsp:cNvPr id="0" name=""/>
        <dsp:cNvSpPr/>
      </dsp:nvSpPr>
      <dsp:spPr>
        <a:xfrm>
          <a:off x="0" y="2229372"/>
          <a:ext cx="7324621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51F763-D9D7-4FC9-B7BB-C1244F4227F3}">
      <dsp:nvSpPr>
        <dsp:cNvPr id="0" name=""/>
        <dsp:cNvSpPr/>
      </dsp:nvSpPr>
      <dsp:spPr>
        <a:xfrm>
          <a:off x="348706" y="1919411"/>
          <a:ext cx="6974119" cy="61992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3797" tIns="0" rIns="19379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Rigidity increased as four PG pipes connected together</a:t>
          </a:r>
        </a:p>
      </dsp:txBody>
      <dsp:txXfrm>
        <a:off x="378968" y="1949673"/>
        <a:ext cx="6913595" cy="559396"/>
      </dsp:txXfrm>
    </dsp:sp>
    <dsp:sp modelId="{E32088F2-572E-42D5-A535-9E667F75882D}">
      <dsp:nvSpPr>
        <dsp:cNvPr id="0" name=""/>
        <dsp:cNvSpPr/>
      </dsp:nvSpPr>
      <dsp:spPr>
        <a:xfrm>
          <a:off x="0" y="3181932"/>
          <a:ext cx="7324621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FB3B57-5BB4-43D5-9607-C4EE57FF7B10}">
      <dsp:nvSpPr>
        <dsp:cNvPr id="0" name=""/>
        <dsp:cNvSpPr/>
      </dsp:nvSpPr>
      <dsp:spPr>
        <a:xfrm>
          <a:off x="363369" y="2871972"/>
          <a:ext cx="6955495" cy="61992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3797" tIns="0" rIns="19379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Overhung creates load on the weld joint</a:t>
          </a:r>
        </a:p>
      </dsp:txBody>
      <dsp:txXfrm>
        <a:off x="393631" y="2902234"/>
        <a:ext cx="6894971" cy="55939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637487-F260-42AE-AEAE-533CCF70C617}">
      <dsp:nvSpPr>
        <dsp:cNvPr id="0" name=""/>
        <dsp:cNvSpPr/>
      </dsp:nvSpPr>
      <dsp:spPr>
        <a:xfrm>
          <a:off x="0" y="3306865"/>
          <a:ext cx="7736112" cy="216966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Sulfur condensation in PG pipe</a:t>
          </a:r>
        </a:p>
      </dsp:txBody>
      <dsp:txXfrm>
        <a:off x="0" y="3306865"/>
        <a:ext cx="7736112" cy="1171617"/>
      </dsp:txXfrm>
    </dsp:sp>
    <dsp:sp modelId="{AC7E75E4-8C4D-47C2-80D1-9AD4E0F27422}">
      <dsp:nvSpPr>
        <dsp:cNvPr id="0" name=""/>
        <dsp:cNvSpPr/>
      </dsp:nvSpPr>
      <dsp:spPr>
        <a:xfrm>
          <a:off x="0" y="4435089"/>
          <a:ext cx="7736112" cy="998044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Temperature drops from 125 </a:t>
          </a:r>
          <a:r>
            <a:rPr lang="en-US" sz="2400" kern="1200" dirty="0" err="1"/>
            <a:t>degC</a:t>
          </a:r>
          <a:r>
            <a:rPr lang="en-US" sz="2400" kern="1200" dirty="0"/>
            <a:t> to ambient</a:t>
          </a:r>
        </a:p>
      </dsp:txBody>
      <dsp:txXfrm>
        <a:off x="0" y="4435089"/>
        <a:ext cx="7736112" cy="998044"/>
      </dsp:txXfrm>
    </dsp:sp>
    <dsp:sp modelId="{CC20FBCC-65F7-46B2-A676-7F95F7E11093}">
      <dsp:nvSpPr>
        <dsp:cNvPr id="0" name=""/>
        <dsp:cNvSpPr/>
      </dsp:nvSpPr>
      <dsp:spPr>
        <a:xfrm rot="10800000">
          <a:off x="0" y="2470"/>
          <a:ext cx="7736112" cy="3336939"/>
        </a:xfrm>
        <a:prstGeom prst="upArrowCallou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High thermal gradient</a:t>
          </a:r>
        </a:p>
      </dsp:txBody>
      <dsp:txXfrm rot="-10800000">
        <a:off x="0" y="2470"/>
        <a:ext cx="7736112" cy="1171265"/>
      </dsp:txXfrm>
    </dsp:sp>
    <dsp:sp modelId="{FEA7EF50-F5AB-459A-80C3-83D15BE026A3}">
      <dsp:nvSpPr>
        <dsp:cNvPr id="0" name=""/>
        <dsp:cNvSpPr/>
      </dsp:nvSpPr>
      <dsp:spPr>
        <a:xfrm>
          <a:off x="0" y="1173736"/>
          <a:ext cx="7736112" cy="997745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Temperature drops from 600 </a:t>
          </a:r>
          <a:r>
            <a:rPr lang="en-US" sz="2400" kern="1200" dirty="0" err="1"/>
            <a:t>degC</a:t>
          </a:r>
          <a:r>
            <a:rPr lang="en-US" sz="2400" kern="1200" dirty="0"/>
            <a:t> to 120 </a:t>
          </a:r>
          <a:r>
            <a:rPr lang="en-US" sz="2400" kern="1200" dirty="0" err="1"/>
            <a:t>degC</a:t>
          </a:r>
          <a:endParaRPr lang="en-US" sz="2400" kern="1200" dirty="0"/>
        </a:p>
      </dsp:txBody>
      <dsp:txXfrm>
        <a:off x="0" y="1173736"/>
        <a:ext cx="7736112" cy="99774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A09F11-BE2E-4FCA-8C97-709BDEE6EA85}">
      <dsp:nvSpPr>
        <dsp:cNvPr id="0" name=""/>
        <dsp:cNvSpPr/>
      </dsp:nvSpPr>
      <dsp:spPr>
        <a:xfrm>
          <a:off x="4247320" y="4238"/>
          <a:ext cx="2755003" cy="1063724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PG line cracking</a:t>
          </a:r>
        </a:p>
      </dsp:txBody>
      <dsp:txXfrm>
        <a:off x="4278475" y="35393"/>
        <a:ext cx="2692693" cy="1001414"/>
      </dsp:txXfrm>
    </dsp:sp>
    <dsp:sp modelId="{C2B74B84-9B45-4892-A873-4DFE36581359}">
      <dsp:nvSpPr>
        <dsp:cNvPr id="0" name=""/>
        <dsp:cNvSpPr/>
      </dsp:nvSpPr>
      <dsp:spPr>
        <a:xfrm>
          <a:off x="3335937" y="1067962"/>
          <a:ext cx="2288884" cy="425489"/>
        </a:xfrm>
        <a:custGeom>
          <a:avLst/>
          <a:gdLst/>
          <a:ahLst/>
          <a:cxnLst/>
          <a:rect l="0" t="0" r="0" b="0"/>
          <a:pathLst>
            <a:path>
              <a:moveTo>
                <a:pt x="2288884" y="0"/>
              </a:moveTo>
              <a:lnTo>
                <a:pt x="2288884" y="212744"/>
              </a:lnTo>
              <a:lnTo>
                <a:pt x="0" y="212744"/>
              </a:lnTo>
              <a:lnTo>
                <a:pt x="0" y="4254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637BB4-EFA8-4D54-A6B1-7BAE8A5077B3}">
      <dsp:nvSpPr>
        <dsp:cNvPr id="0" name=""/>
        <dsp:cNvSpPr/>
      </dsp:nvSpPr>
      <dsp:spPr>
        <a:xfrm>
          <a:off x="1870639" y="1493451"/>
          <a:ext cx="2930597" cy="1063724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Weld joint crack</a:t>
          </a:r>
        </a:p>
      </dsp:txBody>
      <dsp:txXfrm>
        <a:off x="1901794" y="1524606"/>
        <a:ext cx="2868287" cy="1001414"/>
      </dsp:txXfrm>
    </dsp:sp>
    <dsp:sp modelId="{2F5D07BF-A59D-4CEE-994D-035DCA97B841}">
      <dsp:nvSpPr>
        <dsp:cNvPr id="0" name=""/>
        <dsp:cNvSpPr/>
      </dsp:nvSpPr>
      <dsp:spPr>
        <a:xfrm>
          <a:off x="3290217" y="2557176"/>
          <a:ext cx="91440" cy="4254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548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A9CAFB-79FA-4D96-ABAF-7423AABAE149}">
      <dsp:nvSpPr>
        <dsp:cNvPr id="0" name=""/>
        <dsp:cNvSpPr/>
      </dsp:nvSpPr>
      <dsp:spPr>
        <a:xfrm>
          <a:off x="2538144" y="2982665"/>
          <a:ext cx="1595586" cy="1063724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Stress</a:t>
          </a:r>
        </a:p>
      </dsp:txBody>
      <dsp:txXfrm>
        <a:off x="2569299" y="3013820"/>
        <a:ext cx="1533276" cy="1001414"/>
      </dsp:txXfrm>
    </dsp:sp>
    <dsp:sp modelId="{C143BB5B-75DE-4FBE-A3FA-9AEE0BFB4E21}">
      <dsp:nvSpPr>
        <dsp:cNvPr id="0" name=""/>
        <dsp:cNvSpPr/>
      </dsp:nvSpPr>
      <dsp:spPr>
        <a:xfrm>
          <a:off x="1898250" y="4046390"/>
          <a:ext cx="1437687" cy="425489"/>
        </a:xfrm>
        <a:custGeom>
          <a:avLst/>
          <a:gdLst/>
          <a:ahLst/>
          <a:cxnLst/>
          <a:rect l="0" t="0" r="0" b="0"/>
          <a:pathLst>
            <a:path>
              <a:moveTo>
                <a:pt x="1437687" y="0"/>
              </a:moveTo>
              <a:lnTo>
                <a:pt x="1437687" y="212744"/>
              </a:lnTo>
              <a:lnTo>
                <a:pt x="0" y="212744"/>
              </a:lnTo>
              <a:lnTo>
                <a:pt x="0" y="42548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07078-A1B5-4687-9EDF-1FAFF45370DB}">
      <dsp:nvSpPr>
        <dsp:cNvPr id="0" name=""/>
        <dsp:cNvSpPr/>
      </dsp:nvSpPr>
      <dsp:spPr>
        <a:xfrm>
          <a:off x="1079156" y="4471879"/>
          <a:ext cx="1638188" cy="1063724"/>
        </a:xfrm>
        <a:prstGeom prst="roundRect">
          <a:avLst>
            <a:gd name="adj" fmla="val 10000"/>
          </a:avLst>
        </a:prstGeom>
        <a:solidFill>
          <a:srgbClr val="FF3300"/>
        </a:solidFill>
        <a:ln w="254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rtlCol="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highlight>
                <a:srgbClr val="FF0000"/>
              </a:highlight>
              <a:latin typeface="+mn-lt"/>
              <a:ea typeface="+mn-ea"/>
              <a:cs typeface="+mn-cs"/>
            </a:rPr>
            <a:t>Inadequate support</a:t>
          </a:r>
        </a:p>
      </dsp:txBody>
      <dsp:txXfrm>
        <a:off x="1110311" y="4503034"/>
        <a:ext cx="1575878" cy="1001414"/>
      </dsp:txXfrm>
    </dsp:sp>
    <dsp:sp modelId="{15655A9E-B338-4D2A-B862-CE0A7BDA5949}">
      <dsp:nvSpPr>
        <dsp:cNvPr id="0" name=""/>
        <dsp:cNvSpPr/>
      </dsp:nvSpPr>
      <dsp:spPr>
        <a:xfrm>
          <a:off x="3335937" y="4046390"/>
          <a:ext cx="983200" cy="4255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766"/>
              </a:lnTo>
              <a:lnTo>
                <a:pt x="983200" y="212766"/>
              </a:lnTo>
              <a:lnTo>
                <a:pt x="983200" y="42553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3E8A67-A1CA-40AB-AE22-CCA439B3CDE9}">
      <dsp:nvSpPr>
        <dsp:cNvPr id="0" name=""/>
        <dsp:cNvSpPr/>
      </dsp:nvSpPr>
      <dsp:spPr>
        <a:xfrm>
          <a:off x="3120788" y="4471922"/>
          <a:ext cx="2396698" cy="1061692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solidFill>
                <a:prstClr val="black"/>
              </a:solidFill>
              <a:latin typeface="Calibri" panose="020F0502020204030204"/>
              <a:ea typeface="+mn-ea"/>
              <a:cs typeface="Univers Next Arabic Regular"/>
            </a:rPr>
            <a:t>Tube additional expansion</a:t>
          </a:r>
        </a:p>
      </dsp:txBody>
      <dsp:txXfrm>
        <a:off x="3151884" y="4503018"/>
        <a:ext cx="2334506" cy="999500"/>
      </dsp:txXfrm>
    </dsp:sp>
    <dsp:sp modelId="{714AACF1-1009-4F41-8177-EA9C156F43E3}">
      <dsp:nvSpPr>
        <dsp:cNvPr id="0" name=""/>
        <dsp:cNvSpPr/>
      </dsp:nvSpPr>
      <dsp:spPr>
        <a:xfrm>
          <a:off x="5624822" y="1067962"/>
          <a:ext cx="2281496" cy="4254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744"/>
              </a:lnTo>
              <a:lnTo>
                <a:pt x="2281496" y="212744"/>
              </a:lnTo>
              <a:lnTo>
                <a:pt x="2281496" y="4254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EE7F01-4B81-4279-9F21-04B927032DE5}">
      <dsp:nvSpPr>
        <dsp:cNvPr id="0" name=""/>
        <dsp:cNvSpPr/>
      </dsp:nvSpPr>
      <dsp:spPr>
        <a:xfrm>
          <a:off x="6433633" y="1493451"/>
          <a:ext cx="2945372" cy="1063724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Parent metal crack</a:t>
          </a:r>
        </a:p>
      </dsp:txBody>
      <dsp:txXfrm>
        <a:off x="6464788" y="1524606"/>
        <a:ext cx="2883062" cy="1001414"/>
      </dsp:txXfrm>
    </dsp:sp>
    <dsp:sp modelId="{0D4206F0-02ED-41D1-9877-AAA0DFC77991}">
      <dsp:nvSpPr>
        <dsp:cNvPr id="0" name=""/>
        <dsp:cNvSpPr/>
      </dsp:nvSpPr>
      <dsp:spPr>
        <a:xfrm>
          <a:off x="7860599" y="2557176"/>
          <a:ext cx="91440" cy="4254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548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3BC430-E74D-476C-ADDF-F7BDFD4BF2D7}">
      <dsp:nvSpPr>
        <dsp:cNvPr id="0" name=""/>
        <dsp:cNvSpPr/>
      </dsp:nvSpPr>
      <dsp:spPr>
        <a:xfrm>
          <a:off x="6843882" y="2982665"/>
          <a:ext cx="2124874" cy="1063724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SCC</a:t>
          </a:r>
        </a:p>
      </dsp:txBody>
      <dsp:txXfrm>
        <a:off x="6875037" y="3013820"/>
        <a:ext cx="2062564" cy="1001414"/>
      </dsp:txXfrm>
    </dsp:sp>
    <dsp:sp modelId="{B497E553-3CAB-4BFF-BF1D-74AB85B2FFF8}">
      <dsp:nvSpPr>
        <dsp:cNvPr id="0" name=""/>
        <dsp:cNvSpPr/>
      </dsp:nvSpPr>
      <dsp:spPr>
        <a:xfrm>
          <a:off x="6869188" y="4046390"/>
          <a:ext cx="1037131" cy="425489"/>
        </a:xfrm>
        <a:custGeom>
          <a:avLst/>
          <a:gdLst/>
          <a:ahLst/>
          <a:cxnLst/>
          <a:rect l="0" t="0" r="0" b="0"/>
          <a:pathLst>
            <a:path>
              <a:moveTo>
                <a:pt x="1037131" y="0"/>
              </a:moveTo>
              <a:lnTo>
                <a:pt x="1037131" y="212744"/>
              </a:lnTo>
              <a:lnTo>
                <a:pt x="0" y="212744"/>
              </a:lnTo>
              <a:lnTo>
                <a:pt x="0" y="42548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F265D6-8C0A-4818-B835-6EFEDF688BF7}">
      <dsp:nvSpPr>
        <dsp:cNvPr id="0" name=""/>
        <dsp:cNvSpPr/>
      </dsp:nvSpPr>
      <dsp:spPr>
        <a:xfrm>
          <a:off x="6071395" y="4471879"/>
          <a:ext cx="1595586" cy="1063724"/>
        </a:xfrm>
        <a:prstGeom prst="roundRect">
          <a:avLst>
            <a:gd name="adj" fmla="val 10000"/>
          </a:avLst>
        </a:prstGeom>
        <a:solidFill>
          <a:srgbClr val="FF3300"/>
        </a:solidFill>
        <a:ln w="254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rtlCol="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prstClr val="black"/>
              </a:solidFill>
              <a:highlight>
                <a:srgbClr val="FF0000"/>
              </a:highlight>
              <a:latin typeface="Calibri"/>
              <a:ea typeface="+mn-ea"/>
              <a:cs typeface="+mn-cs"/>
            </a:rPr>
            <a:t>Internal</a:t>
          </a:r>
        </a:p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prstClr val="black"/>
              </a:solidFill>
              <a:highlight>
                <a:srgbClr val="FF0000"/>
              </a:highlight>
              <a:latin typeface="Calibri"/>
              <a:ea typeface="+mn-ea"/>
              <a:cs typeface="+mn-cs"/>
            </a:rPr>
            <a:t>(PTASCC)</a:t>
          </a:r>
        </a:p>
      </dsp:txBody>
      <dsp:txXfrm>
        <a:off x="6102550" y="4503034"/>
        <a:ext cx="1533276" cy="1001414"/>
      </dsp:txXfrm>
    </dsp:sp>
    <dsp:sp modelId="{A2B7CCE2-9577-476D-B2DF-280EAD863871}">
      <dsp:nvSpPr>
        <dsp:cNvPr id="0" name=""/>
        <dsp:cNvSpPr/>
      </dsp:nvSpPr>
      <dsp:spPr>
        <a:xfrm>
          <a:off x="7906319" y="4046390"/>
          <a:ext cx="1037131" cy="4254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744"/>
              </a:lnTo>
              <a:lnTo>
                <a:pt x="1037131" y="212744"/>
              </a:lnTo>
              <a:lnTo>
                <a:pt x="1037131" y="42548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A4F0BD-F5D5-4D7D-BF43-C6B06DAB3677}">
      <dsp:nvSpPr>
        <dsp:cNvPr id="0" name=""/>
        <dsp:cNvSpPr/>
      </dsp:nvSpPr>
      <dsp:spPr>
        <a:xfrm>
          <a:off x="8145657" y="4471879"/>
          <a:ext cx="1595586" cy="973222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Calibri" panose="020F0502020204030204"/>
              <a:ea typeface="+mn-ea"/>
              <a:cs typeface="Univers Next Arabic Regular"/>
            </a:rPr>
            <a:t>External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Calibri" panose="020F0502020204030204"/>
              <a:ea typeface="+mn-ea"/>
              <a:cs typeface="Univers Next Arabic Regular"/>
            </a:rPr>
            <a:t>(CLSCC)</a:t>
          </a:r>
        </a:p>
      </dsp:txBody>
      <dsp:txXfrm>
        <a:off x="8174162" y="4500384"/>
        <a:ext cx="1538576" cy="91621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E2B9C5-8088-4843-8A81-8FC35276E11B}">
      <dsp:nvSpPr>
        <dsp:cNvPr id="0" name=""/>
        <dsp:cNvSpPr/>
      </dsp:nvSpPr>
      <dsp:spPr>
        <a:xfrm>
          <a:off x="9770658" y="13226"/>
          <a:ext cx="1647208" cy="1098138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Parent metal crack</a:t>
          </a:r>
          <a:endParaRPr lang="en-US" sz="1800" b="1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9802821" y="45389"/>
        <a:ext cx="1582882" cy="1033812"/>
      </dsp:txXfrm>
    </dsp:sp>
    <dsp:sp modelId="{1BF8323E-0423-4818-A0C0-EEC246F8ADB7}">
      <dsp:nvSpPr>
        <dsp:cNvPr id="0" name=""/>
        <dsp:cNvSpPr/>
      </dsp:nvSpPr>
      <dsp:spPr>
        <a:xfrm>
          <a:off x="10548542" y="1111365"/>
          <a:ext cx="91440" cy="4392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92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03BFED-FB61-49CA-BF64-C86EE405EE5E}">
      <dsp:nvSpPr>
        <dsp:cNvPr id="0" name=""/>
        <dsp:cNvSpPr/>
      </dsp:nvSpPr>
      <dsp:spPr>
        <a:xfrm>
          <a:off x="9770658" y="1550620"/>
          <a:ext cx="1647208" cy="1098138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SCC</a:t>
          </a:r>
        </a:p>
      </dsp:txBody>
      <dsp:txXfrm>
        <a:off x="9802821" y="1582783"/>
        <a:ext cx="1582882" cy="1033812"/>
      </dsp:txXfrm>
    </dsp:sp>
    <dsp:sp modelId="{A4343A07-5FFB-4319-8D5A-12ADEED28D06}">
      <dsp:nvSpPr>
        <dsp:cNvPr id="0" name=""/>
        <dsp:cNvSpPr/>
      </dsp:nvSpPr>
      <dsp:spPr>
        <a:xfrm>
          <a:off x="6628361" y="2648759"/>
          <a:ext cx="3965901" cy="439255"/>
        </a:xfrm>
        <a:custGeom>
          <a:avLst/>
          <a:gdLst/>
          <a:ahLst/>
          <a:cxnLst/>
          <a:rect l="0" t="0" r="0" b="0"/>
          <a:pathLst>
            <a:path>
              <a:moveTo>
                <a:pt x="3965901" y="0"/>
              </a:moveTo>
              <a:lnTo>
                <a:pt x="3965901" y="219627"/>
              </a:lnTo>
              <a:lnTo>
                <a:pt x="0" y="219627"/>
              </a:lnTo>
              <a:lnTo>
                <a:pt x="0" y="43925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D74BE4-C103-45F3-9B6D-3A9988C44A2B}">
      <dsp:nvSpPr>
        <dsp:cNvPr id="0" name=""/>
        <dsp:cNvSpPr/>
      </dsp:nvSpPr>
      <dsp:spPr>
        <a:xfrm>
          <a:off x="5804757" y="3088015"/>
          <a:ext cx="1647208" cy="1098138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PASCC</a:t>
          </a:r>
        </a:p>
      </dsp:txBody>
      <dsp:txXfrm>
        <a:off x="5836920" y="3120178"/>
        <a:ext cx="1582882" cy="1033812"/>
      </dsp:txXfrm>
    </dsp:sp>
    <dsp:sp modelId="{519D95D8-5D03-483E-892A-A587311D00B2}">
      <dsp:nvSpPr>
        <dsp:cNvPr id="0" name=""/>
        <dsp:cNvSpPr/>
      </dsp:nvSpPr>
      <dsp:spPr>
        <a:xfrm>
          <a:off x="2199951" y="4186153"/>
          <a:ext cx="4428409" cy="439255"/>
        </a:xfrm>
        <a:custGeom>
          <a:avLst/>
          <a:gdLst/>
          <a:ahLst/>
          <a:cxnLst/>
          <a:rect l="0" t="0" r="0" b="0"/>
          <a:pathLst>
            <a:path>
              <a:moveTo>
                <a:pt x="4428409" y="0"/>
              </a:moveTo>
              <a:lnTo>
                <a:pt x="4428409" y="219627"/>
              </a:lnTo>
              <a:lnTo>
                <a:pt x="0" y="219627"/>
              </a:lnTo>
              <a:lnTo>
                <a:pt x="0" y="43925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31FB3F-37BD-4E23-8035-2BB43EAA7766}">
      <dsp:nvSpPr>
        <dsp:cNvPr id="0" name=""/>
        <dsp:cNvSpPr/>
      </dsp:nvSpPr>
      <dsp:spPr>
        <a:xfrm>
          <a:off x="1376347" y="4625409"/>
          <a:ext cx="1647208" cy="1098138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prstClr val="black"/>
              </a:solidFill>
              <a:latin typeface="Calibri" panose="020F0502020204030204"/>
              <a:ea typeface="+mn-ea"/>
              <a:cs typeface="Univers Next Arabic Regular"/>
            </a:rPr>
            <a:t>Pipe not stabilized</a:t>
          </a:r>
        </a:p>
      </dsp:txBody>
      <dsp:txXfrm>
        <a:off x="1408510" y="4657572"/>
        <a:ext cx="1582882" cy="1033812"/>
      </dsp:txXfrm>
    </dsp:sp>
    <dsp:sp modelId="{A01B515C-CC40-458C-99BA-47634EC25009}">
      <dsp:nvSpPr>
        <dsp:cNvPr id="0" name=""/>
        <dsp:cNvSpPr/>
      </dsp:nvSpPr>
      <dsp:spPr>
        <a:xfrm>
          <a:off x="2154231" y="5723547"/>
          <a:ext cx="91440" cy="4392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925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2C8929-2142-454E-B1EE-8F26C4BED3E9}">
      <dsp:nvSpPr>
        <dsp:cNvPr id="0" name=""/>
        <dsp:cNvSpPr/>
      </dsp:nvSpPr>
      <dsp:spPr>
        <a:xfrm>
          <a:off x="1376347" y="6162803"/>
          <a:ext cx="1647208" cy="1098138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prstClr val="black"/>
              </a:solidFill>
              <a:latin typeface="Calibri" panose="020F0502020204030204"/>
              <a:ea typeface="+mn-ea"/>
              <a:cs typeface="Univers Next Arabic Regular"/>
            </a:rPr>
            <a:t>Not in specification</a:t>
          </a:r>
        </a:p>
      </dsp:txBody>
      <dsp:txXfrm>
        <a:off x="1408510" y="6194966"/>
        <a:ext cx="1582882" cy="1033812"/>
      </dsp:txXfrm>
    </dsp:sp>
    <dsp:sp modelId="{A346A1ED-BD26-475D-A71C-1298B85ADA47}">
      <dsp:nvSpPr>
        <dsp:cNvPr id="0" name=""/>
        <dsp:cNvSpPr/>
      </dsp:nvSpPr>
      <dsp:spPr>
        <a:xfrm>
          <a:off x="4341321" y="4186153"/>
          <a:ext cx="2287039" cy="439255"/>
        </a:xfrm>
        <a:custGeom>
          <a:avLst/>
          <a:gdLst/>
          <a:ahLst/>
          <a:cxnLst/>
          <a:rect l="0" t="0" r="0" b="0"/>
          <a:pathLst>
            <a:path>
              <a:moveTo>
                <a:pt x="2287039" y="0"/>
              </a:moveTo>
              <a:lnTo>
                <a:pt x="2287039" y="219627"/>
              </a:lnTo>
              <a:lnTo>
                <a:pt x="0" y="219627"/>
              </a:lnTo>
              <a:lnTo>
                <a:pt x="0" y="43925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526949-4713-4856-9356-185F67E223E2}">
      <dsp:nvSpPr>
        <dsp:cNvPr id="0" name=""/>
        <dsp:cNvSpPr/>
      </dsp:nvSpPr>
      <dsp:spPr>
        <a:xfrm>
          <a:off x="3517717" y="4625409"/>
          <a:ext cx="1647208" cy="1098138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Sulfur condensation</a:t>
          </a:r>
        </a:p>
      </dsp:txBody>
      <dsp:txXfrm>
        <a:off x="3549880" y="4657572"/>
        <a:ext cx="1582882" cy="1033812"/>
      </dsp:txXfrm>
    </dsp:sp>
    <dsp:sp modelId="{3B5C5E27-E6C6-4704-A13F-792CC0F3F7FA}">
      <dsp:nvSpPr>
        <dsp:cNvPr id="0" name=""/>
        <dsp:cNvSpPr/>
      </dsp:nvSpPr>
      <dsp:spPr>
        <a:xfrm>
          <a:off x="4295601" y="5723547"/>
          <a:ext cx="91440" cy="4392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925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6A912D-811E-40FB-9AA0-F6299071441F}">
      <dsp:nvSpPr>
        <dsp:cNvPr id="0" name=""/>
        <dsp:cNvSpPr/>
      </dsp:nvSpPr>
      <dsp:spPr>
        <a:xfrm>
          <a:off x="3517717" y="6162803"/>
          <a:ext cx="1647208" cy="1098138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Insufficient insulation</a:t>
          </a:r>
        </a:p>
      </dsp:txBody>
      <dsp:txXfrm>
        <a:off x="3549880" y="6194966"/>
        <a:ext cx="1582882" cy="1033812"/>
      </dsp:txXfrm>
    </dsp:sp>
    <dsp:sp modelId="{F418642C-4A32-4EC3-BCCD-417FAE76D930}">
      <dsp:nvSpPr>
        <dsp:cNvPr id="0" name=""/>
        <dsp:cNvSpPr/>
      </dsp:nvSpPr>
      <dsp:spPr>
        <a:xfrm>
          <a:off x="6482692" y="4186153"/>
          <a:ext cx="145668" cy="439255"/>
        </a:xfrm>
        <a:custGeom>
          <a:avLst/>
          <a:gdLst/>
          <a:ahLst/>
          <a:cxnLst/>
          <a:rect l="0" t="0" r="0" b="0"/>
          <a:pathLst>
            <a:path>
              <a:moveTo>
                <a:pt x="145668" y="0"/>
              </a:moveTo>
              <a:lnTo>
                <a:pt x="145668" y="219627"/>
              </a:lnTo>
              <a:lnTo>
                <a:pt x="0" y="219627"/>
              </a:lnTo>
              <a:lnTo>
                <a:pt x="0" y="43925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DB8A61-535B-4E4E-923C-8F5380036B64}">
      <dsp:nvSpPr>
        <dsp:cNvPr id="0" name=""/>
        <dsp:cNvSpPr/>
      </dsp:nvSpPr>
      <dsp:spPr>
        <a:xfrm>
          <a:off x="5659088" y="4625409"/>
          <a:ext cx="1647208" cy="1098138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Moisture</a:t>
          </a:r>
        </a:p>
      </dsp:txBody>
      <dsp:txXfrm>
        <a:off x="5691251" y="4657572"/>
        <a:ext cx="1582882" cy="1033812"/>
      </dsp:txXfrm>
    </dsp:sp>
    <dsp:sp modelId="{94AA3E38-5D56-4661-A652-995D03D0C3A2}">
      <dsp:nvSpPr>
        <dsp:cNvPr id="0" name=""/>
        <dsp:cNvSpPr/>
      </dsp:nvSpPr>
      <dsp:spPr>
        <a:xfrm>
          <a:off x="6436972" y="5723547"/>
          <a:ext cx="91440" cy="4392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925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E2E1AD-F931-4A48-8777-93DBA846B314}">
      <dsp:nvSpPr>
        <dsp:cNvPr id="0" name=""/>
        <dsp:cNvSpPr/>
      </dsp:nvSpPr>
      <dsp:spPr>
        <a:xfrm>
          <a:off x="5659088" y="6162803"/>
          <a:ext cx="1647208" cy="1579365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Shutdown/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Maintenance/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steam condensate</a:t>
          </a:r>
        </a:p>
      </dsp:txBody>
      <dsp:txXfrm>
        <a:off x="5705346" y="6209061"/>
        <a:ext cx="1554692" cy="1486849"/>
      </dsp:txXfrm>
    </dsp:sp>
    <dsp:sp modelId="{5B2C3FC1-C108-442F-A6C1-503327A474C6}">
      <dsp:nvSpPr>
        <dsp:cNvPr id="0" name=""/>
        <dsp:cNvSpPr/>
      </dsp:nvSpPr>
      <dsp:spPr>
        <a:xfrm>
          <a:off x="6628361" y="4186153"/>
          <a:ext cx="4428409" cy="439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627"/>
              </a:lnTo>
              <a:lnTo>
                <a:pt x="4428409" y="219627"/>
              </a:lnTo>
              <a:lnTo>
                <a:pt x="4428409" y="43925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F2F05D-3D8B-4420-87C5-259C584CAB67}">
      <dsp:nvSpPr>
        <dsp:cNvPr id="0" name=""/>
        <dsp:cNvSpPr/>
      </dsp:nvSpPr>
      <dsp:spPr>
        <a:xfrm>
          <a:off x="10233166" y="4625409"/>
          <a:ext cx="1647208" cy="1098138"/>
        </a:xfrm>
        <a:prstGeom prst="roundRect">
          <a:avLst>
            <a:gd name="adj" fmla="val 10000"/>
          </a:avLst>
        </a:prstGeom>
        <a:solidFill>
          <a:srgbClr val="FF33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prstClr val="black"/>
              </a:solidFill>
              <a:latin typeface="Calibri" panose="020F0502020204030204"/>
              <a:ea typeface="+mn-ea"/>
              <a:cs typeface="Univers Next Arabic Regular"/>
            </a:rPr>
            <a:t>Inadequate support</a:t>
          </a:r>
        </a:p>
      </dsp:txBody>
      <dsp:txXfrm>
        <a:off x="10265329" y="4657572"/>
        <a:ext cx="1582882" cy="1033812"/>
      </dsp:txXfrm>
    </dsp:sp>
    <dsp:sp modelId="{7D454291-4AFB-460B-8319-217016AB26F8}">
      <dsp:nvSpPr>
        <dsp:cNvPr id="0" name=""/>
        <dsp:cNvSpPr/>
      </dsp:nvSpPr>
      <dsp:spPr>
        <a:xfrm>
          <a:off x="8932601" y="5723547"/>
          <a:ext cx="2124169" cy="439255"/>
        </a:xfrm>
        <a:custGeom>
          <a:avLst/>
          <a:gdLst/>
          <a:ahLst/>
          <a:cxnLst/>
          <a:rect l="0" t="0" r="0" b="0"/>
          <a:pathLst>
            <a:path>
              <a:moveTo>
                <a:pt x="2124169" y="0"/>
              </a:moveTo>
              <a:lnTo>
                <a:pt x="2124169" y="219627"/>
              </a:lnTo>
              <a:lnTo>
                <a:pt x="0" y="219627"/>
              </a:lnTo>
              <a:lnTo>
                <a:pt x="0" y="43925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7B5880-2E65-4A10-8C12-B85019247184}">
      <dsp:nvSpPr>
        <dsp:cNvPr id="0" name=""/>
        <dsp:cNvSpPr/>
      </dsp:nvSpPr>
      <dsp:spPr>
        <a:xfrm>
          <a:off x="7800458" y="6162803"/>
          <a:ext cx="2264285" cy="849311"/>
        </a:xfrm>
        <a:prstGeom prst="roundRect">
          <a:avLst>
            <a:gd name="adj" fmla="val 10000"/>
          </a:avLst>
        </a:prstGeom>
        <a:solidFill>
          <a:srgbClr val="FF33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prstClr val="black"/>
              </a:solidFill>
              <a:latin typeface="Calibri" panose="020F0502020204030204"/>
              <a:ea typeface="+mn-ea"/>
              <a:cs typeface="Univers Next Arabic Regular"/>
            </a:rPr>
            <a:t>Tube &amp; PG pipe connected together</a:t>
          </a:r>
        </a:p>
      </dsp:txBody>
      <dsp:txXfrm>
        <a:off x="7825333" y="6187678"/>
        <a:ext cx="2214535" cy="799561"/>
      </dsp:txXfrm>
    </dsp:sp>
    <dsp:sp modelId="{203C34E5-3A77-4A45-90CF-F174DED0508E}">
      <dsp:nvSpPr>
        <dsp:cNvPr id="0" name=""/>
        <dsp:cNvSpPr/>
      </dsp:nvSpPr>
      <dsp:spPr>
        <a:xfrm>
          <a:off x="8886881" y="7012114"/>
          <a:ext cx="91440" cy="4392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925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EBCE99-1896-40CE-94B9-4ED42E537157}">
      <dsp:nvSpPr>
        <dsp:cNvPr id="0" name=""/>
        <dsp:cNvSpPr/>
      </dsp:nvSpPr>
      <dsp:spPr>
        <a:xfrm>
          <a:off x="7932540" y="7451370"/>
          <a:ext cx="2000122" cy="548926"/>
        </a:xfrm>
        <a:prstGeom prst="roundRect">
          <a:avLst>
            <a:gd name="adj" fmla="val 10000"/>
          </a:avLst>
        </a:prstGeom>
        <a:solidFill>
          <a:srgbClr val="FF33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  <a:latin typeface="Calibri" panose="020F0502020204030204"/>
              <a:ea typeface="+mn-ea"/>
              <a:cs typeface="Univers Next Arabic Regular"/>
            </a:rPr>
            <a:t>Design deficiency</a:t>
          </a:r>
          <a:endParaRPr lang="en-US" sz="1600" b="1" kern="1200" dirty="0">
            <a:solidFill>
              <a:prstClr val="black"/>
            </a:solidFill>
            <a:latin typeface="Calibri" panose="020F0502020204030204"/>
            <a:ea typeface="+mn-ea"/>
            <a:cs typeface="Univers Next Arabic Regular"/>
          </a:endParaRPr>
        </a:p>
      </dsp:txBody>
      <dsp:txXfrm>
        <a:off x="7948617" y="7467447"/>
        <a:ext cx="1967968" cy="516772"/>
      </dsp:txXfrm>
    </dsp:sp>
    <dsp:sp modelId="{2E88FFE1-ACC9-460E-A67A-B520C935C3DA}">
      <dsp:nvSpPr>
        <dsp:cNvPr id="0" name=""/>
        <dsp:cNvSpPr/>
      </dsp:nvSpPr>
      <dsp:spPr>
        <a:xfrm>
          <a:off x="11056771" y="5723547"/>
          <a:ext cx="1776065" cy="439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627"/>
              </a:lnTo>
              <a:lnTo>
                <a:pt x="1776065" y="219627"/>
              </a:lnTo>
              <a:lnTo>
                <a:pt x="1776065" y="43925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1143EB-95E7-4110-92DF-35008F1865CA}">
      <dsp:nvSpPr>
        <dsp:cNvPr id="0" name=""/>
        <dsp:cNvSpPr/>
      </dsp:nvSpPr>
      <dsp:spPr>
        <a:xfrm>
          <a:off x="11352589" y="6162803"/>
          <a:ext cx="2960494" cy="661529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chemeClr val="tx1"/>
              </a:solidFill>
              <a:latin typeface="Calibri" panose="020F0502020204030204"/>
              <a:ea typeface="+mn-ea"/>
              <a:cs typeface="Univers Next Arabic Regular"/>
            </a:rPr>
            <a:t>Nonfunctional spring hanger</a:t>
          </a:r>
        </a:p>
      </dsp:txBody>
      <dsp:txXfrm>
        <a:off x="11371965" y="6182179"/>
        <a:ext cx="2921742" cy="622777"/>
      </dsp:txXfrm>
    </dsp:sp>
    <dsp:sp modelId="{148E2BC2-ADCC-48FE-929E-623219785CDE}">
      <dsp:nvSpPr>
        <dsp:cNvPr id="0" name=""/>
        <dsp:cNvSpPr/>
      </dsp:nvSpPr>
      <dsp:spPr>
        <a:xfrm>
          <a:off x="11762150" y="6824333"/>
          <a:ext cx="1070685" cy="439255"/>
        </a:xfrm>
        <a:custGeom>
          <a:avLst/>
          <a:gdLst/>
          <a:ahLst/>
          <a:cxnLst/>
          <a:rect l="0" t="0" r="0" b="0"/>
          <a:pathLst>
            <a:path>
              <a:moveTo>
                <a:pt x="1070685" y="0"/>
              </a:moveTo>
              <a:lnTo>
                <a:pt x="1070685" y="219627"/>
              </a:lnTo>
              <a:lnTo>
                <a:pt x="0" y="219627"/>
              </a:lnTo>
              <a:lnTo>
                <a:pt x="0" y="43925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59CCD2-2C08-48E1-9C1B-04757A40285B}">
      <dsp:nvSpPr>
        <dsp:cNvPr id="0" name=""/>
        <dsp:cNvSpPr/>
      </dsp:nvSpPr>
      <dsp:spPr>
        <a:xfrm>
          <a:off x="10426825" y="7263588"/>
          <a:ext cx="2670651" cy="762942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prstClr val="black"/>
              </a:solidFill>
              <a:latin typeface="Calibri" panose="020F0502020204030204"/>
              <a:ea typeface="+mn-ea"/>
              <a:cs typeface="Univers Next Arabic Regular"/>
            </a:rPr>
            <a:t>Not designed for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prstClr val="black"/>
              </a:solidFill>
              <a:latin typeface="Calibri" panose="020F0502020204030204"/>
              <a:ea typeface="+mn-ea"/>
              <a:cs typeface="Univers Next Arabic Regular"/>
            </a:rPr>
            <a:t>Coke/HSSB/Decoking</a:t>
          </a:r>
        </a:p>
      </dsp:txBody>
      <dsp:txXfrm>
        <a:off x="10449171" y="7285934"/>
        <a:ext cx="2625959" cy="718250"/>
      </dsp:txXfrm>
    </dsp:sp>
    <dsp:sp modelId="{519A4328-185E-4BD3-9082-03B888999687}">
      <dsp:nvSpPr>
        <dsp:cNvPr id="0" name=""/>
        <dsp:cNvSpPr/>
      </dsp:nvSpPr>
      <dsp:spPr>
        <a:xfrm>
          <a:off x="12832836" y="6824333"/>
          <a:ext cx="1582406" cy="439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627"/>
              </a:lnTo>
              <a:lnTo>
                <a:pt x="1582406" y="219627"/>
              </a:lnTo>
              <a:lnTo>
                <a:pt x="1582406" y="43925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3B5544-1D74-410A-8D29-D3FE4094AE30}">
      <dsp:nvSpPr>
        <dsp:cNvPr id="0" name=""/>
        <dsp:cNvSpPr/>
      </dsp:nvSpPr>
      <dsp:spPr>
        <a:xfrm>
          <a:off x="13591639" y="7263588"/>
          <a:ext cx="1647208" cy="1098138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prstClr val="black"/>
              </a:solidFill>
              <a:latin typeface="Calibri" panose="020F0502020204030204"/>
              <a:ea typeface="+mn-ea"/>
              <a:cs typeface="Univers Next Arabic Regular"/>
            </a:rPr>
            <a:t>4 tubes connected to one hanger</a:t>
          </a:r>
        </a:p>
      </dsp:txBody>
      <dsp:txXfrm>
        <a:off x="13623802" y="7295751"/>
        <a:ext cx="1582882" cy="1033812"/>
      </dsp:txXfrm>
    </dsp:sp>
    <dsp:sp modelId="{5DE14D3F-FC66-4B9E-97F9-96F86A00CCCC}">
      <dsp:nvSpPr>
        <dsp:cNvPr id="0" name=""/>
        <dsp:cNvSpPr/>
      </dsp:nvSpPr>
      <dsp:spPr>
        <a:xfrm>
          <a:off x="10594262" y="2648759"/>
          <a:ext cx="3965901" cy="439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627"/>
              </a:lnTo>
              <a:lnTo>
                <a:pt x="3965901" y="219627"/>
              </a:lnTo>
              <a:lnTo>
                <a:pt x="3965901" y="43925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7C06B5-382D-41EF-AD2D-33D0B41A13B8}">
      <dsp:nvSpPr>
        <dsp:cNvPr id="0" name=""/>
        <dsp:cNvSpPr/>
      </dsp:nvSpPr>
      <dsp:spPr>
        <a:xfrm>
          <a:off x="13736560" y="3088015"/>
          <a:ext cx="1647208" cy="1098138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Univers Next Arabic Regular"/>
            </a:rPr>
            <a:t>CLSCC</a:t>
          </a:r>
        </a:p>
      </dsp:txBody>
      <dsp:txXfrm>
        <a:off x="13768723" y="3120178"/>
        <a:ext cx="1582882" cy="1033812"/>
      </dsp:txXfrm>
    </dsp:sp>
    <dsp:sp modelId="{4C50414F-18A9-4592-8A27-27F19002F19E}">
      <dsp:nvSpPr>
        <dsp:cNvPr id="0" name=""/>
        <dsp:cNvSpPr/>
      </dsp:nvSpPr>
      <dsp:spPr>
        <a:xfrm>
          <a:off x="13489479" y="4186153"/>
          <a:ext cx="1070685" cy="439255"/>
        </a:xfrm>
        <a:custGeom>
          <a:avLst/>
          <a:gdLst/>
          <a:ahLst/>
          <a:cxnLst/>
          <a:rect l="0" t="0" r="0" b="0"/>
          <a:pathLst>
            <a:path>
              <a:moveTo>
                <a:pt x="1070685" y="0"/>
              </a:moveTo>
              <a:lnTo>
                <a:pt x="1070685" y="219627"/>
              </a:lnTo>
              <a:lnTo>
                <a:pt x="0" y="219627"/>
              </a:lnTo>
              <a:lnTo>
                <a:pt x="0" y="43925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5AFB19-6C95-4F1A-9AC3-3E51AB7D7BFA}">
      <dsp:nvSpPr>
        <dsp:cNvPr id="0" name=""/>
        <dsp:cNvSpPr/>
      </dsp:nvSpPr>
      <dsp:spPr>
        <a:xfrm>
          <a:off x="12665875" y="4625409"/>
          <a:ext cx="1647208" cy="1098138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Chloride from Insulation</a:t>
          </a:r>
        </a:p>
      </dsp:txBody>
      <dsp:txXfrm>
        <a:off x="12698038" y="4657572"/>
        <a:ext cx="1582882" cy="1033812"/>
      </dsp:txXfrm>
    </dsp:sp>
    <dsp:sp modelId="{12F0A0D1-27D9-44CF-A26A-0BF92FA87B6F}">
      <dsp:nvSpPr>
        <dsp:cNvPr id="0" name=""/>
        <dsp:cNvSpPr/>
      </dsp:nvSpPr>
      <dsp:spPr>
        <a:xfrm>
          <a:off x="14560164" y="4186153"/>
          <a:ext cx="1070685" cy="439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627"/>
              </a:lnTo>
              <a:lnTo>
                <a:pt x="1070685" y="219627"/>
              </a:lnTo>
              <a:lnTo>
                <a:pt x="1070685" y="43925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F08157-FF66-43C8-AFB8-90DFEF23A4F3}">
      <dsp:nvSpPr>
        <dsp:cNvPr id="0" name=""/>
        <dsp:cNvSpPr/>
      </dsp:nvSpPr>
      <dsp:spPr>
        <a:xfrm>
          <a:off x="14807245" y="4625409"/>
          <a:ext cx="1647208" cy="1098138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Univers Next Arabic Regular"/>
            </a:rPr>
            <a:t>Moisture from atmosphere</a:t>
          </a:r>
        </a:p>
      </dsp:txBody>
      <dsp:txXfrm>
        <a:off x="14839408" y="4657572"/>
        <a:ext cx="1582882" cy="1033812"/>
      </dsp:txXfrm>
    </dsp:sp>
    <dsp:sp modelId="{C89E783C-15F5-4DDE-8AA5-5BEEF9A3106C}">
      <dsp:nvSpPr>
        <dsp:cNvPr id="0" name=""/>
        <dsp:cNvSpPr/>
      </dsp:nvSpPr>
      <dsp:spPr>
        <a:xfrm>
          <a:off x="15585129" y="5723547"/>
          <a:ext cx="91440" cy="4392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925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FCD60F-EC02-4AFE-8D08-BAE26A0FC8EE}">
      <dsp:nvSpPr>
        <dsp:cNvPr id="0" name=""/>
        <dsp:cNvSpPr/>
      </dsp:nvSpPr>
      <dsp:spPr>
        <a:xfrm>
          <a:off x="14807245" y="6162803"/>
          <a:ext cx="1647208" cy="1098138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chemeClr val="bg1"/>
              </a:solidFill>
              <a:latin typeface="Calibri" panose="020F0502020204030204"/>
              <a:ea typeface="+mn-ea"/>
              <a:cs typeface="Univers Next Arabic Regular"/>
            </a:rPr>
            <a:t>Pipe not insulated completely</a:t>
          </a:r>
        </a:p>
      </dsp:txBody>
      <dsp:txXfrm>
        <a:off x="14839408" y="6194966"/>
        <a:ext cx="1582882" cy="10338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2B11D1-F64E-4899-A764-DCAC67E70819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472E6-3510-4CF0-B406-AD75FE589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844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941BAA-4999-0A9F-62C6-039EF3428441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63500" y="63500"/>
            <a:ext cx="227012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Classification: Tasnee - General Information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diagramLayout" Target="../diagrams/layout8.xml"/><Relationship Id="rId7" Type="http://schemas.openxmlformats.org/officeDocument/2006/relationships/image" Target="../media/image10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diagramLayout" Target="../diagrams/layout9.xml"/><Relationship Id="rId7" Type="http://schemas.openxmlformats.org/officeDocument/2006/relationships/image" Target="../media/image10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diagramLayout" Target="../diagrams/layout10.xml"/><Relationship Id="rId7" Type="http://schemas.openxmlformats.org/officeDocument/2006/relationships/image" Target="../media/image10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11.svg"/><Relationship Id="rId7" Type="http://schemas.openxmlformats.org/officeDocument/2006/relationships/diagramColors" Target="../diagrams/colors1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Relationship Id="rId9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11.svg"/><Relationship Id="rId7" Type="http://schemas.openxmlformats.org/officeDocument/2006/relationships/diagramColors" Target="../diagrams/colors1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Relationship Id="rId9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11.svg"/><Relationship Id="rId7" Type="http://schemas.openxmlformats.org/officeDocument/2006/relationships/diagramColors" Target="../diagrams/colors1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Relationship Id="rId9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4.xml"/><Relationship Id="rId13" Type="http://schemas.openxmlformats.org/officeDocument/2006/relationships/image" Target="../media/image7.png"/><Relationship Id="rId3" Type="http://schemas.openxmlformats.org/officeDocument/2006/relationships/image" Target="../media/image30.jpeg"/><Relationship Id="rId7" Type="http://schemas.openxmlformats.org/officeDocument/2006/relationships/diagramLayout" Target="../diagrams/layout14.xml"/><Relationship Id="rId12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4.xml"/><Relationship Id="rId11" Type="http://schemas.openxmlformats.org/officeDocument/2006/relationships/image" Target="../media/image31.png"/><Relationship Id="rId5" Type="http://schemas.openxmlformats.org/officeDocument/2006/relationships/image" Target="../media/image11.svg"/><Relationship Id="rId10" Type="http://schemas.microsoft.com/office/2007/relationships/diagramDrawing" Target="../diagrams/drawing14.xml"/><Relationship Id="rId4" Type="http://schemas.openxmlformats.org/officeDocument/2006/relationships/image" Target="../media/image10.png"/><Relationship Id="rId9" Type="http://schemas.openxmlformats.org/officeDocument/2006/relationships/diagramColors" Target="../diagrams/colors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3" Type="http://schemas.openxmlformats.org/officeDocument/2006/relationships/image" Target="../media/image40.png"/><Relationship Id="rId3" Type="http://schemas.openxmlformats.org/officeDocument/2006/relationships/image" Target="../media/image11.svg"/><Relationship Id="rId7" Type="http://schemas.openxmlformats.org/officeDocument/2006/relationships/image" Target="../media/image34.png"/><Relationship Id="rId12" Type="http://schemas.openxmlformats.org/officeDocument/2006/relationships/image" Target="../media/image39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sv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svg"/><Relationship Id="rId4" Type="http://schemas.openxmlformats.org/officeDocument/2006/relationships/image" Target="../media/image7.png"/><Relationship Id="rId9" Type="http://schemas.openxmlformats.org/officeDocument/2006/relationships/image" Target="../media/image36.png"/><Relationship Id="rId14" Type="http://schemas.openxmlformats.org/officeDocument/2006/relationships/image" Target="../media/image41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48.png"/><Relationship Id="rId3" Type="http://schemas.openxmlformats.org/officeDocument/2006/relationships/image" Target="../media/image6.svg"/><Relationship Id="rId7" Type="http://schemas.openxmlformats.org/officeDocument/2006/relationships/image" Target="../media/image45.svg"/><Relationship Id="rId12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.svg"/><Relationship Id="rId5" Type="http://schemas.openxmlformats.org/officeDocument/2006/relationships/image" Target="../media/image43.svg"/><Relationship Id="rId10" Type="http://schemas.openxmlformats.org/officeDocument/2006/relationships/image" Target="../media/image3.png"/><Relationship Id="rId4" Type="http://schemas.openxmlformats.org/officeDocument/2006/relationships/image" Target="../media/image42.png"/><Relationship Id="rId9" Type="http://schemas.openxmlformats.org/officeDocument/2006/relationships/image" Target="../media/image47.svg"/><Relationship Id="rId1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13.jpeg"/><Relationship Id="rId3" Type="http://schemas.openxmlformats.org/officeDocument/2006/relationships/image" Target="../media/image9.svg"/><Relationship Id="rId7" Type="http://schemas.openxmlformats.org/officeDocument/2006/relationships/diagramLayout" Target="../diagrams/layout1.xml"/><Relationship Id="rId12" Type="http://schemas.openxmlformats.org/officeDocument/2006/relationships/image" Target="../media/image12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11" Type="http://schemas.openxmlformats.org/officeDocument/2006/relationships/image" Target="../media/image7.png"/><Relationship Id="rId5" Type="http://schemas.openxmlformats.org/officeDocument/2006/relationships/image" Target="../media/image11.svg"/><Relationship Id="rId10" Type="http://schemas.microsoft.com/office/2007/relationships/diagramDrawing" Target="../diagrams/drawing1.xml"/><Relationship Id="rId4" Type="http://schemas.openxmlformats.org/officeDocument/2006/relationships/image" Target="../media/image10.png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9.svg"/><Relationship Id="rId7" Type="http://schemas.openxmlformats.org/officeDocument/2006/relationships/diagramData" Target="../diagrams/data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microsoft.com/office/2007/relationships/diagramDrawing" Target="../diagrams/drawing2.xml"/><Relationship Id="rId5" Type="http://schemas.openxmlformats.org/officeDocument/2006/relationships/image" Target="../media/image11.svg"/><Relationship Id="rId10" Type="http://schemas.openxmlformats.org/officeDocument/2006/relationships/diagramColors" Target="../diagrams/colors2.xml"/><Relationship Id="rId4" Type="http://schemas.openxmlformats.org/officeDocument/2006/relationships/image" Target="../media/image10.png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1.svg"/><Relationship Id="rId7" Type="http://schemas.openxmlformats.org/officeDocument/2006/relationships/diagramColors" Target="../diagrams/colors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7.png"/><Relationship Id="rId4" Type="http://schemas.openxmlformats.org/officeDocument/2006/relationships/diagramData" Target="../diagrams/data3.xml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1.svg"/><Relationship Id="rId7" Type="http://schemas.openxmlformats.org/officeDocument/2006/relationships/image" Target="../media/image20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10" Type="http://schemas.openxmlformats.org/officeDocument/2006/relationships/image" Target="../media/image23.emf"/><Relationship Id="rId4" Type="http://schemas.openxmlformats.org/officeDocument/2006/relationships/image" Target="../media/image7.png"/><Relationship Id="rId9" Type="http://schemas.openxmlformats.org/officeDocument/2006/relationships/image" Target="../media/image22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diagramData" Target="../diagrams/data5.xml"/><Relationship Id="rId18" Type="http://schemas.openxmlformats.org/officeDocument/2006/relationships/image" Target="../media/image7.png"/><Relationship Id="rId3" Type="http://schemas.openxmlformats.org/officeDocument/2006/relationships/image" Target="../media/image11.svg"/><Relationship Id="rId7" Type="http://schemas.openxmlformats.org/officeDocument/2006/relationships/image" Target="../media/image21.emf"/><Relationship Id="rId12" Type="http://schemas.microsoft.com/office/2007/relationships/diagramDrawing" Target="../diagrams/drawing4.xml"/><Relationship Id="rId17" Type="http://schemas.microsoft.com/office/2007/relationships/diagramDrawing" Target="../diagrams/drawing5.xml"/><Relationship Id="rId2" Type="http://schemas.openxmlformats.org/officeDocument/2006/relationships/image" Target="../media/image10.png"/><Relationship Id="rId16" Type="http://schemas.openxmlformats.org/officeDocument/2006/relationships/diagramColors" Target="../diagrams/colors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11" Type="http://schemas.openxmlformats.org/officeDocument/2006/relationships/diagramColors" Target="../diagrams/colors4.xml"/><Relationship Id="rId5" Type="http://schemas.openxmlformats.org/officeDocument/2006/relationships/image" Target="../media/image25.emf"/><Relationship Id="rId1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4.xml"/><Relationship Id="rId4" Type="http://schemas.openxmlformats.org/officeDocument/2006/relationships/image" Target="../media/image24.png"/><Relationship Id="rId9" Type="http://schemas.openxmlformats.org/officeDocument/2006/relationships/diagramLayout" Target="../diagrams/layout4.xml"/><Relationship Id="rId1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1.svg"/><Relationship Id="rId7" Type="http://schemas.openxmlformats.org/officeDocument/2006/relationships/diagramColors" Target="../diagrams/colors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11" Type="http://schemas.openxmlformats.org/officeDocument/2006/relationships/image" Target="../media/image7.png"/><Relationship Id="rId5" Type="http://schemas.openxmlformats.org/officeDocument/2006/relationships/diagramLayout" Target="../diagrams/layout6.xml"/><Relationship Id="rId10" Type="http://schemas.openxmlformats.org/officeDocument/2006/relationships/image" Target="../media/image15.png"/><Relationship Id="rId4" Type="http://schemas.openxmlformats.org/officeDocument/2006/relationships/diagramData" Target="../diagrams/data6.xml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10.png"/><Relationship Id="rId7" Type="http://schemas.openxmlformats.org/officeDocument/2006/relationships/diagramQuickStyle" Target="../diagrams/quickStyle7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10" Type="http://schemas.openxmlformats.org/officeDocument/2006/relationships/image" Target="../media/image7.png"/><Relationship Id="rId4" Type="http://schemas.openxmlformats.org/officeDocument/2006/relationships/image" Target="../media/image11.svg"/><Relationship Id="rId9" Type="http://schemas.microsoft.com/office/2007/relationships/diagramDrawing" Target="../diagrams/drawin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087100" y="3086100"/>
            <a:ext cx="7200900" cy="7200900"/>
          </a:xfrm>
          <a:custGeom>
            <a:avLst/>
            <a:gdLst/>
            <a:ahLst/>
            <a:cxnLst/>
            <a:rect l="l" t="t" r="r" b="b"/>
            <a:pathLst>
              <a:path w="7200900" h="7200900">
                <a:moveTo>
                  <a:pt x="0" y="0"/>
                </a:moveTo>
                <a:lnTo>
                  <a:pt x="7200900" y="0"/>
                </a:lnTo>
                <a:lnTo>
                  <a:pt x="7200900" y="7200900"/>
                </a:lnTo>
                <a:lnTo>
                  <a:pt x="0" y="7200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5720864" y="1427539"/>
            <a:ext cx="482144" cy="467032"/>
          </a:xfrm>
          <a:custGeom>
            <a:avLst/>
            <a:gdLst/>
            <a:ahLst/>
            <a:cxnLst/>
            <a:rect l="l" t="t" r="r" b="b"/>
            <a:pathLst>
              <a:path w="482144" h="467032">
                <a:moveTo>
                  <a:pt x="0" y="0"/>
                </a:moveTo>
                <a:lnTo>
                  <a:pt x="482145" y="0"/>
                </a:lnTo>
                <a:lnTo>
                  <a:pt x="482145" y="467031"/>
                </a:lnTo>
                <a:lnTo>
                  <a:pt x="0" y="4670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7682761">
            <a:off x="-1383321" y="-1859499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722956" y="5887648"/>
            <a:ext cx="8307946" cy="19066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076"/>
              </a:lnSpc>
            </a:pP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SCC of SS 321H pipe in high temperature service in Ethylene Cracker furnace</a:t>
            </a:r>
          </a:p>
          <a:p>
            <a:pPr algn="l">
              <a:lnSpc>
                <a:spcPts val="5076"/>
              </a:lnSpc>
            </a:pP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3200" b="1" baseline="30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rd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Sept 2024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6000" b="1" spc="287" dirty="0">
              <a:solidFill>
                <a:srgbClr val="0C3E5B"/>
              </a:solidFill>
              <a:latin typeface="Codec Pro Extra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1442091" y="5698242"/>
            <a:ext cx="6629399" cy="41483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71"/>
              </a:lnSpc>
            </a:pPr>
            <a:r>
              <a:rPr lang="en-US" sz="3908" spc="195" dirty="0">
                <a:solidFill>
                  <a:srgbClr val="0C3E5B"/>
                </a:solidFill>
                <a:latin typeface="Canva Sans"/>
              </a:rPr>
              <a:t>Presented By:</a:t>
            </a:r>
            <a:r>
              <a:rPr lang="en-US" sz="3908" spc="195" dirty="0">
                <a:solidFill>
                  <a:srgbClr val="0C3E5B"/>
                </a:solidFill>
                <a:latin typeface="Canva Sans Bold"/>
              </a:rPr>
              <a:t> </a:t>
            </a:r>
          </a:p>
          <a:p>
            <a:pPr>
              <a:lnSpc>
                <a:spcPts val="5471"/>
              </a:lnSpc>
            </a:pPr>
            <a:r>
              <a:rPr lang="en-US" sz="3908" spc="195" dirty="0">
                <a:solidFill>
                  <a:srgbClr val="0C3E5B"/>
                </a:solidFill>
                <a:latin typeface="Canva Sans Bold"/>
              </a:rPr>
              <a:t>Karan Potnis</a:t>
            </a:r>
          </a:p>
          <a:p>
            <a:pPr>
              <a:lnSpc>
                <a:spcPts val="5471"/>
              </a:lnSpc>
            </a:pPr>
            <a:r>
              <a:rPr lang="en-US" sz="2800" spc="195" dirty="0">
                <a:solidFill>
                  <a:srgbClr val="0C3E5B"/>
                </a:solidFill>
                <a:latin typeface="Canva Sans Bold"/>
              </a:rPr>
              <a:t>Sr. Static Engineer</a:t>
            </a:r>
          </a:p>
          <a:p>
            <a:pPr>
              <a:lnSpc>
                <a:spcPts val="5471"/>
              </a:lnSpc>
            </a:pPr>
            <a:r>
              <a:rPr lang="en-US" sz="2400" spc="195" dirty="0">
                <a:solidFill>
                  <a:srgbClr val="0C3E5B"/>
                </a:solidFill>
                <a:latin typeface="Canva Sans Bold"/>
              </a:rPr>
              <a:t>Bachelor in Mech Production</a:t>
            </a:r>
          </a:p>
          <a:p>
            <a:pPr>
              <a:lnSpc>
                <a:spcPts val="5471"/>
              </a:lnSpc>
            </a:pPr>
            <a:r>
              <a:rPr lang="en-US" sz="2400" spc="195" dirty="0">
                <a:solidFill>
                  <a:srgbClr val="0C3E5B"/>
                </a:solidFill>
                <a:latin typeface="Canva Sans Bold"/>
              </a:rPr>
              <a:t>17 years experience</a:t>
            </a:r>
          </a:p>
          <a:p>
            <a:pPr>
              <a:lnSpc>
                <a:spcPts val="5471"/>
              </a:lnSpc>
            </a:pPr>
            <a:r>
              <a:rPr lang="en-US" sz="2400" spc="195" dirty="0">
                <a:solidFill>
                  <a:srgbClr val="0C3E5B"/>
                </a:solidFill>
                <a:latin typeface="Canva Sans Bold"/>
              </a:rPr>
              <a:t>Specialized in fired equipment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722956" y="2652012"/>
            <a:ext cx="7861286" cy="2612151"/>
            <a:chOff x="0" y="0"/>
            <a:chExt cx="10481714" cy="3482868"/>
          </a:xfrm>
        </p:grpSpPr>
        <p:sp>
          <p:nvSpPr>
            <p:cNvPr id="14" name="TextBox 14"/>
            <p:cNvSpPr txBox="1"/>
            <p:nvPr/>
          </p:nvSpPr>
          <p:spPr>
            <a:xfrm>
              <a:off x="54198" y="-466725"/>
              <a:ext cx="9004452" cy="29103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907"/>
                </a:lnSpc>
              </a:pPr>
              <a:r>
                <a:rPr lang="en-US" sz="12076" dirty="0">
                  <a:solidFill>
                    <a:srgbClr val="0C3E5A"/>
                  </a:solidFill>
                  <a:latin typeface="Tabarra Sans Heavy"/>
                </a:rPr>
                <a:t>JUBCOR</a:t>
              </a:r>
            </a:p>
          </p:txBody>
        </p:sp>
        <p:grpSp>
          <p:nvGrpSpPr>
            <p:cNvPr id="15" name="Group 15"/>
            <p:cNvGrpSpPr/>
            <p:nvPr/>
          </p:nvGrpSpPr>
          <p:grpSpPr>
            <a:xfrm>
              <a:off x="54198" y="2005202"/>
              <a:ext cx="10427516" cy="891503"/>
              <a:chOff x="0" y="0"/>
              <a:chExt cx="1782556" cy="1524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782556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782556" h="152400">
                    <a:moveTo>
                      <a:pt x="0" y="0"/>
                    </a:moveTo>
                    <a:lnTo>
                      <a:pt x="1782556" y="0"/>
                    </a:lnTo>
                    <a:lnTo>
                      <a:pt x="1782556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E2812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 rot="5400000">
              <a:off x="8501551" y="916541"/>
              <a:ext cx="2681013" cy="1279313"/>
              <a:chOff x="0" y="0"/>
              <a:chExt cx="458312" cy="218695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458312" cy="218695"/>
              </a:xfrm>
              <a:custGeom>
                <a:avLst/>
                <a:gdLst/>
                <a:ahLst/>
                <a:cxnLst/>
                <a:rect l="l" t="t" r="r" b="b"/>
                <a:pathLst>
                  <a:path w="458312" h="218695">
                    <a:moveTo>
                      <a:pt x="0" y="0"/>
                    </a:moveTo>
                    <a:lnTo>
                      <a:pt x="458312" y="0"/>
                    </a:lnTo>
                    <a:lnTo>
                      <a:pt x="458312" y="218695"/>
                    </a:lnTo>
                    <a:lnTo>
                      <a:pt x="0" y="218695"/>
                    </a:lnTo>
                    <a:close/>
                  </a:path>
                </a:pathLst>
              </a:custGeom>
              <a:solidFill>
                <a:srgbClr val="0C3E5B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" name="TextBox 19"/>
            <p:cNvSpPr txBox="1"/>
            <p:nvPr/>
          </p:nvSpPr>
          <p:spPr>
            <a:xfrm>
              <a:off x="0" y="2055964"/>
              <a:ext cx="9058650" cy="8407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98"/>
                </a:lnSpc>
              </a:pPr>
              <a:r>
                <a:rPr lang="en-US" sz="3499" dirty="0">
                  <a:solidFill>
                    <a:srgbClr val="FFFFFF"/>
                  </a:solidFill>
                  <a:latin typeface="Tabarra Sans"/>
                </a:rPr>
                <a:t>CONFERENCE &amp; EXHIBITION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 rot="5400000">
              <a:off x="8666000" y="894224"/>
              <a:ext cx="2561608" cy="13239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798"/>
                </a:lnSpc>
              </a:pPr>
              <a:r>
                <a:rPr lang="en-US" sz="5570" spc="172">
                  <a:solidFill>
                    <a:srgbClr val="FFFFFF"/>
                  </a:solidFill>
                  <a:latin typeface="Tabarra Sans Heavy"/>
                </a:rPr>
                <a:t>2024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36201" y="2958141"/>
              <a:ext cx="10445513" cy="5247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23"/>
                </a:lnSpc>
                <a:spcBef>
                  <a:spcPct val="0"/>
                </a:spcBef>
              </a:pPr>
              <a:r>
                <a:rPr lang="en-US" sz="2373">
                  <a:solidFill>
                    <a:srgbClr val="0C3E5B"/>
                  </a:solidFill>
                  <a:latin typeface="Glacial Indifference Bold"/>
                </a:rPr>
                <a:t>INNOVATIVE SOLUTIONS FOR CORROSION CHALLENGES</a:t>
              </a:r>
            </a:p>
          </p:txBody>
        </p:sp>
      </p:grpSp>
      <p:pic>
        <p:nvPicPr>
          <p:cNvPr id="12" name="Picture 11" descr="A blue and black logo&#10;&#10;Description automatically generated">
            <a:extLst>
              <a:ext uri="{FF2B5EF4-FFF2-40B4-BE49-F238E27FC236}">
                <a16:creationId xmlns:a16="http://schemas.microsoft.com/office/drawing/2014/main" id="{86B357CA-848C-43C0-9A78-D9E1804DBE3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0777" y="431372"/>
            <a:ext cx="3855388" cy="61039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F7729C7-B0DB-98C8-2BDB-8C5F7782B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67033"/>
            <a:ext cx="9601200" cy="692252"/>
          </a:xfrm>
        </p:spPr>
        <p:txBody>
          <a:bodyPr>
            <a:noAutofit/>
          </a:bodyPr>
          <a:lstStyle/>
          <a:p>
            <a:pPr algn="l"/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CRACK ASSESSMENT FAULT TREE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19D54DF5-C28D-54BD-8F22-1B45076DBCEB}"/>
              </a:ext>
            </a:extLst>
          </p:cNvPr>
          <p:cNvGraphicFramePr/>
          <p:nvPr/>
        </p:nvGraphicFramePr>
        <p:xfrm>
          <a:off x="-816735" y="1688193"/>
          <a:ext cx="10820400" cy="5539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AAE0998-B931-56B6-7745-7222E519B42A}"/>
              </a:ext>
            </a:extLst>
          </p:cNvPr>
          <p:cNvSpPr txBox="1"/>
          <p:nvPr/>
        </p:nvSpPr>
        <p:spPr>
          <a:xfrm>
            <a:off x="304800" y="7793599"/>
            <a:ext cx="1960296" cy="307777"/>
          </a:xfrm>
          <a:prstGeom prst="rect">
            <a:avLst/>
          </a:prstGeom>
          <a:solidFill>
            <a:srgbClr val="FF3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highlight>
                  <a:srgbClr val="FF0000"/>
                </a:highlight>
              </a:rPr>
              <a:t>Primary cause of failure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C5F601E-9E2E-A07A-A54F-D2898E3FA1D6}"/>
              </a:ext>
            </a:extLst>
          </p:cNvPr>
          <p:cNvSpPr/>
          <p:nvPr/>
        </p:nvSpPr>
        <p:spPr>
          <a:xfrm>
            <a:off x="3363558" y="7874800"/>
            <a:ext cx="3788484" cy="46582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PTASCC - Polythionic acid stress corrosion cracking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ED91766-1729-80C4-8E3C-5436C15C5EF9}"/>
              </a:ext>
            </a:extLst>
          </p:cNvPr>
          <p:cNvSpPr/>
          <p:nvPr/>
        </p:nvSpPr>
        <p:spPr>
          <a:xfrm>
            <a:off x="3363558" y="8598807"/>
            <a:ext cx="3788484" cy="46582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CLSCC – Chloride stress corrosion cracking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AF6EEC-8B04-3289-D0AB-5B3AAF6655F1}"/>
              </a:ext>
            </a:extLst>
          </p:cNvPr>
          <p:cNvSpPr txBox="1"/>
          <p:nvPr/>
        </p:nvSpPr>
        <p:spPr>
          <a:xfrm>
            <a:off x="304800" y="8304035"/>
            <a:ext cx="2353887" cy="30777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Contributing cause of failure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29687C42-2CE1-F5FC-CD25-3EEAB818D3B0}"/>
              </a:ext>
            </a:extLst>
          </p:cNvPr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5" name="Picture 4" descr="A blue and black logo&#10;&#10;Description automatically generated">
            <a:extLst>
              <a:ext uri="{FF2B5EF4-FFF2-40B4-BE49-F238E27FC236}">
                <a16:creationId xmlns:a16="http://schemas.microsoft.com/office/drawing/2014/main" id="{FF91405F-6087-0148-E535-DFDB83177E2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9600" y="296183"/>
            <a:ext cx="3855388" cy="61039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AD2BC10-E404-92D2-4D8A-C1CF0D408593}"/>
              </a:ext>
            </a:extLst>
          </p:cNvPr>
          <p:cNvSpPr txBox="1"/>
          <p:nvPr/>
        </p:nvSpPr>
        <p:spPr>
          <a:xfrm>
            <a:off x="9545772" y="1739552"/>
            <a:ext cx="8437428" cy="7325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 b="1" u="sng" dirty="0"/>
              <a:t>PASCC: (Polythionic acid stress corrosion cracking)</a:t>
            </a:r>
          </a:p>
          <a:p>
            <a:pPr marL="0" indent="0" algn="l">
              <a:buNone/>
            </a:pPr>
            <a:r>
              <a:rPr lang="en-US" sz="1800" b="1" u="sng" dirty="0"/>
              <a:t>API 571: 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1800" dirty="0"/>
              <a:t>Intergranular SCC in sensitized austenitic stainless steels and some Ni alloys 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dirty="0"/>
              <a:t>S</a:t>
            </a:r>
            <a:r>
              <a:rPr lang="en-US" sz="1800" dirty="0"/>
              <a:t>ulfide scale due to air and moisture creates sulfur acids causing PTA SCC. 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1800" dirty="0"/>
              <a:t>Occurs during shutdowns or start-ups</a:t>
            </a:r>
            <a:r>
              <a:rPr lang="en-US" dirty="0"/>
              <a:t>.</a:t>
            </a:r>
          </a:p>
          <a:p>
            <a:pPr algn="l"/>
            <a:endParaRPr lang="en-US" dirty="0"/>
          </a:p>
          <a:p>
            <a:r>
              <a:rPr lang="en-US" b="1" u="sng" dirty="0"/>
              <a:t>Assessment: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dirty="0"/>
              <a:t>Sulfur in DMDS injection required for pre-</a:t>
            </a:r>
            <a:r>
              <a:rPr lang="en-US" dirty="0" err="1"/>
              <a:t>sulfiding</a:t>
            </a:r>
            <a:r>
              <a:rPr lang="en-US" dirty="0"/>
              <a:t> of the radiant coils. 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dirty="0"/>
              <a:t>Crack at the insulation opening location where temperature drops to ambient &amp; condenses sulfur. 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dirty="0"/>
              <a:t>Stress due to the rigid system from improper supports. 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dirty="0"/>
              <a:t>Pipe material (SS321H) not stabilized which makes it more susceptible to PASCC. </a:t>
            </a:r>
          </a:p>
          <a:p>
            <a:pPr algn="l"/>
            <a:endParaRPr lang="en-US" sz="1800" b="1" u="sng" dirty="0"/>
          </a:p>
          <a:p>
            <a:pPr marL="0" marR="0" indent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 b="1" u="sng" dirty="0"/>
              <a:t>CLSCC: (Chloride stress corrosion cracking)</a:t>
            </a:r>
          </a:p>
          <a:p>
            <a:pPr marL="0" indent="0" algn="l">
              <a:buNone/>
            </a:pPr>
            <a:r>
              <a:rPr lang="en-US" sz="1800" b="1" u="sng" dirty="0"/>
              <a:t>API 571: 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1800" dirty="0"/>
              <a:t>Surface cracking of 300 series SS and some nickel-based alloys under the combined action of tensile stress, temperature, and an aqueous chloride environment. 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dirty="0"/>
              <a:t>Temperature: 60°C to 205°C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sz="1800" dirty="0"/>
              <a:t>Wet insulation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n-US" sz="1800" dirty="0"/>
          </a:p>
          <a:p>
            <a:pPr marL="0" indent="0" algn="l">
              <a:buNone/>
            </a:pPr>
            <a:r>
              <a:rPr lang="en-US" sz="1800" b="1" u="sng" dirty="0"/>
              <a:t>Assessment:</a:t>
            </a:r>
          </a:p>
          <a:p>
            <a:pPr marL="285750" marR="0" indent="-285750" algn="l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800" dirty="0"/>
              <a:t>Chloride is present insulation. 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dirty="0"/>
              <a:t>Stress due to the rigid system from improper supports.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dirty="0"/>
              <a:t>Moisture from ambient conditions during summer.</a:t>
            </a:r>
          </a:p>
        </p:txBody>
      </p:sp>
    </p:spTree>
    <p:extLst>
      <p:ext uri="{BB962C8B-B14F-4D97-AF65-F5344CB8AC3E}">
        <p14:creationId xmlns:p14="http://schemas.microsoft.com/office/powerpoint/2010/main" val="670238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F7729C7-B0DB-98C8-2BDB-8C5F7782B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75545"/>
            <a:ext cx="8839200" cy="692252"/>
          </a:xfrm>
        </p:spPr>
        <p:txBody>
          <a:bodyPr>
            <a:noAutofit/>
          </a:bodyPr>
          <a:lstStyle/>
          <a:p>
            <a:pPr algn="l"/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PARENT MATERIAL CRACKING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19D54DF5-C28D-54BD-8F22-1B45076DBC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7227287"/>
              </p:ext>
            </p:extLst>
          </p:nvPr>
        </p:nvGraphicFramePr>
        <p:xfrm>
          <a:off x="457199" y="1067797"/>
          <a:ext cx="17830801" cy="8374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AAE0998-B931-56B6-7745-7222E519B42A}"/>
              </a:ext>
            </a:extLst>
          </p:cNvPr>
          <p:cNvSpPr txBox="1"/>
          <p:nvPr/>
        </p:nvSpPr>
        <p:spPr>
          <a:xfrm>
            <a:off x="802948" y="8941295"/>
            <a:ext cx="1960296" cy="276999"/>
          </a:xfrm>
          <a:prstGeom prst="rect">
            <a:avLst/>
          </a:prstGeom>
          <a:solidFill>
            <a:srgbClr val="FF3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highlight>
                  <a:srgbClr val="FF0000"/>
                </a:highlight>
              </a:rPr>
              <a:t>Primary cause of failure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C5F601E-9E2E-A07A-A54F-D2898E3FA1D6}"/>
              </a:ext>
            </a:extLst>
          </p:cNvPr>
          <p:cNvSpPr/>
          <p:nvPr/>
        </p:nvSpPr>
        <p:spPr>
          <a:xfrm>
            <a:off x="3176547" y="9486900"/>
            <a:ext cx="3788484" cy="46582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PASCC - Polythionic acid stress corrosion cracking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ED91766-1729-80C4-8E3C-5436C15C5EF9}"/>
              </a:ext>
            </a:extLst>
          </p:cNvPr>
          <p:cNvSpPr/>
          <p:nvPr/>
        </p:nvSpPr>
        <p:spPr>
          <a:xfrm>
            <a:off x="7166055" y="9486900"/>
            <a:ext cx="3562854" cy="46582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CLSCC – Chloride stress corrosion cracking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2156DEB-1576-2803-0B29-D9D8E9358702}"/>
              </a:ext>
            </a:extLst>
          </p:cNvPr>
          <p:cNvSpPr/>
          <p:nvPr/>
        </p:nvSpPr>
        <p:spPr>
          <a:xfrm>
            <a:off x="15214188" y="9589706"/>
            <a:ext cx="2535611" cy="46582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Aluminum foil installed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AF6EEC-8B04-3289-D0AB-5B3AAF6655F1}"/>
              </a:ext>
            </a:extLst>
          </p:cNvPr>
          <p:cNvSpPr txBox="1"/>
          <p:nvPr/>
        </p:nvSpPr>
        <p:spPr>
          <a:xfrm>
            <a:off x="606153" y="9312707"/>
            <a:ext cx="2353887" cy="27699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Contributing cause of failure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55F08C3-3B78-94B9-2EBA-252D1C678F4B}"/>
              </a:ext>
            </a:extLst>
          </p:cNvPr>
          <p:cNvCxnSpPr>
            <a:cxnSpLocks/>
          </p:cNvCxnSpPr>
          <p:nvPr/>
        </p:nvCxnSpPr>
        <p:spPr>
          <a:xfrm>
            <a:off x="16154400" y="8420100"/>
            <a:ext cx="0" cy="106680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3">
            <a:extLst>
              <a:ext uri="{FF2B5EF4-FFF2-40B4-BE49-F238E27FC236}">
                <a16:creationId xmlns:a16="http://schemas.microsoft.com/office/drawing/2014/main" id="{29687C42-2CE1-F5FC-CD25-3EEAB818D3B0}"/>
              </a:ext>
            </a:extLst>
          </p:cNvPr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4C6656-3715-832E-F497-ABCDDEAEA5EC}"/>
              </a:ext>
            </a:extLst>
          </p:cNvPr>
          <p:cNvSpPr txBox="1"/>
          <p:nvPr/>
        </p:nvSpPr>
        <p:spPr>
          <a:xfrm>
            <a:off x="606153" y="9692647"/>
            <a:ext cx="2353887" cy="2769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2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Control measures implemented</a:t>
            </a:r>
          </a:p>
        </p:txBody>
      </p:sp>
      <p:pic>
        <p:nvPicPr>
          <p:cNvPr id="12" name="Picture 11" descr="A blue and black logo&#10;&#10;Description automatically generated">
            <a:extLst>
              <a:ext uri="{FF2B5EF4-FFF2-40B4-BE49-F238E27FC236}">
                <a16:creationId xmlns:a16="http://schemas.microsoft.com/office/drawing/2014/main" id="{A6AD4F35-0711-76A1-7B68-8FAFA9296F1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3241" y="289156"/>
            <a:ext cx="3855388" cy="61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701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F7729C7-B0DB-98C8-2BDB-8C5F7782B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030" y="338262"/>
            <a:ext cx="10287000" cy="692252"/>
          </a:xfrm>
        </p:spPr>
        <p:txBody>
          <a:bodyPr>
            <a:noAutofit/>
          </a:bodyPr>
          <a:lstStyle/>
          <a:p>
            <a:pPr algn="l"/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WELD JOINT CRACKING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19D54DF5-C28D-54BD-8F22-1B45076DBC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4705253"/>
              </p:ext>
            </p:extLst>
          </p:nvPr>
        </p:nvGraphicFramePr>
        <p:xfrm>
          <a:off x="838200" y="1395195"/>
          <a:ext cx="16992600" cy="7485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AAE0998-B931-56B6-7745-7222E519B42A}"/>
              </a:ext>
            </a:extLst>
          </p:cNvPr>
          <p:cNvSpPr txBox="1"/>
          <p:nvPr/>
        </p:nvSpPr>
        <p:spPr>
          <a:xfrm>
            <a:off x="1434419" y="8267690"/>
            <a:ext cx="1960296" cy="276999"/>
          </a:xfrm>
          <a:prstGeom prst="rect">
            <a:avLst/>
          </a:prstGeom>
          <a:solidFill>
            <a:srgbClr val="FF3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highlight>
                  <a:srgbClr val="FF0000"/>
                </a:highlight>
              </a:rPr>
              <a:t>Primary cause of failure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AF6EEC-8B04-3289-D0AB-5B3AAF6655F1}"/>
              </a:ext>
            </a:extLst>
          </p:cNvPr>
          <p:cNvSpPr txBox="1"/>
          <p:nvPr/>
        </p:nvSpPr>
        <p:spPr>
          <a:xfrm>
            <a:off x="1237623" y="8742043"/>
            <a:ext cx="2353887" cy="27699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Contributing cause of failure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29687C42-2CE1-F5FC-CD25-3EEAB818D3B0}"/>
              </a:ext>
            </a:extLst>
          </p:cNvPr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" name="Picture 2" descr="A blue and black logo&#10;&#10;Description automatically generated">
            <a:extLst>
              <a:ext uri="{FF2B5EF4-FFF2-40B4-BE49-F238E27FC236}">
                <a16:creationId xmlns:a16="http://schemas.microsoft.com/office/drawing/2014/main" id="{3FF7FC9C-E018-645A-B54A-0E8BC6DFB59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9600" y="241322"/>
            <a:ext cx="3855388" cy="61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767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B1C86-7822-A1A6-1D4D-4046885A0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742" y="388003"/>
            <a:ext cx="9519658" cy="6461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CONCLUSION</a:t>
            </a: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C430D5DA-28DB-975C-CD7C-AAA506E79AB5}"/>
              </a:ext>
            </a:extLst>
          </p:cNvPr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ACDD7D2C-3823-3E10-9F51-EFE682D794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1614768"/>
              </p:ext>
            </p:extLst>
          </p:nvPr>
        </p:nvGraphicFramePr>
        <p:xfrm>
          <a:off x="912485" y="2179274"/>
          <a:ext cx="16306800" cy="7728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C7AFF87-BD62-5AF1-F71D-B7D953B533AE}"/>
              </a:ext>
            </a:extLst>
          </p:cNvPr>
          <p:cNvSpPr/>
          <p:nvPr/>
        </p:nvSpPr>
        <p:spPr>
          <a:xfrm>
            <a:off x="1676400" y="1527787"/>
            <a:ext cx="2819400" cy="38100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PRIMARY CAUSE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2E0819D-E988-FA88-E6F0-644273275D38}"/>
              </a:ext>
            </a:extLst>
          </p:cNvPr>
          <p:cNvSpPr/>
          <p:nvPr/>
        </p:nvSpPr>
        <p:spPr>
          <a:xfrm>
            <a:off x="9087656" y="1527787"/>
            <a:ext cx="3962400" cy="38100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CONTIBUTING CAUSES</a:t>
            </a:r>
          </a:p>
        </p:txBody>
      </p:sp>
      <p:pic>
        <p:nvPicPr>
          <p:cNvPr id="6" name="Picture 5" descr="A blue and black logo&#10;&#10;Description automatically generated">
            <a:extLst>
              <a:ext uri="{FF2B5EF4-FFF2-40B4-BE49-F238E27FC236}">
                <a16:creationId xmlns:a16="http://schemas.microsoft.com/office/drawing/2014/main" id="{2AA03D40-4522-C8BD-5A30-588D71A50D3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9600" y="276476"/>
            <a:ext cx="3855388" cy="61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136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243F3-7336-CCB7-0C06-570D2C513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742" y="450833"/>
            <a:ext cx="10235971" cy="96334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OPTION - 1 </a:t>
            </a:r>
            <a:b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3600" b="1" dirty="0"/>
              <a:t>Shift PG on top of vertical line)</a:t>
            </a:r>
            <a:endParaRPr lang="en-US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FE6257E7-9F0D-9E49-497A-49931B0834D4}"/>
              </a:ext>
            </a:extLst>
          </p:cNvPr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7C8AD49-0EBA-EC98-9CF9-8657F12DF1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8890199"/>
              </p:ext>
            </p:extLst>
          </p:nvPr>
        </p:nvGraphicFramePr>
        <p:xfrm>
          <a:off x="11209706" y="2784676"/>
          <a:ext cx="6402642" cy="5311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BB7D9BAB-CFF3-803A-CBA5-61483EC11588}"/>
              </a:ext>
            </a:extLst>
          </p:cNvPr>
          <p:cNvGrpSpPr/>
          <p:nvPr/>
        </p:nvGrpSpPr>
        <p:grpSpPr>
          <a:xfrm>
            <a:off x="1218472" y="2019300"/>
            <a:ext cx="8619236" cy="6755377"/>
            <a:chOff x="36845" y="1512323"/>
            <a:chExt cx="8619236" cy="675537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0E86910-E134-C81E-0543-594067CBD7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580" y="5890757"/>
              <a:ext cx="0" cy="237694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CD5F5BF-1E26-1038-212B-531A3F2C97D2}"/>
                </a:ext>
              </a:extLst>
            </p:cNvPr>
            <p:cNvCxnSpPr>
              <a:cxnSpLocks/>
            </p:cNvCxnSpPr>
            <p:nvPr/>
          </p:nvCxnSpPr>
          <p:spPr>
            <a:xfrm>
              <a:off x="2531580" y="5890757"/>
              <a:ext cx="4572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17BAE71-4771-47F0-88A2-473B0EC40F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03580" y="2552700"/>
              <a:ext cx="0" cy="333805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55911C7-692E-92DD-4B90-97247A781B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04244" y="5197477"/>
              <a:ext cx="0" cy="69328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E797C95-7440-6FCA-BCEE-6827D55D5D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94444" y="5204957"/>
              <a:ext cx="2216063" cy="991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22373BB-A3A1-1D43-56B0-7BA212C2250A}"/>
                </a:ext>
              </a:extLst>
            </p:cNvPr>
            <p:cNvCxnSpPr/>
            <p:nvPr/>
          </p:nvCxnSpPr>
          <p:spPr>
            <a:xfrm flipV="1">
              <a:off x="1394444" y="3767073"/>
              <a:ext cx="0" cy="144780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Flowchart: Connector 14">
              <a:extLst>
                <a:ext uri="{FF2B5EF4-FFF2-40B4-BE49-F238E27FC236}">
                  <a16:creationId xmlns:a16="http://schemas.microsoft.com/office/drawing/2014/main" id="{5E9AA99F-C7EB-B52D-B847-9AE6D882A434}"/>
                </a:ext>
              </a:extLst>
            </p:cNvPr>
            <p:cNvSpPr/>
            <p:nvPr/>
          </p:nvSpPr>
          <p:spPr>
            <a:xfrm>
              <a:off x="1143000" y="3255431"/>
              <a:ext cx="502887" cy="503441"/>
            </a:xfrm>
            <a:prstGeom prst="flowChartConnector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</a:rPr>
                <a:t>PG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7F2DD19-5A6B-04A7-DBE4-E1F9B1043A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13644" y="2400300"/>
              <a:ext cx="0" cy="347345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1EAE8D4-BECC-9CC9-5E84-8A437D987D4B}"/>
                </a:ext>
              </a:extLst>
            </p:cNvPr>
            <p:cNvCxnSpPr>
              <a:cxnSpLocks/>
            </p:cNvCxnSpPr>
            <p:nvPr/>
          </p:nvCxnSpPr>
          <p:spPr>
            <a:xfrm>
              <a:off x="1645887" y="7662573"/>
              <a:ext cx="4387402" cy="0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1037BED4-5451-AA3F-298C-295A27ABB135}"/>
                </a:ext>
              </a:extLst>
            </p:cNvPr>
            <p:cNvSpPr/>
            <p:nvPr/>
          </p:nvSpPr>
          <p:spPr>
            <a:xfrm>
              <a:off x="6150894" y="7511664"/>
              <a:ext cx="1422313" cy="301818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Furnace roof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8E6A8FC-7870-7F81-676C-439420E632A5}"/>
                </a:ext>
              </a:extLst>
            </p:cNvPr>
            <p:cNvSpPr/>
            <p:nvPr/>
          </p:nvSpPr>
          <p:spPr>
            <a:xfrm>
              <a:off x="1987997" y="1752683"/>
              <a:ext cx="1251293" cy="668656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Spring hanger</a:t>
              </a:r>
            </a:p>
          </p:txBody>
        </p:sp>
        <p:sp>
          <p:nvSpPr>
            <p:cNvPr id="24" name="Flowchart: Connector 23">
              <a:extLst>
                <a:ext uri="{FF2B5EF4-FFF2-40B4-BE49-F238E27FC236}">
                  <a16:creationId xmlns:a16="http://schemas.microsoft.com/office/drawing/2014/main" id="{CA19C827-6FF1-C6C2-D4DC-FC702A0FB7CF}"/>
                </a:ext>
              </a:extLst>
            </p:cNvPr>
            <p:cNvSpPr/>
            <p:nvPr/>
          </p:nvSpPr>
          <p:spPr>
            <a:xfrm>
              <a:off x="6565453" y="1512323"/>
              <a:ext cx="1076254" cy="1040376"/>
            </a:xfrm>
            <a:prstGeom prst="flowChartConnector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Header</a:t>
              </a:r>
            </a:p>
          </p:txBody>
        </p:sp>
        <p:sp>
          <p:nvSpPr>
            <p:cNvPr id="25" name="Flowchart: Off-page Connector 24">
              <a:extLst>
                <a:ext uri="{FF2B5EF4-FFF2-40B4-BE49-F238E27FC236}">
                  <a16:creationId xmlns:a16="http://schemas.microsoft.com/office/drawing/2014/main" id="{AA8A4A16-5B38-E5BB-EC70-6F5438EAA4FB}"/>
                </a:ext>
              </a:extLst>
            </p:cNvPr>
            <p:cNvSpPr/>
            <p:nvPr/>
          </p:nvSpPr>
          <p:spPr>
            <a:xfrm>
              <a:off x="6989286" y="5197477"/>
              <a:ext cx="228587" cy="403217"/>
            </a:xfrm>
            <a:prstGeom prst="flowChartOffpageConnector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ACF37CC8-83F1-086F-A06D-6685F28BDECD}"/>
                </a:ext>
              </a:extLst>
            </p:cNvPr>
            <p:cNvSpPr/>
            <p:nvPr/>
          </p:nvSpPr>
          <p:spPr>
            <a:xfrm>
              <a:off x="4301795" y="5544117"/>
              <a:ext cx="1422313" cy="301818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 “ Inlet pipe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A9920B30-23B8-55D5-DBE3-ACCF5F6C0999}"/>
                </a:ext>
              </a:extLst>
            </p:cNvPr>
            <p:cNvSpPr/>
            <p:nvPr/>
          </p:nvSpPr>
          <p:spPr>
            <a:xfrm>
              <a:off x="36845" y="4331005"/>
              <a:ext cx="1422313" cy="301818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¾ “ PG pipe</a:t>
              </a: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2CB1545C-D056-5F70-408B-0D75980EF071}"/>
                </a:ext>
              </a:extLst>
            </p:cNvPr>
            <p:cNvSpPr/>
            <p:nvPr/>
          </p:nvSpPr>
          <p:spPr>
            <a:xfrm>
              <a:off x="7233768" y="5201945"/>
              <a:ext cx="1422313" cy="301818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Laval nozzle</a:t>
              </a: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D6630AD0-009E-847B-9469-D68F2DC71313}"/>
                </a:ext>
              </a:extLst>
            </p:cNvPr>
            <p:cNvSpPr/>
            <p:nvPr/>
          </p:nvSpPr>
          <p:spPr>
            <a:xfrm>
              <a:off x="2502475" y="6650554"/>
              <a:ext cx="1799320" cy="336127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 “ Inlet tube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E27364A-18B6-1DA7-3931-C8A38A4425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04244" y="5197477"/>
              <a:ext cx="0" cy="496058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168B34C-F162-9AF7-1346-ED4FDA88460E}"/>
              </a:ext>
            </a:extLst>
          </p:cNvPr>
          <p:cNvCxnSpPr>
            <a:cxnSpLocks/>
          </p:cNvCxnSpPr>
          <p:nvPr/>
        </p:nvCxnSpPr>
        <p:spPr>
          <a:xfrm flipH="1">
            <a:off x="2640785" y="4991100"/>
            <a:ext cx="712015" cy="1730375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4FA3170-129F-EB54-408C-83914F504566}"/>
              </a:ext>
            </a:extLst>
          </p:cNvPr>
          <p:cNvCxnSpPr/>
          <p:nvPr/>
        </p:nvCxnSpPr>
        <p:spPr>
          <a:xfrm flipV="1">
            <a:off x="4785871" y="4268931"/>
            <a:ext cx="0" cy="14478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lowchart: Connector 32">
            <a:extLst>
              <a:ext uri="{FF2B5EF4-FFF2-40B4-BE49-F238E27FC236}">
                <a16:creationId xmlns:a16="http://schemas.microsoft.com/office/drawing/2014/main" id="{0DC3C210-2DDB-8634-CBF6-052D9511B2E5}"/>
              </a:ext>
            </a:extLst>
          </p:cNvPr>
          <p:cNvSpPr/>
          <p:nvPr/>
        </p:nvSpPr>
        <p:spPr>
          <a:xfrm>
            <a:off x="4534427" y="3757289"/>
            <a:ext cx="502887" cy="503441"/>
          </a:xfrm>
          <a:prstGeom prst="flowChartConnector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PG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C18C899-1776-DF87-6937-7B5DC6274777}"/>
              </a:ext>
            </a:extLst>
          </p:cNvPr>
          <p:cNvCxnSpPr/>
          <p:nvPr/>
        </p:nvCxnSpPr>
        <p:spPr>
          <a:xfrm flipV="1">
            <a:off x="4192209" y="4296118"/>
            <a:ext cx="0" cy="14304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133A475-E1F2-09AC-E5F1-ED7532DEBC89}"/>
              </a:ext>
            </a:extLst>
          </p:cNvPr>
          <p:cNvCxnSpPr>
            <a:cxnSpLocks/>
            <a:stCxn id="37" idx="0"/>
          </p:cNvCxnSpPr>
          <p:nvPr/>
        </p:nvCxnSpPr>
        <p:spPr>
          <a:xfrm flipV="1">
            <a:off x="8289754" y="6397734"/>
            <a:ext cx="0" cy="49320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EDBA3E82-6256-13F6-200F-430B77DBA45A}"/>
              </a:ext>
            </a:extLst>
          </p:cNvPr>
          <p:cNvSpPr/>
          <p:nvPr/>
        </p:nvSpPr>
        <p:spPr>
          <a:xfrm>
            <a:off x="7664107" y="6890937"/>
            <a:ext cx="1251293" cy="66865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Spring Support</a:t>
            </a:r>
          </a:p>
        </p:txBody>
      </p:sp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2804BF70-4B55-34FB-02A6-F936C0D2907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3400" y="402695"/>
            <a:ext cx="3855388" cy="610393"/>
          </a:xfrm>
          <a:prstGeom prst="rect">
            <a:avLst/>
          </a:prstGeom>
        </p:spPr>
      </p:pic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B8253EB6-C19E-224B-55C9-F2AA65A81321}"/>
              </a:ext>
            </a:extLst>
          </p:cNvPr>
          <p:cNvSpPr/>
          <p:nvPr/>
        </p:nvSpPr>
        <p:spPr>
          <a:xfrm>
            <a:off x="1359072" y="2555670"/>
            <a:ext cx="1251291" cy="56539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Current position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EAE04D2F-40F0-29E3-3A18-FFAA3CEAB3B6}"/>
              </a:ext>
            </a:extLst>
          </p:cNvPr>
          <p:cNvCxnSpPr>
            <a:cxnSpLocks/>
          </p:cNvCxnSpPr>
          <p:nvPr/>
        </p:nvCxnSpPr>
        <p:spPr>
          <a:xfrm flipH="1" flipV="1">
            <a:off x="1994791" y="3175567"/>
            <a:ext cx="403482" cy="6605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C1D36920-7114-1687-3778-4C38E5D27890}"/>
              </a:ext>
            </a:extLst>
          </p:cNvPr>
          <p:cNvSpPr/>
          <p:nvPr/>
        </p:nvSpPr>
        <p:spPr>
          <a:xfrm>
            <a:off x="5167359" y="2457647"/>
            <a:ext cx="1251291" cy="56539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Proposed position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D64B59E1-CC26-3C11-D451-B95DC80641AA}"/>
              </a:ext>
            </a:extLst>
          </p:cNvPr>
          <p:cNvCxnSpPr>
            <a:cxnSpLocks/>
          </p:cNvCxnSpPr>
          <p:nvPr/>
        </p:nvCxnSpPr>
        <p:spPr>
          <a:xfrm flipV="1">
            <a:off x="4980178" y="3090872"/>
            <a:ext cx="604416" cy="6664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6695026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243F3-7336-CCB7-0C06-570D2C513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243" y="319726"/>
            <a:ext cx="11059158" cy="145086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algn="l"/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OPTION – 2 </a:t>
            </a:r>
            <a:b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3200" b="1" dirty="0"/>
              <a:t>Shift the vertical line closer to grating &amp; place PG on top of it)</a:t>
            </a:r>
            <a:endParaRPr lang="en-US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162FBB8F-E04D-213B-10E2-99F3F5C78080}"/>
              </a:ext>
            </a:extLst>
          </p:cNvPr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C96F2987-4428-6E6E-3CE7-C5FFDBA821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4491761"/>
              </p:ext>
            </p:extLst>
          </p:nvPr>
        </p:nvGraphicFramePr>
        <p:xfrm>
          <a:off x="10988616" y="1866900"/>
          <a:ext cx="6402642" cy="731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0474B6FB-EB4C-BCEB-3BA1-5AAB200B9A2F}"/>
              </a:ext>
            </a:extLst>
          </p:cNvPr>
          <p:cNvGrpSpPr/>
          <p:nvPr/>
        </p:nvGrpSpPr>
        <p:grpSpPr>
          <a:xfrm>
            <a:off x="1218472" y="2019300"/>
            <a:ext cx="8619236" cy="6755377"/>
            <a:chOff x="36845" y="1512323"/>
            <a:chExt cx="8619236" cy="675537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351C016-C61A-8732-ED7F-85498EEA2A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1580" y="5890757"/>
              <a:ext cx="0" cy="2376943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6C96864-F57B-E60F-EFED-6BB016DF1AEB}"/>
                </a:ext>
              </a:extLst>
            </p:cNvPr>
            <p:cNvCxnSpPr>
              <a:cxnSpLocks/>
            </p:cNvCxnSpPr>
            <p:nvPr/>
          </p:nvCxnSpPr>
          <p:spPr>
            <a:xfrm>
              <a:off x="2531580" y="5890757"/>
              <a:ext cx="4572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CFA139F-F5C0-2BFD-78F1-92B4C11D37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03580" y="2552700"/>
              <a:ext cx="0" cy="333805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047EAC8-C819-DF0C-B120-E6498168E5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04244" y="5197477"/>
              <a:ext cx="0" cy="69328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14F2471-AE66-E56B-C5A4-BDEDA77204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94444" y="5204957"/>
              <a:ext cx="2216063" cy="991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DA09CC5-BE1A-1BD2-3684-4B73644748C8}"/>
                </a:ext>
              </a:extLst>
            </p:cNvPr>
            <p:cNvCxnSpPr/>
            <p:nvPr/>
          </p:nvCxnSpPr>
          <p:spPr>
            <a:xfrm flipV="1">
              <a:off x="1394444" y="3767073"/>
              <a:ext cx="0" cy="144780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lowchart: Connector 18">
              <a:extLst>
                <a:ext uri="{FF2B5EF4-FFF2-40B4-BE49-F238E27FC236}">
                  <a16:creationId xmlns:a16="http://schemas.microsoft.com/office/drawing/2014/main" id="{77DF0CA4-3453-74AA-BB93-FE15A339388C}"/>
                </a:ext>
              </a:extLst>
            </p:cNvPr>
            <p:cNvSpPr/>
            <p:nvPr/>
          </p:nvSpPr>
          <p:spPr>
            <a:xfrm>
              <a:off x="1143000" y="3255431"/>
              <a:ext cx="502887" cy="503441"/>
            </a:xfrm>
            <a:prstGeom prst="flowChartConnector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solidFill>
                    <a:schemeClr val="tx1"/>
                  </a:solidFill>
                </a:rPr>
                <a:t>PG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77BE7B2-D426-22E6-4369-6C4182F4C6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13644" y="2400300"/>
              <a:ext cx="0" cy="347345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BD0C03B-6B91-6635-B2F1-E3313068643D}"/>
                </a:ext>
              </a:extLst>
            </p:cNvPr>
            <p:cNvCxnSpPr>
              <a:cxnSpLocks/>
            </p:cNvCxnSpPr>
            <p:nvPr/>
          </p:nvCxnSpPr>
          <p:spPr>
            <a:xfrm>
              <a:off x="1645887" y="7662573"/>
              <a:ext cx="4387402" cy="0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A960FC1C-C194-DDF9-A0B1-94A93247CDDF}"/>
                </a:ext>
              </a:extLst>
            </p:cNvPr>
            <p:cNvSpPr/>
            <p:nvPr/>
          </p:nvSpPr>
          <p:spPr>
            <a:xfrm>
              <a:off x="6150894" y="7511664"/>
              <a:ext cx="1422313" cy="301818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Furnace roof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6607AFE-FEF0-4C68-2953-458C6E15CA35}"/>
                </a:ext>
              </a:extLst>
            </p:cNvPr>
            <p:cNvSpPr/>
            <p:nvPr/>
          </p:nvSpPr>
          <p:spPr>
            <a:xfrm>
              <a:off x="1987997" y="1752683"/>
              <a:ext cx="1251293" cy="668656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Spring hanger</a:t>
              </a:r>
            </a:p>
          </p:txBody>
        </p:sp>
        <p:sp>
          <p:nvSpPr>
            <p:cNvPr id="24" name="Flowchart: Connector 23">
              <a:extLst>
                <a:ext uri="{FF2B5EF4-FFF2-40B4-BE49-F238E27FC236}">
                  <a16:creationId xmlns:a16="http://schemas.microsoft.com/office/drawing/2014/main" id="{B1EA7494-8671-C13D-3DBD-58CC653239CC}"/>
                </a:ext>
              </a:extLst>
            </p:cNvPr>
            <p:cNvSpPr/>
            <p:nvPr/>
          </p:nvSpPr>
          <p:spPr>
            <a:xfrm>
              <a:off x="6565453" y="1512323"/>
              <a:ext cx="1076254" cy="1040376"/>
            </a:xfrm>
            <a:prstGeom prst="flowChartConnector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Header</a:t>
              </a:r>
            </a:p>
          </p:txBody>
        </p:sp>
        <p:sp>
          <p:nvSpPr>
            <p:cNvPr id="25" name="Flowchart: Off-page Connector 24">
              <a:extLst>
                <a:ext uri="{FF2B5EF4-FFF2-40B4-BE49-F238E27FC236}">
                  <a16:creationId xmlns:a16="http://schemas.microsoft.com/office/drawing/2014/main" id="{0ACB4189-46DB-894A-2C4D-7FC2456CFD02}"/>
                </a:ext>
              </a:extLst>
            </p:cNvPr>
            <p:cNvSpPr/>
            <p:nvPr/>
          </p:nvSpPr>
          <p:spPr>
            <a:xfrm>
              <a:off x="6989286" y="5197477"/>
              <a:ext cx="228587" cy="403217"/>
            </a:xfrm>
            <a:prstGeom prst="flowChartOffpageConnector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996E78CB-FC01-3002-9CE3-EB3E92363FAB}"/>
                </a:ext>
              </a:extLst>
            </p:cNvPr>
            <p:cNvSpPr/>
            <p:nvPr/>
          </p:nvSpPr>
          <p:spPr>
            <a:xfrm>
              <a:off x="4301795" y="5544117"/>
              <a:ext cx="1422313" cy="301818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 “ Inlet pipe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6E2C8CFD-B9CA-2C18-527A-52247E73C29F}"/>
                </a:ext>
              </a:extLst>
            </p:cNvPr>
            <p:cNvSpPr/>
            <p:nvPr/>
          </p:nvSpPr>
          <p:spPr>
            <a:xfrm>
              <a:off x="36845" y="4331005"/>
              <a:ext cx="1422313" cy="301818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¾ “ PG pipe</a:t>
              </a: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526638EA-B892-9BB6-FB1A-121E620D83B9}"/>
                </a:ext>
              </a:extLst>
            </p:cNvPr>
            <p:cNvSpPr/>
            <p:nvPr/>
          </p:nvSpPr>
          <p:spPr>
            <a:xfrm>
              <a:off x="7233768" y="5201945"/>
              <a:ext cx="1422313" cy="301818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Laval nozzle</a:t>
              </a: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279BF948-9C3B-F532-5F77-0DA6439B494D}"/>
                </a:ext>
              </a:extLst>
            </p:cNvPr>
            <p:cNvSpPr/>
            <p:nvPr/>
          </p:nvSpPr>
          <p:spPr>
            <a:xfrm>
              <a:off x="2502475" y="6650554"/>
              <a:ext cx="1799320" cy="336127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 “ Inlet tube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9FFFD74-9971-F397-2FB2-62DCDCE558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04244" y="5197477"/>
              <a:ext cx="0" cy="496058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3A3A3D4-B5B1-4B9C-C116-DD3FE624E17C}"/>
              </a:ext>
            </a:extLst>
          </p:cNvPr>
          <p:cNvCxnSpPr>
            <a:cxnSpLocks/>
          </p:cNvCxnSpPr>
          <p:nvPr/>
        </p:nvCxnSpPr>
        <p:spPr>
          <a:xfrm flipH="1">
            <a:off x="2640785" y="4991100"/>
            <a:ext cx="712015" cy="1730375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5CF5C0F-0B1A-B606-E22A-3ABE6189F51F}"/>
              </a:ext>
            </a:extLst>
          </p:cNvPr>
          <p:cNvCxnSpPr/>
          <p:nvPr/>
        </p:nvCxnSpPr>
        <p:spPr>
          <a:xfrm flipV="1">
            <a:off x="3493182" y="4262478"/>
            <a:ext cx="0" cy="14478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lowchart: Connector 36">
            <a:extLst>
              <a:ext uri="{FF2B5EF4-FFF2-40B4-BE49-F238E27FC236}">
                <a16:creationId xmlns:a16="http://schemas.microsoft.com/office/drawing/2014/main" id="{DE939E62-5557-648B-6C6E-6CCB0D090976}"/>
              </a:ext>
            </a:extLst>
          </p:cNvPr>
          <p:cNvSpPr/>
          <p:nvPr/>
        </p:nvSpPr>
        <p:spPr>
          <a:xfrm>
            <a:off x="3241738" y="3750836"/>
            <a:ext cx="502887" cy="503441"/>
          </a:xfrm>
          <a:prstGeom prst="flowChartConnector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PG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0F891427-E842-EA44-D676-DEBE1C1DE1E4}"/>
              </a:ext>
            </a:extLst>
          </p:cNvPr>
          <p:cNvSpPr/>
          <p:nvPr/>
        </p:nvSpPr>
        <p:spPr>
          <a:xfrm>
            <a:off x="1789246" y="6809897"/>
            <a:ext cx="1422313" cy="301818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Grating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F4FB5F0-8FC4-74AD-2DEA-B8EA5E80BD47}"/>
              </a:ext>
            </a:extLst>
          </p:cNvPr>
          <p:cNvCxnSpPr/>
          <p:nvPr/>
        </p:nvCxnSpPr>
        <p:spPr>
          <a:xfrm flipV="1">
            <a:off x="4153226" y="4289733"/>
            <a:ext cx="0" cy="14304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80D1716-B06B-82FB-D799-2D16606D379D}"/>
              </a:ext>
            </a:extLst>
          </p:cNvPr>
          <p:cNvCxnSpPr>
            <a:cxnSpLocks/>
            <a:stCxn id="42" idx="0"/>
          </p:cNvCxnSpPr>
          <p:nvPr/>
        </p:nvCxnSpPr>
        <p:spPr>
          <a:xfrm flipV="1">
            <a:off x="8289754" y="6391548"/>
            <a:ext cx="1" cy="5216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13FBA5EF-C2AC-3DF7-0174-101D182996E3}"/>
              </a:ext>
            </a:extLst>
          </p:cNvPr>
          <p:cNvSpPr/>
          <p:nvPr/>
        </p:nvSpPr>
        <p:spPr>
          <a:xfrm>
            <a:off x="7664107" y="6913244"/>
            <a:ext cx="1251293" cy="66865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Spring Support</a:t>
            </a:r>
          </a:p>
        </p:txBody>
      </p:sp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6CE12941-BFD4-9099-4364-91183E921D0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3400" y="266700"/>
            <a:ext cx="3855388" cy="61039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9F3626C-F3E0-179F-AD4E-92C5304CB639}"/>
              </a:ext>
            </a:extLst>
          </p:cNvPr>
          <p:cNvSpPr/>
          <p:nvPr/>
        </p:nvSpPr>
        <p:spPr>
          <a:xfrm>
            <a:off x="1378243" y="2565959"/>
            <a:ext cx="1251291" cy="56539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Current position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C7D47DF-07DA-E214-AB99-D309AD59FBB5}"/>
              </a:ext>
            </a:extLst>
          </p:cNvPr>
          <p:cNvCxnSpPr>
            <a:cxnSpLocks/>
            <a:stCxn id="19" idx="1"/>
          </p:cNvCxnSpPr>
          <p:nvPr/>
        </p:nvCxnSpPr>
        <p:spPr>
          <a:xfrm flipH="1" flipV="1">
            <a:off x="1994791" y="3175567"/>
            <a:ext cx="403482" cy="6605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251A365-860E-256C-6576-67EDC77D87EF}"/>
              </a:ext>
            </a:extLst>
          </p:cNvPr>
          <p:cNvSpPr/>
          <p:nvPr/>
        </p:nvSpPr>
        <p:spPr>
          <a:xfrm>
            <a:off x="4943287" y="2999545"/>
            <a:ext cx="1251291" cy="565397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Proposed position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3CCCBBB-6A0D-E41B-DDC1-2AE1C75F35C1}"/>
              </a:ext>
            </a:extLst>
          </p:cNvPr>
          <p:cNvCxnSpPr>
            <a:cxnSpLocks/>
            <a:stCxn id="37" idx="7"/>
            <a:endCxn id="15" idx="1"/>
          </p:cNvCxnSpPr>
          <p:nvPr/>
        </p:nvCxnSpPr>
        <p:spPr>
          <a:xfrm flipV="1">
            <a:off x="3670979" y="3282244"/>
            <a:ext cx="1272308" cy="5423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59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243F3-7336-CCB7-0C06-570D2C513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98" y="495620"/>
            <a:ext cx="5544643" cy="92962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OPTION – 3 </a:t>
            </a:r>
            <a:b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3600" b="1" dirty="0"/>
              <a:t>Loosen U clamps)</a:t>
            </a:r>
            <a:endParaRPr lang="en-US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FFA2F67-4476-7648-B1D1-0FFB6353DC11}"/>
              </a:ext>
            </a:extLst>
          </p:cNvPr>
          <p:cNvGrpSpPr/>
          <p:nvPr/>
        </p:nvGrpSpPr>
        <p:grpSpPr>
          <a:xfrm>
            <a:off x="264502" y="1993401"/>
            <a:ext cx="11046047" cy="4633912"/>
            <a:chOff x="231553" y="3557589"/>
            <a:chExt cx="11046047" cy="463391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6DC817B-5B7E-00AC-55BD-740D854FFF9A}"/>
                </a:ext>
              </a:extLst>
            </p:cNvPr>
            <p:cNvGrpSpPr/>
            <p:nvPr/>
          </p:nvGrpSpPr>
          <p:grpSpPr>
            <a:xfrm>
              <a:off x="231553" y="3557589"/>
              <a:ext cx="11046047" cy="4633912"/>
              <a:chOff x="231553" y="3557588"/>
              <a:chExt cx="11872309" cy="4852461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9DD3563B-DF52-73F3-7A98-62B8DADADD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929268" y="3557588"/>
                <a:ext cx="6174594" cy="3958938"/>
              </a:xfrm>
              <a:prstGeom prst="rect">
                <a:avLst/>
              </a:prstGeom>
            </p:spPr>
          </p:pic>
          <p:pic>
            <p:nvPicPr>
              <p:cNvPr id="3" name="Picture 5">
                <a:extLst>
                  <a:ext uri="{FF2B5EF4-FFF2-40B4-BE49-F238E27FC236}">
                    <a16:creationId xmlns:a16="http://schemas.microsoft.com/office/drawing/2014/main" id="{2DD1AA6C-D0C9-81D5-AC39-2315BDEEDEA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368" t="23888" r="15288" b="14279"/>
              <a:stretch/>
            </p:blipFill>
            <p:spPr bwMode="auto">
              <a:xfrm>
                <a:off x="231553" y="3706889"/>
                <a:ext cx="6283550" cy="470316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5" name="Straight Arrow Connector 4">
                <a:extLst>
                  <a:ext uri="{FF2B5EF4-FFF2-40B4-BE49-F238E27FC236}">
                    <a16:creationId xmlns:a16="http://schemas.microsoft.com/office/drawing/2014/main" id="{EF18000C-6A8A-5695-305C-375FCCD532C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29026" y="5332575"/>
                <a:ext cx="4177559" cy="143970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ED94FEC-8195-2E7B-83EE-43A533C7A6AE}"/>
                </a:ext>
              </a:extLst>
            </p:cNvPr>
            <p:cNvSpPr txBox="1"/>
            <p:nvPr/>
          </p:nvSpPr>
          <p:spPr>
            <a:xfrm>
              <a:off x="6231263" y="6895278"/>
              <a:ext cx="3786534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/>
                <a:t>Sketch only for understanding purpose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6BB0D05-522A-67EC-5D6B-575D553E8486}"/>
                </a:ext>
              </a:extLst>
            </p:cNvPr>
            <p:cNvSpPr txBox="1"/>
            <p:nvPr/>
          </p:nvSpPr>
          <p:spPr>
            <a:xfrm>
              <a:off x="6077795" y="7175838"/>
              <a:ext cx="378653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/>
                <a:t>3 – Support plate</a:t>
              </a:r>
            </a:p>
            <a:p>
              <a:pPr algn="ctr"/>
              <a:r>
                <a:rPr lang="en-US" sz="1500" dirty="0"/>
                <a:t>4 – PTFE sheet</a:t>
              </a:r>
            </a:p>
            <a:p>
              <a:pPr algn="ctr"/>
              <a:r>
                <a:rPr lang="en-US" sz="1500" dirty="0"/>
                <a:t>5 – U clamp</a:t>
              </a:r>
            </a:p>
            <a:p>
              <a:pPr algn="ctr"/>
              <a:r>
                <a:rPr lang="en-US" sz="1500" dirty="0"/>
                <a:t>6 – Not available on site</a:t>
              </a:r>
            </a:p>
          </p:txBody>
        </p:sp>
      </p:grpSp>
      <p:sp>
        <p:nvSpPr>
          <p:cNvPr id="6" name="Freeform 3">
            <a:extLst>
              <a:ext uri="{FF2B5EF4-FFF2-40B4-BE49-F238E27FC236}">
                <a16:creationId xmlns:a16="http://schemas.microsoft.com/office/drawing/2014/main" id="{195E4764-8DD5-EEAF-6D0E-E92FDBB1251C}"/>
              </a:ext>
            </a:extLst>
          </p:cNvPr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4788D8FD-3763-ABC6-CFB1-3D6E0EA000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1449852"/>
              </p:ext>
            </p:extLst>
          </p:nvPr>
        </p:nvGraphicFramePr>
        <p:xfrm>
          <a:off x="11620856" y="2410533"/>
          <a:ext cx="6402642" cy="5311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30" name="Picture 29">
            <a:extLst>
              <a:ext uri="{FF2B5EF4-FFF2-40B4-BE49-F238E27FC236}">
                <a16:creationId xmlns:a16="http://schemas.microsoft.com/office/drawing/2014/main" id="{324EA489-CD50-228F-5C8D-DB6042A062F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40512" y="7532528"/>
            <a:ext cx="5092231" cy="136660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B3DA03BA-CA21-B27E-9D05-444CB313D787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8287" r="2779"/>
          <a:stretch/>
        </p:blipFill>
        <p:spPr>
          <a:xfrm>
            <a:off x="534867" y="7494428"/>
            <a:ext cx="5301178" cy="1761136"/>
          </a:xfrm>
          <a:prstGeom prst="rect">
            <a:avLst/>
          </a:prstGeom>
        </p:spPr>
      </p:pic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3EF4EF3-426A-5F96-9C16-96068EC72A35}"/>
              </a:ext>
            </a:extLst>
          </p:cNvPr>
          <p:cNvCxnSpPr>
            <a:cxnSpLocks/>
          </p:cNvCxnSpPr>
          <p:nvPr/>
        </p:nvCxnSpPr>
        <p:spPr>
          <a:xfrm>
            <a:off x="10134600" y="7906939"/>
            <a:ext cx="609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4D0C4ADF-24F8-E16E-89F7-5CCDD1F22B8C}"/>
              </a:ext>
            </a:extLst>
          </p:cNvPr>
          <p:cNvCxnSpPr>
            <a:cxnSpLocks/>
          </p:cNvCxnSpPr>
          <p:nvPr/>
        </p:nvCxnSpPr>
        <p:spPr>
          <a:xfrm>
            <a:off x="10134600" y="8059339"/>
            <a:ext cx="609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35D004A0-9745-EF8F-09BE-FBA5F3902553}"/>
              </a:ext>
            </a:extLst>
          </p:cNvPr>
          <p:cNvCxnSpPr>
            <a:cxnSpLocks/>
          </p:cNvCxnSpPr>
          <p:nvPr/>
        </p:nvCxnSpPr>
        <p:spPr>
          <a:xfrm>
            <a:off x="10668000" y="7532528"/>
            <a:ext cx="0" cy="37441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8BDC612A-854E-EDE2-2761-5677F5314DF4}"/>
              </a:ext>
            </a:extLst>
          </p:cNvPr>
          <p:cNvCxnSpPr>
            <a:cxnSpLocks/>
          </p:cNvCxnSpPr>
          <p:nvPr/>
        </p:nvCxnSpPr>
        <p:spPr>
          <a:xfrm flipV="1">
            <a:off x="10668000" y="8059339"/>
            <a:ext cx="0" cy="31565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5591A2D2-613A-63E1-73A2-51FA6E11B9CB}"/>
              </a:ext>
            </a:extLst>
          </p:cNvPr>
          <p:cNvSpPr/>
          <p:nvPr/>
        </p:nvSpPr>
        <p:spPr>
          <a:xfrm>
            <a:off x="8854694" y="7008391"/>
            <a:ext cx="2197099" cy="592069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Space available for movement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AEF433DC-815F-E915-092B-D85CB6A8C14C}"/>
              </a:ext>
            </a:extLst>
          </p:cNvPr>
          <p:cNvSpPr/>
          <p:nvPr/>
        </p:nvSpPr>
        <p:spPr>
          <a:xfrm>
            <a:off x="1905000" y="8971031"/>
            <a:ext cx="2197099" cy="592069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Original - Rigid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6FCCBCF1-EFFF-85CB-B872-6119BF643999}"/>
              </a:ext>
            </a:extLst>
          </p:cNvPr>
          <p:cNvSpPr/>
          <p:nvPr/>
        </p:nvSpPr>
        <p:spPr>
          <a:xfrm>
            <a:off x="7064852" y="8959529"/>
            <a:ext cx="2746523" cy="592069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Modified - Flexible</a:t>
            </a:r>
          </a:p>
        </p:txBody>
      </p:sp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66CA6E32-88F1-3E48-B240-BAA75B84EEF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1505" y="243894"/>
            <a:ext cx="3855388" cy="61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039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243F3-7336-CCB7-0C06-570D2C513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570" y="580243"/>
            <a:ext cx="6748030" cy="636641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OUTPUT &amp; PATHFORWARD</a:t>
            </a:r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195E4764-8DD5-EEAF-6D0E-E92FDBB1251C}"/>
              </a:ext>
            </a:extLst>
          </p:cNvPr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" name="Picture 2" descr="A blue and black logo&#10;&#10;Description automatically generated">
            <a:extLst>
              <a:ext uri="{FF2B5EF4-FFF2-40B4-BE49-F238E27FC236}">
                <a16:creationId xmlns:a16="http://schemas.microsoft.com/office/drawing/2014/main" id="{F76B970C-DD4F-2731-5608-74A07D42E1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9600" y="199270"/>
            <a:ext cx="3855388" cy="610393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FAD4CB96-5047-D3FC-4416-D874AEE29D8A}"/>
              </a:ext>
            </a:extLst>
          </p:cNvPr>
          <p:cNvGrpSpPr/>
          <p:nvPr/>
        </p:nvGrpSpPr>
        <p:grpSpPr>
          <a:xfrm>
            <a:off x="6158700" y="7005222"/>
            <a:ext cx="11761800" cy="3151299"/>
            <a:chOff x="4580625" y="6296628"/>
            <a:chExt cx="8898145" cy="296847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968586E-8539-D92E-5BD2-187C161DE798}"/>
                </a:ext>
              </a:extLst>
            </p:cNvPr>
            <p:cNvGrpSpPr/>
            <p:nvPr/>
          </p:nvGrpSpPr>
          <p:grpSpPr>
            <a:xfrm>
              <a:off x="4580625" y="6890188"/>
              <a:ext cx="8898145" cy="1472863"/>
              <a:chOff x="3309194" y="2947917"/>
              <a:chExt cx="5573609" cy="846201"/>
            </a:xfrm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58B6AE89-5818-B821-4C83-76BB0EE9023E}"/>
                  </a:ext>
                </a:extLst>
              </p:cNvPr>
              <p:cNvSpPr/>
              <p:nvPr/>
            </p:nvSpPr>
            <p:spPr>
              <a:xfrm>
                <a:off x="4603309" y="2947917"/>
                <a:ext cx="1691265" cy="846201"/>
              </a:xfrm>
              <a:custGeom>
                <a:avLst/>
                <a:gdLst>
                  <a:gd name="connsiteX0" fmla="*/ 1197622 w 1197621"/>
                  <a:gd name="connsiteY0" fmla="*/ 299607 h 599213"/>
                  <a:gd name="connsiteX1" fmla="*/ 598811 w 1197621"/>
                  <a:gd name="connsiteY1" fmla="*/ 0 h 599213"/>
                  <a:gd name="connsiteX2" fmla="*/ 0 w 1197621"/>
                  <a:gd name="connsiteY2" fmla="*/ 299607 h 599213"/>
                  <a:gd name="connsiteX3" fmla="*/ 598811 w 1197621"/>
                  <a:gd name="connsiteY3" fmla="*/ 599214 h 599213"/>
                  <a:gd name="connsiteX4" fmla="*/ 1197622 w 1197621"/>
                  <a:gd name="connsiteY4" fmla="*/ 299607 h 599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7621" h="599213">
                    <a:moveTo>
                      <a:pt x="1197622" y="299607"/>
                    </a:moveTo>
                    <a:cubicBezTo>
                      <a:pt x="1197622" y="134138"/>
                      <a:pt x="929526" y="0"/>
                      <a:pt x="598811" y="0"/>
                    </a:cubicBezTo>
                    <a:cubicBezTo>
                      <a:pt x="268096" y="0"/>
                      <a:pt x="0" y="134138"/>
                      <a:pt x="0" y="299607"/>
                    </a:cubicBezTo>
                    <a:cubicBezTo>
                      <a:pt x="0" y="465076"/>
                      <a:pt x="268096" y="599214"/>
                      <a:pt x="598811" y="599214"/>
                    </a:cubicBezTo>
                    <a:cubicBezTo>
                      <a:pt x="929526" y="599214"/>
                      <a:pt x="1197622" y="465076"/>
                      <a:pt x="1197622" y="299607"/>
                    </a:cubicBezTo>
                    <a:close/>
                  </a:path>
                </a:pathLst>
              </a:custGeom>
              <a:noFill/>
              <a:ln w="301625" cap="flat">
                <a:solidFill>
                  <a:srgbClr val="FFC000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8B9324EC-F63F-A73C-2700-AE235B9246F2}"/>
                  </a:ext>
                </a:extLst>
              </p:cNvPr>
              <p:cNvSpPr/>
              <p:nvPr/>
            </p:nvSpPr>
            <p:spPr>
              <a:xfrm>
                <a:off x="7191538" y="2947917"/>
                <a:ext cx="1691265" cy="846201"/>
              </a:xfrm>
              <a:custGeom>
                <a:avLst/>
                <a:gdLst>
                  <a:gd name="connsiteX0" fmla="*/ 1197622 w 1197621"/>
                  <a:gd name="connsiteY0" fmla="*/ 299607 h 599213"/>
                  <a:gd name="connsiteX1" fmla="*/ 598811 w 1197621"/>
                  <a:gd name="connsiteY1" fmla="*/ 0 h 599213"/>
                  <a:gd name="connsiteX2" fmla="*/ 0 w 1197621"/>
                  <a:gd name="connsiteY2" fmla="*/ 299607 h 599213"/>
                  <a:gd name="connsiteX3" fmla="*/ 598811 w 1197621"/>
                  <a:gd name="connsiteY3" fmla="*/ 599214 h 599213"/>
                  <a:gd name="connsiteX4" fmla="*/ 1197622 w 1197621"/>
                  <a:gd name="connsiteY4" fmla="*/ 299607 h 599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7621" h="599213">
                    <a:moveTo>
                      <a:pt x="1197622" y="299607"/>
                    </a:moveTo>
                    <a:cubicBezTo>
                      <a:pt x="1197622" y="134138"/>
                      <a:pt x="929526" y="0"/>
                      <a:pt x="598811" y="0"/>
                    </a:cubicBezTo>
                    <a:cubicBezTo>
                      <a:pt x="268096" y="0"/>
                      <a:pt x="0" y="134138"/>
                      <a:pt x="0" y="299607"/>
                    </a:cubicBezTo>
                    <a:cubicBezTo>
                      <a:pt x="0" y="465076"/>
                      <a:pt x="268096" y="599214"/>
                      <a:pt x="598811" y="599214"/>
                    </a:cubicBezTo>
                    <a:cubicBezTo>
                      <a:pt x="929526" y="599214"/>
                      <a:pt x="1197622" y="465076"/>
                      <a:pt x="1197622" y="299607"/>
                    </a:cubicBezTo>
                    <a:close/>
                  </a:path>
                </a:pathLst>
              </a:custGeom>
              <a:noFill/>
              <a:ln w="301625" cap="flat">
                <a:solidFill>
                  <a:srgbClr val="C00000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F6071D89-4BAB-0E56-1E9A-98D97422EEE4}"/>
                  </a:ext>
                </a:extLst>
              </p:cNvPr>
              <p:cNvSpPr/>
              <p:nvPr/>
            </p:nvSpPr>
            <p:spPr>
              <a:xfrm>
                <a:off x="3309194" y="2947917"/>
                <a:ext cx="1691265" cy="846201"/>
              </a:xfrm>
              <a:custGeom>
                <a:avLst/>
                <a:gdLst>
                  <a:gd name="connsiteX0" fmla="*/ 1197622 w 1197621"/>
                  <a:gd name="connsiteY0" fmla="*/ 299607 h 599213"/>
                  <a:gd name="connsiteX1" fmla="*/ 598811 w 1197621"/>
                  <a:gd name="connsiteY1" fmla="*/ 599214 h 599213"/>
                  <a:gd name="connsiteX2" fmla="*/ 0 w 1197621"/>
                  <a:gd name="connsiteY2" fmla="*/ 299607 h 599213"/>
                  <a:gd name="connsiteX3" fmla="*/ 598811 w 1197621"/>
                  <a:gd name="connsiteY3" fmla="*/ 0 h 599213"/>
                  <a:gd name="connsiteX4" fmla="*/ 1197622 w 1197621"/>
                  <a:gd name="connsiteY4" fmla="*/ 299607 h 599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7621" h="599213">
                    <a:moveTo>
                      <a:pt x="1197622" y="299607"/>
                    </a:moveTo>
                    <a:cubicBezTo>
                      <a:pt x="1197622" y="465076"/>
                      <a:pt x="929526" y="599214"/>
                      <a:pt x="598811" y="599214"/>
                    </a:cubicBezTo>
                    <a:cubicBezTo>
                      <a:pt x="268096" y="599214"/>
                      <a:pt x="0" y="465076"/>
                      <a:pt x="0" y="299607"/>
                    </a:cubicBezTo>
                    <a:cubicBezTo>
                      <a:pt x="0" y="134138"/>
                      <a:pt x="268096" y="0"/>
                      <a:pt x="598811" y="0"/>
                    </a:cubicBezTo>
                    <a:cubicBezTo>
                      <a:pt x="929526" y="0"/>
                      <a:pt x="1197622" y="134138"/>
                      <a:pt x="1197622" y="299607"/>
                    </a:cubicBezTo>
                    <a:close/>
                  </a:path>
                </a:pathLst>
              </a:custGeom>
              <a:noFill/>
              <a:ln w="301625" cap="flat">
                <a:solidFill>
                  <a:srgbClr val="92D050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B16A97D2-78A4-CA2B-BC1C-D525A1476726}"/>
                  </a:ext>
                </a:extLst>
              </p:cNvPr>
              <p:cNvSpPr/>
              <p:nvPr/>
            </p:nvSpPr>
            <p:spPr>
              <a:xfrm>
                <a:off x="5897423" y="2947917"/>
                <a:ext cx="1691265" cy="846201"/>
              </a:xfrm>
              <a:custGeom>
                <a:avLst/>
                <a:gdLst>
                  <a:gd name="connsiteX0" fmla="*/ 1197622 w 1197621"/>
                  <a:gd name="connsiteY0" fmla="*/ 299607 h 599213"/>
                  <a:gd name="connsiteX1" fmla="*/ 598811 w 1197621"/>
                  <a:gd name="connsiteY1" fmla="*/ 599214 h 599213"/>
                  <a:gd name="connsiteX2" fmla="*/ 0 w 1197621"/>
                  <a:gd name="connsiteY2" fmla="*/ 299607 h 599213"/>
                  <a:gd name="connsiteX3" fmla="*/ 598811 w 1197621"/>
                  <a:gd name="connsiteY3" fmla="*/ 0 h 599213"/>
                  <a:gd name="connsiteX4" fmla="*/ 1197622 w 1197621"/>
                  <a:gd name="connsiteY4" fmla="*/ 299607 h 599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7621" h="599213">
                    <a:moveTo>
                      <a:pt x="1197622" y="299607"/>
                    </a:moveTo>
                    <a:cubicBezTo>
                      <a:pt x="1197622" y="465076"/>
                      <a:pt x="929526" y="599214"/>
                      <a:pt x="598811" y="599214"/>
                    </a:cubicBezTo>
                    <a:cubicBezTo>
                      <a:pt x="268096" y="599214"/>
                      <a:pt x="0" y="465076"/>
                      <a:pt x="0" y="299607"/>
                    </a:cubicBezTo>
                    <a:cubicBezTo>
                      <a:pt x="0" y="134138"/>
                      <a:pt x="268096" y="0"/>
                      <a:pt x="598811" y="0"/>
                    </a:cubicBezTo>
                    <a:cubicBezTo>
                      <a:pt x="929526" y="0"/>
                      <a:pt x="1197622" y="134138"/>
                      <a:pt x="1197622" y="299607"/>
                    </a:cubicBezTo>
                    <a:close/>
                  </a:path>
                </a:pathLst>
              </a:custGeom>
              <a:noFill/>
              <a:ln w="301625" cap="flat">
                <a:solidFill>
                  <a:srgbClr val="7030A0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219E9697-95F8-BD16-8C30-D3BC9234435B}"/>
                  </a:ext>
                </a:extLst>
              </p:cNvPr>
              <p:cNvSpPr/>
              <p:nvPr/>
            </p:nvSpPr>
            <p:spPr>
              <a:xfrm>
                <a:off x="4603326" y="3371015"/>
                <a:ext cx="1691231" cy="423103"/>
              </a:xfrm>
              <a:custGeom>
                <a:avLst/>
                <a:gdLst>
                  <a:gd name="connsiteX0" fmla="*/ 0 w 1197597"/>
                  <a:gd name="connsiteY0" fmla="*/ 0 h 299608"/>
                  <a:gd name="connsiteX1" fmla="*/ 598799 w 1197597"/>
                  <a:gd name="connsiteY1" fmla="*/ 299609 h 299608"/>
                  <a:gd name="connsiteX2" fmla="*/ 1197597 w 1197597"/>
                  <a:gd name="connsiteY2" fmla="*/ 0 h 299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97" h="299608">
                    <a:moveTo>
                      <a:pt x="0" y="0"/>
                    </a:moveTo>
                    <a:cubicBezTo>
                      <a:pt x="0" y="165383"/>
                      <a:pt x="268262" y="299609"/>
                      <a:pt x="598799" y="299609"/>
                    </a:cubicBezTo>
                    <a:cubicBezTo>
                      <a:pt x="929335" y="299609"/>
                      <a:pt x="1197597" y="165383"/>
                      <a:pt x="1197597" y="0"/>
                    </a:cubicBezTo>
                  </a:path>
                </a:pathLst>
              </a:custGeom>
              <a:noFill/>
              <a:ln w="301625" cap="flat">
                <a:solidFill>
                  <a:srgbClr val="FFC000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EB244D3D-F99E-57CF-71C1-4F2064F5CCC0}"/>
                  </a:ext>
                </a:extLst>
              </p:cNvPr>
              <p:cNvSpPr/>
              <p:nvPr/>
            </p:nvSpPr>
            <p:spPr>
              <a:xfrm>
                <a:off x="7191555" y="3371015"/>
                <a:ext cx="1691231" cy="423103"/>
              </a:xfrm>
              <a:custGeom>
                <a:avLst/>
                <a:gdLst>
                  <a:gd name="connsiteX0" fmla="*/ 0 w 1197597"/>
                  <a:gd name="connsiteY0" fmla="*/ 0 h 299608"/>
                  <a:gd name="connsiteX1" fmla="*/ 598799 w 1197597"/>
                  <a:gd name="connsiteY1" fmla="*/ 299609 h 299608"/>
                  <a:gd name="connsiteX2" fmla="*/ 1197597 w 1197597"/>
                  <a:gd name="connsiteY2" fmla="*/ 0 h 299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97597" h="299608">
                    <a:moveTo>
                      <a:pt x="0" y="0"/>
                    </a:moveTo>
                    <a:cubicBezTo>
                      <a:pt x="0" y="165383"/>
                      <a:pt x="268262" y="299609"/>
                      <a:pt x="598799" y="299609"/>
                    </a:cubicBezTo>
                    <a:cubicBezTo>
                      <a:pt x="929335" y="299609"/>
                      <a:pt x="1197597" y="165383"/>
                      <a:pt x="1197597" y="0"/>
                    </a:cubicBezTo>
                  </a:path>
                </a:pathLst>
              </a:custGeom>
              <a:noFill/>
              <a:ln w="301625" cap="flat">
                <a:solidFill>
                  <a:srgbClr val="C00000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749350C-DB84-8AB0-FE53-4E8B4BCCCB85}"/>
                </a:ext>
              </a:extLst>
            </p:cNvPr>
            <p:cNvSpPr txBox="1"/>
            <p:nvPr/>
          </p:nvSpPr>
          <p:spPr>
            <a:xfrm>
              <a:off x="4780515" y="6327162"/>
              <a:ext cx="230028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ctr"/>
              <a:r>
                <a:rPr lang="en-US" sz="2000" b="1" dirty="0"/>
                <a:t>Monitor change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F044673-45BC-2840-5303-C18BEA58F932}"/>
                </a:ext>
              </a:extLst>
            </p:cNvPr>
            <p:cNvSpPr txBox="1"/>
            <p:nvPr/>
          </p:nvSpPr>
          <p:spPr>
            <a:xfrm>
              <a:off x="6931287" y="8549353"/>
              <a:ext cx="230028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ctr"/>
              <a:r>
                <a:rPr lang="en-US" sz="2000" b="1" dirty="0"/>
                <a:t>Replace affected pipe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C3352A1-9636-1D39-EA82-B01EA4F656BF}"/>
                </a:ext>
              </a:extLst>
            </p:cNvPr>
            <p:cNvSpPr txBox="1"/>
            <p:nvPr/>
          </p:nvSpPr>
          <p:spPr>
            <a:xfrm>
              <a:off x="8906911" y="6296628"/>
              <a:ext cx="230028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ctr"/>
              <a:r>
                <a:rPr lang="en-US" sz="2000" b="1" dirty="0"/>
                <a:t>Stress analysis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BF2B3F4-A3FF-FF74-AE98-2A411E70E4F1}"/>
                </a:ext>
              </a:extLst>
            </p:cNvPr>
            <p:cNvSpPr txBox="1"/>
            <p:nvPr/>
          </p:nvSpPr>
          <p:spPr>
            <a:xfrm>
              <a:off x="11155150" y="8557212"/>
              <a:ext cx="230028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ctr"/>
              <a:r>
                <a:rPr lang="en-US" sz="2000" b="1" dirty="0"/>
                <a:t>Support modification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1F7439AA-6C64-B51D-4D34-9B5A3191A64F}"/>
              </a:ext>
            </a:extLst>
          </p:cNvPr>
          <p:cNvGrpSpPr/>
          <p:nvPr/>
        </p:nvGrpSpPr>
        <p:grpSpPr>
          <a:xfrm>
            <a:off x="-69586" y="1558113"/>
            <a:ext cx="8008825" cy="4375284"/>
            <a:chOff x="6638" y="887823"/>
            <a:chExt cx="9471907" cy="5170076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D5C6DA1A-8797-3D19-3E53-942645C179A1}"/>
                </a:ext>
              </a:extLst>
            </p:cNvPr>
            <p:cNvGrpSpPr/>
            <p:nvPr/>
          </p:nvGrpSpPr>
          <p:grpSpPr>
            <a:xfrm>
              <a:off x="381302" y="1271536"/>
              <a:ext cx="8414985" cy="4786363"/>
              <a:chOff x="5046044" y="1170745"/>
              <a:chExt cx="9619565" cy="7702970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797A5B1F-3978-F8DE-56F1-881A49DDA86D}"/>
                  </a:ext>
                </a:extLst>
              </p:cNvPr>
              <p:cNvSpPr/>
              <p:nvPr/>
            </p:nvSpPr>
            <p:spPr bwMode="auto">
              <a:xfrm>
                <a:off x="6470784" y="6822666"/>
                <a:ext cx="2146605" cy="2051049"/>
              </a:xfrm>
              <a:prstGeom prst="rect">
                <a:avLst/>
              </a:prstGeom>
              <a:solidFill>
                <a:srgbClr val="C00000"/>
              </a:solidFill>
              <a:ln w="12700">
                <a:noFill/>
                <a:round/>
                <a:headEnd/>
                <a:tailEnd/>
              </a:ln>
              <a:scene3d>
                <a:camera prst="isometricTopUp">
                  <a:rot lat="19334319" lon="18553889" rev="3806096"/>
                </a:camera>
                <a:lightRig rig="threePt" dir="t"/>
              </a:scene3d>
              <a:sp3d prstMaterial="matte">
                <a:bevelT w="0" h="355600"/>
                <a:bevelB w="0" h="0"/>
              </a:sp3d>
            </p:spPr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F2D49B2-DCC0-91C6-C184-C5E71D0C22B2}"/>
                  </a:ext>
                </a:extLst>
              </p:cNvPr>
              <p:cNvSpPr/>
              <p:nvPr/>
            </p:nvSpPr>
            <p:spPr bwMode="auto">
              <a:xfrm>
                <a:off x="7990584" y="5602689"/>
                <a:ext cx="2146605" cy="2051049"/>
              </a:xfrm>
              <a:prstGeom prst="rect">
                <a:avLst/>
              </a:prstGeom>
              <a:solidFill>
                <a:schemeClr val="accent6"/>
              </a:solidFill>
              <a:ln w="12700">
                <a:noFill/>
                <a:round/>
                <a:headEnd/>
                <a:tailEnd/>
              </a:ln>
              <a:scene3d>
                <a:camera prst="isometricTopUp">
                  <a:rot lat="19334319" lon="18553889" rev="3806096"/>
                </a:camera>
                <a:lightRig rig="threePt" dir="t"/>
              </a:scene3d>
              <a:sp3d prstMaterial="matte">
                <a:bevelT w="0" h="355600"/>
                <a:bevelB w="0" h="0"/>
              </a:sp3d>
            </p:spPr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EC1DF527-2AE9-F3F1-6E99-BAEF35E10524}"/>
                  </a:ext>
                </a:extLst>
              </p:cNvPr>
              <p:cNvSpPr/>
              <p:nvPr/>
            </p:nvSpPr>
            <p:spPr bwMode="auto">
              <a:xfrm>
                <a:off x="9510384" y="4382712"/>
                <a:ext cx="2146605" cy="2051049"/>
              </a:xfrm>
              <a:prstGeom prst="rect">
                <a:avLst/>
              </a:prstGeom>
              <a:solidFill>
                <a:srgbClr val="7030A0"/>
              </a:solidFill>
              <a:ln w="12700">
                <a:noFill/>
                <a:round/>
                <a:headEnd/>
                <a:tailEnd/>
              </a:ln>
              <a:scene3d>
                <a:camera prst="isometricTopUp">
                  <a:rot lat="19334319" lon="18553889" rev="3806096"/>
                </a:camera>
                <a:lightRig rig="threePt" dir="t"/>
              </a:scene3d>
              <a:sp3d prstMaterial="matte">
                <a:bevelT w="0" h="355600"/>
                <a:bevelB w="0" h="0"/>
              </a:sp3d>
            </p:spPr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F05FE581-8CD0-AC71-231B-DBB999495B21}"/>
                  </a:ext>
                </a:extLst>
              </p:cNvPr>
              <p:cNvSpPr/>
              <p:nvPr/>
            </p:nvSpPr>
            <p:spPr bwMode="auto">
              <a:xfrm>
                <a:off x="11030186" y="3158522"/>
                <a:ext cx="2146605" cy="2051049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 w="12700">
                <a:noFill/>
                <a:round/>
                <a:headEnd/>
                <a:tailEnd/>
              </a:ln>
              <a:scene3d>
                <a:camera prst="isometricTopUp">
                  <a:rot lat="19334319" lon="18553889" rev="3806096"/>
                </a:camera>
                <a:lightRig rig="threePt" dir="t"/>
              </a:scene3d>
              <a:sp3d prstMaterial="matte">
                <a:bevelT w="0" h="355600"/>
                <a:bevelB w="0" h="0"/>
              </a:sp3d>
            </p:spPr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54" name="Arrow: Up 53">
                <a:extLst>
                  <a:ext uri="{FF2B5EF4-FFF2-40B4-BE49-F238E27FC236}">
                    <a16:creationId xmlns:a16="http://schemas.microsoft.com/office/drawing/2014/main" id="{F2BCD150-BA75-0265-8CFE-B7A60CD3C21D}"/>
                  </a:ext>
                </a:extLst>
              </p:cNvPr>
              <p:cNvSpPr/>
              <p:nvPr/>
            </p:nvSpPr>
            <p:spPr bwMode="auto">
              <a:xfrm>
                <a:off x="11060948" y="1170745"/>
                <a:ext cx="3604661" cy="2791451"/>
              </a:xfrm>
              <a:prstGeom prst="upArrow">
                <a:avLst>
                  <a:gd name="adj1" fmla="val 60632"/>
                  <a:gd name="adj2" fmla="val 53514"/>
                </a:avLst>
              </a:prstGeom>
              <a:solidFill>
                <a:schemeClr val="accent3"/>
              </a:solidFill>
              <a:ln w="12700">
                <a:noFill/>
                <a:round/>
                <a:headEnd/>
                <a:tailEnd/>
              </a:ln>
              <a:scene3d>
                <a:camera prst="isometricOffAxis2Left">
                  <a:rot lat="1608930" lon="2890398" rev="0"/>
                </a:camera>
                <a:lightRig rig="flood" dir="t"/>
              </a:scene3d>
              <a:sp3d prstMaterial="matte">
                <a:bevelT w="0" h="393700"/>
                <a:bevelB w="0" h="0"/>
              </a:sp3d>
            </p:spPr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BF7D735E-69CB-2CB8-5ED3-11F4FC01943C}"/>
                  </a:ext>
                </a:extLst>
              </p:cNvPr>
              <p:cNvSpPr/>
              <p:nvPr/>
            </p:nvSpPr>
            <p:spPr>
              <a:xfrm>
                <a:off x="7070303" y="7537841"/>
                <a:ext cx="921423" cy="616376"/>
              </a:xfrm>
              <a:custGeom>
                <a:avLst/>
                <a:gdLst>
                  <a:gd name="connsiteX0" fmla="*/ 612510 w 1060543"/>
                  <a:gd name="connsiteY0" fmla="*/ 101502 h 709438"/>
                  <a:gd name="connsiteX1" fmla="*/ 746089 w 1060543"/>
                  <a:gd name="connsiteY1" fmla="*/ 117600 h 709438"/>
                  <a:gd name="connsiteX2" fmla="*/ 831733 w 1060543"/>
                  <a:gd name="connsiteY2" fmla="*/ 217305 h 709438"/>
                  <a:gd name="connsiteX3" fmla="*/ 831733 w 1060543"/>
                  <a:gd name="connsiteY3" fmla="*/ 658307 h 709438"/>
                  <a:gd name="connsiteX4" fmla="*/ 780602 w 1060543"/>
                  <a:gd name="connsiteY4" fmla="*/ 709438 h 709438"/>
                  <a:gd name="connsiteX5" fmla="*/ 729472 w 1060543"/>
                  <a:gd name="connsiteY5" fmla="*/ 658307 h 709438"/>
                  <a:gd name="connsiteX6" fmla="*/ 729472 w 1060543"/>
                  <a:gd name="connsiteY6" fmla="*/ 325958 h 709438"/>
                  <a:gd name="connsiteX7" fmla="*/ 477653 w 1060543"/>
                  <a:gd name="connsiteY7" fmla="*/ 325958 h 709438"/>
                  <a:gd name="connsiteX8" fmla="*/ 579915 w 1060543"/>
                  <a:gd name="connsiteY8" fmla="*/ 398819 h 709438"/>
                  <a:gd name="connsiteX9" fmla="*/ 595254 w 1060543"/>
                  <a:gd name="connsiteY9" fmla="*/ 464011 h 709438"/>
                  <a:gd name="connsiteX10" fmla="*/ 480210 w 1060543"/>
                  <a:gd name="connsiteY10" fmla="*/ 681316 h 709438"/>
                  <a:gd name="connsiteX11" fmla="*/ 435470 w 1060543"/>
                  <a:gd name="connsiteY11" fmla="*/ 708160 h 709438"/>
                  <a:gd name="connsiteX12" fmla="*/ 411183 w 1060543"/>
                  <a:gd name="connsiteY12" fmla="*/ 701768 h 709438"/>
                  <a:gd name="connsiteX13" fmla="*/ 389453 w 1060543"/>
                  <a:gd name="connsiteY13" fmla="*/ 632742 h 709438"/>
                  <a:gd name="connsiteX14" fmla="*/ 482766 w 1060543"/>
                  <a:gd name="connsiteY14" fmla="*/ 455063 h 709438"/>
                  <a:gd name="connsiteX15" fmla="*/ 344714 w 1060543"/>
                  <a:gd name="connsiteY15" fmla="*/ 355358 h 709438"/>
                  <a:gd name="connsiteX16" fmla="*/ 344714 w 1060543"/>
                  <a:gd name="connsiteY16" fmla="*/ 541985 h 709438"/>
                  <a:gd name="connsiteX17" fmla="*/ 315314 w 1060543"/>
                  <a:gd name="connsiteY17" fmla="*/ 588003 h 709438"/>
                  <a:gd name="connsiteX18" fmla="*/ 72442 w 1060543"/>
                  <a:gd name="connsiteY18" fmla="*/ 703047 h 709438"/>
                  <a:gd name="connsiteX19" fmla="*/ 50712 w 1060543"/>
                  <a:gd name="connsiteY19" fmla="*/ 708160 h 709438"/>
                  <a:gd name="connsiteX20" fmla="*/ 4694 w 1060543"/>
                  <a:gd name="connsiteY20" fmla="*/ 678760 h 709438"/>
                  <a:gd name="connsiteX21" fmla="*/ 28981 w 1060543"/>
                  <a:gd name="connsiteY21" fmla="*/ 611012 h 709438"/>
                  <a:gd name="connsiteX22" fmla="*/ 242452 w 1060543"/>
                  <a:gd name="connsiteY22" fmla="*/ 510029 h 709438"/>
                  <a:gd name="connsiteX23" fmla="*/ 242452 w 1060543"/>
                  <a:gd name="connsiteY23" fmla="*/ 295280 h 709438"/>
                  <a:gd name="connsiteX24" fmla="*/ 307644 w 1060543"/>
                  <a:gd name="connsiteY24" fmla="*/ 191739 h 709438"/>
                  <a:gd name="connsiteX25" fmla="*/ 612510 w 1060543"/>
                  <a:gd name="connsiteY25" fmla="*/ 101502 h 709438"/>
                  <a:gd name="connsiteX26" fmla="*/ 958281 w 1060543"/>
                  <a:gd name="connsiteY26" fmla="*/ 0 h 709438"/>
                  <a:gd name="connsiteX27" fmla="*/ 1060543 w 1060543"/>
                  <a:gd name="connsiteY27" fmla="*/ 102262 h 709438"/>
                  <a:gd name="connsiteX28" fmla="*/ 958281 w 1060543"/>
                  <a:gd name="connsiteY28" fmla="*/ 204523 h 709438"/>
                  <a:gd name="connsiteX29" fmla="*/ 856019 w 1060543"/>
                  <a:gd name="connsiteY29" fmla="*/ 102262 h 709438"/>
                  <a:gd name="connsiteX30" fmla="*/ 958281 w 1060543"/>
                  <a:gd name="connsiteY30" fmla="*/ 0 h 709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060543" h="709438">
                    <a:moveTo>
                      <a:pt x="612510" y="101502"/>
                    </a:moveTo>
                    <a:cubicBezTo>
                      <a:pt x="655492" y="100343"/>
                      <a:pt x="700391" y="104818"/>
                      <a:pt x="746089" y="117600"/>
                    </a:cubicBezTo>
                    <a:cubicBezTo>
                      <a:pt x="793385" y="125270"/>
                      <a:pt x="830455" y="167452"/>
                      <a:pt x="831733" y="217305"/>
                    </a:cubicBezTo>
                    <a:lnTo>
                      <a:pt x="831733" y="658307"/>
                    </a:lnTo>
                    <a:cubicBezTo>
                      <a:pt x="831733" y="686429"/>
                      <a:pt x="808724" y="709438"/>
                      <a:pt x="780602" y="709438"/>
                    </a:cubicBezTo>
                    <a:cubicBezTo>
                      <a:pt x="752480" y="709438"/>
                      <a:pt x="729472" y="686429"/>
                      <a:pt x="729472" y="658307"/>
                    </a:cubicBezTo>
                    <a:lnTo>
                      <a:pt x="729472" y="325958"/>
                    </a:lnTo>
                    <a:lnTo>
                      <a:pt x="477653" y="325958"/>
                    </a:lnTo>
                    <a:lnTo>
                      <a:pt x="579915" y="398819"/>
                    </a:lnTo>
                    <a:cubicBezTo>
                      <a:pt x="600367" y="412880"/>
                      <a:pt x="606758" y="441002"/>
                      <a:pt x="595254" y="464011"/>
                    </a:cubicBezTo>
                    <a:lnTo>
                      <a:pt x="480210" y="681316"/>
                    </a:lnTo>
                    <a:cubicBezTo>
                      <a:pt x="471262" y="697934"/>
                      <a:pt x="453366" y="708160"/>
                      <a:pt x="435470" y="708160"/>
                    </a:cubicBezTo>
                    <a:cubicBezTo>
                      <a:pt x="426523" y="708160"/>
                      <a:pt x="418853" y="705603"/>
                      <a:pt x="411183" y="701768"/>
                    </a:cubicBezTo>
                    <a:cubicBezTo>
                      <a:pt x="385618" y="688986"/>
                      <a:pt x="376670" y="658307"/>
                      <a:pt x="389453" y="632742"/>
                    </a:cubicBezTo>
                    <a:lnTo>
                      <a:pt x="482766" y="455063"/>
                    </a:lnTo>
                    <a:lnTo>
                      <a:pt x="344714" y="355358"/>
                    </a:lnTo>
                    <a:lnTo>
                      <a:pt x="344714" y="541985"/>
                    </a:lnTo>
                    <a:cubicBezTo>
                      <a:pt x="344714" y="561159"/>
                      <a:pt x="333209" y="579055"/>
                      <a:pt x="315314" y="588003"/>
                    </a:cubicBezTo>
                    <a:lnTo>
                      <a:pt x="72442" y="703047"/>
                    </a:lnTo>
                    <a:cubicBezTo>
                      <a:pt x="66051" y="706882"/>
                      <a:pt x="58381" y="708160"/>
                      <a:pt x="50712" y="708160"/>
                    </a:cubicBezTo>
                    <a:cubicBezTo>
                      <a:pt x="31538" y="708160"/>
                      <a:pt x="13642" y="696655"/>
                      <a:pt x="4694" y="678760"/>
                    </a:cubicBezTo>
                    <a:cubicBezTo>
                      <a:pt x="-6810" y="653194"/>
                      <a:pt x="3416" y="622516"/>
                      <a:pt x="28981" y="611012"/>
                    </a:cubicBezTo>
                    <a:lnTo>
                      <a:pt x="242452" y="510029"/>
                    </a:lnTo>
                    <a:lnTo>
                      <a:pt x="242452" y="295280"/>
                    </a:lnTo>
                    <a:cubicBezTo>
                      <a:pt x="242452" y="249261"/>
                      <a:pt x="269296" y="210913"/>
                      <a:pt x="307644" y="191739"/>
                    </a:cubicBezTo>
                    <a:cubicBezTo>
                      <a:pt x="371877" y="159144"/>
                      <a:pt x="483565" y="104977"/>
                      <a:pt x="612510" y="101502"/>
                    </a:cubicBezTo>
                    <a:close/>
                    <a:moveTo>
                      <a:pt x="958281" y="0"/>
                    </a:moveTo>
                    <a:cubicBezTo>
                      <a:pt x="1014759" y="0"/>
                      <a:pt x="1060543" y="45784"/>
                      <a:pt x="1060543" y="102262"/>
                    </a:cubicBezTo>
                    <a:cubicBezTo>
                      <a:pt x="1060543" y="158740"/>
                      <a:pt x="1014759" y="204523"/>
                      <a:pt x="958281" y="204523"/>
                    </a:cubicBezTo>
                    <a:cubicBezTo>
                      <a:pt x="901803" y="204523"/>
                      <a:pt x="856019" y="158740"/>
                      <a:pt x="856019" y="102262"/>
                    </a:cubicBezTo>
                    <a:cubicBezTo>
                      <a:pt x="856019" y="45784"/>
                      <a:pt x="901803" y="0"/>
                      <a:pt x="95828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prstDash val="solid"/>
                <a:miter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B82E0733-F9A5-519F-751C-5E6B2184FC0E}"/>
                  </a:ext>
                </a:extLst>
              </p:cNvPr>
              <p:cNvSpPr/>
              <p:nvPr/>
            </p:nvSpPr>
            <p:spPr>
              <a:xfrm>
                <a:off x="8726709" y="6058260"/>
                <a:ext cx="622347" cy="955104"/>
              </a:xfrm>
              <a:custGeom>
                <a:avLst/>
                <a:gdLst>
                  <a:gd name="connsiteX0" fmla="*/ 385108 w 716312"/>
                  <a:gd name="connsiteY0" fmla="*/ 230088 h 1099310"/>
                  <a:gd name="connsiteX1" fmla="*/ 474587 w 716312"/>
                  <a:gd name="connsiteY1" fmla="*/ 283775 h 1099310"/>
                  <a:gd name="connsiteX2" fmla="*/ 550004 w 716312"/>
                  <a:gd name="connsiteY2" fmla="*/ 457619 h 1099310"/>
                  <a:gd name="connsiteX3" fmla="*/ 681666 w 716312"/>
                  <a:gd name="connsiteY3" fmla="*/ 501081 h 1099310"/>
                  <a:gd name="connsiteX4" fmla="*/ 713622 w 716312"/>
                  <a:gd name="connsiteY4" fmla="*/ 566273 h 1099310"/>
                  <a:gd name="connsiteX5" fmla="*/ 665048 w 716312"/>
                  <a:gd name="connsiteY5" fmla="*/ 600786 h 1099310"/>
                  <a:gd name="connsiteX6" fmla="*/ 648431 w 716312"/>
                  <a:gd name="connsiteY6" fmla="*/ 598230 h 1099310"/>
                  <a:gd name="connsiteX7" fmla="*/ 495039 w 716312"/>
                  <a:gd name="connsiteY7" fmla="*/ 547099 h 1099310"/>
                  <a:gd name="connsiteX8" fmla="*/ 464360 w 716312"/>
                  <a:gd name="connsiteY8" fmla="*/ 518977 h 1099310"/>
                  <a:gd name="connsiteX9" fmla="*/ 440073 w 716312"/>
                  <a:gd name="connsiteY9" fmla="*/ 462732 h 1099310"/>
                  <a:gd name="connsiteX10" fmla="*/ 405560 w 716312"/>
                  <a:gd name="connsiteY10" fmla="*/ 635299 h 1099310"/>
                  <a:gd name="connsiteX11" fmla="*/ 529552 w 716312"/>
                  <a:gd name="connsiteY11" fmla="*/ 726056 h 1099310"/>
                  <a:gd name="connsiteX12" fmla="*/ 550004 w 716312"/>
                  <a:gd name="connsiteY12" fmla="*/ 766961 h 1099310"/>
                  <a:gd name="connsiteX13" fmla="*/ 550004 w 716312"/>
                  <a:gd name="connsiteY13" fmla="*/ 1048179 h 1099310"/>
                  <a:gd name="connsiteX14" fmla="*/ 498874 w 716312"/>
                  <a:gd name="connsiteY14" fmla="*/ 1099310 h 1099310"/>
                  <a:gd name="connsiteX15" fmla="*/ 447743 w 716312"/>
                  <a:gd name="connsiteY15" fmla="*/ 1048179 h 1099310"/>
                  <a:gd name="connsiteX16" fmla="*/ 447743 w 716312"/>
                  <a:gd name="connsiteY16" fmla="*/ 792526 h 1099310"/>
                  <a:gd name="connsiteX17" fmla="*/ 309689 w 716312"/>
                  <a:gd name="connsiteY17" fmla="*/ 692821 h 1099310"/>
                  <a:gd name="connsiteX18" fmla="*/ 279012 w 716312"/>
                  <a:gd name="connsiteY18" fmla="*/ 841100 h 1099310"/>
                  <a:gd name="connsiteX19" fmla="*/ 268786 w 716312"/>
                  <a:gd name="connsiteY19" fmla="*/ 862831 h 1099310"/>
                  <a:gd name="connsiteX20" fmla="*/ 89828 w 716312"/>
                  <a:gd name="connsiteY20" fmla="*/ 1080136 h 1099310"/>
                  <a:gd name="connsiteX21" fmla="*/ 50201 w 716312"/>
                  <a:gd name="connsiteY21" fmla="*/ 1099310 h 1099310"/>
                  <a:gd name="connsiteX22" fmla="*/ 18245 w 716312"/>
                  <a:gd name="connsiteY22" fmla="*/ 1087805 h 1099310"/>
                  <a:gd name="connsiteX23" fmla="*/ 11853 w 716312"/>
                  <a:gd name="connsiteY23" fmla="*/ 1016222 h 1099310"/>
                  <a:gd name="connsiteX24" fmla="*/ 183141 w 716312"/>
                  <a:gd name="connsiteY24" fmla="*/ 807865 h 1099310"/>
                  <a:gd name="connsiteX25" fmla="*/ 271342 w 716312"/>
                  <a:gd name="connsiteY25" fmla="*/ 377089 h 1099310"/>
                  <a:gd name="connsiteX26" fmla="*/ 217655 w 716312"/>
                  <a:gd name="connsiteY26" fmla="*/ 397541 h 1099310"/>
                  <a:gd name="connsiteX27" fmla="*/ 165245 w 716312"/>
                  <a:gd name="connsiteY27" fmla="*/ 530481 h 1099310"/>
                  <a:gd name="connsiteX28" fmla="*/ 117949 w 716312"/>
                  <a:gd name="connsiteY28" fmla="*/ 562438 h 1099310"/>
                  <a:gd name="connsiteX29" fmla="*/ 98775 w 716312"/>
                  <a:gd name="connsiteY29" fmla="*/ 558603 h 1099310"/>
                  <a:gd name="connsiteX30" fmla="*/ 70654 w 716312"/>
                  <a:gd name="connsiteY30" fmla="*/ 492132 h 1099310"/>
                  <a:gd name="connsiteX31" fmla="*/ 134567 w 716312"/>
                  <a:gd name="connsiteY31" fmla="*/ 338741 h 1099310"/>
                  <a:gd name="connsiteX32" fmla="*/ 162689 w 716312"/>
                  <a:gd name="connsiteY32" fmla="*/ 310619 h 1099310"/>
                  <a:gd name="connsiteX33" fmla="*/ 341646 w 716312"/>
                  <a:gd name="connsiteY33" fmla="*/ 240314 h 1099310"/>
                  <a:gd name="connsiteX34" fmla="*/ 385108 w 716312"/>
                  <a:gd name="connsiteY34" fmla="*/ 230088 h 1099310"/>
                  <a:gd name="connsiteX35" fmla="*/ 422178 w 716312"/>
                  <a:gd name="connsiteY35" fmla="*/ 0 h 1099310"/>
                  <a:gd name="connsiteX36" fmla="*/ 524440 w 716312"/>
                  <a:gd name="connsiteY36" fmla="*/ 102261 h 1099310"/>
                  <a:gd name="connsiteX37" fmla="*/ 422178 w 716312"/>
                  <a:gd name="connsiteY37" fmla="*/ 204524 h 1099310"/>
                  <a:gd name="connsiteX38" fmla="*/ 319916 w 716312"/>
                  <a:gd name="connsiteY38" fmla="*/ 102261 h 1099310"/>
                  <a:gd name="connsiteX39" fmla="*/ 422178 w 716312"/>
                  <a:gd name="connsiteY39" fmla="*/ 0 h 1099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716312" h="1099310">
                    <a:moveTo>
                      <a:pt x="385108" y="230088"/>
                    </a:moveTo>
                    <a:cubicBezTo>
                      <a:pt x="423456" y="230088"/>
                      <a:pt x="456691" y="251819"/>
                      <a:pt x="474587" y="283775"/>
                    </a:cubicBezTo>
                    <a:cubicBezTo>
                      <a:pt x="477143" y="288888"/>
                      <a:pt x="550004" y="457619"/>
                      <a:pt x="550004" y="457619"/>
                    </a:cubicBezTo>
                    <a:lnTo>
                      <a:pt x="681666" y="501081"/>
                    </a:lnTo>
                    <a:cubicBezTo>
                      <a:pt x="708509" y="510029"/>
                      <a:pt x="722570" y="539429"/>
                      <a:pt x="713622" y="566273"/>
                    </a:cubicBezTo>
                    <a:cubicBezTo>
                      <a:pt x="705953" y="586725"/>
                      <a:pt x="686779" y="600786"/>
                      <a:pt x="665048" y="600786"/>
                    </a:cubicBezTo>
                    <a:cubicBezTo>
                      <a:pt x="658657" y="600786"/>
                      <a:pt x="653544" y="599508"/>
                      <a:pt x="648431" y="598230"/>
                    </a:cubicBezTo>
                    <a:lnTo>
                      <a:pt x="495039" y="547099"/>
                    </a:lnTo>
                    <a:cubicBezTo>
                      <a:pt x="480978" y="541986"/>
                      <a:pt x="470752" y="531760"/>
                      <a:pt x="464360" y="518977"/>
                    </a:cubicBezTo>
                    <a:lnTo>
                      <a:pt x="440073" y="462732"/>
                    </a:lnTo>
                    <a:lnTo>
                      <a:pt x="405560" y="635299"/>
                    </a:lnTo>
                    <a:lnTo>
                      <a:pt x="529552" y="726056"/>
                    </a:lnTo>
                    <a:cubicBezTo>
                      <a:pt x="542335" y="735004"/>
                      <a:pt x="550004" y="750343"/>
                      <a:pt x="550004" y="766961"/>
                    </a:cubicBezTo>
                    <a:lnTo>
                      <a:pt x="550004" y="1048179"/>
                    </a:lnTo>
                    <a:cubicBezTo>
                      <a:pt x="550004" y="1076301"/>
                      <a:pt x="526995" y="1099310"/>
                      <a:pt x="498874" y="1099310"/>
                    </a:cubicBezTo>
                    <a:cubicBezTo>
                      <a:pt x="470752" y="1099310"/>
                      <a:pt x="447743" y="1076301"/>
                      <a:pt x="447743" y="1048179"/>
                    </a:cubicBezTo>
                    <a:lnTo>
                      <a:pt x="447743" y="792526"/>
                    </a:lnTo>
                    <a:lnTo>
                      <a:pt x="309689" y="692821"/>
                    </a:lnTo>
                    <a:lnTo>
                      <a:pt x="279012" y="841100"/>
                    </a:lnTo>
                    <a:cubicBezTo>
                      <a:pt x="277734" y="848770"/>
                      <a:pt x="273899" y="856439"/>
                      <a:pt x="268786" y="862831"/>
                    </a:cubicBezTo>
                    <a:lnTo>
                      <a:pt x="89828" y="1080136"/>
                    </a:lnTo>
                    <a:cubicBezTo>
                      <a:pt x="79601" y="1092918"/>
                      <a:pt x="65541" y="1099310"/>
                      <a:pt x="50201" y="1099310"/>
                    </a:cubicBezTo>
                    <a:cubicBezTo>
                      <a:pt x="38697" y="1099310"/>
                      <a:pt x="27193" y="1095475"/>
                      <a:pt x="18245" y="1087805"/>
                    </a:cubicBezTo>
                    <a:cubicBezTo>
                      <a:pt x="-3486" y="1069910"/>
                      <a:pt x="-6042" y="1037953"/>
                      <a:pt x="11853" y="1016222"/>
                    </a:cubicBezTo>
                    <a:lnTo>
                      <a:pt x="183141" y="807865"/>
                    </a:lnTo>
                    <a:lnTo>
                      <a:pt x="271342" y="377089"/>
                    </a:lnTo>
                    <a:lnTo>
                      <a:pt x="217655" y="397541"/>
                    </a:lnTo>
                    <a:lnTo>
                      <a:pt x="165245" y="530481"/>
                    </a:lnTo>
                    <a:cubicBezTo>
                      <a:pt x="157576" y="550934"/>
                      <a:pt x="138402" y="562438"/>
                      <a:pt x="117949" y="562438"/>
                    </a:cubicBezTo>
                    <a:cubicBezTo>
                      <a:pt x="111558" y="562438"/>
                      <a:pt x="105167" y="561160"/>
                      <a:pt x="98775" y="558603"/>
                    </a:cubicBezTo>
                    <a:cubicBezTo>
                      <a:pt x="71932" y="548377"/>
                      <a:pt x="60427" y="517699"/>
                      <a:pt x="70654" y="492132"/>
                    </a:cubicBezTo>
                    <a:lnTo>
                      <a:pt x="134567" y="338741"/>
                    </a:lnTo>
                    <a:cubicBezTo>
                      <a:pt x="139680" y="325958"/>
                      <a:pt x="149906" y="315732"/>
                      <a:pt x="162689" y="310619"/>
                    </a:cubicBezTo>
                    <a:lnTo>
                      <a:pt x="341646" y="240314"/>
                    </a:lnTo>
                    <a:cubicBezTo>
                      <a:pt x="354430" y="233923"/>
                      <a:pt x="369769" y="230088"/>
                      <a:pt x="385108" y="230088"/>
                    </a:cubicBezTo>
                    <a:close/>
                    <a:moveTo>
                      <a:pt x="422178" y="0"/>
                    </a:moveTo>
                    <a:cubicBezTo>
                      <a:pt x="478656" y="0"/>
                      <a:pt x="524440" y="45784"/>
                      <a:pt x="524440" y="102261"/>
                    </a:cubicBezTo>
                    <a:cubicBezTo>
                      <a:pt x="524440" y="158740"/>
                      <a:pt x="478656" y="204524"/>
                      <a:pt x="422178" y="204524"/>
                    </a:cubicBezTo>
                    <a:cubicBezTo>
                      <a:pt x="365700" y="204524"/>
                      <a:pt x="319916" y="158740"/>
                      <a:pt x="319916" y="102261"/>
                    </a:cubicBezTo>
                    <a:cubicBezTo>
                      <a:pt x="319916" y="45784"/>
                      <a:pt x="365700" y="0"/>
                      <a:pt x="42217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prstDash val="solid"/>
                <a:miter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E1243F7A-0872-1B3E-F30B-5A38CD02FB39}"/>
                  </a:ext>
                </a:extLst>
              </p:cNvPr>
              <p:cNvSpPr/>
              <p:nvPr/>
            </p:nvSpPr>
            <p:spPr>
              <a:xfrm>
                <a:off x="10161095" y="4879382"/>
                <a:ext cx="838707" cy="955103"/>
              </a:xfrm>
              <a:custGeom>
                <a:avLst/>
                <a:gdLst>
                  <a:gd name="connsiteX0" fmla="*/ 383480 w 965338"/>
                  <a:gd name="connsiteY0" fmla="*/ 217305 h 1099308"/>
                  <a:gd name="connsiteX1" fmla="*/ 600785 w 965338"/>
                  <a:gd name="connsiteY1" fmla="*/ 217305 h 1099308"/>
                  <a:gd name="connsiteX2" fmla="*/ 627628 w 965338"/>
                  <a:gd name="connsiteY2" fmla="*/ 224975 h 1099308"/>
                  <a:gd name="connsiteX3" fmla="*/ 824481 w 965338"/>
                  <a:gd name="connsiteY3" fmla="*/ 348966 h 1099308"/>
                  <a:gd name="connsiteX4" fmla="*/ 869221 w 965338"/>
                  <a:gd name="connsiteY4" fmla="*/ 264601 h 1099308"/>
                  <a:gd name="connsiteX5" fmla="*/ 938247 w 965338"/>
                  <a:gd name="connsiteY5" fmla="*/ 242870 h 1099308"/>
                  <a:gd name="connsiteX6" fmla="*/ 958699 w 965338"/>
                  <a:gd name="connsiteY6" fmla="*/ 311897 h 1099308"/>
                  <a:gd name="connsiteX7" fmla="*/ 888395 w 965338"/>
                  <a:gd name="connsiteY7" fmla="*/ 446115 h 1099308"/>
                  <a:gd name="connsiteX8" fmla="*/ 856438 w 965338"/>
                  <a:gd name="connsiteY8" fmla="*/ 471680 h 1099308"/>
                  <a:gd name="connsiteX9" fmla="*/ 815534 w 965338"/>
                  <a:gd name="connsiteY9" fmla="*/ 465289 h 1099308"/>
                  <a:gd name="connsiteX10" fmla="*/ 667255 w 965338"/>
                  <a:gd name="connsiteY10" fmla="*/ 371975 h 1099308"/>
                  <a:gd name="connsiteX11" fmla="*/ 536872 w 965338"/>
                  <a:gd name="connsiteY11" fmla="*/ 614846 h 1099308"/>
                  <a:gd name="connsiteX12" fmla="*/ 660863 w 965338"/>
                  <a:gd name="connsiteY12" fmla="*/ 729890 h 1099308"/>
                  <a:gd name="connsiteX13" fmla="*/ 677481 w 965338"/>
                  <a:gd name="connsiteY13" fmla="*/ 769516 h 1099308"/>
                  <a:gd name="connsiteX14" fmla="*/ 664698 w 965338"/>
                  <a:gd name="connsiteY14" fmla="*/ 1050734 h 1099308"/>
                  <a:gd name="connsiteX15" fmla="*/ 613568 w 965338"/>
                  <a:gd name="connsiteY15" fmla="*/ 1099308 h 1099308"/>
                  <a:gd name="connsiteX16" fmla="*/ 611011 w 965338"/>
                  <a:gd name="connsiteY16" fmla="*/ 1099308 h 1099308"/>
                  <a:gd name="connsiteX17" fmla="*/ 563715 w 965338"/>
                  <a:gd name="connsiteY17" fmla="*/ 1045621 h 1099308"/>
                  <a:gd name="connsiteX18" fmla="*/ 575220 w 965338"/>
                  <a:gd name="connsiteY18" fmla="*/ 788690 h 1099308"/>
                  <a:gd name="connsiteX19" fmla="*/ 428219 w 965338"/>
                  <a:gd name="connsiteY19" fmla="*/ 651915 h 1099308"/>
                  <a:gd name="connsiteX20" fmla="*/ 338740 w 965338"/>
                  <a:gd name="connsiteY20" fmla="*/ 816812 h 1099308"/>
                  <a:gd name="connsiteX21" fmla="*/ 294001 w 965338"/>
                  <a:gd name="connsiteY21" fmla="*/ 843655 h 1099308"/>
                  <a:gd name="connsiteX22" fmla="*/ 51131 w 965338"/>
                  <a:gd name="connsiteY22" fmla="*/ 843655 h 1099308"/>
                  <a:gd name="connsiteX23" fmla="*/ 0 w 965338"/>
                  <a:gd name="connsiteY23" fmla="*/ 792525 h 1099308"/>
                  <a:gd name="connsiteX24" fmla="*/ 51131 w 965338"/>
                  <a:gd name="connsiteY24" fmla="*/ 741394 h 1099308"/>
                  <a:gd name="connsiteX25" fmla="*/ 263323 w 965338"/>
                  <a:gd name="connsiteY25" fmla="*/ 741394 h 1099308"/>
                  <a:gd name="connsiteX26" fmla="*/ 489576 w 965338"/>
                  <a:gd name="connsiteY26" fmla="*/ 319566 h 1099308"/>
                  <a:gd name="connsiteX27" fmla="*/ 414158 w 965338"/>
                  <a:gd name="connsiteY27" fmla="*/ 319566 h 1099308"/>
                  <a:gd name="connsiteX28" fmla="*/ 345132 w 965338"/>
                  <a:gd name="connsiteY28" fmla="*/ 446115 h 1099308"/>
                  <a:gd name="connsiteX29" fmla="*/ 300392 w 965338"/>
                  <a:gd name="connsiteY29" fmla="*/ 472958 h 1099308"/>
                  <a:gd name="connsiteX30" fmla="*/ 276105 w 965338"/>
                  <a:gd name="connsiteY30" fmla="*/ 466567 h 1099308"/>
                  <a:gd name="connsiteX31" fmla="*/ 255653 w 965338"/>
                  <a:gd name="connsiteY31" fmla="*/ 397540 h 1099308"/>
                  <a:gd name="connsiteX32" fmla="*/ 338740 w 965338"/>
                  <a:gd name="connsiteY32" fmla="*/ 244149 h 1099308"/>
                  <a:gd name="connsiteX33" fmla="*/ 383480 w 965338"/>
                  <a:gd name="connsiteY33" fmla="*/ 217305 h 1099308"/>
                  <a:gd name="connsiteX34" fmla="*/ 690263 w 965338"/>
                  <a:gd name="connsiteY34" fmla="*/ 0 h 1099308"/>
                  <a:gd name="connsiteX35" fmla="*/ 792525 w 965338"/>
                  <a:gd name="connsiteY35" fmla="*/ 102262 h 1099308"/>
                  <a:gd name="connsiteX36" fmla="*/ 690263 w 965338"/>
                  <a:gd name="connsiteY36" fmla="*/ 204524 h 1099308"/>
                  <a:gd name="connsiteX37" fmla="*/ 588002 w 965338"/>
                  <a:gd name="connsiteY37" fmla="*/ 102262 h 1099308"/>
                  <a:gd name="connsiteX38" fmla="*/ 690263 w 965338"/>
                  <a:gd name="connsiteY38" fmla="*/ 0 h 1099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965338" h="1099308">
                    <a:moveTo>
                      <a:pt x="383480" y="217305"/>
                    </a:moveTo>
                    <a:lnTo>
                      <a:pt x="600785" y="217305"/>
                    </a:lnTo>
                    <a:cubicBezTo>
                      <a:pt x="611011" y="217305"/>
                      <a:pt x="619959" y="219862"/>
                      <a:pt x="627628" y="224975"/>
                    </a:cubicBezTo>
                    <a:lnTo>
                      <a:pt x="824481" y="348966"/>
                    </a:lnTo>
                    <a:lnTo>
                      <a:pt x="869221" y="264601"/>
                    </a:lnTo>
                    <a:cubicBezTo>
                      <a:pt x="882003" y="239036"/>
                      <a:pt x="912682" y="230088"/>
                      <a:pt x="938247" y="242870"/>
                    </a:cubicBezTo>
                    <a:cubicBezTo>
                      <a:pt x="963812" y="256931"/>
                      <a:pt x="972760" y="287610"/>
                      <a:pt x="958699" y="311897"/>
                    </a:cubicBezTo>
                    <a:lnTo>
                      <a:pt x="888395" y="446115"/>
                    </a:lnTo>
                    <a:cubicBezTo>
                      <a:pt x="882003" y="458897"/>
                      <a:pt x="870499" y="467845"/>
                      <a:pt x="856438" y="471680"/>
                    </a:cubicBezTo>
                    <a:cubicBezTo>
                      <a:pt x="842377" y="475515"/>
                      <a:pt x="827038" y="472958"/>
                      <a:pt x="815534" y="465289"/>
                    </a:cubicBezTo>
                    <a:lnTo>
                      <a:pt x="667255" y="371975"/>
                    </a:lnTo>
                    <a:lnTo>
                      <a:pt x="536872" y="614846"/>
                    </a:lnTo>
                    <a:lnTo>
                      <a:pt x="660863" y="729890"/>
                    </a:lnTo>
                    <a:cubicBezTo>
                      <a:pt x="672368" y="740116"/>
                      <a:pt x="678759" y="754177"/>
                      <a:pt x="677481" y="769516"/>
                    </a:cubicBezTo>
                    <a:lnTo>
                      <a:pt x="664698" y="1050734"/>
                    </a:lnTo>
                    <a:cubicBezTo>
                      <a:pt x="663420" y="1077578"/>
                      <a:pt x="640411" y="1099308"/>
                      <a:pt x="613568" y="1099308"/>
                    </a:cubicBezTo>
                    <a:cubicBezTo>
                      <a:pt x="612289" y="1099308"/>
                      <a:pt x="612289" y="1099308"/>
                      <a:pt x="611011" y="1099308"/>
                    </a:cubicBezTo>
                    <a:cubicBezTo>
                      <a:pt x="582889" y="1098030"/>
                      <a:pt x="561159" y="1073743"/>
                      <a:pt x="563715" y="1045621"/>
                    </a:cubicBezTo>
                    <a:lnTo>
                      <a:pt x="575220" y="788690"/>
                    </a:lnTo>
                    <a:lnTo>
                      <a:pt x="428219" y="651915"/>
                    </a:lnTo>
                    <a:lnTo>
                      <a:pt x="338740" y="816812"/>
                    </a:lnTo>
                    <a:cubicBezTo>
                      <a:pt x="329793" y="833429"/>
                      <a:pt x="313175" y="843655"/>
                      <a:pt x="294001" y="843655"/>
                    </a:cubicBezTo>
                    <a:lnTo>
                      <a:pt x="51131" y="843655"/>
                    </a:lnTo>
                    <a:cubicBezTo>
                      <a:pt x="23009" y="843655"/>
                      <a:pt x="0" y="820646"/>
                      <a:pt x="0" y="792525"/>
                    </a:cubicBezTo>
                    <a:cubicBezTo>
                      <a:pt x="0" y="764403"/>
                      <a:pt x="23009" y="741394"/>
                      <a:pt x="51131" y="741394"/>
                    </a:cubicBezTo>
                    <a:lnTo>
                      <a:pt x="263323" y="741394"/>
                    </a:lnTo>
                    <a:lnTo>
                      <a:pt x="489576" y="319566"/>
                    </a:lnTo>
                    <a:lnTo>
                      <a:pt x="414158" y="319566"/>
                    </a:lnTo>
                    <a:lnTo>
                      <a:pt x="345132" y="446115"/>
                    </a:lnTo>
                    <a:cubicBezTo>
                      <a:pt x="336184" y="462732"/>
                      <a:pt x="318288" y="472958"/>
                      <a:pt x="300392" y="472958"/>
                    </a:cubicBezTo>
                    <a:cubicBezTo>
                      <a:pt x="292723" y="472958"/>
                      <a:pt x="283775" y="470402"/>
                      <a:pt x="276105" y="466567"/>
                    </a:cubicBezTo>
                    <a:cubicBezTo>
                      <a:pt x="251818" y="453784"/>
                      <a:pt x="241592" y="421828"/>
                      <a:pt x="255653" y="397540"/>
                    </a:cubicBezTo>
                    <a:lnTo>
                      <a:pt x="338740" y="244149"/>
                    </a:lnTo>
                    <a:cubicBezTo>
                      <a:pt x="347688" y="227531"/>
                      <a:pt x="364306" y="217305"/>
                      <a:pt x="383480" y="217305"/>
                    </a:cubicBezTo>
                    <a:close/>
                    <a:moveTo>
                      <a:pt x="690263" y="0"/>
                    </a:moveTo>
                    <a:cubicBezTo>
                      <a:pt x="746742" y="0"/>
                      <a:pt x="792525" y="45784"/>
                      <a:pt x="792525" y="102262"/>
                    </a:cubicBezTo>
                    <a:cubicBezTo>
                      <a:pt x="792525" y="158740"/>
                      <a:pt x="746742" y="204524"/>
                      <a:pt x="690263" y="204524"/>
                    </a:cubicBezTo>
                    <a:cubicBezTo>
                      <a:pt x="633786" y="204524"/>
                      <a:pt x="588002" y="158740"/>
                      <a:pt x="588002" y="102262"/>
                    </a:cubicBezTo>
                    <a:cubicBezTo>
                      <a:pt x="588002" y="45784"/>
                      <a:pt x="633786" y="0"/>
                      <a:pt x="69026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prstDash val="solid"/>
                <a:miter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 sz="2400"/>
              </a:p>
            </p:txBody>
          </p:sp>
          <p:sp>
            <p:nvSpPr>
              <p:cNvPr id="58" name="Graphic 11" descr="Trophy">
                <a:extLst>
                  <a:ext uri="{FF2B5EF4-FFF2-40B4-BE49-F238E27FC236}">
                    <a16:creationId xmlns:a16="http://schemas.microsoft.com/office/drawing/2014/main" id="{3D10C189-C4D0-18A6-8434-594F61586299}"/>
                  </a:ext>
                </a:extLst>
              </p:cNvPr>
              <p:cNvSpPr/>
              <p:nvPr/>
            </p:nvSpPr>
            <p:spPr>
              <a:xfrm>
                <a:off x="12474572" y="2430614"/>
                <a:ext cx="777410" cy="866256"/>
              </a:xfrm>
              <a:custGeom>
                <a:avLst/>
                <a:gdLst>
                  <a:gd name="connsiteX0" fmla="*/ 765681 w 894785"/>
                  <a:gd name="connsiteY0" fmla="*/ 485741 h 997047"/>
                  <a:gd name="connsiteX1" fmla="*/ 586724 w 894785"/>
                  <a:gd name="connsiteY1" fmla="*/ 571385 h 997047"/>
                  <a:gd name="connsiteX2" fmla="*/ 663420 w 894785"/>
                  <a:gd name="connsiteY2" fmla="*/ 493411 h 997047"/>
                  <a:gd name="connsiteX3" fmla="*/ 692820 w 894785"/>
                  <a:gd name="connsiteY3" fmla="*/ 455063 h 997047"/>
                  <a:gd name="connsiteX4" fmla="*/ 727333 w 894785"/>
                  <a:gd name="connsiteY4" fmla="*/ 333627 h 997047"/>
                  <a:gd name="connsiteX5" fmla="*/ 727333 w 894785"/>
                  <a:gd name="connsiteY5" fmla="*/ 167453 h 997047"/>
                  <a:gd name="connsiteX6" fmla="*/ 816812 w 894785"/>
                  <a:gd name="connsiteY6" fmla="*/ 167453 h 997047"/>
                  <a:gd name="connsiteX7" fmla="*/ 816812 w 894785"/>
                  <a:gd name="connsiteY7" fmla="*/ 361749 h 997047"/>
                  <a:gd name="connsiteX8" fmla="*/ 765681 w 894785"/>
                  <a:gd name="connsiteY8" fmla="*/ 485741 h 997047"/>
                  <a:gd name="connsiteX9" fmla="*/ 130383 w 894785"/>
                  <a:gd name="connsiteY9" fmla="*/ 485741 h 997047"/>
                  <a:gd name="connsiteX10" fmla="*/ 76696 w 894785"/>
                  <a:gd name="connsiteY10" fmla="*/ 361749 h 997047"/>
                  <a:gd name="connsiteX11" fmla="*/ 76696 w 894785"/>
                  <a:gd name="connsiteY11" fmla="*/ 166175 h 997047"/>
                  <a:gd name="connsiteX12" fmla="*/ 166175 w 894785"/>
                  <a:gd name="connsiteY12" fmla="*/ 166175 h 997047"/>
                  <a:gd name="connsiteX13" fmla="*/ 166175 w 894785"/>
                  <a:gd name="connsiteY13" fmla="*/ 332349 h 997047"/>
                  <a:gd name="connsiteX14" fmla="*/ 200688 w 894785"/>
                  <a:gd name="connsiteY14" fmla="*/ 453784 h 997047"/>
                  <a:gd name="connsiteX15" fmla="*/ 230088 w 894785"/>
                  <a:gd name="connsiteY15" fmla="*/ 492132 h 997047"/>
                  <a:gd name="connsiteX16" fmla="*/ 306784 w 894785"/>
                  <a:gd name="connsiteY16" fmla="*/ 570106 h 997047"/>
                  <a:gd name="connsiteX17" fmla="*/ 130383 w 894785"/>
                  <a:gd name="connsiteY17" fmla="*/ 485741 h 997047"/>
                  <a:gd name="connsiteX18" fmla="*/ 894786 w 894785"/>
                  <a:gd name="connsiteY18" fmla="*/ 357914 h 997047"/>
                  <a:gd name="connsiteX19" fmla="*/ 894786 w 894785"/>
                  <a:gd name="connsiteY19" fmla="*/ 89479 h 997047"/>
                  <a:gd name="connsiteX20" fmla="*/ 728611 w 894785"/>
                  <a:gd name="connsiteY20" fmla="*/ 89479 h 997047"/>
                  <a:gd name="connsiteX21" fmla="*/ 728611 w 894785"/>
                  <a:gd name="connsiteY21" fmla="*/ 0 h 997047"/>
                  <a:gd name="connsiteX22" fmla="*/ 447393 w 894785"/>
                  <a:gd name="connsiteY22" fmla="*/ 0 h 997047"/>
                  <a:gd name="connsiteX23" fmla="*/ 166175 w 894785"/>
                  <a:gd name="connsiteY23" fmla="*/ 0 h 997047"/>
                  <a:gd name="connsiteX24" fmla="*/ 166175 w 894785"/>
                  <a:gd name="connsiteY24" fmla="*/ 89479 h 997047"/>
                  <a:gd name="connsiteX25" fmla="*/ 0 w 894785"/>
                  <a:gd name="connsiteY25" fmla="*/ 89479 h 997047"/>
                  <a:gd name="connsiteX26" fmla="*/ 0 w 894785"/>
                  <a:gd name="connsiteY26" fmla="*/ 356636 h 997047"/>
                  <a:gd name="connsiteX27" fmla="*/ 72861 w 894785"/>
                  <a:gd name="connsiteY27" fmla="*/ 535593 h 997047"/>
                  <a:gd name="connsiteX28" fmla="*/ 378367 w 894785"/>
                  <a:gd name="connsiteY28" fmla="*/ 650637 h 997047"/>
                  <a:gd name="connsiteX29" fmla="*/ 396262 w 894785"/>
                  <a:gd name="connsiteY29" fmla="*/ 714551 h 997047"/>
                  <a:gd name="connsiteX30" fmla="*/ 396262 w 894785"/>
                  <a:gd name="connsiteY30" fmla="*/ 880725 h 997047"/>
                  <a:gd name="connsiteX31" fmla="*/ 332349 w 894785"/>
                  <a:gd name="connsiteY31" fmla="*/ 880725 h 997047"/>
                  <a:gd name="connsiteX32" fmla="*/ 281218 w 894785"/>
                  <a:gd name="connsiteY32" fmla="*/ 931856 h 997047"/>
                  <a:gd name="connsiteX33" fmla="*/ 217305 w 894785"/>
                  <a:gd name="connsiteY33" fmla="*/ 931856 h 997047"/>
                  <a:gd name="connsiteX34" fmla="*/ 166175 w 894785"/>
                  <a:gd name="connsiteY34" fmla="*/ 982986 h 997047"/>
                  <a:gd name="connsiteX35" fmla="*/ 166175 w 894785"/>
                  <a:gd name="connsiteY35" fmla="*/ 1008552 h 997047"/>
                  <a:gd name="connsiteX36" fmla="*/ 728611 w 894785"/>
                  <a:gd name="connsiteY36" fmla="*/ 1008552 h 997047"/>
                  <a:gd name="connsiteX37" fmla="*/ 728611 w 894785"/>
                  <a:gd name="connsiteY37" fmla="*/ 982986 h 997047"/>
                  <a:gd name="connsiteX38" fmla="*/ 677481 w 894785"/>
                  <a:gd name="connsiteY38" fmla="*/ 931856 h 997047"/>
                  <a:gd name="connsiteX39" fmla="*/ 613568 w 894785"/>
                  <a:gd name="connsiteY39" fmla="*/ 931856 h 997047"/>
                  <a:gd name="connsiteX40" fmla="*/ 562437 w 894785"/>
                  <a:gd name="connsiteY40" fmla="*/ 880725 h 997047"/>
                  <a:gd name="connsiteX41" fmla="*/ 498524 w 894785"/>
                  <a:gd name="connsiteY41" fmla="*/ 880725 h 997047"/>
                  <a:gd name="connsiteX42" fmla="*/ 498524 w 894785"/>
                  <a:gd name="connsiteY42" fmla="*/ 715829 h 997047"/>
                  <a:gd name="connsiteX43" fmla="*/ 516419 w 894785"/>
                  <a:gd name="connsiteY43" fmla="*/ 651916 h 997047"/>
                  <a:gd name="connsiteX44" fmla="*/ 821925 w 894785"/>
                  <a:gd name="connsiteY44" fmla="*/ 536872 h 997047"/>
                  <a:gd name="connsiteX45" fmla="*/ 894786 w 894785"/>
                  <a:gd name="connsiteY45" fmla="*/ 357914 h 997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894785" h="997047">
                    <a:moveTo>
                      <a:pt x="765681" y="485741"/>
                    </a:moveTo>
                    <a:cubicBezTo>
                      <a:pt x="720942" y="531759"/>
                      <a:pt x="678759" y="561159"/>
                      <a:pt x="586724" y="571385"/>
                    </a:cubicBezTo>
                    <a:cubicBezTo>
                      <a:pt x="611011" y="547098"/>
                      <a:pt x="639133" y="522811"/>
                      <a:pt x="663420" y="493411"/>
                    </a:cubicBezTo>
                    <a:cubicBezTo>
                      <a:pt x="673646" y="481906"/>
                      <a:pt x="692820" y="456341"/>
                      <a:pt x="692820" y="455063"/>
                    </a:cubicBezTo>
                    <a:cubicBezTo>
                      <a:pt x="714551" y="419271"/>
                      <a:pt x="727333" y="378367"/>
                      <a:pt x="727333" y="333627"/>
                    </a:cubicBezTo>
                    <a:lnTo>
                      <a:pt x="727333" y="167453"/>
                    </a:lnTo>
                    <a:lnTo>
                      <a:pt x="816812" y="167453"/>
                    </a:lnTo>
                    <a:lnTo>
                      <a:pt x="816812" y="361749"/>
                    </a:lnTo>
                    <a:cubicBezTo>
                      <a:pt x="818090" y="364306"/>
                      <a:pt x="820647" y="428219"/>
                      <a:pt x="765681" y="485741"/>
                    </a:cubicBezTo>
                    <a:close/>
                    <a:moveTo>
                      <a:pt x="130383" y="485741"/>
                    </a:moveTo>
                    <a:cubicBezTo>
                      <a:pt x="74139" y="428219"/>
                      <a:pt x="76696" y="364306"/>
                      <a:pt x="76696" y="361749"/>
                    </a:cubicBezTo>
                    <a:lnTo>
                      <a:pt x="76696" y="166175"/>
                    </a:lnTo>
                    <a:lnTo>
                      <a:pt x="166175" y="166175"/>
                    </a:lnTo>
                    <a:lnTo>
                      <a:pt x="166175" y="332349"/>
                    </a:lnTo>
                    <a:cubicBezTo>
                      <a:pt x="166175" y="377088"/>
                      <a:pt x="178957" y="417993"/>
                      <a:pt x="200688" y="453784"/>
                    </a:cubicBezTo>
                    <a:cubicBezTo>
                      <a:pt x="200688" y="455063"/>
                      <a:pt x="219862" y="481906"/>
                      <a:pt x="230088" y="492132"/>
                    </a:cubicBezTo>
                    <a:cubicBezTo>
                      <a:pt x="255653" y="521532"/>
                      <a:pt x="282497" y="545819"/>
                      <a:pt x="306784" y="570106"/>
                    </a:cubicBezTo>
                    <a:cubicBezTo>
                      <a:pt x="217305" y="559880"/>
                      <a:pt x="173844" y="530480"/>
                      <a:pt x="130383" y="485741"/>
                    </a:cubicBezTo>
                    <a:close/>
                    <a:moveTo>
                      <a:pt x="894786" y="357914"/>
                    </a:moveTo>
                    <a:lnTo>
                      <a:pt x="894786" y="89479"/>
                    </a:lnTo>
                    <a:lnTo>
                      <a:pt x="728611" y="89479"/>
                    </a:lnTo>
                    <a:lnTo>
                      <a:pt x="728611" y="0"/>
                    </a:lnTo>
                    <a:lnTo>
                      <a:pt x="447393" y="0"/>
                    </a:lnTo>
                    <a:lnTo>
                      <a:pt x="166175" y="0"/>
                    </a:lnTo>
                    <a:lnTo>
                      <a:pt x="166175" y="89479"/>
                    </a:lnTo>
                    <a:lnTo>
                      <a:pt x="0" y="89479"/>
                    </a:lnTo>
                    <a:lnTo>
                      <a:pt x="0" y="356636"/>
                    </a:lnTo>
                    <a:cubicBezTo>
                      <a:pt x="0" y="369419"/>
                      <a:pt x="0" y="457619"/>
                      <a:pt x="72861" y="535593"/>
                    </a:cubicBezTo>
                    <a:cubicBezTo>
                      <a:pt x="143166" y="609733"/>
                      <a:pt x="228810" y="648081"/>
                      <a:pt x="378367" y="650637"/>
                    </a:cubicBezTo>
                    <a:cubicBezTo>
                      <a:pt x="389871" y="669811"/>
                      <a:pt x="396262" y="691542"/>
                      <a:pt x="396262" y="714551"/>
                    </a:cubicBezTo>
                    <a:lnTo>
                      <a:pt x="396262" y="880725"/>
                    </a:lnTo>
                    <a:lnTo>
                      <a:pt x="332349" y="880725"/>
                    </a:lnTo>
                    <a:cubicBezTo>
                      <a:pt x="304227" y="880725"/>
                      <a:pt x="281218" y="903734"/>
                      <a:pt x="281218" y="931856"/>
                    </a:cubicBezTo>
                    <a:lnTo>
                      <a:pt x="217305" y="931856"/>
                    </a:lnTo>
                    <a:cubicBezTo>
                      <a:pt x="189183" y="931856"/>
                      <a:pt x="166175" y="954864"/>
                      <a:pt x="166175" y="982986"/>
                    </a:cubicBezTo>
                    <a:lnTo>
                      <a:pt x="166175" y="1008552"/>
                    </a:lnTo>
                    <a:lnTo>
                      <a:pt x="728611" y="1008552"/>
                    </a:lnTo>
                    <a:lnTo>
                      <a:pt x="728611" y="982986"/>
                    </a:lnTo>
                    <a:cubicBezTo>
                      <a:pt x="728611" y="954864"/>
                      <a:pt x="705603" y="931856"/>
                      <a:pt x="677481" y="931856"/>
                    </a:cubicBezTo>
                    <a:lnTo>
                      <a:pt x="613568" y="931856"/>
                    </a:lnTo>
                    <a:cubicBezTo>
                      <a:pt x="613568" y="903734"/>
                      <a:pt x="590559" y="880725"/>
                      <a:pt x="562437" y="880725"/>
                    </a:cubicBezTo>
                    <a:lnTo>
                      <a:pt x="498524" y="880725"/>
                    </a:lnTo>
                    <a:lnTo>
                      <a:pt x="498524" y="715829"/>
                    </a:lnTo>
                    <a:cubicBezTo>
                      <a:pt x="498524" y="692820"/>
                      <a:pt x="504915" y="671089"/>
                      <a:pt x="516419" y="651916"/>
                    </a:cubicBezTo>
                    <a:cubicBezTo>
                      <a:pt x="665976" y="649359"/>
                      <a:pt x="751620" y="609733"/>
                      <a:pt x="821925" y="536872"/>
                    </a:cubicBezTo>
                    <a:cubicBezTo>
                      <a:pt x="894786" y="460176"/>
                      <a:pt x="894786" y="370697"/>
                      <a:pt x="894786" y="357914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prstDash val="solid"/>
                <a:miter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 sz="2400"/>
              </a:p>
            </p:txBody>
          </p: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A141D3C6-D253-41BD-60F5-FFD2C8EF725E}"/>
                  </a:ext>
                </a:extLst>
              </p:cNvPr>
              <p:cNvGrpSpPr/>
              <p:nvPr/>
            </p:nvGrpSpPr>
            <p:grpSpPr>
              <a:xfrm>
                <a:off x="7891076" y="4353535"/>
                <a:ext cx="1850256" cy="1037609"/>
                <a:chOff x="7468299" y="1280503"/>
                <a:chExt cx="1233504" cy="691739"/>
              </a:xfrm>
            </p:grpSpPr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12DF484A-6DEB-5E33-4505-AF9E79A0C92B}"/>
                    </a:ext>
                  </a:extLst>
                </p:cNvPr>
                <p:cNvCxnSpPr/>
                <p:nvPr/>
              </p:nvCxnSpPr>
              <p:spPr>
                <a:xfrm flipV="1">
                  <a:off x="7468299" y="1280503"/>
                  <a:ext cx="1193024" cy="1"/>
                </a:xfrm>
                <a:prstGeom prst="line">
                  <a:avLst/>
                </a:prstGeom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E6DF8753-FE58-400C-EE66-3BFCA3EB16CE}"/>
                    </a:ext>
                  </a:extLst>
                </p:cNvPr>
                <p:cNvCxnSpPr/>
                <p:nvPr/>
              </p:nvCxnSpPr>
              <p:spPr>
                <a:xfrm>
                  <a:off x="8661321" y="1280503"/>
                  <a:ext cx="0" cy="610776"/>
                </a:xfrm>
                <a:prstGeom prst="line">
                  <a:avLst/>
                </a:prstGeom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B22CDBE2-DE74-C245-C688-FABC3D052683}"/>
                    </a:ext>
                  </a:extLst>
                </p:cNvPr>
                <p:cNvSpPr/>
                <p:nvPr/>
              </p:nvSpPr>
              <p:spPr>
                <a:xfrm>
                  <a:off x="8620840" y="1891279"/>
                  <a:ext cx="80963" cy="80963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noProof="1"/>
                </a:p>
              </p:txBody>
            </p:sp>
          </p:grp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2CB62BF0-9A3A-D6B5-7C4A-DA889831C6B9}"/>
                  </a:ext>
                </a:extLst>
              </p:cNvPr>
              <p:cNvGrpSpPr/>
              <p:nvPr/>
            </p:nvGrpSpPr>
            <p:grpSpPr>
              <a:xfrm>
                <a:off x="5046044" y="6808421"/>
                <a:ext cx="1850256" cy="1037609"/>
                <a:chOff x="7468299" y="1280503"/>
                <a:chExt cx="1233504" cy="691739"/>
              </a:xfrm>
            </p:grpSpPr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6A4BCDE3-A76D-4A89-C044-32C4563E4B89}"/>
                    </a:ext>
                  </a:extLst>
                </p:cNvPr>
                <p:cNvCxnSpPr/>
                <p:nvPr/>
              </p:nvCxnSpPr>
              <p:spPr>
                <a:xfrm flipV="1">
                  <a:off x="7468299" y="1280503"/>
                  <a:ext cx="1193024" cy="1"/>
                </a:xfrm>
                <a:prstGeom prst="line">
                  <a:avLst/>
                </a:prstGeom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2DD03370-771C-B559-E7AD-9AB116804F79}"/>
                    </a:ext>
                  </a:extLst>
                </p:cNvPr>
                <p:cNvCxnSpPr/>
                <p:nvPr/>
              </p:nvCxnSpPr>
              <p:spPr>
                <a:xfrm>
                  <a:off x="8661321" y="1280503"/>
                  <a:ext cx="0" cy="610776"/>
                </a:xfrm>
                <a:prstGeom prst="line">
                  <a:avLst/>
                </a:prstGeom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2505537F-74B1-D56A-BEBB-A49C5E4810BC}"/>
                    </a:ext>
                  </a:extLst>
                </p:cNvPr>
                <p:cNvSpPr/>
                <p:nvPr/>
              </p:nvSpPr>
              <p:spPr>
                <a:xfrm>
                  <a:off x="8620840" y="1891279"/>
                  <a:ext cx="80963" cy="80963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noProof="1"/>
                </a:p>
              </p:txBody>
            </p:sp>
          </p:grp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1A9FDB14-3929-C55E-880C-68F16B381DF4}"/>
                  </a:ext>
                </a:extLst>
              </p:cNvPr>
              <p:cNvGrpSpPr/>
              <p:nvPr/>
            </p:nvGrpSpPr>
            <p:grpSpPr>
              <a:xfrm flipH="1" flipV="1">
                <a:off x="9652049" y="6676641"/>
                <a:ext cx="1851660" cy="1042416"/>
                <a:chOff x="7468299" y="1280503"/>
                <a:chExt cx="1233504" cy="691739"/>
              </a:xfrm>
            </p:grpSpPr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11D771EF-BCF8-E510-0233-A3DAFC537291}"/>
                    </a:ext>
                  </a:extLst>
                </p:cNvPr>
                <p:cNvCxnSpPr/>
                <p:nvPr/>
              </p:nvCxnSpPr>
              <p:spPr>
                <a:xfrm flipV="1">
                  <a:off x="7468299" y="1280503"/>
                  <a:ext cx="1193024" cy="1"/>
                </a:xfrm>
                <a:prstGeom prst="line">
                  <a:avLst/>
                </a:prstGeom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id="{27F91CEE-50D2-9801-6682-83E4D55DDF91}"/>
                    </a:ext>
                  </a:extLst>
                </p:cNvPr>
                <p:cNvCxnSpPr/>
                <p:nvPr/>
              </p:nvCxnSpPr>
              <p:spPr>
                <a:xfrm>
                  <a:off x="8661321" y="1280503"/>
                  <a:ext cx="0" cy="610776"/>
                </a:xfrm>
                <a:prstGeom prst="line">
                  <a:avLst/>
                </a:prstGeom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D9A95532-B104-0696-1FD2-723F7956566B}"/>
                    </a:ext>
                  </a:extLst>
                </p:cNvPr>
                <p:cNvSpPr/>
                <p:nvPr/>
              </p:nvSpPr>
              <p:spPr>
                <a:xfrm>
                  <a:off x="8620840" y="1891279"/>
                  <a:ext cx="80963" cy="80963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noProof="1"/>
                </a:p>
              </p:txBody>
            </p:sp>
          </p:grpSp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4C3A7477-A356-3A3B-4327-085B57C2897C}"/>
                  </a:ext>
                </a:extLst>
              </p:cNvPr>
              <p:cNvGrpSpPr/>
              <p:nvPr/>
            </p:nvGrpSpPr>
            <p:grpSpPr>
              <a:xfrm>
                <a:off x="12570640" y="4296970"/>
                <a:ext cx="1893236" cy="1094177"/>
                <a:chOff x="8380424" y="2864645"/>
                <a:chExt cx="1262156" cy="729451"/>
              </a:xfrm>
            </p:grpSpPr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5A1647F3-1D0F-E32F-AE1C-50FAC28D7A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8417229" y="3571289"/>
                  <a:ext cx="1225351" cy="22807"/>
                </a:xfrm>
                <a:prstGeom prst="line">
                  <a:avLst/>
                </a:prstGeom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A292FAE7-E84E-038E-AC18-7555B29178E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417229" y="2921808"/>
                  <a:ext cx="0" cy="649481"/>
                </a:xfrm>
                <a:prstGeom prst="line">
                  <a:avLst/>
                </a:prstGeom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7B171624-C7D2-CF5C-1C1B-7E937E7E055C}"/>
                    </a:ext>
                  </a:extLst>
                </p:cNvPr>
                <p:cNvSpPr/>
                <p:nvPr/>
              </p:nvSpPr>
              <p:spPr>
                <a:xfrm flipH="1" flipV="1">
                  <a:off x="8380424" y="2864645"/>
                  <a:ext cx="82296" cy="82296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</p:grp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0FEF93EC-04B2-C3A3-5386-5FD8484DD57B}"/>
                  </a:ext>
                </a:extLst>
              </p:cNvPr>
              <p:cNvSpPr/>
              <p:nvPr/>
            </p:nvSpPr>
            <p:spPr>
              <a:xfrm>
                <a:off x="11770650" y="3486980"/>
                <a:ext cx="653844" cy="1087310"/>
              </a:xfrm>
              <a:custGeom>
                <a:avLst/>
                <a:gdLst>
                  <a:gd name="connsiteX0" fmla="*/ 218123 w 435896"/>
                  <a:gd name="connsiteY0" fmla="*/ 31266 h 724873"/>
                  <a:gd name="connsiteX1" fmla="*/ 280409 w 435896"/>
                  <a:gd name="connsiteY1" fmla="*/ 93552 h 724873"/>
                  <a:gd name="connsiteX2" fmla="*/ 218123 w 435896"/>
                  <a:gd name="connsiteY2" fmla="*/ 155838 h 724873"/>
                  <a:gd name="connsiteX3" fmla="*/ 155837 w 435896"/>
                  <a:gd name="connsiteY3" fmla="*/ 93552 h 724873"/>
                  <a:gd name="connsiteX4" fmla="*/ 218123 w 435896"/>
                  <a:gd name="connsiteY4" fmla="*/ 31266 h 724873"/>
                  <a:gd name="connsiteX5" fmla="*/ 38468 w 435896"/>
                  <a:gd name="connsiteY5" fmla="*/ 901 h 724873"/>
                  <a:gd name="connsiteX6" fmla="*/ 57737 w 435896"/>
                  <a:gd name="connsiteY6" fmla="*/ 15694 h 724873"/>
                  <a:gd name="connsiteX7" fmla="*/ 155838 w 435896"/>
                  <a:gd name="connsiteY7" fmla="*/ 182309 h 724873"/>
                  <a:gd name="connsiteX8" fmla="*/ 166738 w 435896"/>
                  <a:gd name="connsiteY8" fmla="*/ 179195 h 724873"/>
                  <a:gd name="connsiteX9" fmla="*/ 218124 w 435896"/>
                  <a:gd name="connsiteY9" fmla="*/ 171409 h 724873"/>
                  <a:gd name="connsiteX10" fmla="*/ 269510 w 435896"/>
                  <a:gd name="connsiteY10" fmla="*/ 179195 h 724873"/>
                  <a:gd name="connsiteX11" fmla="*/ 280410 w 435896"/>
                  <a:gd name="connsiteY11" fmla="*/ 182309 h 724873"/>
                  <a:gd name="connsiteX12" fmla="*/ 378511 w 435896"/>
                  <a:gd name="connsiteY12" fmla="*/ 15694 h 724873"/>
                  <a:gd name="connsiteX13" fmla="*/ 420554 w 435896"/>
                  <a:gd name="connsiteY13" fmla="*/ 4794 h 724873"/>
                  <a:gd name="connsiteX14" fmla="*/ 431454 w 435896"/>
                  <a:gd name="connsiteY14" fmla="*/ 46837 h 724873"/>
                  <a:gd name="connsiteX15" fmla="*/ 295982 w 435896"/>
                  <a:gd name="connsiteY15" fmla="*/ 277295 h 724873"/>
                  <a:gd name="connsiteX16" fmla="*/ 295982 w 435896"/>
                  <a:gd name="connsiteY16" fmla="*/ 482839 h 724873"/>
                  <a:gd name="connsiteX17" fmla="*/ 295982 w 435896"/>
                  <a:gd name="connsiteY17" fmla="*/ 724873 h 724873"/>
                  <a:gd name="connsiteX18" fmla="*/ 233696 w 435896"/>
                  <a:gd name="connsiteY18" fmla="*/ 724873 h 724873"/>
                  <a:gd name="connsiteX19" fmla="*/ 233696 w 435896"/>
                  <a:gd name="connsiteY19" fmla="*/ 451696 h 724873"/>
                  <a:gd name="connsiteX20" fmla="*/ 202553 w 435896"/>
                  <a:gd name="connsiteY20" fmla="*/ 451696 h 724873"/>
                  <a:gd name="connsiteX21" fmla="*/ 202553 w 435896"/>
                  <a:gd name="connsiteY21" fmla="*/ 724873 h 724873"/>
                  <a:gd name="connsiteX22" fmla="*/ 140267 w 435896"/>
                  <a:gd name="connsiteY22" fmla="*/ 724873 h 724873"/>
                  <a:gd name="connsiteX23" fmla="*/ 140267 w 435896"/>
                  <a:gd name="connsiteY23" fmla="*/ 482839 h 724873"/>
                  <a:gd name="connsiteX24" fmla="*/ 140267 w 435896"/>
                  <a:gd name="connsiteY24" fmla="*/ 277295 h 724873"/>
                  <a:gd name="connsiteX25" fmla="*/ 4794 w 435896"/>
                  <a:gd name="connsiteY25" fmla="*/ 46837 h 724873"/>
                  <a:gd name="connsiteX26" fmla="*/ 15694 w 435896"/>
                  <a:gd name="connsiteY26" fmla="*/ 4794 h 724873"/>
                  <a:gd name="connsiteX27" fmla="*/ 38468 w 435896"/>
                  <a:gd name="connsiteY27" fmla="*/ 901 h 724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435896" h="724873">
                    <a:moveTo>
                      <a:pt x="218123" y="31266"/>
                    </a:moveTo>
                    <a:cubicBezTo>
                      <a:pt x="252523" y="31266"/>
                      <a:pt x="280409" y="59152"/>
                      <a:pt x="280409" y="93552"/>
                    </a:cubicBezTo>
                    <a:cubicBezTo>
                      <a:pt x="280409" y="127952"/>
                      <a:pt x="252523" y="155838"/>
                      <a:pt x="218123" y="155838"/>
                    </a:cubicBezTo>
                    <a:cubicBezTo>
                      <a:pt x="183723" y="155838"/>
                      <a:pt x="155837" y="127952"/>
                      <a:pt x="155837" y="93552"/>
                    </a:cubicBezTo>
                    <a:cubicBezTo>
                      <a:pt x="155837" y="59152"/>
                      <a:pt x="183723" y="31266"/>
                      <a:pt x="218123" y="31266"/>
                    </a:cubicBezTo>
                    <a:close/>
                    <a:moveTo>
                      <a:pt x="38468" y="901"/>
                    </a:moveTo>
                    <a:cubicBezTo>
                      <a:pt x="46059" y="2847"/>
                      <a:pt x="53066" y="7908"/>
                      <a:pt x="57737" y="15694"/>
                    </a:cubicBezTo>
                    <a:lnTo>
                      <a:pt x="155838" y="182309"/>
                    </a:lnTo>
                    <a:cubicBezTo>
                      <a:pt x="160510" y="180752"/>
                      <a:pt x="163624" y="180752"/>
                      <a:pt x="166738" y="179195"/>
                    </a:cubicBezTo>
                    <a:cubicBezTo>
                      <a:pt x="183867" y="174523"/>
                      <a:pt x="200996" y="171409"/>
                      <a:pt x="218124" y="171409"/>
                    </a:cubicBezTo>
                    <a:cubicBezTo>
                      <a:pt x="235253" y="171409"/>
                      <a:pt x="252382" y="174523"/>
                      <a:pt x="269510" y="179195"/>
                    </a:cubicBezTo>
                    <a:cubicBezTo>
                      <a:pt x="274182" y="179195"/>
                      <a:pt x="277296" y="180752"/>
                      <a:pt x="280410" y="182309"/>
                    </a:cubicBezTo>
                    <a:lnTo>
                      <a:pt x="378511" y="15694"/>
                    </a:lnTo>
                    <a:cubicBezTo>
                      <a:pt x="386297" y="1679"/>
                      <a:pt x="404983" y="-4549"/>
                      <a:pt x="420554" y="4794"/>
                    </a:cubicBezTo>
                    <a:cubicBezTo>
                      <a:pt x="434568" y="12579"/>
                      <a:pt x="440797" y="31265"/>
                      <a:pt x="431454" y="46837"/>
                    </a:cubicBezTo>
                    <a:lnTo>
                      <a:pt x="295982" y="277295"/>
                    </a:lnTo>
                    <a:lnTo>
                      <a:pt x="295982" y="482839"/>
                    </a:lnTo>
                    <a:lnTo>
                      <a:pt x="295982" y="724873"/>
                    </a:lnTo>
                    <a:lnTo>
                      <a:pt x="233696" y="724873"/>
                    </a:lnTo>
                    <a:lnTo>
                      <a:pt x="233696" y="451696"/>
                    </a:lnTo>
                    <a:lnTo>
                      <a:pt x="202553" y="451696"/>
                    </a:lnTo>
                    <a:lnTo>
                      <a:pt x="202553" y="724873"/>
                    </a:lnTo>
                    <a:lnTo>
                      <a:pt x="140267" y="724873"/>
                    </a:lnTo>
                    <a:lnTo>
                      <a:pt x="140267" y="482839"/>
                    </a:lnTo>
                    <a:lnTo>
                      <a:pt x="140267" y="277295"/>
                    </a:lnTo>
                    <a:lnTo>
                      <a:pt x="4794" y="46837"/>
                    </a:lnTo>
                    <a:cubicBezTo>
                      <a:pt x="-4549" y="32822"/>
                      <a:pt x="122" y="14137"/>
                      <a:pt x="15694" y="4794"/>
                    </a:cubicBezTo>
                    <a:cubicBezTo>
                      <a:pt x="22701" y="123"/>
                      <a:pt x="30876" y="-1046"/>
                      <a:pt x="38468" y="901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prstDash val="solid"/>
                <a:miter/>
              </a:ln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137160" tIns="68580" rIns="137160" bIns="685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400"/>
              </a:p>
            </p:txBody>
          </p:sp>
        </p:grp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6E648769-B91F-33E5-01BE-654D14568E5B}"/>
                </a:ext>
              </a:extLst>
            </p:cNvPr>
            <p:cNvSpPr txBox="1"/>
            <p:nvPr/>
          </p:nvSpPr>
          <p:spPr>
            <a:xfrm>
              <a:off x="6638" y="4341740"/>
              <a:ext cx="2260732" cy="4364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ctr"/>
              <a:r>
                <a:rPr lang="en-US" b="1" dirty="0"/>
                <a:t>2022:Monitoring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3E56E06B-C3E8-2C05-3F93-63FBD8905E8A}"/>
                </a:ext>
              </a:extLst>
            </p:cNvPr>
            <p:cNvSpPr txBox="1"/>
            <p:nvPr/>
          </p:nvSpPr>
          <p:spPr>
            <a:xfrm>
              <a:off x="2779278" y="2881879"/>
              <a:ext cx="1758550" cy="4364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ctr"/>
              <a:r>
                <a:rPr lang="en-US" b="1" dirty="0"/>
                <a:t>2023:Analysis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59D1B555-8B0E-AE19-61C0-DED44B03972C}"/>
                </a:ext>
              </a:extLst>
            </p:cNvPr>
            <p:cNvSpPr txBox="1"/>
            <p:nvPr/>
          </p:nvSpPr>
          <p:spPr>
            <a:xfrm>
              <a:off x="4439739" y="4981491"/>
              <a:ext cx="1739062" cy="4364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ctr"/>
              <a:r>
                <a:rPr lang="en-US" b="1" dirty="0"/>
                <a:t>Leak tracking  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4152C1A6-9590-3A42-DBF6-4C864B38E578}"/>
                </a:ext>
              </a:extLst>
            </p:cNvPr>
            <p:cNvSpPr txBox="1"/>
            <p:nvPr/>
          </p:nvSpPr>
          <p:spPr>
            <a:xfrm>
              <a:off x="7081631" y="3533849"/>
              <a:ext cx="1385374" cy="4364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ctr"/>
              <a:r>
                <a:rPr lang="en-US" b="1" dirty="0"/>
                <a:t>Solution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DC9AE8E9-792C-EA4F-7B20-7D633E757053}"/>
                </a:ext>
              </a:extLst>
            </p:cNvPr>
            <p:cNvSpPr txBox="1"/>
            <p:nvPr/>
          </p:nvSpPr>
          <p:spPr>
            <a:xfrm>
              <a:off x="4386244" y="5317687"/>
              <a:ext cx="1877803" cy="4364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ctr"/>
              <a:r>
                <a:rPr lang="en-US" b="1" dirty="0"/>
                <a:t>2 yrs.:21 leaks</a:t>
              </a:r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13D3417C-5241-278F-7A19-E10F3318F142}"/>
                </a:ext>
              </a:extLst>
            </p:cNvPr>
            <p:cNvCxnSpPr>
              <a:cxnSpLocks/>
            </p:cNvCxnSpPr>
            <p:nvPr/>
          </p:nvCxnSpPr>
          <p:spPr>
            <a:xfrm>
              <a:off x="7790013" y="1257300"/>
              <a:ext cx="0" cy="514621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B1930DFE-030A-FE7D-4AA2-D08786B8EF4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90013" y="1252086"/>
              <a:ext cx="1353987" cy="5214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9B3324CF-7190-62BB-760F-86860984795A}"/>
                </a:ext>
              </a:extLst>
            </p:cNvPr>
            <p:cNvSpPr/>
            <p:nvPr/>
          </p:nvSpPr>
          <p:spPr>
            <a:xfrm flipH="1" flipV="1">
              <a:off x="7736020" y="1759308"/>
              <a:ext cx="107986" cy="76704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4F44D732-C97E-2C9B-4F58-D4A28BCF274F}"/>
                </a:ext>
              </a:extLst>
            </p:cNvPr>
            <p:cNvSpPr txBox="1"/>
            <p:nvPr/>
          </p:nvSpPr>
          <p:spPr>
            <a:xfrm>
              <a:off x="7638498" y="887823"/>
              <a:ext cx="1840047" cy="7637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ctr"/>
              <a:r>
                <a:rPr lang="en-US" b="1" dirty="0"/>
                <a:t>1 yr.: Zero leak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C0E47266-01CC-5DAF-891A-043008960658}"/>
              </a:ext>
            </a:extLst>
          </p:cNvPr>
          <p:cNvGrpSpPr/>
          <p:nvPr/>
        </p:nvGrpSpPr>
        <p:grpSpPr>
          <a:xfrm>
            <a:off x="11126969" y="1634569"/>
            <a:ext cx="4396866" cy="4396866"/>
            <a:chOff x="3897567" y="1230567"/>
            <a:chExt cx="4396866" cy="4396866"/>
          </a:xfrm>
        </p:grpSpPr>
        <p:sp>
          <p:nvSpPr>
            <p:cNvPr id="95" name="Shape">
              <a:extLst>
                <a:ext uri="{FF2B5EF4-FFF2-40B4-BE49-F238E27FC236}">
                  <a16:creationId xmlns:a16="http://schemas.microsoft.com/office/drawing/2014/main" id="{962D4DA0-8FE0-AFB2-95AF-9A53F84DD0D8}"/>
                </a:ext>
              </a:extLst>
            </p:cNvPr>
            <p:cNvSpPr/>
            <p:nvPr/>
          </p:nvSpPr>
          <p:spPr>
            <a:xfrm>
              <a:off x="5331965" y="1230567"/>
              <a:ext cx="2662637" cy="1264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2" h="21600" extrusionOk="0">
                  <a:moveTo>
                    <a:pt x="20287" y="21600"/>
                  </a:moveTo>
                  <a:cubicBezTo>
                    <a:pt x="21107" y="21600"/>
                    <a:pt x="21600" y="19700"/>
                    <a:pt x="21178" y="18200"/>
                  </a:cubicBezTo>
                  <a:cubicBezTo>
                    <a:pt x="19208" y="11250"/>
                    <a:pt x="16206" y="5750"/>
                    <a:pt x="12641" y="2700"/>
                  </a:cubicBezTo>
                  <a:cubicBezTo>
                    <a:pt x="10554" y="900"/>
                    <a:pt x="8349" y="0"/>
                    <a:pt x="6098" y="0"/>
                  </a:cubicBezTo>
                  <a:cubicBezTo>
                    <a:pt x="4245" y="0"/>
                    <a:pt x="2439" y="600"/>
                    <a:pt x="704" y="1800"/>
                  </a:cubicBezTo>
                  <a:cubicBezTo>
                    <a:pt x="281" y="2100"/>
                    <a:pt x="0" y="2950"/>
                    <a:pt x="0" y="3900"/>
                  </a:cubicBezTo>
                  <a:lnTo>
                    <a:pt x="0" y="19350"/>
                  </a:lnTo>
                  <a:cubicBezTo>
                    <a:pt x="0" y="20600"/>
                    <a:pt x="469" y="21600"/>
                    <a:pt x="1055" y="21600"/>
                  </a:cubicBezTo>
                  <a:lnTo>
                    <a:pt x="12219" y="21600"/>
                  </a:lnTo>
                  <a:lnTo>
                    <a:pt x="20287" y="21600"/>
                  </a:ln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96" name="Shape">
              <a:extLst>
                <a:ext uri="{FF2B5EF4-FFF2-40B4-BE49-F238E27FC236}">
                  <a16:creationId xmlns:a16="http://schemas.microsoft.com/office/drawing/2014/main" id="{C9927305-5CB6-1F14-EFD2-F6DEFAF763A9}"/>
                </a:ext>
              </a:extLst>
            </p:cNvPr>
            <p:cNvSpPr/>
            <p:nvPr/>
          </p:nvSpPr>
          <p:spPr>
            <a:xfrm>
              <a:off x="7029818" y="2664965"/>
              <a:ext cx="1264615" cy="2662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2" extrusionOk="0">
                  <a:moveTo>
                    <a:pt x="0" y="20287"/>
                  </a:moveTo>
                  <a:cubicBezTo>
                    <a:pt x="0" y="21107"/>
                    <a:pt x="1900" y="21600"/>
                    <a:pt x="3400" y="21178"/>
                  </a:cubicBezTo>
                  <a:cubicBezTo>
                    <a:pt x="10350" y="19208"/>
                    <a:pt x="15850" y="16206"/>
                    <a:pt x="18900" y="12641"/>
                  </a:cubicBezTo>
                  <a:cubicBezTo>
                    <a:pt x="20700" y="10554"/>
                    <a:pt x="21600" y="8349"/>
                    <a:pt x="21600" y="6098"/>
                  </a:cubicBezTo>
                  <a:cubicBezTo>
                    <a:pt x="21600" y="4245"/>
                    <a:pt x="21000" y="2439"/>
                    <a:pt x="19800" y="704"/>
                  </a:cubicBezTo>
                  <a:cubicBezTo>
                    <a:pt x="19500" y="281"/>
                    <a:pt x="18650" y="0"/>
                    <a:pt x="17700" y="0"/>
                  </a:cubicBezTo>
                  <a:lnTo>
                    <a:pt x="2250" y="0"/>
                  </a:lnTo>
                  <a:cubicBezTo>
                    <a:pt x="1000" y="0"/>
                    <a:pt x="0" y="469"/>
                    <a:pt x="0" y="1055"/>
                  </a:cubicBezTo>
                  <a:lnTo>
                    <a:pt x="0" y="12219"/>
                  </a:lnTo>
                  <a:lnTo>
                    <a:pt x="0" y="20287"/>
                  </a:ln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97" name="Shape">
              <a:extLst>
                <a:ext uri="{FF2B5EF4-FFF2-40B4-BE49-F238E27FC236}">
                  <a16:creationId xmlns:a16="http://schemas.microsoft.com/office/drawing/2014/main" id="{43FA07D9-64F5-0D02-A27D-D3B91B0E0C73}"/>
                </a:ext>
              </a:extLst>
            </p:cNvPr>
            <p:cNvSpPr/>
            <p:nvPr/>
          </p:nvSpPr>
          <p:spPr>
            <a:xfrm>
              <a:off x="3897567" y="1523303"/>
              <a:ext cx="1264615" cy="2662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2" extrusionOk="0">
                  <a:moveTo>
                    <a:pt x="21600" y="1045"/>
                  </a:moveTo>
                  <a:cubicBezTo>
                    <a:pt x="21600" y="225"/>
                    <a:pt x="19700" y="-268"/>
                    <a:pt x="18200" y="154"/>
                  </a:cubicBezTo>
                  <a:cubicBezTo>
                    <a:pt x="11250" y="2124"/>
                    <a:pt x="5750" y="5126"/>
                    <a:pt x="2700" y="8691"/>
                  </a:cubicBezTo>
                  <a:cubicBezTo>
                    <a:pt x="900" y="10778"/>
                    <a:pt x="0" y="12983"/>
                    <a:pt x="0" y="15234"/>
                  </a:cubicBezTo>
                  <a:cubicBezTo>
                    <a:pt x="0" y="17087"/>
                    <a:pt x="600" y="18893"/>
                    <a:pt x="1800" y="20628"/>
                  </a:cubicBezTo>
                  <a:cubicBezTo>
                    <a:pt x="2100" y="21051"/>
                    <a:pt x="2950" y="21332"/>
                    <a:pt x="3900" y="21332"/>
                  </a:cubicBezTo>
                  <a:lnTo>
                    <a:pt x="19350" y="21332"/>
                  </a:lnTo>
                  <a:cubicBezTo>
                    <a:pt x="20600" y="21332"/>
                    <a:pt x="21600" y="20863"/>
                    <a:pt x="21600" y="20277"/>
                  </a:cubicBezTo>
                  <a:lnTo>
                    <a:pt x="21600" y="9113"/>
                  </a:lnTo>
                  <a:lnTo>
                    <a:pt x="21600" y="1045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98" name="Shape">
              <a:extLst>
                <a:ext uri="{FF2B5EF4-FFF2-40B4-BE49-F238E27FC236}">
                  <a16:creationId xmlns:a16="http://schemas.microsoft.com/office/drawing/2014/main" id="{669D1C68-FEAF-9C2C-1F5B-949D9B229B61}"/>
                </a:ext>
              </a:extLst>
            </p:cNvPr>
            <p:cNvSpPr/>
            <p:nvPr/>
          </p:nvSpPr>
          <p:spPr>
            <a:xfrm>
              <a:off x="4190303" y="4362818"/>
              <a:ext cx="2662637" cy="1264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2" h="21600" extrusionOk="0">
                  <a:moveTo>
                    <a:pt x="1045" y="0"/>
                  </a:moveTo>
                  <a:cubicBezTo>
                    <a:pt x="225" y="0"/>
                    <a:pt x="-268" y="1900"/>
                    <a:pt x="154" y="3400"/>
                  </a:cubicBezTo>
                  <a:cubicBezTo>
                    <a:pt x="2124" y="10350"/>
                    <a:pt x="5126" y="15850"/>
                    <a:pt x="8691" y="18900"/>
                  </a:cubicBezTo>
                  <a:cubicBezTo>
                    <a:pt x="10778" y="20700"/>
                    <a:pt x="12983" y="21600"/>
                    <a:pt x="15234" y="21600"/>
                  </a:cubicBezTo>
                  <a:cubicBezTo>
                    <a:pt x="17087" y="21600"/>
                    <a:pt x="18893" y="21000"/>
                    <a:pt x="20628" y="19800"/>
                  </a:cubicBezTo>
                  <a:cubicBezTo>
                    <a:pt x="21051" y="19500"/>
                    <a:pt x="21332" y="18650"/>
                    <a:pt x="21332" y="17700"/>
                  </a:cubicBezTo>
                  <a:lnTo>
                    <a:pt x="21332" y="2250"/>
                  </a:lnTo>
                  <a:cubicBezTo>
                    <a:pt x="21332" y="1000"/>
                    <a:pt x="20863" y="0"/>
                    <a:pt x="20277" y="0"/>
                  </a:cubicBezTo>
                  <a:lnTo>
                    <a:pt x="9113" y="0"/>
                  </a:lnTo>
                  <a:lnTo>
                    <a:pt x="1045" y="0"/>
                  </a:lnTo>
                  <a:close/>
                </a:path>
              </a:pathLst>
            </a:custGeom>
            <a:solidFill>
              <a:schemeClr val="accent5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pic>
          <p:nvPicPr>
            <p:cNvPr id="99" name="Graphic 98" descr="Bullseye with solid fill">
              <a:extLst>
                <a:ext uri="{FF2B5EF4-FFF2-40B4-BE49-F238E27FC236}">
                  <a16:creationId xmlns:a16="http://schemas.microsoft.com/office/drawing/2014/main" id="{67A16C51-EB5B-E24C-79B6-F1E65E796F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933339" y="4566141"/>
              <a:ext cx="786375" cy="7863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0" name="Graphic 99" descr="Database with solid fill">
              <a:extLst>
                <a:ext uri="{FF2B5EF4-FFF2-40B4-BE49-F238E27FC236}">
                  <a16:creationId xmlns:a16="http://schemas.microsoft.com/office/drawing/2014/main" id="{F3328626-8B02-8649-5033-600E676F1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157506" y="3284565"/>
              <a:ext cx="786375" cy="7863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1" name="Graphic 100" descr="Gears with solid fill">
              <a:extLst>
                <a:ext uri="{FF2B5EF4-FFF2-40B4-BE49-F238E27FC236}">
                  <a16:creationId xmlns:a16="http://schemas.microsoft.com/office/drawing/2014/main" id="{19D29C30-3E7B-7927-4CC4-FE57715AD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429959" y="1531308"/>
              <a:ext cx="786375" cy="7863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2" name="Graphic 101" descr="Lightbulb with solid fill">
              <a:extLst>
                <a:ext uri="{FF2B5EF4-FFF2-40B4-BE49-F238E27FC236}">
                  <a16:creationId xmlns:a16="http://schemas.microsoft.com/office/drawing/2014/main" id="{490A9947-5709-1B23-CED9-9C69F48F80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268937" y="2764925"/>
              <a:ext cx="786375" cy="7863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635B780F-569F-FF2A-BA2E-FD73D9D41839}"/>
                </a:ext>
              </a:extLst>
            </p:cNvPr>
            <p:cNvSpPr txBox="1"/>
            <p:nvPr/>
          </p:nvSpPr>
          <p:spPr>
            <a:xfrm>
              <a:off x="7268937" y="2054320"/>
              <a:ext cx="595618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01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C8086A94-F6F9-717D-2E1E-E01BBADC07F2}"/>
                </a:ext>
              </a:extLst>
            </p:cNvPr>
            <p:cNvSpPr txBox="1"/>
            <p:nvPr/>
          </p:nvSpPr>
          <p:spPr>
            <a:xfrm>
              <a:off x="7028330" y="4688175"/>
              <a:ext cx="595618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02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C552DB2F-72DE-60A0-03D5-D22C098D2499}"/>
                </a:ext>
              </a:extLst>
            </p:cNvPr>
            <p:cNvSpPr txBox="1"/>
            <p:nvPr/>
          </p:nvSpPr>
          <p:spPr>
            <a:xfrm>
              <a:off x="4293157" y="4406596"/>
              <a:ext cx="595618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03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4CC11A04-0749-4118-ABCC-9069472F8A54}"/>
                </a:ext>
              </a:extLst>
            </p:cNvPr>
            <p:cNvSpPr txBox="1"/>
            <p:nvPr/>
          </p:nvSpPr>
          <p:spPr>
            <a:xfrm>
              <a:off x="4561720" y="1831463"/>
              <a:ext cx="595618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04</a:t>
              </a:r>
            </a:p>
          </p:txBody>
        </p:sp>
        <p:pic>
          <p:nvPicPr>
            <p:cNvPr id="107" name="Graphic 106" descr="Trophy">
              <a:extLst>
                <a:ext uri="{FF2B5EF4-FFF2-40B4-BE49-F238E27FC236}">
                  <a16:creationId xmlns:a16="http://schemas.microsoft.com/office/drawing/2014/main" id="{01043A9A-C679-DD3D-C7F0-1002B2C00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5399919" y="2709388"/>
              <a:ext cx="1390778" cy="1390778"/>
            </a:xfrm>
            <a:prstGeom prst="rect">
              <a:avLst/>
            </a:prstGeom>
          </p:spPr>
        </p:pic>
      </p:grpSp>
      <p:sp>
        <p:nvSpPr>
          <p:cNvPr id="109" name="TextBox 108">
            <a:extLst>
              <a:ext uri="{FF2B5EF4-FFF2-40B4-BE49-F238E27FC236}">
                <a16:creationId xmlns:a16="http://schemas.microsoft.com/office/drawing/2014/main" id="{344E6137-2BAB-E8F8-74A5-815415BF5153}"/>
              </a:ext>
            </a:extLst>
          </p:cNvPr>
          <p:cNvSpPr txBox="1"/>
          <p:nvPr/>
        </p:nvSpPr>
        <p:spPr>
          <a:xfrm>
            <a:off x="15600567" y="2928098"/>
            <a:ext cx="26626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b="1" dirty="0"/>
              <a:t>Analysis &amp; solution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/>
              <a:t>Implementation &amp; monitoring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/>
              <a:t>Improved integrity &amp; safety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/>
              <a:t>Cost saving</a:t>
            </a:r>
          </a:p>
        </p:txBody>
      </p:sp>
      <p:sp>
        <p:nvSpPr>
          <p:cNvPr id="110" name="Callout: Right Arrow 109">
            <a:extLst>
              <a:ext uri="{FF2B5EF4-FFF2-40B4-BE49-F238E27FC236}">
                <a16:creationId xmlns:a16="http://schemas.microsoft.com/office/drawing/2014/main" id="{D30E52DF-DB74-0EE0-8471-57A1F8C7E7BD}"/>
              </a:ext>
            </a:extLst>
          </p:cNvPr>
          <p:cNvSpPr/>
          <p:nvPr/>
        </p:nvSpPr>
        <p:spPr>
          <a:xfrm>
            <a:off x="3019332" y="7586170"/>
            <a:ext cx="2776344" cy="1707148"/>
          </a:xfrm>
          <a:prstGeom prst="right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Path forward</a:t>
            </a:r>
          </a:p>
        </p:txBody>
      </p:sp>
      <p:sp>
        <p:nvSpPr>
          <p:cNvPr id="111" name="Callout: Left-Right Arrow 110">
            <a:extLst>
              <a:ext uri="{FF2B5EF4-FFF2-40B4-BE49-F238E27FC236}">
                <a16:creationId xmlns:a16="http://schemas.microsoft.com/office/drawing/2014/main" id="{CBE23AA9-3FA2-D2B6-D070-2D183F83189A}"/>
              </a:ext>
            </a:extLst>
          </p:cNvPr>
          <p:cNvSpPr/>
          <p:nvPr/>
        </p:nvSpPr>
        <p:spPr>
          <a:xfrm>
            <a:off x="7547081" y="2986228"/>
            <a:ext cx="3156902" cy="1881443"/>
          </a:xfrm>
          <a:prstGeom prst="leftRight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17524219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243F3-7336-CCB7-0C06-570D2C513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570" y="580243"/>
            <a:ext cx="8195830" cy="636641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TAKEAWAY: SIMPLE IS BETTER</a:t>
            </a:r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195E4764-8DD5-EEAF-6D0E-E92FDBB1251C}"/>
              </a:ext>
            </a:extLst>
          </p:cNvPr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F961D161-27FB-9514-6817-493F6AE96A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9600" y="257819"/>
            <a:ext cx="3855388" cy="61039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35D6FCB-2868-C36E-85F8-1B620AB14847}"/>
              </a:ext>
            </a:extLst>
          </p:cNvPr>
          <p:cNvGrpSpPr/>
          <p:nvPr/>
        </p:nvGrpSpPr>
        <p:grpSpPr>
          <a:xfrm>
            <a:off x="4677856" y="2780102"/>
            <a:ext cx="1797312" cy="6022103"/>
            <a:chOff x="4625146" y="762617"/>
            <a:chExt cx="1797312" cy="6022103"/>
          </a:xfrm>
        </p:grpSpPr>
        <p:sp>
          <p:nvSpPr>
            <p:cNvPr id="7" name="Shape">
              <a:extLst>
                <a:ext uri="{FF2B5EF4-FFF2-40B4-BE49-F238E27FC236}">
                  <a16:creationId xmlns:a16="http://schemas.microsoft.com/office/drawing/2014/main" id="{14A2320F-D38B-D756-F991-D34C967FC94F}"/>
                </a:ext>
              </a:extLst>
            </p:cNvPr>
            <p:cNvSpPr/>
            <p:nvPr/>
          </p:nvSpPr>
          <p:spPr>
            <a:xfrm>
              <a:off x="5025039" y="3771899"/>
              <a:ext cx="997529" cy="951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9269"/>
                  </a:moveTo>
                  <a:cubicBezTo>
                    <a:pt x="0" y="20568"/>
                    <a:pt x="4839" y="21600"/>
                    <a:pt x="10800" y="21600"/>
                  </a:cubicBezTo>
                  <a:cubicBezTo>
                    <a:pt x="16761" y="21600"/>
                    <a:pt x="21600" y="20548"/>
                    <a:pt x="21600" y="19269"/>
                  </a:cubicBezTo>
                  <a:cubicBezTo>
                    <a:pt x="21600" y="19248"/>
                    <a:pt x="21600" y="19228"/>
                    <a:pt x="21600" y="19207"/>
                  </a:cubicBezTo>
                  <a:lnTo>
                    <a:pt x="21246" y="14421"/>
                  </a:lnTo>
                  <a:cubicBezTo>
                    <a:pt x="21246" y="14132"/>
                    <a:pt x="20990" y="13843"/>
                    <a:pt x="20518" y="13595"/>
                  </a:cubicBezTo>
                  <a:lnTo>
                    <a:pt x="19731" y="1939"/>
                  </a:lnTo>
                  <a:cubicBezTo>
                    <a:pt x="19731" y="866"/>
                    <a:pt x="15738" y="0"/>
                    <a:pt x="10800" y="0"/>
                  </a:cubicBezTo>
                  <a:cubicBezTo>
                    <a:pt x="5862" y="0"/>
                    <a:pt x="1869" y="866"/>
                    <a:pt x="1869" y="1939"/>
                  </a:cubicBezTo>
                  <a:lnTo>
                    <a:pt x="1161" y="13554"/>
                  </a:lnTo>
                  <a:cubicBezTo>
                    <a:pt x="649" y="13822"/>
                    <a:pt x="354" y="14111"/>
                    <a:pt x="354" y="14421"/>
                  </a:cubicBezTo>
                  <a:lnTo>
                    <a:pt x="0" y="19207"/>
                  </a:lnTo>
                  <a:cubicBezTo>
                    <a:pt x="0" y="19228"/>
                    <a:pt x="0" y="19248"/>
                    <a:pt x="0" y="19269"/>
                  </a:cubicBezTo>
                  <a:close/>
                </a:path>
              </a:pathLst>
            </a:custGeom>
            <a:solidFill>
              <a:srgbClr val="000000"/>
            </a:solidFill>
            <a:ln w="12700">
              <a:miter lim="400000"/>
            </a:ln>
          </p:spPr>
          <p:txBody>
            <a:bodyPr lIns="57150" tIns="57150" rIns="57150" bIns="5715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4500"/>
            </a:p>
          </p:txBody>
        </p:sp>
        <p:sp>
          <p:nvSpPr>
            <p:cNvPr id="8" name="Shape">
              <a:extLst>
                <a:ext uri="{FF2B5EF4-FFF2-40B4-BE49-F238E27FC236}">
                  <a16:creationId xmlns:a16="http://schemas.microsoft.com/office/drawing/2014/main" id="{FE0B3CE0-0D2D-D926-DA56-16CAEC12E018}"/>
                </a:ext>
              </a:extLst>
            </p:cNvPr>
            <p:cNvSpPr/>
            <p:nvPr/>
          </p:nvSpPr>
          <p:spPr>
            <a:xfrm>
              <a:off x="4625146" y="4535035"/>
              <a:ext cx="1797312" cy="2249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361" extrusionOk="0">
                  <a:moveTo>
                    <a:pt x="0" y="12827"/>
                  </a:moveTo>
                  <a:cubicBezTo>
                    <a:pt x="0" y="17390"/>
                    <a:pt x="4509" y="21126"/>
                    <a:pt x="10177" y="21350"/>
                  </a:cubicBezTo>
                  <a:cubicBezTo>
                    <a:pt x="16398" y="21600"/>
                    <a:pt x="21600" y="17554"/>
                    <a:pt x="21437" y="12603"/>
                  </a:cubicBezTo>
                  <a:cubicBezTo>
                    <a:pt x="21372" y="10541"/>
                    <a:pt x="20386" y="8661"/>
                    <a:pt x="18793" y="7220"/>
                  </a:cubicBezTo>
                  <a:cubicBezTo>
                    <a:pt x="16961" y="5555"/>
                    <a:pt x="15888" y="3442"/>
                    <a:pt x="15682" y="1225"/>
                  </a:cubicBezTo>
                  <a:lnTo>
                    <a:pt x="15650" y="811"/>
                  </a:lnTo>
                  <a:cubicBezTo>
                    <a:pt x="15650" y="362"/>
                    <a:pt x="13450" y="0"/>
                    <a:pt x="10730" y="0"/>
                  </a:cubicBezTo>
                  <a:cubicBezTo>
                    <a:pt x="8009" y="0"/>
                    <a:pt x="5809" y="362"/>
                    <a:pt x="5809" y="811"/>
                  </a:cubicBezTo>
                  <a:lnTo>
                    <a:pt x="5777" y="1208"/>
                  </a:lnTo>
                  <a:cubicBezTo>
                    <a:pt x="5603" y="3442"/>
                    <a:pt x="4476" y="5555"/>
                    <a:pt x="2634" y="7246"/>
                  </a:cubicBezTo>
                  <a:cubicBezTo>
                    <a:pt x="986" y="8738"/>
                    <a:pt x="0" y="10688"/>
                    <a:pt x="0" y="12827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700">
              <a:miter lim="400000"/>
            </a:ln>
          </p:spPr>
          <p:txBody>
            <a:bodyPr lIns="57150" tIns="57150" rIns="57150" bIns="5715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4500"/>
            </a:p>
          </p:txBody>
        </p:sp>
        <p:sp>
          <p:nvSpPr>
            <p:cNvPr id="9" name="Shape">
              <a:extLst>
                <a:ext uri="{FF2B5EF4-FFF2-40B4-BE49-F238E27FC236}">
                  <a16:creationId xmlns:a16="http://schemas.microsoft.com/office/drawing/2014/main" id="{14ED23BB-ECE5-C159-33A9-F413589BBA0A}"/>
                </a:ext>
              </a:extLst>
            </p:cNvPr>
            <p:cNvSpPr/>
            <p:nvPr/>
          </p:nvSpPr>
          <p:spPr>
            <a:xfrm>
              <a:off x="5099220" y="4462355"/>
              <a:ext cx="849165" cy="1436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555" extrusionOk="0">
                  <a:moveTo>
                    <a:pt x="3749" y="21545"/>
                  </a:moveTo>
                  <a:cubicBezTo>
                    <a:pt x="4707" y="21600"/>
                    <a:pt x="5551" y="21409"/>
                    <a:pt x="6190" y="21000"/>
                  </a:cubicBezTo>
                  <a:cubicBezTo>
                    <a:pt x="6920" y="20523"/>
                    <a:pt x="7399" y="19773"/>
                    <a:pt x="7558" y="18750"/>
                  </a:cubicBezTo>
                  <a:cubicBezTo>
                    <a:pt x="7581" y="18573"/>
                    <a:pt x="7604" y="18382"/>
                    <a:pt x="7627" y="18177"/>
                  </a:cubicBezTo>
                  <a:cubicBezTo>
                    <a:pt x="8585" y="18164"/>
                    <a:pt x="9588" y="18164"/>
                    <a:pt x="10592" y="18164"/>
                  </a:cubicBezTo>
                  <a:cubicBezTo>
                    <a:pt x="10592" y="18164"/>
                    <a:pt x="10615" y="18164"/>
                    <a:pt x="10615" y="18164"/>
                  </a:cubicBezTo>
                  <a:lnTo>
                    <a:pt x="10683" y="18164"/>
                  </a:lnTo>
                  <a:cubicBezTo>
                    <a:pt x="10683" y="18164"/>
                    <a:pt x="10706" y="18164"/>
                    <a:pt x="10706" y="18164"/>
                  </a:cubicBezTo>
                  <a:cubicBezTo>
                    <a:pt x="11710" y="18164"/>
                    <a:pt x="12713" y="18164"/>
                    <a:pt x="13671" y="18177"/>
                  </a:cubicBezTo>
                  <a:cubicBezTo>
                    <a:pt x="13694" y="18382"/>
                    <a:pt x="13717" y="18573"/>
                    <a:pt x="13740" y="18750"/>
                  </a:cubicBezTo>
                  <a:cubicBezTo>
                    <a:pt x="13922" y="19773"/>
                    <a:pt x="14378" y="20523"/>
                    <a:pt x="15108" y="21000"/>
                  </a:cubicBezTo>
                  <a:cubicBezTo>
                    <a:pt x="15747" y="21409"/>
                    <a:pt x="16591" y="21600"/>
                    <a:pt x="17549" y="21545"/>
                  </a:cubicBezTo>
                  <a:cubicBezTo>
                    <a:pt x="19487" y="21436"/>
                    <a:pt x="21449" y="20305"/>
                    <a:pt x="21312" y="19405"/>
                  </a:cubicBezTo>
                  <a:cubicBezTo>
                    <a:pt x="21107" y="18177"/>
                    <a:pt x="18073" y="17891"/>
                    <a:pt x="14264" y="17823"/>
                  </a:cubicBezTo>
                  <a:cubicBezTo>
                    <a:pt x="13831" y="12614"/>
                    <a:pt x="15724" y="164"/>
                    <a:pt x="15747" y="27"/>
                  </a:cubicBezTo>
                  <a:lnTo>
                    <a:pt x="15131" y="0"/>
                  </a:lnTo>
                  <a:cubicBezTo>
                    <a:pt x="15108" y="136"/>
                    <a:pt x="13238" y="12545"/>
                    <a:pt x="13648" y="17823"/>
                  </a:cubicBezTo>
                  <a:cubicBezTo>
                    <a:pt x="12690" y="17809"/>
                    <a:pt x="11687" y="17809"/>
                    <a:pt x="10683" y="17809"/>
                  </a:cubicBezTo>
                  <a:lnTo>
                    <a:pt x="10615" y="17809"/>
                  </a:lnTo>
                  <a:cubicBezTo>
                    <a:pt x="10615" y="17809"/>
                    <a:pt x="10592" y="17809"/>
                    <a:pt x="10592" y="17809"/>
                  </a:cubicBezTo>
                  <a:cubicBezTo>
                    <a:pt x="9588" y="17809"/>
                    <a:pt x="8608" y="17809"/>
                    <a:pt x="7672" y="17823"/>
                  </a:cubicBezTo>
                  <a:cubicBezTo>
                    <a:pt x="8106" y="12545"/>
                    <a:pt x="6213" y="136"/>
                    <a:pt x="6190" y="0"/>
                  </a:cubicBezTo>
                  <a:lnTo>
                    <a:pt x="5574" y="27"/>
                  </a:lnTo>
                  <a:cubicBezTo>
                    <a:pt x="5597" y="164"/>
                    <a:pt x="7490" y="12614"/>
                    <a:pt x="7057" y="17823"/>
                  </a:cubicBezTo>
                  <a:cubicBezTo>
                    <a:pt x="3225" y="17891"/>
                    <a:pt x="191" y="18164"/>
                    <a:pt x="9" y="19405"/>
                  </a:cubicBezTo>
                  <a:cubicBezTo>
                    <a:pt x="-151" y="20305"/>
                    <a:pt x="1833" y="21436"/>
                    <a:pt x="3749" y="21545"/>
                  </a:cubicBezTo>
                  <a:close/>
                  <a:moveTo>
                    <a:pt x="20742" y="19445"/>
                  </a:moveTo>
                  <a:cubicBezTo>
                    <a:pt x="20833" y="20086"/>
                    <a:pt x="19259" y="21082"/>
                    <a:pt x="17549" y="21191"/>
                  </a:cubicBezTo>
                  <a:cubicBezTo>
                    <a:pt x="17457" y="21191"/>
                    <a:pt x="17366" y="21205"/>
                    <a:pt x="17275" y="21205"/>
                  </a:cubicBezTo>
                  <a:cubicBezTo>
                    <a:pt x="15701" y="21205"/>
                    <a:pt x="14697" y="20332"/>
                    <a:pt x="14401" y="18736"/>
                  </a:cubicBezTo>
                  <a:cubicBezTo>
                    <a:pt x="14378" y="18573"/>
                    <a:pt x="14355" y="18395"/>
                    <a:pt x="14332" y="18218"/>
                  </a:cubicBezTo>
                  <a:cubicBezTo>
                    <a:pt x="17754" y="18259"/>
                    <a:pt x="20582" y="18505"/>
                    <a:pt x="20742" y="19445"/>
                  </a:cubicBezTo>
                  <a:close/>
                  <a:moveTo>
                    <a:pt x="625" y="19445"/>
                  </a:moveTo>
                  <a:cubicBezTo>
                    <a:pt x="784" y="18505"/>
                    <a:pt x="3590" y="18273"/>
                    <a:pt x="7034" y="18205"/>
                  </a:cubicBezTo>
                  <a:cubicBezTo>
                    <a:pt x="7011" y="18395"/>
                    <a:pt x="6988" y="18559"/>
                    <a:pt x="6965" y="18723"/>
                  </a:cubicBezTo>
                  <a:cubicBezTo>
                    <a:pt x="6692" y="20318"/>
                    <a:pt x="5665" y="21191"/>
                    <a:pt x="4091" y="21191"/>
                  </a:cubicBezTo>
                  <a:cubicBezTo>
                    <a:pt x="4000" y="21191"/>
                    <a:pt x="3909" y="21191"/>
                    <a:pt x="3818" y="21177"/>
                  </a:cubicBezTo>
                  <a:cubicBezTo>
                    <a:pt x="2107" y="21082"/>
                    <a:pt x="510" y="20086"/>
                    <a:pt x="625" y="19445"/>
                  </a:cubicBezTo>
                  <a:close/>
                </a:path>
              </a:pathLst>
            </a:custGeom>
            <a:solidFill>
              <a:srgbClr val="000000"/>
            </a:solidFill>
            <a:ln w="12700">
              <a:miter lim="400000"/>
            </a:ln>
          </p:spPr>
          <p:txBody>
            <a:bodyPr lIns="57150" tIns="57150" rIns="57150" bIns="5715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4500"/>
            </a:p>
          </p:txBody>
        </p:sp>
        <p:sp>
          <p:nvSpPr>
            <p:cNvPr id="10" name="Rectangle">
              <a:extLst>
                <a:ext uri="{FF2B5EF4-FFF2-40B4-BE49-F238E27FC236}">
                  <a16:creationId xmlns:a16="http://schemas.microsoft.com/office/drawing/2014/main" id="{E297114E-2211-FF86-DEC4-BB149EE9D9D7}"/>
                </a:ext>
              </a:extLst>
            </p:cNvPr>
            <p:cNvSpPr/>
            <p:nvPr/>
          </p:nvSpPr>
          <p:spPr>
            <a:xfrm>
              <a:off x="5467020" y="762617"/>
              <a:ext cx="113561" cy="3243675"/>
            </a:xfrm>
            <a:prstGeom prst="rect">
              <a:avLst/>
            </a:prstGeom>
            <a:solidFill>
              <a:srgbClr val="000000"/>
            </a:solidFill>
            <a:ln w="12700">
              <a:miter lim="400000"/>
            </a:ln>
          </p:spPr>
          <p:txBody>
            <a:bodyPr lIns="57150" tIns="57150" rIns="57150" bIns="5715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450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BA45820-A693-8FEC-900E-8EBA0832D738}"/>
                </a:ext>
              </a:extLst>
            </p:cNvPr>
            <p:cNvSpPr/>
            <p:nvPr/>
          </p:nvSpPr>
          <p:spPr>
            <a:xfrm rot="19483492">
              <a:off x="5603686" y="6235540"/>
              <a:ext cx="557213" cy="2571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13" name="Shape">
            <a:extLst>
              <a:ext uri="{FF2B5EF4-FFF2-40B4-BE49-F238E27FC236}">
                <a16:creationId xmlns:a16="http://schemas.microsoft.com/office/drawing/2014/main" id="{888296F0-C241-254C-837B-9A688257DD2E}"/>
              </a:ext>
            </a:extLst>
          </p:cNvPr>
          <p:cNvSpPr/>
          <p:nvPr/>
        </p:nvSpPr>
        <p:spPr>
          <a:xfrm rot="10800000">
            <a:off x="1143828" y="6605590"/>
            <a:ext cx="1797312" cy="22496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1" h="21361" extrusionOk="0">
                <a:moveTo>
                  <a:pt x="21441" y="8534"/>
                </a:moveTo>
                <a:cubicBezTo>
                  <a:pt x="21441" y="3971"/>
                  <a:pt x="16932" y="235"/>
                  <a:pt x="11264" y="11"/>
                </a:cubicBezTo>
                <a:cubicBezTo>
                  <a:pt x="5043" y="-239"/>
                  <a:pt x="-159" y="3807"/>
                  <a:pt x="4" y="8758"/>
                </a:cubicBezTo>
                <a:cubicBezTo>
                  <a:pt x="69" y="10820"/>
                  <a:pt x="1055" y="12700"/>
                  <a:pt x="2648" y="14141"/>
                </a:cubicBezTo>
                <a:cubicBezTo>
                  <a:pt x="4480" y="15806"/>
                  <a:pt x="5553" y="17919"/>
                  <a:pt x="5759" y="20136"/>
                </a:cubicBezTo>
                <a:lnTo>
                  <a:pt x="5791" y="20550"/>
                </a:lnTo>
                <a:cubicBezTo>
                  <a:pt x="5791" y="20999"/>
                  <a:pt x="7991" y="21361"/>
                  <a:pt x="10711" y="21361"/>
                </a:cubicBezTo>
                <a:cubicBezTo>
                  <a:pt x="13432" y="21361"/>
                  <a:pt x="15632" y="20999"/>
                  <a:pt x="15632" y="20550"/>
                </a:cubicBezTo>
                <a:lnTo>
                  <a:pt x="15664" y="20153"/>
                </a:lnTo>
                <a:cubicBezTo>
                  <a:pt x="15838" y="17919"/>
                  <a:pt x="16965" y="15806"/>
                  <a:pt x="18807" y="14115"/>
                </a:cubicBezTo>
                <a:cubicBezTo>
                  <a:pt x="20455" y="12623"/>
                  <a:pt x="21441" y="10673"/>
                  <a:pt x="21441" y="8534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2700">
            <a:miter lim="400000"/>
          </a:ln>
        </p:spPr>
        <p:txBody>
          <a:bodyPr lIns="57150" tIns="57150" rIns="57150" bIns="5715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450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22AD9F4-771C-5B91-D8E3-B8AA2A3CA291}"/>
              </a:ext>
            </a:extLst>
          </p:cNvPr>
          <p:cNvSpPr/>
          <p:nvPr/>
        </p:nvSpPr>
        <p:spPr>
          <a:xfrm rot="10800000">
            <a:off x="1610465" y="6785202"/>
            <a:ext cx="849165" cy="1179701"/>
          </a:xfrm>
          <a:custGeom>
            <a:avLst/>
            <a:gdLst>
              <a:gd name="connsiteX0" fmla="*/ 458057 w 566110"/>
              <a:gd name="connsiteY0" fmla="*/ 16135 h 786467"/>
              <a:gd name="connsiteX1" fmla="*/ 381740 w 566110"/>
              <a:gd name="connsiteY1" fmla="*/ 125750 h 786467"/>
              <a:gd name="connsiteX2" fmla="*/ 379934 w 566110"/>
              <a:gd name="connsiteY2" fmla="*/ 148756 h 786467"/>
              <a:gd name="connsiteX3" fmla="*/ 550121 w 566110"/>
              <a:gd name="connsiteY3" fmla="*/ 93683 h 786467"/>
              <a:gd name="connsiteX4" fmla="*/ 465333 w 566110"/>
              <a:gd name="connsiteY4" fmla="*/ 16757 h 786467"/>
              <a:gd name="connsiteX5" fmla="*/ 458057 w 566110"/>
              <a:gd name="connsiteY5" fmla="*/ 16135 h 786467"/>
              <a:gd name="connsiteX6" fmla="*/ 107992 w 566110"/>
              <a:gd name="connsiteY6" fmla="*/ 15513 h 786467"/>
              <a:gd name="connsiteX7" fmla="*/ 100716 w 566110"/>
              <a:gd name="connsiteY7" fmla="*/ 16135 h 786467"/>
              <a:gd name="connsiteX8" fmla="*/ 15928 w 566110"/>
              <a:gd name="connsiteY8" fmla="*/ 93683 h 786467"/>
              <a:gd name="connsiteX9" fmla="*/ 186114 w 566110"/>
              <a:gd name="connsiteY9" fmla="*/ 148179 h 786467"/>
              <a:gd name="connsiteX10" fmla="*/ 184309 w 566110"/>
              <a:gd name="connsiteY10" fmla="*/ 125172 h 786467"/>
              <a:gd name="connsiteX11" fmla="*/ 107992 w 566110"/>
              <a:gd name="connsiteY11" fmla="*/ 15513 h 786467"/>
              <a:gd name="connsiteX12" fmla="*/ 100105 w 566110"/>
              <a:gd name="connsiteY12" fmla="*/ 412 h 786467"/>
              <a:gd name="connsiteX13" fmla="*/ 164924 w 566110"/>
              <a:gd name="connsiteY13" fmla="*/ 24618 h 786467"/>
              <a:gd name="connsiteX14" fmla="*/ 201250 w 566110"/>
              <a:gd name="connsiteY14" fmla="*/ 124551 h 786467"/>
              <a:gd name="connsiteX15" fmla="*/ 203082 w 566110"/>
              <a:gd name="connsiteY15" fmla="*/ 150000 h 786467"/>
              <a:gd name="connsiteX16" fmla="*/ 281816 w 566110"/>
              <a:gd name="connsiteY16" fmla="*/ 150577 h 786467"/>
              <a:gd name="connsiteX17" fmla="*/ 282427 w 566110"/>
              <a:gd name="connsiteY17" fmla="*/ 150577 h 786467"/>
              <a:gd name="connsiteX18" fmla="*/ 284232 w 566110"/>
              <a:gd name="connsiteY18" fmla="*/ 150577 h 786467"/>
              <a:gd name="connsiteX19" fmla="*/ 284843 w 566110"/>
              <a:gd name="connsiteY19" fmla="*/ 150577 h 786467"/>
              <a:gd name="connsiteX20" fmla="*/ 363577 w 566110"/>
              <a:gd name="connsiteY20" fmla="*/ 150000 h 786467"/>
              <a:gd name="connsiteX21" fmla="*/ 365409 w 566110"/>
              <a:gd name="connsiteY21" fmla="*/ 124551 h 786467"/>
              <a:gd name="connsiteX22" fmla="*/ 401735 w 566110"/>
              <a:gd name="connsiteY22" fmla="*/ 24618 h 786467"/>
              <a:gd name="connsiteX23" fmla="*/ 466554 w 566110"/>
              <a:gd name="connsiteY23" fmla="*/ 412 h 786467"/>
              <a:gd name="connsiteX24" fmla="*/ 565867 w 566110"/>
              <a:gd name="connsiteY24" fmla="*/ 95459 h 786467"/>
              <a:gd name="connsiteX25" fmla="*/ 378713 w 566110"/>
              <a:gd name="connsiteY25" fmla="*/ 165723 h 786467"/>
              <a:gd name="connsiteX26" fmla="*/ 402332 w 566110"/>
              <a:gd name="connsiteY26" fmla="*/ 764362 h 786467"/>
              <a:gd name="connsiteX27" fmla="*/ 404073 w 566110"/>
              <a:gd name="connsiteY27" fmla="*/ 786467 h 786467"/>
              <a:gd name="connsiteX28" fmla="*/ 387536 w 566110"/>
              <a:gd name="connsiteY28" fmla="*/ 785786 h 786467"/>
              <a:gd name="connsiteX29" fmla="*/ 385976 w 566110"/>
              <a:gd name="connsiteY29" fmla="*/ 766010 h 786467"/>
              <a:gd name="connsiteX30" fmla="*/ 362382 w 566110"/>
              <a:gd name="connsiteY30" fmla="*/ 165723 h 786467"/>
              <a:gd name="connsiteX31" fmla="*/ 284843 w 566110"/>
              <a:gd name="connsiteY31" fmla="*/ 166345 h 786467"/>
              <a:gd name="connsiteX32" fmla="*/ 284232 w 566110"/>
              <a:gd name="connsiteY32" fmla="*/ 166345 h 786467"/>
              <a:gd name="connsiteX33" fmla="*/ 282427 w 566110"/>
              <a:gd name="connsiteY33" fmla="*/ 166345 h 786467"/>
              <a:gd name="connsiteX34" fmla="*/ 203693 w 566110"/>
              <a:gd name="connsiteY34" fmla="*/ 165723 h 786467"/>
              <a:gd name="connsiteX35" fmla="*/ 179912 w 566110"/>
              <a:gd name="connsiteY35" fmla="*/ 766010 h 786467"/>
              <a:gd name="connsiteX36" fmla="*/ 178395 w 566110"/>
              <a:gd name="connsiteY36" fmla="*/ 785440 h 786467"/>
              <a:gd name="connsiteX37" fmla="*/ 162003 w 566110"/>
              <a:gd name="connsiteY37" fmla="*/ 786125 h 786467"/>
              <a:gd name="connsiteX38" fmla="*/ 163716 w 566110"/>
              <a:gd name="connsiteY38" fmla="*/ 764362 h 786467"/>
              <a:gd name="connsiteX39" fmla="*/ 187336 w 566110"/>
              <a:gd name="connsiteY39" fmla="*/ 165723 h 786467"/>
              <a:gd name="connsiteX40" fmla="*/ 181 w 566110"/>
              <a:gd name="connsiteY40" fmla="*/ 95459 h 786467"/>
              <a:gd name="connsiteX41" fmla="*/ 100105 w 566110"/>
              <a:gd name="connsiteY41" fmla="*/ 412 h 78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566110" h="786467">
                <a:moveTo>
                  <a:pt x="458057" y="16135"/>
                </a:moveTo>
                <a:cubicBezTo>
                  <a:pt x="416287" y="16135"/>
                  <a:pt x="389016" y="54909"/>
                  <a:pt x="381740" y="125750"/>
                </a:cubicBezTo>
                <a:cubicBezTo>
                  <a:pt x="381156" y="133034"/>
                  <a:pt x="380545" y="140318"/>
                  <a:pt x="379934" y="148756"/>
                </a:cubicBezTo>
                <a:cubicBezTo>
                  <a:pt x="471387" y="145736"/>
                  <a:pt x="545898" y="135432"/>
                  <a:pt x="550121" y="93683"/>
                </a:cubicBezTo>
                <a:cubicBezTo>
                  <a:pt x="552564" y="65213"/>
                  <a:pt x="510156" y="20976"/>
                  <a:pt x="465333" y="16757"/>
                </a:cubicBezTo>
                <a:cubicBezTo>
                  <a:pt x="462916" y="16135"/>
                  <a:pt x="460500" y="16135"/>
                  <a:pt x="458057" y="16135"/>
                </a:cubicBezTo>
                <a:close/>
                <a:moveTo>
                  <a:pt x="107992" y="15513"/>
                </a:moveTo>
                <a:cubicBezTo>
                  <a:pt x="105575" y="15513"/>
                  <a:pt x="103132" y="16135"/>
                  <a:pt x="100716" y="16135"/>
                </a:cubicBezTo>
                <a:cubicBezTo>
                  <a:pt x="55308" y="20976"/>
                  <a:pt x="13511" y="65213"/>
                  <a:pt x="15928" y="93683"/>
                </a:cubicBezTo>
                <a:cubicBezTo>
                  <a:pt x="19566" y="135432"/>
                  <a:pt x="94661" y="146358"/>
                  <a:pt x="186114" y="148179"/>
                </a:cubicBezTo>
                <a:cubicBezTo>
                  <a:pt x="185504" y="140318"/>
                  <a:pt x="184919" y="132412"/>
                  <a:pt x="184309" y="125172"/>
                </a:cubicBezTo>
                <a:cubicBezTo>
                  <a:pt x="176422" y="54287"/>
                  <a:pt x="149788" y="15513"/>
                  <a:pt x="107992" y="15513"/>
                </a:cubicBezTo>
                <a:close/>
                <a:moveTo>
                  <a:pt x="100105" y="412"/>
                </a:moveTo>
                <a:cubicBezTo>
                  <a:pt x="125544" y="-2031"/>
                  <a:pt x="147956" y="6453"/>
                  <a:pt x="164924" y="24618"/>
                </a:cubicBezTo>
                <a:cubicBezTo>
                  <a:pt x="184309" y="45804"/>
                  <a:pt x="196417" y="79115"/>
                  <a:pt x="201250" y="124551"/>
                </a:cubicBezTo>
                <a:cubicBezTo>
                  <a:pt x="201861" y="132412"/>
                  <a:pt x="202472" y="140895"/>
                  <a:pt x="203082" y="150000"/>
                </a:cubicBezTo>
                <a:cubicBezTo>
                  <a:pt x="228521" y="150577"/>
                  <a:pt x="255155" y="150577"/>
                  <a:pt x="281816" y="150577"/>
                </a:cubicBezTo>
                <a:cubicBezTo>
                  <a:pt x="281816" y="150577"/>
                  <a:pt x="282427" y="150577"/>
                  <a:pt x="282427" y="150577"/>
                </a:cubicBezTo>
                <a:lnTo>
                  <a:pt x="284232" y="150577"/>
                </a:lnTo>
                <a:cubicBezTo>
                  <a:pt x="284232" y="150577"/>
                  <a:pt x="284843" y="150577"/>
                  <a:pt x="284843" y="150577"/>
                </a:cubicBezTo>
                <a:cubicBezTo>
                  <a:pt x="311504" y="150577"/>
                  <a:pt x="338138" y="150577"/>
                  <a:pt x="363577" y="150000"/>
                </a:cubicBezTo>
                <a:cubicBezTo>
                  <a:pt x="364187" y="140895"/>
                  <a:pt x="364798" y="132412"/>
                  <a:pt x="365409" y="124551"/>
                </a:cubicBezTo>
                <a:cubicBezTo>
                  <a:pt x="369631" y="79115"/>
                  <a:pt x="382351" y="45804"/>
                  <a:pt x="401735" y="24618"/>
                </a:cubicBezTo>
                <a:cubicBezTo>
                  <a:pt x="418703" y="6453"/>
                  <a:pt x="441115" y="-2031"/>
                  <a:pt x="466554" y="412"/>
                </a:cubicBezTo>
                <a:cubicBezTo>
                  <a:pt x="518016" y="5253"/>
                  <a:pt x="570116" y="54909"/>
                  <a:pt x="565867" y="95459"/>
                </a:cubicBezTo>
                <a:cubicBezTo>
                  <a:pt x="561034" y="150577"/>
                  <a:pt x="480469" y="162703"/>
                  <a:pt x="378713" y="165723"/>
                </a:cubicBezTo>
                <a:cubicBezTo>
                  <a:pt x="371527" y="310320"/>
                  <a:pt x="388467" y="580543"/>
                  <a:pt x="402332" y="764362"/>
                </a:cubicBezTo>
                <a:lnTo>
                  <a:pt x="404073" y="786467"/>
                </a:lnTo>
                <a:lnTo>
                  <a:pt x="387536" y="785786"/>
                </a:lnTo>
                <a:lnTo>
                  <a:pt x="385976" y="766010"/>
                </a:lnTo>
                <a:cubicBezTo>
                  <a:pt x="372113" y="582465"/>
                  <a:pt x="355179" y="312235"/>
                  <a:pt x="362382" y="165723"/>
                </a:cubicBezTo>
                <a:cubicBezTo>
                  <a:pt x="337527" y="166345"/>
                  <a:pt x="311504" y="166345"/>
                  <a:pt x="284843" y="166345"/>
                </a:cubicBezTo>
                <a:cubicBezTo>
                  <a:pt x="284843" y="166345"/>
                  <a:pt x="284232" y="166345"/>
                  <a:pt x="284232" y="166345"/>
                </a:cubicBezTo>
                <a:lnTo>
                  <a:pt x="282427" y="166345"/>
                </a:lnTo>
                <a:cubicBezTo>
                  <a:pt x="255766" y="166345"/>
                  <a:pt x="229132" y="166345"/>
                  <a:pt x="203693" y="165723"/>
                </a:cubicBezTo>
                <a:cubicBezTo>
                  <a:pt x="210498" y="312235"/>
                  <a:pt x="193652" y="582465"/>
                  <a:pt x="179912" y="766010"/>
                </a:cubicBezTo>
                <a:lnTo>
                  <a:pt x="178395" y="785440"/>
                </a:lnTo>
                <a:lnTo>
                  <a:pt x="162003" y="786125"/>
                </a:lnTo>
                <a:lnTo>
                  <a:pt x="163716" y="764362"/>
                </a:lnTo>
                <a:cubicBezTo>
                  <a:pt x="177581" y="580543"/>
                  <a:pt x="194522" y="310320"/>
                  <a:pt x="187336" y="165723"/>
                </a:cubicBezTo>
                <a:cubicBezTo>
                  <a:pt x="86190" y="162703"/>
                  <a:pt x="5625" y="150000"/>
                  <a:pt x="181" y="95459"/>
                </a:cubicBezTo>
                <a:cubicBezTo>
                  <a:pt x="-3457" y="55486"/>
                  <a:pt x="48643" y="5253"/>
                  <a:pt x="100105" y="412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wrap="square" lIns="57150" tIns="57150" rIns="57150" bIns="5715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 sz="4500"/>
          </a:p>
        </p:txBody>
      </p:sp>
      <p:sp>
        <p:nvSpPr>
          <p:cNvPr id="15" name="Shape">
            <a:extLst>
              <a:ext uri="{FF2B5EF4-FFF2-40B4-BE49-F238E27FC236}">
                <a16:creationId xmlns:a16="http://schemas.microsoft.com/office/drawing/2014/main" id="{8596B282-2804-0CE5-EDF9-AF24067A2BDA}"/>
              </a:ext>
            </a:extLst>
          </p:cNvPr>
          <p:cNvSpPr/>
          <p:nvPr/>
        </p:nvSpPr>
        <p:spPr>
          <a:xfrm rot="10800000">
            <a:off x="926571" y="2803791"/>
            <a:ext cx="2659601" cy="31443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06" h="21600" extrusionOk="0">
                <a:moveTo>
                  <a:pt x="20810" y="9711"/>
                </a:moveTo>
                <a:cubicBezTo>
                  <a:pt x="21234" y="9237"/>
                  <a:pt x="21461" y="8638"/>
                  <a:pt x="21395" y="8032"/>
                </a:cubicBezTo>
                <a:cubicBezTo>
                  <a:pt x="21366" y="7751"/>
                  <a:pt x="21271" y="7533"/>
                  <a:pt x="21102" y="7371"/>
                </a:cubicBezTo>
                <a:cubicBezTo>
                  <a:pt x="20868" y="7146"/>
                  <a:pt x="20539" y="7071"/>
                  <a:pt x="20342" y="7027"/>
                </a:cubicBezTo>
                <a:cubicBezTo>
                  <a:pt x="19135" y="6753"/>
                  <a:pt x="17914" y="6541"/>
                  <a:pt x="16671" y="6397"/>
                </a:cubicBezTo>
                <a:cubicBezTo>
                  <a:pt x="16364" y="5873"/>
                  <a:pt x="15889" y="5405"/>
                  <a:pt x="15158" y="5330"/>
                </a:cubicBezTo>
                <a:cubicBezTo>
                  <a:pt x="14448" y="5261"/>
                  <a:pt x="13849" y="5617"/>
                  <a:pt x="13461" y="5885"/>
                </a:cubicBezTo>
                <a:cubicBezTo>
                  <a:pt x="13330" y="5979"/>
                  <a:pt x="13205" y="6072"/>
                  <a:pt x="13074" y="6172"/>
                </a:cubicBezTo>
                <a:cubicBezTo>
                  <a:pt x="12679" y="6166"/>
                  <a:pt x="12277" y="6172"/>
                  <a:pt x="11875" y="6179"/>
                </a:cubicBezTo>
                <a:cubicBezTo>
                  <a:pt x="11348" y="6191"/>
                  <a:pt x="10822" y="6216"/>
                  <a:pt x="10295" y="6253"/>
                </a:cubicBezTo>
                <a:cubicBezTo>
                  <a:pt x="10068" y="5991"/>
                  <a:pt x="9849" y="5717"/>
                  <a:pt x="9615" y="5436"/>
                </a:cubicBezTo>
                <a:cubicBezTo>
                  <a:pt x="9491" y="5286"/>
                  <a:pt x="9366" y="5136"/>
                  <a:pt x="9242" y="4987"/>
                </a:cubicBezTo>
                <a:cubicBezTo>
                  <a:pt x="9593" y="5012"/>
                  <a:pt x="9944" y="5018"/>
                  <a:pt x="10302" y="4993"/>
                </a:cubicBezTo>
                <a:cubicBezTo>
                  <a:pt x="11253" y="4930"/>
                  <a:pt x="12013" y="4656"/>
                  <a:pt x="12503" y="4200"/>
                </a:cubicBezTo>
                <a:cubicBezTo>
                  <a:pt x="13030" y="3707"/>
                  <a:pt x="13278" y="2977"/>
                  <a:pt x="13227" y="2035"/>
                </a:cubicBezTo>
                <a:cubicBezTo>
                  <a:pt x="13213" y="1804"/>
                  <a:pt x="13191" y="1573"/>
                  <a:pt x="13169" y="1354"/>
                </a:cubicBezTo>
                <a:cubicBezTo>
                  <a:pt x="13118" y="917"/>
                  <a:pt x="13074" y="499"/>
                  <a:pt x="13132" y="94"/>
                </a:cubicBezTo>
                <a:lnTo>
                  <a:pt x="12226" y="0"/>
                </a:lnTo>
                <a:cubicBezTo>
                  <a:pt x="12160" y="487"/>
                  <a:pt x="12211" y="961"/>
                  <a:pt x="12262" y="1423"/>
                </a:cubicBezTo>
                <a:cubicBezTo>
                  <a:pt x="12284" y="1648"/>
                  <a:pt x="12313" y="1854"/>
                  <a:pt x="12321" y="2066"/>
                </a:cubicBezTo>
                <a:cubicBezTo>
                  <a:pt x="12357" y="2790"/>
                  <a:pt x="12196" y="3333"/>
                  <a:pt x="11831" y="3670"/>
                </a:cubicBezTo>
                <a:cubicBezTo>
                  <a:pt x="11414" y="4063"/>
                  <a:pt x="10734" y="4181"/>
                  <a:pt x="10237" y="4213"/>
                </a:cubicBezTo>
                <a:cubicBezTo>
                  <a:pt x="9666" y="4250"/>
                  <a:pt x="9096" y="4200"/>
                  <a:pt x="8511" y="4119"/>
                </a:cubicBezTo>
                <a:cubicBezTo>
                  <a:pt x="7546" y="3027"/>
                  <a:pt x="6522" y="2066"/>
                  <a:pt x="5316" y="1648"/>
                </a:cubicBezTo>
                <a:cubicBezTo>
                  <a:pt x="5045" y="1554"/>
                  <a:pt x="4636" y="1435"/>
                  <a:pt x="4197" y="1479"/>
                </a:cubicBezTo>
                <a:cubicBezTo>
                  <a:pt x="3509" y="1554"/>
                  <a:pt x="2910" y="2047"/>
                  <a:pt x="2705" y="2696"/>
                </a:cubicBezTo>
                <a:cubicBezTo>
                  <a:pt x="2574" y="3114"/>
                  <a:pt x="2603" y="3539"/>
                  <a:pt x="2676" y="3932"/>
                </a:cubicBezTo>
                <a:cubicBezTo>
                  <a:pt x="1660" y="4306"/>
                  <a:pt x="811" y="4987"/>
                  <a:pt x="321" y="5835"/>
                </a:cubicBezTo>
                <a:cubicBezTo>
                  <a:pt x="-88" y="6553"/>
                  <a:pt x="-110" y="7252"/>
                  <a:pt x="278" y="7758"/>
                </a:cubicBezTo>
                <a:cubicBezTo>
                  <a:pt x="629" y="8219"/>
                  <a:pt x="1316" y="8500"/>
                  <a:pt x="2076" y="8488"/>
                </a:cubicBezTo>
                <a:cubicBezTo>
                  <a:pt x="2647" y="8481"/>
                  <a:pt x="3166" y="8332"/>
                  <a:pt x="3670" y="8188"/>
                </a:cubicBezTo>
                <a:lnTo>
                  <a:pt x="3780" y="8157"/>
                </a:lnTo>
                <a:cubicBezTo>
                  <a:pt x="4014" y="8088"/>
                  <a:pt x="4248" y="8026"/>
                  <a:pt x="4482" y="7970"/>
                </a:cubicBezTo>
                <a:cubicBezTo>
                  <a:pt x="4570" y="8120"/>
                  <a:pt x="4650" y="8257"/>
                  <a:pt x="4716" y="8363"/>
                </a:cubicBezTo>
                <a:cubicBezTo>
                  <a:pt x="4979" y="8794"/>
                  <a:pt x="5323" y="9280"/>
                  <a:pt x="5857" y="9636"/>
                </a:cubicBezTo>
                <a:cubicBezTo>
                  <a:pt x="7305" y="10603"/>
                  <a:pt x="9388" y="10123"/>
                  <a:pt x="10712" y="9262"/>
                </a:cubicBezTo>
                <a:cubicBezTo>
                  <a:pt x="11004" y="9074"/>
                  <a:pt x="11282" y="8862"/>
                  <a:pt x="11538" y="8650"/>
                </a:cubicBezTo>
                <a:cubicBezTo>
                  <a:pt x="12094" y="9049"/>
                  <a:pt x="12730" y="9399"/>
                  <a:pt x="13439" y="9686"/>
                </a:cubicBezTo>
                <a:cubicBezTo>
                  <a:pt x="13257" y="9842"/>
                  <a:pt x="13081" y="10004"/>
                  <a:pt x="12928" y="10167"/>
                </a:cubicBezTo>
                <a:cubicBezTo>
                  <a:pt x="12277" y="9967"/>
                  <a:pt x="11560" y="9923"/>
                  <a:pt x="10880" y="10060"/>
                </a:cubicBezTo>
                <a:cubicBezTo>
                  <a:pt x="9995" y="10235"/>
                  <a:pt x="9293" y="10653"/>
                  <a:pt x="8665" y="11159"/>
                </a:cubicBezTo>
                <a:cubicBezTo>
                  <a:pt x="8270" y="11059"/>
                  <a:pt x="7868" y="10972"/>
                  <a:pt x="7451" y="10922"/>
                </a:cubicBezTo>
                <a:cubicBezTo>
                  <a:pt x="6398" y="10797"/>
                  <a:pt x="5447" y="10972"/>
                  <a:pt x="4774" y="11415"/>
                </a:cubicBezTo>
                <a:cubicBezTo>
                  <a:pt x="3999" y="11920"/>
                  <a:pt x="3539" y="12944"/>
                  <a:pt x="4094" y="13774"/>
                </a:cubicBezTo>
                <a:cubicBezTo>
                  <a:pt x="4131" y="13830"/>
                  <a:pt x="4168" y="13880"/>
                  <a:pt x="4211" y="13930"/>
                </a:cubicBezTo>
                <a:cubicBezTo>
                  <a:pt x="4051" y="13917"/>
                  <a:pt x="3890" y="13917"/>
                  <a:pt x="3722" y="13924"/>
                </a:cubicBezTo>
                <a:cubicBezTo>
                  <a:pt x="2266" y="13974"/>
                  <a:pt x="950" y="14779"/>
                  <a:pt x="592" y="15846"/>
                </a:cubicBezTo>
                <a:cubicBezTo>
                  <a:pt x="424" y="16345"/>
                  <a:pt x="468" y="16851"/>
                  <a:pt x="716" y="17269"/>
                </a:cubicBezTo>
                <a:cubicBezTo>
                  <a:pt x="1111" y="17924"/>
                  <a:pt x="1915" y="18224"/>
                  <a:pt x="2530" y="18361"/>
                </a:cubicBezTo>
                <a:cubicBezTo>
                  <a:pt x="3210" y="18517"/>
                  <a:pt x="3912" y="18548"/>
                  <a:pt x="4584" y="18579"/>
                </a:cubicBezTo>
                <a:cubicBezTo>
                  <a:pt x="5345" y="18617"/>
                  <a:pt x="6069" y="18648"/>
                  <a:pt x="6734" y="18848"/>
                </a:cubicBezTo>
                <a:cubicBezTo>
                  <a:pt x="7180" y="18979"/>
                  <a:pt x="7590" y="19185"/>
                  <a:pt x="8028" y="19397"/>
                </a:cubicBezTo>
                <a:cubicBezTo>
                  <a:pt x="8299" y="19528"/>
                  <a:pt x="8577" y="19665"/>
                  <a:pt x="8869" y="19790"/>
                </a:cubicBezTo>
                <a:cubicBezTo>
                  <a:pt x="9893" y="20221"/>
                  <a:pt x="10844" y="20302"/>
                  <a:pt x="11611" y="20040"/>
                </a:cubicBezTo>
                <a:cubicBezTo>
                  <a:pt x="12269" y="19815"/>
                  <a:pt x="12708" y="19378"/>
                  <a:pt x="13132" y="18954"/>
                </a:cubicBezTo>
                <a:cubicBezTo>
                  <a:pt x="13249" y="18835"/>
                  <a:pt x="13359" y="18729"/>
                  <a:pt x="13476" y="18623"/>
                </a:cubicBezTo>
                <a:cubicBezTo>
                  <a:pt x="13893" y="18242"/>
                  <a:pt x="14514" y="17893"/>
                  <a:pt x="15019" y="18055"/>
                </a:cubicBezTo>
                <a:cubicBezTo>
                  <a:pt x="15575" y="18236"/>
                  <a:pt x="15728" y="18954"/>
                  <a:pt x="15757" y="19522"/>
                </a:cubicBezTo>
                <a:cubicBezTo>
                  <a:pt x="15794" y="20190"/>
                  <a:pt x="15779" y="20864"/>
                  <a:pt x="15713" y="21531"/>
                </a:cubicBezTo>
                <a:lnTo>
                  <a:pt x="16620" y="21600"/>
                </a:lnTo>
                <a:cubicBezTo>
                  <a:pt x="16693" y="20901"/>
                  <a:pt x="16708" y="20190"/>
                  <a:pt x="16664" y="19484"/>
                </a:cubicBezTo>
                <a:cubicBezTo>
                  <a:pt x="16620" y="18685"/>
                  <a:pt x="16350" y="17662"/>
                  <a:pt x="15340" y="17331"/>
                </a:cubicBezTo>
                <a:cubicBezTo>
                  <a:pt x="14558" y="17069"/>
                  <a:pt x="13608" y="17356"/>
                  <a:pt x="12803" y="18093"/>
                </a:cubicBezTo>
                <a:cubicBezTo>
                  <a:pt x="12679" y="18211"/>
                  <a:pt x="12555" y="18330"/>
                  <a:pt x="12438" y="18448"/>
                </a:cubicBezTo>
                <a:cubicBezTo>
                  <a:pt x="12065" y="18817"/>
                  <a:pt x="11721" y="19160"/>
                  <a:pt x="11268" y="19316"/>
                </a:cubicBezTo>
                <a:cubicBezTo>
                  <a:pt x="10610" y="19547"/>
                  <a:pt x="9820" y="19322"/>
                  <a:pt x="9271" y="19091"/>
                </a:cubicBezTo>
                <a:cubicBezTo>
                  <a:pt x="9008" y="18979"/>
                  <a:pt x="8752" y="18854"/>
                  <a:pt x="8489" y="18723"/>
                </a:cubicBezTo>
                <a:cubicBezTo>
                  <a:pt x="8036" y="18498"/>
                  <a:pt x="7560" y="18267"/>
                  <a:pt x="7041" y="18111"/>
                </a:cubicBezTo>
                <a:cubicBezTo>
                  <a:pt x="6252" y="17874"/>
                  <a:pt x="5433" y="17837"/>
                  <a:pt x="4643" y="17805"/>
                </a:cubicBezTo>
                <a:cubicBezTo>
                  <a:pt x="3985" y="17774"/>
                  <a:pt x="3363" y="17749"/>
                  <a:pt x="2771" y="17612"/>
                </a:cubicBezTo>
                <a:cubicBezTo>
                  <a:pt x="2420" y="17531"/>
                  <a:pt x="1791" y="17337"/>
                  <a:pt x="1535" y="16913"/>
                </a:cubicBezTo>
                <a:cubicBezTo>
                  <a:pt x="1396" y="16676"/>
                  <a:pt x="1374" y="16370"/>
                  <a:pt x="1477" y="16058"/>
                </a:cubicBezTo>
                <a:cubicBezTo>
                  <a:pt x="1733" y="15309"/>
                  <a:pt x="2691" y="14735"/>
                  <a:pt x="3758" y="14697"/>
                </a:cubicBezTo>
                <a:cubicBezTo>
                  <a:pt x="4899" y="14660"/>
                  <a:pt x="5937" y="15153"/>
                  <a:pt x="6624" y="15596"/>
                </a:cubicBezTo>
                <a:cubicBezTo>
                  <a:pt x="6573" y="15677"/>
                  <a:pt x="6529" y="15765"/>
                  <a:pt x="6500" y="15852"/>
                </a:cubicBezTo>
                <a:cubicBezTo>
                  <a:pt x="6376" y="16202"/>
                  <a:pt x="6434" y="16607"/>
                  <a:pt x="6676" y="16938"/>
                </a:cubicBezTo>
                <a:cubicBezTo>
                  <a:pt x="6888" y="17231"/>
                  <a:pt x="7202" y="17425"/>
                  <a:pt x="7575" y="17475"/>
                </a:cubicBezTo>
                <a:cubicBezTo>
                  <a:pt x="7984" y="17537"/>
                  <a:pt x="8343" y="17425"/>
                  <a:pt x="8643" y="17256"/>
                </a:cubicBezTo>
                <a:cubicBezTo>
                  <a:pt x="8818" y="17419"/>
                  <a:pt x="9001" y="17587"/>
                  <a:pt x="9184" y="17749"/>
                </a:cubicBezTo>
                <a:cubicBezTo>
                  <a:pt x="9813" y="18317"/>
                  <a:pt x="10412" y="18504"/>
                  <a:pt x="10961" y="18305"/>
                </a:cubicBezTo>
                <a:cubicBezTo>
                  <a:pt x="11385" y="18149"/>
                  <a:pt x="11604" y="17805"/>
                  <a:pt x="11743" y="17518"/>
                </a:cubicBezTo>
                <a:cubicBezTo>
                  <a:pt x="11904" y="17194"/>
                  <a:pt x="12035" y="16857"/>
                  <a:pt x="12167" y="16532"/>
                </a:cubicBezTo>
                <a:cubicBezTo>
                  <a:pt x="12262" y="16301"/>
                  <a:pt x="12350" y="16077"/>
                  <a:pt x="12445" y="15858"/>
                </a:cubicBezTo>
                <a:cubicBezTo>
                  <a:pt x="12445" y="15858"/>
                  <a:pt x="12445" y="15858"/>
                  <a:pt x="12445" y="15858"/>
                </a:cubicBezTo>
                <a:cubicBezTo>
                  <a:pt x="13213" y="15858"/>
                  <a:pt x="13958" y="15727"/>
                  <a:pt x="14609" y="15322"/>
                </a:cubicBezTo>
                <a:cubicBezTo>
                  <a:pt x="14770" y="15222"/>
                  <a:pt x="15004" y="15053"/>
                  <a:pt x="15121" y="14797"/>
                </a:cubicBezTo>
                <a:cubicBezTo>
                  <a:pt x="15245" y="14516"/>
                  <a:pt x="15187" y="14204"/>
                  <a:pt x="14960" y="13942"/>
                </a:cubicBezTo>
                <a:cubicBezTo>
                  <a:pt x="14697" y="13637"/>
                  <a:pt x="14251" y="13462"/>
                  <a:pt x="13827" y="13487"/>
                </a:cubicBezTo>
                <a:cubicBezTo>
                  <a:pt x="13271" y="13524"/>
                  <a:pt x="12745" y="13824"/>
                  <a:pt x="12321" y="14354"/>
                </a:cubicBezTo>
                <a:cubicBezTo>
                  <a:pt x="12138" y="14579"/>
                  <a:pt x="11992" y="14810"/>
                  <a:pt x="11860" y="15047"/>
                </a:cubicBezTo>
                <a:cubicBezTo>
                  <a:pt x="11465" y="15016"/>
                  <a:pt x="11063" y="14953"/>
                  <a:pt x="10653" y="14885"/>
                </a:cubicBezTo>
                <a:cubicBezTo>
                  <a:pt x="10844" y="14610"/>
                  <a:pt x="11026" y="14336"/>
                  <a:pt x="11209" y="14061"/>
                </a:cubicBezTo>
                <a:cubicBezTo>
                  <a:pt x="11355" y="13830"/>
                  <a:pt x="11509" y="13593"/>
                  <a:pt x="11648" y="13368"/>
                </a:cubicBezTo>
                <a:cubicBezTo>
                  <a:pt x="11801" y="13125"/>
                  <a:pt x="11955" y="12881"/>
                  <a:pt x="12109" y="12638"/>
                </a:cubicBezTo>
                <a:cubicBezTo>
                  <a:pt x="12299" y="12657"/>
                  <a:pt x="12489" y="12669"/>
                  <a:pt x="12679" y="12682"/>
                </a:cubicBezTo>
                <a:cubicBezTo>
                  <a:pt x="13278" y="12719"/>
                  <a:pt x="14002" y="12725"/>
                  <a:pt x="14704" y="12563"/>
                </a:cubicBezTo>
                <a:cubicBezTo>
                  <a:pt x="14785" y="12657"/>
                  <a:pt x="14873" y="12750"/>
                  <a:pt x="14960" y="12844"/>
                </a:cubicBezTo>
                <a:cubicBezTo>
                  <a:pt x="15772" y="13711"/>
                  <a:pt x="16642" y="14155"/>
                  <a:pt x="17541" y="14167"/>
                </a:cubicBezTo>
                <a:cubicBezTo>
                  <a:pt x="17980" y="14173"/>
                  <a:pt x="18434" y="14080"/>
                  <a:pt x="18923" y="13874"/>
                </a:cubicBezTo>
                <a:cubicBezTo>
                  <a:pt x="20539" y="13200"/>
                  <a:pt x="21490" y="11696"/>
                  <a:pt x="21132" y="10372"/>
                </a:cubicBezTo>
                <a:cubicBezTo>
                  <a:pt x="21044" y="10142"/>
                  <a:pt x="20942" y="9917"/>
                  <a:pt x="20810" y="9711"/>
                </a:cubicBezTo>
                <a:close/>
                <a:moveTo>
                  <a:pt x="13059" y="14804"/>
                </a:moveTo>
                <a:cubicBezTo>
                  <a:pt x="13213" y="14616"/>
                  <a:pt x="13520" y="14292"/>
                  <a:pt x="13885" y="14267"/>
                </a:cubicBezTo>
                <a:cubicBezTo>
                  <a:pt x="13893" y="14267"/>
                  <a:pt x="13900" y="14267"/>
                  <a:pt x="13900" y="14267"/>
                </a:cubicBezTo>
                <a:cubicBezTo>
                  <a:pt x="14010" y="14267"/>
                  <a:pt x="14149" y="14329"/>
                  <a:pt x="14222" y="14410"/>
                </a:cubicBezTo>
                <a:cubicBezTo>
                  <a:pt x="14244" y="14435"/>
                  <a:pt x="14280" y="14485"/>
                  <a:pt x="14258" y="14523"/>
                </a:cubicBezTo>
                <a:cubicBezTo>
                  <a:pt x="14244" y="14554"/>
                  <a:pt x="14200" y="14610"/>
                  <a:pt x="14068" y="14691"/>
                </a:cubicBezTo>
                <a:cubicBezTo>
                  <a:pt x="13717" y="14910"/>
                  <a:pt x="13308" y="15022"/>
                  <a:pt x="12869" y="15059"/>
                </a:cubicBezTo>
                <a:cubicBezTo>
                  <a:pt x="12927" y="14978"/>
                  <a:pt x="12986" y="14891"/>
                  <a:pt x="13059" y="14804"/>
                </a:cubicBezTo>
                <a:close/>
                <a:moveTo>
                  <a:pt x="16430" y="9705"/>
                </a:moveTo>
                <a:cubicBezTo>
                  <a:pt x="16013" y="9636"/>
                  <a:pt x="15611" y="9549"/>
                  <a:pt x="15231" y="9449"/>
                </a:cubicBezTo>
                <a:cubicBezTo>
                  <a:pt x="15677" y="9212"/>
                  <a:pt x="16101" y="9068"/>
                  <a:pt x="16467" y="8987"/>
                </a:cubicBezTo>
                <a:cubicBezTo>
                  <a:pt x="16481" y="9237"/>
                  <a:pt x="16467" y="9474"/>
                  <a:pt x="16430" y="9705"/>
                </a:cubicBezTo>
                <a:close/>
                <a:moveTo>
                  <a:pt x="15055" y="6104"/>
                </a:moveTo>
                <a:cubicBezTo>
                  <a:pt x="15209" y="6116"/>
                  <a:pt x="15348" y="6185"/>
                  <a:pt x="15472" y="6278"/>
                </a:cubicBezTo>
                <a:cubicBezTo>
                  <a:pt x="15150" y="6253"/>
                  <a:pt x="14829" y="6235"/>
                  <a:pt x="14507" y="6216"/>
                </a:cubicBezTo>
                <a:cubicBezTo>
                  <a:pt x="14712" y="6122"/>
                  <a:pt x="14887" y="6085"/>
                  <a:pt x="15055" y="6104"/>
                </a:cubicBezTo>
                <a:close/>
                <a:moveTo>
                  <a:pt x="3590" y="2908"/>
                </a:moveTo>
                <a:cubicBezTo>
                  <a:pt x="3678" y="2627"/>
                  <a:pt x="3948" y="2303"/>
                  <a:pt x="4321" y="2259"/>
                </a:cubicBezTo>
                <a:cubicBezTo>
                  <a:pt x="4489" y="2241"/>
                  <a:pt x="4694" y="2278"/>
                  <a:pt x="4979" y="2372"/>
                </a:cubicBezTo>
                <a:cubicBezTo>
                  <a:pt x="5740" y="2634"/>
                  <a:pt x="6456" y="3195"/>
                  <a:pt x="7136" y="3888"/>
                </a:cubicBezTo>
                <a:cubicBezTo>
                  <a:pt x="6332" y="3745"/>
                  <a:pt x="5506" y="3607"/>
                  <a:pt x="4679" y="3607"/>
                </a:cubicBezTo>
                <a:cubicBezTo>
                  <a:pt x="4306" y="3607"/>
                  <a:pt x="3934" y="3632"/>
                  <a:pt x="3561" y="3701"/>
                </a:cubicBezTo>
                <a:cubicBezTo>
                  <a:pt x="3517" y="3433"/>
                  <a:pt x="3509" y="3158"/>
                  <a:pt x="3590" y="2908"/>
                </a:cubicBezTo>
                <a:close/>
                <a:moveTo>
                  <a:pt x="3488" y="7427"/>
                </a:moveTo>
                <a:lnTo>
                  <a:pt x="3378" y="7458"/>
                </a:lnTo>
                <a:cubicBezTo>
                  <a:pt x="2917" y="7589"/>
                  <a:pt x="2486" y="7708"/>
                  <a:pt x="2062" y="7714"/>
                </a:cubicBezTo>
                <a:cubicBezTo>
                  <a:pt x="2054" y="7714"/>
                  <a:pt x="2040" y="7714"/>
                  <a:pt x="2032" y="7714"/>
                </a:cubicBezTo>
                <a:cubicBezTo>
                  <a:pt x="1601" y="7714"/>
                  <a:pt x="1221" y="7570"/>
                  <a:pt x="1045" y="7339"/>
                </a:cubicBezTo>
                <a:cubicBezTo>
                  <a:pt x="745" y="6946"/>
                  <a:pt x="1045" y="6353"/>
                  <a:pt x="1140" y="6179"/>
                </a:cubicBezTo>
                <a:cubicBezTo>
                  <a:pt x="1513" y="5536"/>
                  <a:pt x="2142" y="5011"/>
                  <a:pt x="2888" y="4706"/>
                </a:cubicBezTo>
                <a:cubicBezTo>
                  <a:pt x="3151" y="5423"/>
                  <a:pt x="3641" y="6434"/>
                  <a:pt x="4080" y="7258"/>
                </a:cubicBezTo>
                <a:cubicBezTo>
                  <a:pt x="3890" y="7314"/>
                  <a:pt x="3685" y="7371"/>
                  <a:pt x="3488" y="7427"/>
                </a:cubicBezTo>
                <a:close/>
                <a:moveTo>
                  <a:pt x="3758" y="4462"/>
                </a:moveTo>
                <a:cubicBezTo>
                  <a:pt x="4840" y="4275"/>
                  <a:pt x="5959" y="4475"/>
                  <a:pt x="7144" y="4687"/>
                </a:cubicBezTo>
                <a:cubicBezTo>
                  <a:pt x="7421" y="4737"/>
                  <a:pt x="7707" y="4787"/>
                  <a:pt x="7992" y="4837"/>
                </a:cubicBezTo>
                <a:cubicBezTo>
                  <a:pt x="8284" y="5180"/>
                  <a:pt x="8577" y="5536"/>
                  <a:pt x="8862" y="5885"/>
                </a:cubicBezTo>
                <a:cubicBezTo>
                  <a:pt x="8986" y="6041"/>
                  <a:pt x="9118" y="6191"/>
                  <a:pt x="9242" y="6347"/>
                </a:cubicBezTo>
                <a:cubicBezTo>
                  <a:pt x="7794" y="6491"/>
                  <a:pt x="6369" y="6728"/>
                  <a:pt x="4965" y="7052"/>
                </a:cubicBezTo>
                <a:cubicBezTo>
                  <a:pt x="4526" y="6210"/>
                  <a:pt x="4007" y="5161"/>
                  <a:pt x="3758" y="4462"/>
                </a:cubicBezTo>
                <a:close/>
                <a:moveTo>
                  <a:pt x="10156" y="8650"/>
                </a:moveTo>
                <a:cubicBezTo>
                  <a:pt x="9067" y="9355"/>
                  <a:pt x="7436" y="9711"/>
                  <a:pt x="6420" y="9031"/>
                </a:cubicBezTo>
                <a:cubicBezTo>
                  <a:pt x="6025" y="8769"/>
                  <a:pt x="5747" y="8369"/>
                  <a:pt x="5528" y="8007"/>
                </a:cubicBezTo>
                <a:cubicBezTo>
                  <a:pt x="5484" y="7932"/>
                  <a:pt x="5433" y="7851"/>
                  <a:pt x="5381" y="7758"/>
                </a:cubicBezTo>
                <a:cubicBezTo>
                  <a:pt x="6851" y="7427"/>
                  <a:pt x="8357" y="7196"/>
                  <a:pt x="9878" y="7071"/>
                </a:cubicBezTo>
                <a:cubicBezTo>
                  <a:pt x="10207" y="7452"/>
                  <a:pt x="10544" y="7807"/>
                  <a:pt x="10880" y="8119"/>
                </a:cubicBezTo>
                <a:cubicBezTo>
                  <a:pt x="10646" y="8307"/>
                  <a:pt x="10405" y="8488"/>
                  <a:pt x="10156" y="8650"/>
                </a:cubicBezTo>
                <a:close/>
                <a:moveTo>
                  <a:pt x="11860" y="7240"/>
                </a:moveTo>
                <a:cubicBezTo>
                  <a:pt x="11743" y="7346"/>
                  <a:pt x="11633" y="7452"/>
                  <a:pt x="11516" y="7558"/>
                </a:cubicBezTo>
                <a:cubicBezTo>
                  <a:pt x="11333" y="7383"/>
                  <a:pt x="11143" y="7196"/>
                  <a:pt x="10961" y="6996"/>
                </a:cubicBezTo>
                <a:cubicBezTo>
                  <a:pt x="11363" y="6977"/>
                  <a:pt x="11765" y="6959"/>
                  <a:pt x="12167" y="6952"/>
                </a:cubicBezTo>
                <a:cubicBezTo>
                  <a:pt x="12057" y="7052"/>
                  <a:pt x="11955" y="7146"/>
                  <a:pt x="11860" y="7240"/>
                </a:cubicBezTo>
                <a:close/>
                <a:moveTo>
                  <a:pt x="12174" y="8101"/>
                </a:moveTo>
                <a:cubicBezTo>
                  <a:pt x="12291" y="7988"/>
                  <a:pt x="12416" y="7882"/>
                  <a:pt x="12533" y="7770"/>
                </a:cubicBezTo>
                <a:cubicBezTo>
                  <a:pt x="12832" y="7489"/>
                  <a:pt x="13125" y="7215"/>
                  <a:pt x="13432" y="6965"/>
                </a:cubicBezTo>
                <a:cubicBezTo>
                  <a:pt x="14302" y="6984"/>
                  <a:pt x="15172" y="7034"/>
                  <a:pt x="16035" y="7121"/>
                </a:cubicBezTo>
                <a:cubicBezTo>
                  <a:pt x="16050" y="7165"/>
                  <a:pt x="16072" y="7208"/>
                  <a:pt x="16086" y="7246"/>
                </a:cubicBezTo>
                <a:cubicBezTo>
                  <a:pt x="16211" y="7589"/>
                  <a:pt x="16306" y="7907"/>
                  <a:pt x="16371" y="8213"/>
                </a:cubicBezTo>
                <a:cubicBezTo>
                  <a:pt x="15538" y="8382"/>
                  <a:pt x="14814" y="8719"/>
                  <a:pt x="14192" y="9131"/>
                </a:cubicBezTo>
                <a:cubicBezTo>
                  <a:pt x="13425" y="8850"/>
                  <a:pt x="12752" y="8506"/>
                  <a:pt x="12174" y="8101"/>
                </a:cubicBezTo>
                <a:close/>
                <a:moveTo>
                  <a:pt x="5221" y="13655"/>
                </a:moveTo>
                <a:cubicBezTo>
                  <a:pt x="5089" y="13618"/>
                  <a:pt x="4965" y="13524"/>
                  <a:pt x="4877" y="13393"/>
                </a:cubicBezTo>
                <a:cubicBezTo>
                  <a:pt x="4584" y="12950"/>
                  <a:pt x="4870" y="12338"/>
                  <a:pt x="5323" y="12039"/>
                </a:cubicBezTo>
                <a:cubicBezTo>
                  <a:pt x="5769" y="11746"/>
                  <a:pt x="6339" y="11671"/>
                  <a:pt x="6800" y="11671"/>
                </a:cubicBezTo>
                <a:cubicBezTo>
                  <a:pt x="6997" y="11671"/>
                  <a:pt x="7180" y="11683"/>
                  <a:pt x="7319" y="11702"/>
                </a:cubicBezTo>
                <a:cubicBezTo>
                  <a:pt x="7524" y="11727"/>
                  <a:pt x="7729" y="11758"/>
                  <a:pt x="7933" y="11802"/>
                </a:cubicBezTo>
                <a:cubicBezTo>
                  <a:pt x="7816" y="11908"/>
                  <a:pt x="7707" y="12020"/>
                  <a:pt x="7590" y="12126"/>
                </a:cubicBezTo>
                <a:cubicBezTo>
                  <a:pt x="7144" y="12551"/>
                  <a:pt x="6676" y="12994"/>
                  <a:pt x="6178" y="13343"/>
                </a:cubicBezTo>
                <a:cubicBezTo>
                  <a:pt x="5908" y="13524"/>
                  <a:pt x="5528" y="13730"/>
                  <a:pt x="5221" y="13655"/>
                </a:cubicBezTo>
                <a:close/>
                <a:moveTo>
                  <a:pt x="7714" y="16713"/>
                </a:moveTo>
                <a:cubicBezTo>
                  <a:pt x="7575" y="16695"/>
                  <a:pt x="7480" y="16595"/>
                  <a:pt x="7443" y="16539"/>
                </a:cubicBezTo>
                <a:cubicBezTo>
                  <a:pt x="7356" y="16420"/>
                  <a:pt x="7326" y="16270"/>
                  <a:pt x="7356" y="16139"/>
                </a:cubicBezTo>
                <a:cubicBezTo>
                  <a:pt x="7575" y="16314"/>
                  <a:pt x="7780" y="16495"/>
                  <a:pt x="7992" y="16682"/>
                </a:cubicBezTo>
                <a:cubicBezTo>
                  <a:pt x="7889" y="16713"/>
                  <a:pt x="7802" y="16726"/>
                  <a:pt x="7714" y="16713"/>
                </a:cubicBezTo>
                <a:close/>
                <a:moveTo>
                  <a:pt x="8730" y="16027"/>
                </a:moveTo>
                <a:cubicBezTo>
                  <a:pt x="8701" y="16064"/>
                  <a:pt x="8672" y="16102"/>
                  <a:pt x="8643" y="16133"/>
                </a:cubicBezTo>
                <a:cubicBezTo>
                  <a:pt x="8423" y="15939"/>
                  <a:pt x="8204" y="15746"/>
                  <a:pt x="7970" y="15559"/>
                </a:cubicBezTo>
                <a:cubicBezTo>
                  <a:pt x="8065" y="15521"/>
                  <a:pt x="8167" y="15496"/>
                  <a:pt x="8270" y="15471"/>
                </a:cubicBezTo>
                <a:cubicBezTo>
                  <a:pt x="8555" y="15415"/>
                  <a:pt x="8862" y="15421"/>
                  <a:pt x="9162" y="15453"/>
                </a:cubicBezTo>
                <a:cubicBezTo>
                  <a:pt x="9023" y="15646"/>
                  <a:pt x="8877" y="15840"/>
                  <a:pt x="8730" y="16027"/>
                </a:cubicBezTo>
                <a:close/>
                <a:moveTo>
                  <a:pt x="11487" y="15808"/>
                </a:moveTo>
                <a:cubicBezTo>
                  <a:pt x="11421" y="15971"/>
                  <a:pt x="11355" y="16127"/>
                  <a:pt x="11290" y="16289"/>
                </a:cubicBezTo>
                <a:cubicBezTo>
                  <a:pt x="11165" y="16601"/>
                  <a:pt x="11034" y="16925"/>
                  <a:pt x="10887" y="17225"/>
                </a:cubicBezTo>
                <a:cubicBezTo>
                  <a:pt x="10844" y="17312"/>
                  <a:pt x="10727" y="17550"/>
                  <a:pt x="10588" y="17600"/>
                </a:cubicBezTo>
                <a:cubicBezTo>
                  <a:pt x="10434" y="17656"/>
                  <a:pt x="10149" y="17518"/>
                  <a:pt x="9827" y="17225"/>
                </a:cubicBezTo>
                <a:cubicBezTo>
                  <a:pt x="9644" y="17057"/>
                  <a:pt x="9454" y="16888"/>
                  <a:pt x="9279" y="16720"/>
                </a:cubicBezTo>
                <a:cubicBezTo>
                  <a:pt x="9374" y="16613"/>
                  <a:pt x="9440" y="16526"/>
                  <a:pt x="9491" y="16464"/>
                </a:cubicBezTo>
                <a:cubicBezTo>
                  <a:pt x="9710" y="16183"/>
                  <a:pt x="9922" y="15896"/>
                  <a:pt x="10134" y="15609"/>
                </a:cubicBezTo>
                <a:cubicBezTo>
                  <a:pt x="10573" y="15677"/>
                  <a:pt x="11026" y="15758"/>
                  <a:pt x="11487" y="15808"/>
                </a:cubicBezTo>
                <a:close/>
                <a:moveTo>
                  <a:pt x="10829" y="13006"/>
                </a:moveTo>
                <a:cubicBezTo>
                  <a:pt x="10690" y="13231"/>
                  <a:pt x="10536" y="13462"/>
                  <a:pt x="10390" y="13693"/>
                </a:cubicBezTo>
                <a:cubicBezTo>
                  <a:pt x="10163" y="14042"/>
                  <a:pt x="9930" y="14392"/>
                  <a:pt x="9681" y="14735"/>
                </a:cubicBezTo>
                <a:cubicBezTo>
                  <a:pt x="9184" y="14660"/>
                  <a:pt x="8628" y="14610"/>
                  <a:pt x="8072" y="14716"/>
                </a:cubicBezTo>
                <a:cubicBezTo>
                  <a:pt x="7758" y="14772"/>
                  <a:pt x="7473" y="14885"/>
                  <a:pt x="7231" y="15028"/>
                </a:cubicBezTo>
                <a:cubicBezTo>
                  <a:pt x="6880" y="14797"/>
                  <a:pt x="6449" y="14554"/>
                  <a:pt x="5959" y="14354"/>
                </a:cubicBezTo>
                <a:cubicBezTo>
                  <a:pt x="6215" y="14273"/>
                  <a:pt x="6486" y="14136"/>
                  <a:pt x="6756" y="13942"/>
                </a:cubicBezTo>
                <a:cubicBezTo>
                  <a:pt x="7312" y="13555"/>
                  <a:pt x="7802" y="13094"/>
                  <a:pt x="8270" y="12644"/>
                </a:cubicBezTo>
                <a:cubicBezTo>
                  <a:pt x="8489" y="12438"/>
                  <a:pt x="8701" y="12239"/>
                  <a:pt x="8913" y="12045"/>
                </a:cubicBezTo>
                <a:cubicBezTo>
                  <a:pt x="8935" y="12051"/>
                  <a:pt x="8950" y="12058"/>
                  <a:pt x="8972" y="12064"/>
                </a:cubicBezTo>
                <a:cubicBezTo>
                  <a:pt x="9184" y="12120"/>
                  <a:pt x="9403" y="12182"/>
                  <a:pt x="9615" y="12232"/>
                </a:cubicBezTo>
                <a:cubicBezTo>
                  <a:pt x="10112" y="12357"/>
                  <a:pt x="10617" y="12457"/>
                  <a:pt x="11121" y="12532"/>
                </a:cubicBezTo>
                <a:cubicBezTo>
                  <a:pt x="11026" y="12688"/>
                  <a:pt x="10931" y="12850"/>
                  <a:pt x="10829" y="13006"/>
                </a:cubicBezTo>
                <a:close/>
                <a:moveTo>
                  <a:pt x="11604" y="11808"/>
                </a:moveTo>
                <a:cubicBezTo>
                  <a:pt x="11019" y="11733"/>
                  <a:pt x="10441" y="11621"/>
                  <a:pt x="9878" y="11483"/>
                </a:cubicBezTo>
                <a:cubicBezTo>
                  <a:pt x="9813" y="11465"/>
                  <a:pt x="9754" y="11452"/>
                  <a:pt x="9688" y="11433"/>
                </a:cubicBezTo>
                <a:cubicBezTo>
                  <a:pt x="10112" y="11146"/>
                  <a:pt x="10566" y="10928"/>
                  <a:pt x="11085" y="10822"/>
                </a:cubicBezTo>
                <a:cubicBezTo>
                  <a:pt x="11494" y="10741"/>
                  <a:pt x="11926" y="10747"/>
                  <a:pt x="12335" y="10828"/>
                </a:cubicBezTo>
                <a:cubicBezTo>
                  <a:pt x="12072" y="11146"/>
                  <a:pt x="11831" y="11477"/>
                  <a:pt x="11604" y="11808"/>
                </a:cubicBezTo>
                <a:close/>
                <a:moveTo>
                  <a:pt x="12730" y="11914"/>
                </a:moveTo>
                <a:cubicBezTo>
                  <a:pt x="12686" y="11914"/>
                  <a:pt x="12642" y="11908"/>
                  <a:pt x="12598" y="11908"/>
                </a:cubicBezTo>
                <a:cubicBezTo>
                  <a:pt x="12781" y="11646"/>
                  <a:pt x="12979" y="11396"/>
                  <a:pt x="13183" y="11153"/>
                </a:cubicBezTo>
                <a:cubicBezTo>
                  <a:pt x="13205" y="11165"/>
                  <a:pt x="13235" y="11184"/>
                  <a:pt x="13257" y="11196"/>
                </a:cubicBezTo>
                <a:cubicBezTo>
                  <a:pt x="13564" y="11384"/>
                  <a:pt x="13827" y="11627"/>
                  <a:pt x="14083" y="11895"/>
                </a:cubicBezTo>
                <a:cubicBezTo>
                  <a:pt x="13615" y="11951"/>
                  <a:pt x="13140" y="11939"/>
                  <a:pt x="12730" y="11914"/>
                </a:cubicBezTo>
                <a:close/>
                <a:moveTo>
                  <a:pt x="15026" y="11627"/>
                </a:moveTo>
                <a:cubicBezTo>
                  <a:pt x="15019" y="11627"/>
                  <a:pt x="15019" y="11633"/>
                  <a:pt x="15011" y="11633"/>
                </a:cubicBezTo>
                <a:cubicBezTo>
                  <a:pt x="14660" y="11240"/>
                  <a:pt x="14288" y="10853"/>
                  <a:pt x="13790" y="10553"/>
                </a:cubicBezTo>
                <a:cubicBezTo>
                  <a:pt x="13783" y="10547"/>
                  <a:pt x="13768" y="10541"/>
                  <a:pt x="13761" y="10535"/>
                </a:cubicBezTo>
                <a:cubicBezTo>
                  <a:pt x="13958" y="10341"/>
                  <a:pt x="14156" y="10173"/>
                  <a:pt x="14353" y="10017"/>
                </a:cubicBezTo>
                <a:cubicBezTo>
                  <a:pt x="14924" y="10198"/>
                  <a:pt x="15538" y="10341"/>
                  <a:pt x="16189" y="10460"/>
                </a:cubicBezTo>
                <a:cubicBezTo>
                  <a:pt x="15940" y="10972"/>
                  <a:pt x="15531" y="11390"/>
                  <a:pt x="15026" y="11627"/>
                </a:cubicBezTo>
                <a:close/>
                <a:moveTo>
                  <a:pt x="18507" y="13187"/>
                </a:moveTo>
                <a:cubicBezTo>
                  <a:pt x="18148" y="13337"/>
                  <a:pt x="17834" y="13406"/>
                  <a:pt x="17541" y="13406"/>
                </a:cubicBezTo>
                <a:cubicBezTo>
                  <a:pt x="16927" y="13399"/>
                  <a:pt x="16291" y="13050"/>
                  <a:pt x="15662" y="12370"/>
                </a:cubicBezTo>
                <a:cubicBezTo>
                  <a:pt x="15633" y="12332"/>
                  <a:pt x="15596" y="12301"/>
                  <a:pt x="15567" y="12264"/>
                </a:cubicBezTo>
                <a:cubicBezTo>
                  <a:pt x="16262" y="11908"/>
                  <a:pt x="16810" y="11315"/>
                  <a:pt x="17110" y="10597"/>
                </a:cubicBezTo>
                <a:cubicBezTo>
                  <a:pt x="17169" y="10603"/>
                  <a:pt x="17227" y="10610"/>
                  <a:pt x="17286" y="10616"/>
                </a:cubicBezTo>
                <a:cubicBezTo>
                  <a:pt x="18053" y="10703"/>
                  <a:pt x="18865" y="10747"/>
                  <a:pt x="19640" y="10485"/>
                </a:cubicBezTo>
                <a:cubicBezTo>
                  <a:pt x="19808" y="10429"/>
                  <a:pt x="19969" y="10354"/>
                  <a:pt x="20123" y="10266"/>
                </a:cubicBezTo>
                <a:cubicBezTo>
                  <a:pt x="20166" y="10360"/>
                  <a:pt x="20203" y="10460"/>
                  <a:pt x="20232" y="10560"/>
                </a:cubicBezTo>
                <a:cubicBezTo>
                  <a:pt x="20510" y="11633"/>
                  <a:pt x="19574" y="12738"/>
                  <a:pt x="18507" y="13187"/>
                </a:cubicBezTo>
                <a:close/>
                <a:moveTo>
                  <a:pt x="17381" y="8887"/>
                </a:moveTo>
                <a:cubicBezTo>
                  <a:pt x="18178" y="8900"/>
                  <a:pt x="19018" y="9162"/>
                  <a:pt x="19589" y="9630"/>
                </a:cubicBezTo>
                <a:cubicBezTo>
                  <a:pt x="19494" y="9680"/>
                  <a:pt x="19391" y="9723"/>
                  <a:pt x="19289" y="9761"/>
                </a:cubicBezTo>
                <a:cubicBezTo>
                  <a:pt x="18719" y="9961"/>
                  <a:pt x="18039" y="9917"/>
                  <a:pt x="17402" y="9842"/>
                </a:cubicBezTo>
                <a:cubicBezTo>
                  <a:pt x="17381" y="9842"/>
                  <a:pt x="17359" y="9836"/>
                  <a:pt x="17337" y="9836"/>
                </a:cubicBezTo>
                <a:cubicBezTo>
                  <a:pt x="17337" y="9836"/>
                  <a:pt x="17337" y="9836"/>
                  <a:pt x="17337" y="9836"/>
                </a:cubicBezTo>
                <a:cubicBezTo>
                  <a:pt x="17381" y="9530"/>
                  <a:pt x="17402" y="9218"/>
                  <a:pt x="17381" y="8887"/>
                </a:cubicBezTo>
                <a:close/>
                <a:moveTo>
                  <a:pt x="20218" y="9062"/>
                </a:moveTo>
                <a:cubicBezTo>
                  <a:pt x="19457" y="8444"/>
                  <a:pt x="18368" y="8107"/>
                  <a:pt x="17329" y="8107"/>
                </a:cubicBezTo>
                <a:cubicBezTo>
                  <a:pt x="17307" y="8107"/>
                  <a:pt x="17293" y="8107"/>
                  <a:pt x="17271" y="8107"/>
                </a:cubicBezTo>
                <a:cubicBezTo>
                  <a:pt x="17212" y="7826"/>
                  <a:pt x="17132" y="7539"/>
                  <a:pt x="17030" y="7227"/>
                </a:cubicBezTo>
                <a:cubicBezTo>
                  <a:pt x="18068" y="7358"/>
                  <a:pt x="19092" y="7545"/>
                  <a:pt x="20101" y="7776"/>
                </a:cubicBezTo>
                <a:cubicBezTo>
                  <a:pt x="20203" y="7801"/>
                  <a:pt x="20364" y="7839"/>
                  <a:pt x="20415" y="7889"/>
                </a:cubicBezTo>
                <a:cubicBezTo>
                  <a:pt x="20437" y="7907"/>
                  <a:pt x="20466" y="7957"/>
                  <a:pt x="20481" y="8101"/>
                </a:cubicBezTo>
                <a:cubicBezTo>
                  <a:pt x="20517" y="8432"/>
                  <a:pt x="20415" y="8769"/>
                  <a:pt x="20218" y="9062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7150" tIns="57150" rIns="57150" bIns="5715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45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19A54AB-A2E9-8C5C-41E0-297D504A0B84}"/>
              </a:ext>
            </a:extLst>
          </p:cNvPr>
          <p:cNvSpPr/>
          <p:nvPr/>
        </p:nvSpPr>
        <p:spPr>
          <a:xfrm rot="8683492">
            <a:off x="2181031" y="8237207"/>
            <a:ext cx="557213" cy="2571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7" name="Shape">
            <a:extLst>
              <a:ext uri="{FF2B5EF4-FFF2-40B4-BE49-F238E27FC236}">
                <a16:creationId xmlns:a16="http://schemas.microsoft.com/office/drawing/2014/main" id="{3679EEC1-F4FD-464C-DA4B-4693D771C45D}"/>
              </a:ext>
            </a:extLst>
          </p:cNvPr>
          <p:cNvSpPr/>
          <p:nvPr/>
        </p:nvSpPr>
        <p:spPr>
          <a:xfrm rot="10800000">
            <a:off x="1543873" y="5841799"/>
            <a:ext cx="997529" cy="9511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331"/>
                </a:moveTo>
                <a:cubicBezTo>
                  <a:pt x="21600" y="1032"/>
                  <a:pt x="16761" y="0"/>
                  <a:pt x="10800" y="0"/>
                </a:cubicBezTo>
                <a:cubicBezTo>
                  <a:pt x="4839" y="0"/>
                  <a:pt x="0" y="1052"/>
                  <a:pt x="0" y="2331"/>
                </a:cubicBezTo>
                <a:cubicBezTo>
                  <a:pt x="0" y="2352"/>
                  <a:pt x="0" y="2372"/>
                  <a:pt x="0" y="2393"/>
                </a:cubicBezTo>
                <a:lnTo>
                  <a:pt x="354" y="7179"/>
                </a:lnTo>
                <a:cubicBezTo>
                  <a:pt x="354" y="7468"/>
                  <a:pt x="610" y="7757"/>
                  <a:pt x="1082" y="8005"/>
                </a:cubicBezTo>
                <a:lnTo>
                  <a:pt x="1869" y="19661"/>
                </a:lnTo>
                <a:cubicBezTo>
                  <a:pt x="1869" y="20734"/>
                  <a:pt x="5862" y="21600"/>
                  <a:pt x="10800" y="21600"/>
                </a:cubicBezTo>
                <a:cubicBezTo>
                  <a:pt x="15738" y="21600"/>
                  <a:pt x="19731" y="20734"/>
                  <a:pt x="19731" y="19661"/>
                </a:cubicBezTo>
                <a:lnTo>
                  <a:pt x="20439" y="8046"/>
                </a:lnTo>
                <a:cubicBezTo>
                  <a:pt x="20951" y="7778"/>
                  <a:pt x="21246" y="7489"/>
                  <a:pt x="21246" y="7179"/>
                </a:cubicBezTo>
                <a:lnTo>
                  <a:pt x="21600" y="2393"/>
                </a:lnTo>
                <a:cubicBezTo>
                  <a:pt x="21600" y="2393"/>
                  <a:pt x="21600" y="2372"/>
                  <a:pt x="21600" y="2331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7150" tIns="57150" rIns="57150" bIns="5715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450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6385964-238B-5378-8E1B-91F5E943F138}"/>
              </a:ext>
            </a:extLst>
          </p:cNvPr>
          <p:cNvGrpSpPr/>
          <p:nvPr/>
        </p:nvGrpSpPr>
        <p:grpSpPr>
          <a:xfrm>
            <a:off x="1254475" y="1833219"/>
            <a:ext cx="2410309" cy="780774"/>
            <a:chOff x="1968952" y="5467826"/>
            <a:chExt cx="5086350" cy="127158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D31CFDC-F393-9916-B78D-3D41AE13D827}"/>
                </a:ext>
              </a:extLst>
            </p:cNvPr>
            <p:cNvSpPr/>
            <p:nvPr/>
          </p:nvSpPr>
          <p:spPr>
            <a:xfrm>
              <a:off x="1968952" y="5467826"/>
              <a:ext cx="5086350" cy="127158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66FFB4A-B1A6-D2ED-DF96-4A653CF5B1ED}"/>
                </a:ext>
              </a:extLst>
            </p:cNvPr>
            <p:cNvSpPr txBox="1"/>
            <p:nvPr/>
          </p:nvSpPr>
          <p:spPr>
            <a:xfrm>
              <a:off x="1968952" y="5467826"/>
              <a:ext cx="5086350" cy="12715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199136" rIns="199136" bIns="199136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b="1" i="1" kern="1200" dirty="0"/>
                <a:t>COMPLEX</a:t>
              </a:r>
              <a:endParaRPr lang="en-US" sz="1800" b="1" i="1" kern="1200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E1301D2-FB43-223B-1669-0E49BA1B5218}"/>
              </a:ext>
            </a:extLst>
          </p:cNvPr>
          <p:cNvGrpSpPr/>
          <p:nvPr/>
        </p:nvGrpSpPr>
        <p:grpSpPr>
          <a:xfrm>
            <a:off x="9940178" y="1766954"/>
            <a:ext cx="6328006" cy="7561702"/>
            <a:chOff x="4214032" y="1448690"/>
            <a:chExt cx="3763937" cy="4703434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5B71C69C-8C05-153E-5312-D2A0DC79A2F1}"/>
                </a:ext>
              </a:extLst>
            </p:cNvPr>
            <p:cNvGrpSpPr/>
            <p:nvPr/>
          </p:nvGrpSpPr>
          <p:grpSpPr>
            <a:xfrm>
              <a:off x="4214032" y="1448690"/>
              <a:ext cx="3763937" cy="4287046"/>
              <a:chOff x="4304674" y="1448690"/>
              <a:chExt cx="3582653" cy="4080567"/>
            </a:xfrm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BF8754B4-6019-A403-54ED-A6F644456A6A}"/>
                  </a:ext>
                </a:extLst>
              </p:cNvPr>
              <p:cNvSpPr/>
              <p:nvPr/>
            </p:nvSpPr>
            <p:spPr>
              <a:xfrm>
                <a:off x="5049038" y="4137554"/>
                <a:ext cx="2099429" cy="1391703"/>
              </a:xfrm>
              <a:custGeom>
                <a:avLst/>
                <a:gdLst>
                  <a:gd name="connsiteX0" fmla="*/ 1049715 w 2099429"/>
                  <a:gd name="connsiteY0" fmla="*/ 0 h 1391703"/>
                  <a:gd name="connsiteX1" fmla="*/ 2099429 w 2099429"/>
                  <a:gd name="connsiteY1" fmla="*/ 466100 h 1391703"/>
                  <a:gd name="connsiteX2" fmla="*/ 2099429 w 2099429"/>
                  <a:gd name="connsiteY2" fmla="*/ 504575 h 1391703"/>
                  <a:gd name="connsiteX3" fmla="*/ 1636894 w 2099429"/>
                  <a:gd name="connsiteY3" fmla="*/ 891023 h 1391703"/>
                  <a:gd name="connsiteX4" fmla="*/ 1600476 w 2099429"/>
                  <a:gd name="connsiteY4" fmla="*/ 899804 h 1391703"/>
                  <a:gd name="connsiteX5" fmla="*/ 1595206 w 2099429"/>
                  <a:gd name="connsiteY5" fmla="*/ 903471 h 1391703"/>
                  <a:gd name="connsiteX6" fmla="*/ 1475645 w 2099429"/>
                  <a:gd name="connsiteY6" fmla="*/ 1174046 h 1391703"/>
                  <a:gd name="connsiteX7" fmla="*/ 1478941 w 2099429"/>
                  <a:gd name="connsiteY7" fmla="*/ 1208122 h 1391703"/>
                  <a:gd name="connsiteX8" fmla="*/ 1478941 w 2099429"/>
                  <a:gd name="connsiteY8" fmla="*/ 1216917 h 1391703"/>
                  <a:gd name="connsiteX9" fmla="*/ 1049163 w 2099429"/>
                  <a:gd name="connsiteY9" fmla="*/ 1391703 h 1391703"/>
                  <a:gd name="connsiteX10" fmla="*/ 619385 w 2099429"/>
                  <a:gd name="connsiteY10" fmla="*/ 1216917 h 1391703"/>
                  <a:gd name="connsiteX11" fmla="*/ 619385 w 2099429"/>
                  <a:gd name="connsiteY11" fmla="*/ 1208122 h 1391703"/>
                  <a:gd name="connsiteX12" fmla="*/ 622684 w 2099429"/>
                  <a:gd name="connsiteY12" fmla="*/ 1174046 h 1391703"/>
                  <a:gd name="connsiteX13" fmla="*/ 503167 w 2099429"/>
                  <a:gd name="connsiteY13" fmla="*/ 903471 h 1391703"/>
                  <a:gd name="connsiteX14" fmla="*/ 497330 w 2099429"/>
                  <a:gd name="connsiteY14" fmla="*/ 899412 h 1391703"/>
                  <a:gd name="connsiteX15" fmla="*/ 462535 w 2099429"/>
                  <a:gd name="connsiteY15" fmla="*/ 891023 h 1391703"/>
                  <a:gd name="connsiteX16" fmla="*/ 0 w 2099429"/>
                  <a:gd name="connsiteY16" fmla="*/ 504575 h 1391703"/>
                  <a:gd name="connsiteX17" fmla="*/ 0 w 2099429"/>
                  <a:gd name="connsiteY17" fmla="*/ 466100 h 1391703"/>
                  <a:gd name="connsiteX18" fmla="*/ 1049715 w 2099429"/>
                  <a:gd name="connsiteY18" fmla="*/ 0 h 1391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99429" h="1391703">
                    <a:moveTo>
                      <a:pt x="1049715" y="0"/>
                    </a:moveTo>
                    <a:cubicBezTo>
                      <a:pt x="1630079" y="0"/>
                      <a:pt x="2099429" y="208867"/>
                      <a:pt x="2099429" y="466100"/>
                    </a:cubicBezTo>
                    <a:lnTo>
                      <a:pt x="2099429" y="504575"/>
                    </a:lnTo>
                    <a:cubicBezTo>
                      <a:pt x="2099429" y="665345"/>
                      <a:pt x="1916089" y="807223"/>
                      <a:pt x="1636894" y="891023"/>
                    </a:cubicBezTo>
                    <a:lnTo>
                      <a:pt x="1600476" y="899804"/>
                    </a:lnTo>
                    <a:lnTo>
                      <a:pt x="1595206" y="903471"/>
                    </a:lnTo>
                    <a:cubicBezTo>
                      <a:pt x="1488027" y="992610"/>
                      <a:pt x="1474683" y="1111523"/>
                      <a:pt x="1475645" y="1174046"/>
                    </a:cubicBezTo>
                    <a:cubicBezTo>
                      <a:pt x="1475645" y="1186136"/>
                      <a:pt x="1477841" y="1197131"/>
                      <a:pt x="1478941" y="1208122"/>
                    </a:cubicBezTo>
                    <a:lnTo>
                      <a:pt x="1478941" y="1216917"/>
                    </a:lnTo>
                    <a:cubicBezTo>
                      <a:pt x="1478941" y="1313657"/>
                      <a:pt x="1286587" y="1391703"/>
                      <a:pt x="1049163" y="1391703"/>
                    </a:cubicBezTo>
                    <a:cubicBezTo>
                      <a:pt x="811742" y="1391703"/>
                      <a:pt x="619385" y="1313657"/>
                      <a:pt x="619385" y="1216917"/>
                    </a:cubicBezTo>
                    <a:cubicBezTo>
                      <a:pt x="619385" y="1214721"/>
                      <a:pt x="617189" y="1220216"/>
                      <a:pt x="619385" y="1208122"/>
                    </a:cubicBezTo>
                    <a:cubicBezTo>
                      <a:pt x="621584" y="1196031"/>
                      <a:pt x="622684" y="1185040"/>
                      <a:pt x="622684" y="1174046"/>
                    </a:cubicBezTo>
                    <a:cubicBezTo>
                      <a:pt x="624606" y="1111523"/>
                      <a:pt x="610539" y="992610"/>
                      <a:pt x="503167" y="903471"/>
                    </a:cubicBezTo>
                    <a:lnTo>
                      <a:pt x="497330" y="899412"/>
                    </a:lnTo>
                    <a:lnTo>
                      <a:pt x="462535" y="891023"/>
                    </a:lnTo>
                    <a:cubicBezTo>
                      <a:pt x="183340" y="807223"/>
                      <a:pt x="0" y="665345"/>
                      <a:pt x="0" y="504575"/>
                    </a:cubicBezTo>
                    <a:lnTo>
                      <a:pt x="0" y="466100"/>
                    </a:lnTo>
                    <a:cubicBezTo>
                      <a:pt x="0" y="208867"/>
                      <a:pt x="470446" y="0"/>
                      <a:pt x="1049715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8" name="Freeform 12">
                <a:extLst>
                  <a:ext uri="{FF2B5EF4-FFF2-40B4-BE49-F238E27FC236}">
                    <a16:creationId xmlns:a16="http://schemas.microsoft.com/office/drawing/2014/main" id="{8C07E936-581F-8952-15FA-21AD248D142F}"/>
                  </a:ext>
                </a:extLst>
              </p:cNvPr>
              <p:cNvSpPr/>
              <p:nvPr/>
            </p:nvSpPr>
            <p:spPr>
              <a:xfrm>
                <a:off x="5049038" y="4136458"/>
                <a:ext cx="2099425" cy="932199"/>
              </a:xfrm>
              <a:custGeom>
                <a:avLst/>
                <a:gdLst>
                  <a:gd name="connsiteX0" fmla="*/ 553568 w 553567"/>
                  <a:gd name="connsiteY0" fmla="*/ 122899 h 245798"/>
                  <a:gd name="connsiteX1" fmla="*/ 276784 w 553567"/>
                  <a:gd name="connsiteY1" fmla="*/ 245798 h 245798"/>
                  <a:gd name="connsiteX2" fmla="*/ 0 w 553567"/>
                  <a:gd name="connsiteY2" fmla="*/ 122899 h 245798"/>
                  <a:gd name="connsiteX3" fmla="*/ 276784 w 553567"/>
                  <a:gd name="connsiteY3" fmla="*/ 0 h 245798"/>
                  <a:gd name="connsiteX4" fmla="*/ 553568 w 553567"/>
                  <a:gd name="connsiteY4" fmla="*/ 122899 h 245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3567" h="245798">
                    <a:moveTo>
                      <a:pt x="553568" y="122899"/>
                    </a:moveTo>
                    <a:cubicBezTo>
                      <a:pt x="553568" y="190774"/>
                      <a:pt x="429647" y="245798"/>
                      <a:pt x="276784" y="245798"/>
                    </a:cubicBezTo>
                    <a:cubicBezTo>
                      <a:pt x="123920" y="245798"/>
                      <a:pt x="0" y="190774"/>
                      <a:pt x="0" y="122899"/>
                    </a:cubicBezTo>
                    <a:cubicBezTo>
                      <a:pt x="0" y="55024"/>
                      <a:pt x="123920" y="0"/>
                      <a:pt x="276784" y="0"/>
                    </a:cubicBezTo>
                    <a:cubicBezTo>
                      <a:pt x="429647" y="0"/>
                      <a:pt x="553568" y="55024"/>
                      <a:pt x="553568" y="12289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13">
                <a:extLst>
                  <a:ext uri="{FF2B5EF4-FFF2-40B4-BE49-F238E27FC236}">
                    <a16:creationId xmlns:a16="http://schemas.microsoft.com/office/drawing/2014/main" id="{DB3D7314-9E61-5115-1A3C-C49AA09BF02E}"/>
                  </a:ext>
                </a:extLst>
              </p:cNvPr>
              <p:cNvSpPr/>
              <p:nvPr/>
            </p:nvSpPr>
            <p:spPr>
              <a:xfrm>
                <a:off x="5515088" y="4301350"/>
                <a:ext cx="1167325" cy="518864"/>
              </a:xfrm>
              <a:custGeom>
                <a:avLst/>
                <a:gdLst>
                  <a:gd name="connsiteX0" fmla="*/ 307795 w 307795"/>
                  <a:gd name="connsiteY0" fmla="*/ 68406 h 136812"/>
                  <a:gd name="connsiteX1" fmla="*/ 153898 w 307795"/>
                  <a:gd name="connsiteY1" fmla="*/ 136812 h 136812"/>
                  <a:gd name="connsiteX2" fmla="*/ 0 w 307795"/>
                  <a:gd name="connsiteY2" fmla="*/ 68406 h 136812"/>
                  <a:gd name="connsiteX3" fmla="*/ 153898 w 307795"/>
                  <a:gd name="connsiteY3" fmla="*/ 0 h 136812"/>
                  <a:gd name="connsiteX4" fmla="*/ 307795 w 307795"/>
                  <a:gd name="connsiteY4" fmla="*/ 68406 h 136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7795" h="136812">
                    <a:moveTo>
                      <a:pt x="307795" y="68406"/>
                    </a:moveTo>
                    <a:cubicBezTo>
                      <a:pt x="307795" y="106186"/>
                      <a:pt x="238893" y="136812"/>
                      <a:pt x="153898" y="136812"/>
                    </a:cubicBezTo>
                    <a:cubicBezTo>
                      <a:pt x="68903" y="136812"/>
                      <a:pt x="0" y="106186"/>
                      <a:pt x="0" y="68406"/>
                    </a:cubicBezTo>
                    <a:cubicBezTo>
                      <a:pt x="0" y="30626"/>
                      <a:pt x="68903" y="0"/>
                      <a:pt x="153898" y="0"/>
                    </a:cubicBezTo>
                    <a:cubicBezTo>
                      <a:pt x="238893" y="0"/>
                      <a:pt x="307795" y="30626"/>
                      <a:pt x="307795" y="6840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246EDE20-C948-F89F-C33E-9A951812C3A4}"/>
                  </a:ext>
                </a:extLst>
              </p:cNvPr>
              <p:cNvSpPr/>
              <p:nvPr/>
            </p:nvSpPr>
            <p:spPr>
              <a:xfrm>
                <a:off x="4809417" y="3063548"/>
                <a:ext cx="2578670" cy="1710500"/>
              </a:xfrm>
              <a:custGeom>
                <a:avLst/>
                <a:gdLst>
                  <a:gd name="connsiteX0" fmla="*/ 1289335 w 2578670"/>
                  <a:gd name="connsiteY0" fmla="*/ 0 h 1710500"/>
                  <a:gd name="connsiteX1" fmla="*/ 2578670 w 2578670"/>
                  <a:gd name="connsiteY1" fmla="*/ 572731 h 1710500"/>
                  <a:gd name="connsiteX2" fmla="*/ 2578670 w 2578670"/>
                  <a:gd name="connsiteY2" fmla="*/ 620001 h 1710500"/>
                  <a:gd name="connsiteX3" fmla="*/ 2010296 w 2578670"/>
                  <a:gd name="connsiteY3" fmla="*/ 1094993 h 1710500"/>
                  <a:gd name="connsiteX4" fmla="*/ 1970548 w 2578670"/>
                  <a:gd name="connsiteY4" fmla="*/ 1104571 h 1710500"/>
                  <a:gd name="connsiteX5" fmla="*/ 1962029 w 2578670"/>
                  <a:gd name="connsiteY5" fmla="*/ 1110471 h 1710500"/>
                  <a:gd name="connsiteX6" fmla="*/ 1814740 w 2578670"/>
                  <a:gd name="connsiteY6" fmla="*/ 1443372 h 1710500"/>
                  <a:gd name="connsiteX7" fmla="*/ 1818039 w 2578670"/>
                  <a:gd name="connsiteY7" fmla="*/ 1485143 h 1710500"/>
                  <a:gd name="connsiteX8" fmla="*/ 1818039 w 2578670"/>
                  <a:gd name="connsiteY8" fmla="*/ 1496138 h 1710500"/>
                  <a:gd name="connsiteX9" fmla="*/ 1289336 w 2578670"/>
                  <a:gd name="connsiteY9" fmla="*/ 1710500 h 1710500"/>
                  <a:gd name="connsiteX10" fmla="*/ 760629 w 2578670"/>
                  <a:gd name="connsiteY10" fmla="*/ 1496138 h 1710500"/>
                  <a:gd name="connsiteX11" fmla="*/ 760629 w 2578670"/>
                  <a:gd name="connsiteY11" fmla="*/ 1485143 h 1710500"/>
                  <a:gd name="connsiteX12" fmla="*/ 763929 w 2578670"/>
                  <a:gd name="connsiteY12" fmla="*/ 1443372 h 1710500"/>
                  <a:gd name="connsiteX13" fmla="*/ 616640 w 2578670"/>
                  <a:gd name="connsiteY13" fmla="*/ 1110785 h 1710500"/>
                  <a:gd name="connsiteX14" fmla="*/ 606940 w 2578670"/>
                  <a:gd name="connsiteY14" fmla="*/ 1104019 h 1710500"/>
                  <a:gd name="connsiteX15" fmla="*/ 568374 w 2578670"/>
                  <a:gd name="connsiteY15" fmla="*/ 1094703 h 1710500"/>
                  <a:gd name="connsiteX16" fmla="*/ 0 w 2578670"/>
                  <a:gd name="connsiteY16" fmla="*/ 620001 h 1710500"/>
                  <a:gd name="connsiteX17" fmla="*/ 0 w 2578670"/>
                  <a:gd name="connsiteY17" fmla="*/ 572731 h 1710500"/>
                  <a:gd name="connsiteX18" fmla="*/ 1289335 w 2578670"/>
                  <a:gd name="connsiteY18" fmla="*/ 0 h 171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578670" h="1710500">
                    <a:moveTo>
                      <a:pt x="1289335" y="0"/>
                    </a:moveTo>
                    <a:cubicBezTo>
                      <a:pt x="2001601" y="0"/>
                      <a:pt x="2578670" y="257233"/>
                      <a:pt x="2578670" y="572731"/>
                    </a:cubicBezTo>
                    <a:lnTo>
                      <a:pt x="2578670" y="620001"/>
                    </a:lnTo>
                    <a:cubicBezTo>
                      <a:pt x="2578670" y="817874"/>
                      <a:pt x="2353252" y="992129"/>
                      <a:pt x="2010296" y="1094993"/>
                    </a:cubicBezTo>
                    <a:lnTo>
                      <a:pt x="1970548" y="1104571"/>
                    </a:lnTo>
                    <a:lnTo>
                      <a:pt x="1962029" y="1110471"/>
                    </a:lnTo>
                    <a:cubicBezTo>
                      <a:pt x="1830250" y="1219615"/>
                      <a:pt x="1812818" y="1366420"/>
                      <a:pt x="1814740" y="1443372"/>
                    </a:cubicBezTo>
                    <a:cubicBezTo>
                      <a:pt x="1814740" y="1457663"/>
                      <a:pt x="1815839" y="1470853"/>
                      <a:pt x="1818039" y="1485143"/>
                    </a:cubicBezTo>
                    <a:lnTo>
                      <a:pt x="1818039" y="1496138"/>
                    </a:lnTo>
                    <a:cubicBezTo>
                      <a:pt x="1818039" y="1614860"/>
                      <a:pt x="1581715" y="1710500"/>
                      <a:pt x="1289336" y="1710500"/>
                    </a:cubicBezTo>
                    <a:cubicBezTo>
                      <a:pt x="996954" y="1710500"/>
                      <a:pt x="760629" y="1614860"/>
                      <a:pt x="760629" y="1496138"/>
                    </a:cubicBezTo>
                    <a:cubicBezTo>
                      <a:pt x="760629" y="1492839"/>
                      <a:pt x="759529" y="1499434"/>
                      <a:pt x="760629" y="1485143"/>
                    </a:cubicBezTo>
                    <a:cubicBezTo>
                      <a:pt x="761729" y="1470853"/>
                      <a:pt x="761729" y="1531314"/>
                      <a:pt x="763929" y="1443372"/>
                    </a:cubicBezTo>
                    <a:cubicBezTo>
                      <a:pt x="765850" y="1366420"/>
                      <a:pt x="748419" y="1220454"/>
                      <a:pt x="616640" y="1110785"/>
                    </a:cubicBezTo>
                    <a:lnTo>
                      <a:pt x="606940" y="1104019"/>
                    </a:lnTo>
                    <a:lnTo>
                      <a:pt x="568374" y="1094703"/>
                    </a:lnTo>
                    <a:cubicBezTo>
                      <a:pt x="225418" y="991613"/>
                      <a:pt x="0" y="817187"/>
                      <a:pt x="0" y="620001"/>
                    </a:cubicBezTo>
                    <a:lnTo>
                      <a:pt x="0" y="572731"/>
                    </a:lnTo>
                    <a:cubicBezTo>
                      <a:pt x="0" y="256133"/>
                      <a:pt x="577069" y="0"/>
                      <a:pt x="1289335" y="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1" name="Freeform 16">
                <a:extLst>
                  <a:ext uri="{FF2B5EF4-FFF2-40B4-BE49-F238E27FC236}">
                    <a16:creationId xmlns:a16="http://schemas.microsoft.com/office/drawing/2014/main" id="{6C1225AE-1EE6-9A94-8F92-A8755F00B068}"/>
                  </a:ext>
                </a:extLst>
              </p:cNvPr>
              <p:cNvSpPr/>
              <p:nvPr/>
            </p:nvSpPr>
            <p:spPr>
              <a:xfrm>
                <a:off x="4809417" y="3062448"/>
                <a:ext cx="2578666" cy="1145461"/>
              </a:xfrm>
              <a:custGeom>
                <a:avLst/>
                <a:gdLst>
                  <a:gd name="connsiteX0" fmla="*/ 679932 w 679931"/>
                  <a:gd name="connsiteY0" fmla="*/ 151015 h 302030"/>
                  <a:gd name="connsiteX1" fmla="*/ 339966 w 679931"/>
                  <a:gd name="connsiteY1" fmla="*/ 302030 h 302030"/>
                  <a:gd name="connsiteX2" fmla="*/ 0 w 679931"/>
                  <a:gd name="connsiteY2" fmla="*/ 151015 h 302030"/>
                  <a:gd name="connsiteX3" fmla="*/ 339966 w 679931"/>
                  <a:gd name="connsiteY3" fmla="*/ 0 h 302030"/>
                  <a:gd name="connsiteX4" fmla="*/ 679932 w 679931"/>
                  <a:gd name="connsiteY4" fmla="*/ 151015 h 302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9931" h="302030">
                    <a:moveTo>
                      <a:pt x="679932" y="151015"/>
                    </a:moveTo>
                    <a:cubicBezTo>
                      <a:pt x="679932" y="234419"/>
                      <a:pt x="527724" y="302030"/>
                      <a:pt x="339966" y="302030"/>
                    </a:cubicBezTo>
                    <a:cubicBezTo>
                      <a:pt x="152208" y="302030"/>
                      <a:pt x="0" y="234419"/>
                      <a:pt x="0" y="151015"/>
                    </a:cubicBezTo>
                    <a:cubicBezTo>
                      <a:pt x="0" y="67612"/>
                      <a:pt x="152208" y="0"/>
                      <a:pt x="339966" y="0"/>
                    </a:cubicBezTo>
                    <a:cubicBezTo>
                      <a:pt x="527724" y="0"/>
                      <a:pt x="679932" y="67612"/>
                      <a:pt x="679932" y="15101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 17">
                <a:extLst>
                  <a:ext uri="{FF2B5EF4-FFF2-40B4-BE49-F238E27FC236}">
                    <a16:creationId xmlns:a16="http://schemas.microsoft.com/office/drawing/2014/main" id="{4E55B5CF-BCEF-8C2B-91A3-BF08F4F30C27}"/>
                  </a:ext>
                </a:extLst>
              </p:cNvPr>
              <p:cNvSpPr/>
              <p:nvPr/>
            </p:nvSpPr>
            <p:spPr>
              <a:xfrm>
                <a:off x="5417262" y="3305392"/>
                <a:ext cx="1362978" cy="604607"/>
              </a:xfrm>
              <a:custGeom>
                <a:avLst/>
                <a:gdLst>
                  <a:gd name="connsiteX0" fmla="*/ 359384 w 359384"/>
                  <a:gd name="connsiteY0" fmla="*/ 79711 h 159420"/>
                  <a:gd name="connsiteX1" fmla="*/ 179692 w 359384"/>
                  <a:gd name="connsiteY1" fmla="*/ 159421 h 159420"/>
                  <a:gd name="connsiteX2" fmla="*/ 0 w 359384"/>
                  <a:gd name="connsiteY2" fmla="*/ 79711 h 159420"/>
                  <a:gd name="connsiteX3" fmla="*/ 179692 w 359384"/>
                  <a:gd name="connsiteY3" fmla="*/ 0 h 159420"/>
                  <a:gd name="connsiteX4" fmla="*/ 359384 w 359384"/>
                  <a:gd name="connsiteY4" fmla="*/ 79711 h 159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9384" h="159420">
                    <a:moveTo>
                      <a:pt x="359384" y="79711"/>
                    </a:moveTo>
                    <a:cubicBezTo>
                      <a:pt x="359384" y="123733"/>
                      <a:pt x="278933" y="159421"/>
                      <a:pt x="179692" y="159421"/>
                    </a:cubicBezTo>
                    <a:cubicBezTo>
                      <a:pt x="80451" y="159421"/>
                      <a:pt x="0" y="123733"/>
                      <a:pt x="0" y="79711"/>
                    </a:cubicBezTo>
                    <a:cubicBezTo>
                      <a:pt x="0" y="35688"/>
                      <a:pt x="80451" y="0"/>
                      <a:pt x="179692" y="0"/>
                    </a:cubicBezTo>
                    <a:cubicBezTo>
                      <a:pt x="278933" y="0"/>
                      <a:pt x="359384" y="35688"/>
                      <a:pt x="359384" y="79711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C1227B0D-8A68-3E1A-DE1F-C2C88B0A951D}"/>
                  </a:ext>
                </a:extLst>
              </p:cNvPr>
              <p:cNvSpPr/>
              <p:nvPr/>
            </p:nvSpPr>
            <p:spPr>
              <a:xfrm>
                <a:off x="4570895" y="1826848"/>
                <a:ext cx="3055710" cy="2027089"/>
              </a:xfrm>
              <a:custGeom>
                <a:avLst/>
                <a:gdLst>
                  <a:gd name="connsiteX0" fmla="*/ 1527855 w 3055710"/>
                  <a:gd name="connsiteY0" fmla="*/ 0 h 2027089"/>
                  <a:gd name="connsiteX1" fmla="*/ 3055710 w 3055710"/>
                  <a:gd name="connsiteY1" fmla="*/ 678261 h 2027089"/>
                  <a:gd name="connsiteX2" fmla="*/ 3055710 w 3055710"/>
                  <a:gd name="connsiteY2" fmla="*/ 734326 h 2027089"/>
                  <a:gd name="connsiteX3" fmla="*/ 2382250 w 3055710"/>
                  <a:gd name="connsiteY3" fmla="*/ 1296822 h 2027089"/>
                  <a:gd name="connsiteX4" fmla="*/ 2337965 w 3055710"/>
                  <a:gd name="connsiteY4" fmla="*/ 1307487 h 2027089"/>
                  <a:gd name="connsiteX5" fmla="*/ 2324733 w 3055710"/>
                  <a:gd name="connsiteY5" fmla="*/ 1316635 h 2027089"/>
                  <a:gd name="connsiteX6" fmla="*/ 2149990 w 3055710"/>
                  <a:gd name="connsiteY6" fmla="*/ 1710496 h 2027089"/>
                  <a:gd name="connsiteX7" fmla="*/ 2154389 w 3055710"/>
                  <a:gd name="connsiteY7" fmla="*/ 1759962 h 2027089"/>
                  <a:gd name="connsiteX8" fmla="*/ 2154389 w 3055710"/>
                  <a:gd name="connsiteY8" fmla="*/ 1773152 h 2027089"/>
                  <a:gd name="connsiteX9" fmla="*/ 1527858 w 3055710"/>
                  <a:gd name="connsiteY9" fmla="*/ 2027089 h 2027089"/>
                  <a:gd name="connsiteX10" fmla="*/ 901327 w 3055710"/>
                  <a:gd name="connsiteY10" fmla="*/ 1773152 h 2027089"/>
                  <a:gd name="connsiteX11" fmla="*/ 901327 w 3055710"/>
                  <a:gd name="connsiteY11" fmla="*/ 1759962 h 2027089"/>
                  <a:gd name="connsiteX12" fmla="*/ 905722 w 3055710"/>
                  <a:gd name="connsiteY12" fmla="*/ 1710496 h 2027089"/>
                  <a:gd name="connsiteX13" fmla="*/ 730619 w 3055710"/>
                  <a:gd name="connsiteY13" fmla="*/ 1316680 h 2027089"/>
                  <a:gd name="connsiteX14" fmla="*/ 717211 w 3055710"/>
                  <a:gd name="connsiteY14" fmla="*/ 1307358 h 2027089"/>
                  <a:gd name="connsiteX15" fmla="*/ 673461 w 3055710"/>
                  <a:gd name="connsiteY15" fmla="*/ 1296822 h 2027089"/>
                  <a:gd name="connsiteX16" fmla="*/ 0 w 3055710"/>
                  <a:gd name="connsiteY16" fmla="*/ 734326 h 2027089"/>
                  <a:gd name="connsiteX17" fmla="*/ 0 w 3055710"/>
                  <a:gd name="connsiteY17" fmla="*/ 678261 h 2027089"/>
                  <a:gd name="connsiteX18" fmla="*/ 1527855 w 3055710"/>
                  <a:gd name="connsiteY18" fmla="*/ 0 h 2027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055710" h="2027089">
                    <a:moveTo>
                      <a:pt x="1527855" y="0"/>
                    </a:moveTo>
                    <a:cubicBezTo>
                      <a:pt x="2372021" y="0"/>
                      <a:pt x="3055710" y="303403"/>
                      <a:pt x="3055710" y="678261"/>
                    </a:cubicBezTo>
                    <a:lnTo>
                      <a:pt x="3055710" y="734326"/>
                    </a:lnTo>
                    <a:cubicBezTo>
                      <a:pt x="3055710" y="968613"/>
                      <a:pt x="2788644" y="1174987"/>
                      <a:pt x="2382250" y="1296822"/>
                    </a:cubicBezTo>
                    <a:lnTo>
                      <a:pt x="2337965" y="1307487"/>
                    </a:lnTo>
                    <a:lnTo>
                      <a:pt x="2324733" y="1316635"/>
                    </a:lnTo>
                    <a:cubicBezTo>
                      <a:pt x="2168023" y="1446098"/>
                      <a:pt x="2148069" y="1619115"/>
                      <a:pt x="2149990" y="1710496"/>
                    </a:cubicBezTo>
                    <a:cubicBezTo>
                      <a:pt x="2149990" y="1726982"/>
                      <a:pt x="2152190" y="1743472"/>
                      <a:pt x="2154389" y="1759962"/>
                    </a:cubicBezTo>
                    <a:lnTo>
                      <a:pt x="2154389" y="1773152"/>
                    </a:lnTo>
                    <a:cubicBezTo>
                      <a:pt x="2154389" y="1913863"/>
                      <a:pt x="1874098" y="2027089"/>
                      <a:pt x="1527858" y="2027089"/>
                    </a:cubicBezTo>
                    <a:cubicBezTo>
                      <a:pt x="1181618" y="2027089"/>
                      <a:pt x="901327" y="1913863"/>
                      <a:pt x="901327" y="1773152"/>
                    </a:cubicBezTo>
                    <a:cubicBezTo>
                      <a:pt x="901327" y="1768757"/>
                      <a:pt x="899127" y="1776452"/>
                      <a:pt x="901327" y="1759962"/>
                    </a:cubicBezTo>
                    <a:cubicBezTo>
                      <a:pt x="903526" y="1743472"/>
                      <a:pt x="905722" y="1726982"/>
                      <a:pt x="905722" y="1710496"/>
                    </a:cubicBezTo>
                    <a:cubicBezTo>
                      <a:pt x="906685" y="1620077"/>
                      <a:pt x="886607" y="1446338"/>
                      <a:pt x="730619" y="1316680"/>
                    </a:cubicBezTo>
                    <a:lnTo>
                      <a:pt x="717211" y="1307358"/>
                    </a:lnTo>
                    <a:lnTo>
                      <a:pt x="673461" y="1296822"/>
                    </a:lnTo>
                    <a:cubicBezTo>
                      <a:pt x="267066" y="1174987"/>
                      <a:pt x="0" y="968613"/>
                      <a:pt x="0" y="734326"/>
                    </a:cubicBezTo>
                    <a:lnTo>
                      <a:pt x="0" y="678261"/>
                    </a:lnTo>
                    <a:cubicBezTo>
                      <a:pt x="0" y="303403"/>
                      <a:pt x="683689" y="0"/>
                      <a:pt x="1527855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0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4" name="Freeform 20">
                <a:extLst>
                  <a:ext uri="{FF2B5EF4-FFF2-40B4-BE49-F238E27FC236}">
                    <a16:creationId xmlns:a16="http://schemas.microsoft.com/office/drawing/2014/main" id="{79525D2B-D562-097A-B62F-F2B30171DD31}"/>
                  </a:ext>
                </a:extLst>
              </p:cNvPr>
              <p:cNvSpPr/>
              <p:nvPr/>
            </p:nvSpPr>
            <p:spPr>
              <a:xfrm>
                <a:off x="4570895" y="1826848"/>
                <a:ext cx="3055710" cy="1356523"/>
              </a:xfrm>
              <a:custGeom>
                <a:avLst/>
                <a:gdLst>
                  <a:gd name="connsiteX0" fmla="*/ 805716 w 805716"/>
                  <a:gd name="connsiteY0" fmla="*/ 178841 h 357682"/>
                  <a:gd name="connsiteX1" fmla="*/ 402858 w 805716"/>
                  <a:gd name="connsiteY1" fmla="*/ 357683 h 357682"/>
                  <a:gd name="connsiteX2" fmla="*/ 0 w 805716"/>
                  <a:gd name="connsiteY2" fmla="*/ 178841 h 357682"/>
                  <a:gd name="connsiteX3" fmla="*/ 402858 w 805716"/>
                  <a:gd name="connsiteY3" fmla="*/ 0 h 357682"/>
                  <a:gd name="connsiteX4" fmla="*/ 805716 w 805716"/>
                  <a:gd name="connsiteY4" fmla="*/ 178841 h 357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716" h="357682">
                    <a:moveTo>
                      <a:pt x="805716" y="178841"/>
                    </a:moveTo>
                    <a:cubicBezTo>
                      <a:pt x="805716" y="277613"/>
                      <a:pt x="625350" y="357683"/>
                      <a:pt x="402858" y="357683"/>
                    </a:cubicBezTo>
                    <a:cubicBezTo>
                      <a:pt x="180366" y="357683"/>
                      <a:pt x="0" y="277613"/>
                      <a:pt x="0" y="178841"/>
                    </a:cubicBezTo>
                    <a:cubicBezTo>
                      <a:pt x="0" y="80070"/>
                      <a:pt x="180366" y="0"/>
                      <a:pt x="402858" y="0"/>
                    </a:cubicBezTo>
                    <a:cubicBezTo>
                      <a:pt x="625350" y="0"/>
                      <a:pt x="805716" y="80070"/>
                      <a:pt x="805716" y="17884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 21">
                <a:extLst>
                  <a:ext uri="{FF2B5EF4-FFF2-40B4-BE49-F238E27FC236}">
                    <a16:creationId xmlns:a16="http://schemas.microsoft.com/office/drawing/2014/main" id="{048A6C75-E7B1-C2A1-1EDE-3F38A8D5E163}"/>
                  </a:ext>
                </a:extLst>
              </p:cNvPr>
              <p:cNvSpPr/>
              <p:nvPr/>
            </p:nvSpPr>
            <p:spPr>
              <a:xfrm>
                <a:off x="5157855" y="2143441"/>
                <a:ext cx="1881790" cy="683757"/>
              </a:xfrm>
              <a:custGeom>
                <a:avLst/>
                <a:gdLst>
                  <a:gd name="connsiteX0" fmla="*/ 496182 w 496182"/>
                  <a:gd name="connsiteY0" fmla="*/ 90145 h 180290"/>
                  <a:gd name="connsiteX1" fmla="*/ 248091 w 496182"/>
                  <a:gd name="connsiteY1" fmla="*/ 180291 h 180290"/>
                  <a:gd name="connsiteX2" fmla="*/ 0 w 496182"/>
                  <a:gd name="connsiteY2" fmla="*/ 90145 h 180290"/>
                  <a:gd name="connsiteX3" fmla="*/ 248091 w 496182"/>
                  <a:gd name="connsiteY3" fmla="*/ 0 h 180290"/>
                  <a:gd name="connsiteX4" fmla="*/ 496182 w 496182"/>
                  <a:gd name="connsiteY4" fmla="*/ 90145 h 180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6182" h="180290">
                    <a:moveTo>
                      <a:pt x="496182" y="90145"/>
                    </a:moveTo>
                    <a:cubicBezTo>
                      <a:pt x="496182" y="139931"/>
                      <a:pt x="385108" y="180291"/>
                      <a:pt x="248091" y="180291"/>
                    </a:cubicBezTo>
                    <a:cubicBezTo>
                      <a:pt x="111074" y="180291"/>
                      <a:pt x="0" y="139931"/>
                      <a:pt x="0" y="90145"/>
                    </a:cubicBezTo>
                    <a:cubicBezTo>
                      <a:pt x="0" y="40359"/>
                      <a:pt x="111074" y="0"/>
                      <a:pt x="248091" y="0"/>
                    </a:cubicBezTo>
                    <a:cubicBezTo>
                      <a:pt x="385108" y="0"/>
                      <a:pt x="496182" y="40359"/>
                      <a:pt x="496182" y="9014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2">
                      <a:lumMod val="50000"/>
                      <a:alpha val="60000"/>
                    </a:schemeClr>
                  </a:gs>
                  <a:gs pos="67000">
                    <a:schemeClr val="accent2">
                      <a:lumMod val="75000"/>
                    </a:schemeClr>
                  </a:gs>
                </a:gsLst>
                <a:lin ang="5400000" scaled="1"/>
              </a:gra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 22">
                <a:extLst>
                  <a:ext uri="{FF2B5EF4-FFF2-40B4-BE49-F238E27FC236}">
                    <a16:creationId xmlns:a16="http://schemas.microsoft.com/office/drawing/2014/main" id="{636921A8-6B63-C680-E778-3A173669A1F8}"/>
                  </a:ext>
                </a:extLst>
              </p:cNvPr>
              <p:cNvSpPr/>
              <p:nvPr/>
            </p:nvSpPr>
            <p:spPr>
              <a:xfrm>
                <a:off x="6040469" y="1448690"/>
                <a:ext cx="116564" cy="958856"/>
              </a:xfrm>
              <a:custGeom>
                <a:avLst/>
                <a:gdLst>
                  <a:gd name="connsiteX0" fmla="*/ 28700 w 30735"/>
                  <a:gd name="connsiteY0" fmla="*/ 235363 h 252827"/>
                  <a:gd name="connsiteX1" fmla="*/ 19425 w 30735"/>
                  <a:gd name="connsiteY1" fmla="*/ 237392 h 252827"/>
                  <a:gd name="connsiteX2" fmla="*/ 27250 w 30735"/>
                  <a:gd name="connsiteY2" fmla="*/ 11884 h 252827"/>
                  <a:gd name="connsiteX3" fmla="*/ 15657 w 30735"/>
                  <a:gd name="connsiteY3" fmla="*/ 0 h 252827"/>
                  <a:gd name="connsiteX4" fmla="*/ 4064 w 30735"/>
                  <a:gd name="connsiteY4" fmla="*/ 11884 h 252827"/>
                  <a:gd name="connsiteX5" fmla="*/ 11890 w 30735"/>
                  <a:gd name="connsiteY5" fmla="*/ 237392 h 252827"/>
                  <a:gd name="connsiteX6" fmla="*/ 2615 w 30735"/>
                  <a:gd name="connsiteY6" fmla="*/ 235363 h 252827"/>
                  <a:gd name="connsiteX7" fmla="*/ 587 w 30735"/>
                  <a:gd name="connsiteY7" fmla="*/ 238842 h 252827"/>
                  <a:gd name="connsiteX8" fmla="*/ 13918 w 30735"/>
                  <a:gd name="connsiteY8" fmla="*/ 252175 h 252827"/>
                  <a:gd name="connsiteX9" fmla="*/ 16817 w 30735"/>
                  <a:gd name="connsiteY9" fmla="*/ 252175 h 252827"/>
                  <a:gd name="connsiteX10" fmla="*/ 30149 w 30735"/>
                  <a:gd name="connsiteY10" fmla="*/ 238842 h 252827"/>
                  <a:gd name="connsiteX11" fmla="*/ 28120 w 30735"/>
                  <a:gd name="connsiteY11" fmla="*/ 235363 h 252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0735" h="252827">
                    <a:moveTo>
                      <a:pt x="28700" y="235363"/>
                    </a:moveTo>
                    <a:lnTo>
                      <a:pt x="19425" y="237392"/>
                    </a:lnTo>
                    <a:lnTo>
                      <a:pt x="27250" y="11884"/>
                    </a:lnTo>
                    <a:cubicBezTo>
                      <a:pt x="27250" y="5507"/>
                      <a:pt x="22323" y="0"/>
                      <a:pt x="15657" y="0"/>
                    </a:cubicBezTo>
                    <a:cubicBezTo>
                      <a:pt x="8992" y="0"/>
                      <a:pt x="4064" y="5507"/>
                      <a:pt x="4064" y="11884"/>
                    </a:cubicBezTo>
                    <a:lnTo>
                      <a:pt x="11890" y="237392"/>
                    </a:lnTo>
                    <a:lnTo>
                      <a:pt x="2615" y="235363"/>
                    </a:lnTo>
                    <a:cubicBezTo>
                      <a:pt x="587" y="234784"/>
                      <a:pt x="-863" y="237392"/>
                      <a:pt x="587" y="238842"/>
                    </a:cubicBezTo>
                    <a:lnTo>
                      <a:pt x="13918" y="252175"/>
                    </a:lnTo>
                    <a:cubicBezTo>
                      <a:pt x="14788" y="253045"/>
                      <a:pt x="16237" y="253045"/>
                      <a:pt x="16817" y="252175"/>
                    </a:cubicBezTo>
                    <a:lnTo>
                      <a:pt x="30149" y="238842"/>
                    </a:lnTo>
                    <a:cubicBezTo>
                      <a:pt x="31598" y="237392"/>
                      <a:pt x="30149" y="234784"/>
                      <a:pt x="28120" y="235363"/>
                    </a:cubicBezTo>
                    <a:close/>
                  </a:path>
                </a:pathLst>
              </a:custGeom>
              <a:solidFill>
                <a:schemeClr val="tx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23">
                <a:extLst>
                  <a:ext uri="{FF2B5EF4-FFF2-40B4-BE49-F238E27FC236}">
                    <a16:creationId xmlns:a16="http://schemas.microsoft.com/office/drawing/2014/main" id="{6EAD01F1-EFA1-45EC-D0CD-FD134ACB7321}"/>
                  </a:ext>
                </a:extLst>
              </p:cNvPr>
              <p:cNvSpPr/>
              <p:nvPr/>
            </p:nvSpPr>
            <p:spPr>
              <a:xfrm>
                <a:off x="6549098" y="1892663"/>
                <a:ext cx="1338229" cy="683942"/>
              </a:xfrm>
              <a:custGeom>
                <a:avLst/>
                <a:gdLst>
                  <a:gd name="connsiteX0" fmla="*/ 351351 w 352858"/>
                  <a:gd name="connsiteY0" fmla="*/ 3515 h 180339"/>
                  <a:gd name="connsiteX1" fmla="*/ 343816 w 352858"/>
                  <a:gd name="connsiteY1" fmla="*/ 37 h 180339"/>
                  <a:gd name="connsiteX2" fmla="*/ 12834 w 352858"/>
                  <a:gd name="connsiteY2" fmla="*/ 164965 h 180339"/>
                  <a:gd name="connsiteX3" fmla="*/ 2980 w 352858"/>
                  <a:gd name="connsiteY3" fmla="*/ 160617 h 180339"/>
                  <a:gd name="connsiteX4" fmla="*/ 372 w 352858"/>
                  <a:gd name="connsiteY4" fmla="*/ 163806 h 180339"/>
                  <a:gd name="connsiteX5" fmla="*/ 10806 w 352858"/>
                  <a:gd name="connsiteY5" fmla="*/ 179458 h 180339"/>
                  <a:gd name="connsiteX6" fmla="*/ 13704 w 352858"/>
                  <a:gd name="connsiteY6" fmla="*/ 180037 h 180339"/>
                  <a:gd name="connsiteX7" fmla="*/ 29355 w 352858"/>
                  <a:gd name="connsiteY7" fmla="*/ 169603 h 180339"/>
                  <a:gd name="connsiteX8" fmla="*/ 28195 w 352858"/>
                  <a:gd name="connsiteY8" fmla="*/ 165545 h 180339"/>
                  <a:gd name="connsiteX9" fmla="*/ 18051 w 352858"/>
                  <a:gd name="connsiteY9" fmla="*/ 165545 h 180339"/>
                  <a:gd name="connsiteX10" fmla="*/ 344395 w 352858"/>
                  <a:gd name="connsiteY10" fmla="*/ 17138 h 180339"/>
                  <a:gd name="connsiteX11" fmla="*/ 351062 w 352858"/>
                  <a:gd name="connsiteY11" fmla="*/ 3225 h 180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52858" h="180339">
                    <a:moveTo>
                      <a:pt x="351351" y="3515"/>
                    </a:moveTo>
                    <a:cubicBezTo>
                      <a:pt x="349613" y="1196"/>
                      <a:pt x="346714" y="-253"/>
                      <a:pt x="343816" y="37"/>
                    </a:cubicBezTo>
                    <a:cubicBezTo>
                      <a:pt x="58627" y="15399"/>
                      <a:pt x="16892" y="147574"/>
                      <a:pt x="12834" y="164965"/>
                    </a:cubicBezTo>
                    <a:lnTo>
                      <a:pt x="2980" y="160617"/>
                    </a:lnTo>
                    <a:cubicBezTo>
                      <a:pt x="952" y="159748"/>
                      <a:pt x="-787" y="162066"/>
                      <a:pt x="372" y="163806"/>
                    </a:cubicBezTo>
                    <a:lnTo>
                      <a:pt x="10806" y="179458"/>
                    </a:lnTo>
                    <a:cubicBezTo>
                      <a:pt x="11385" y="180327"/>
                      <a:pt x="12834" y="180617"/>
                      <a:pt x="13704" y="180037"/>
                    </a:cubicBezTo>
                    <a:lnTo>
                      <a:pt x="29355" y="169603"/>
                    </a:lnTo>
                    <a:cubicBezTo>
                      <a:pt x="31094" y="168443"/>
                      <a:pt x="30224" y="165545"/>
                      <a:pt x="28195" y="165545"/>
                    </a:cubicBezTo>
                    <a:lnTo>
                      <a:pt x="18051" y="165545"/>
                    </a:lnTo>
                    <a:cubicBezTo>
                      <a:pt x="22978" y="149313"/>
                      <a:pt x="69351" y="22066"/>
                      <a:pt x="344395" y="17138"/>
                    </a:cubicBezTo>
                    <a:cubicBezTo>
                      <a:pt x="351351" y="17138"/>
                      <a:pt x="355409" y="9022"/>
                      <a:pt x="351062" y="3225"/>
                    </a:cubicBezTo>
                    <a:close/>
                  </a:path>
                </a:pathLst>
              </a:custGeom>
              <a:solidFill>
                <a:schemeClr val="tx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 24">
                <a:extLst>
                  <a:ext uri="{FF2B5EF4-FFF2-40B4-BE49-F238E27FC236}">
                    <a16:creationId xmlns:a16="http://schemas.microsoft.com/office/drawing/2014/main" id="{53903840-461A-77A2-7E58-EF8A24F35623}"/>
                  </a:ext>
                </a:extLst>
              </p:cNvPr>
              <p:cNvSpPr/>
              <p:nvPr/>
            </p:nvSpPr>
            <p:spPr>
              <a:xfrm>
                <a:off x="4304674" y="1892663"/>
                <a:ext cx="1338229" cy="683942"/>
              </a:xfrm>
              <a:custGeom>
                <a:avLst/>
                <a:gdLst>
                  <a:gd name="connsiteX0" fmla="*/ 1507 w 352858"/>
                  <a:gd name="connsiteY0" fmla="*/ 3515 h 180339"/>
                  <a:gd name="connsiteX1" fmla="*/ 9042 w 352858"/>
                  <a:gd name="connsiteY1" fmla="*/ 37 h 180339"/>
                  <a:gd name="connsiteX2" fmla="*/ 340023 w 352858"/>
                  <a:gd name="connsiteY2" fmla="*/ 164965 h 180339"/>
                  <a:gd name="connsiteX3" fmla="*/ 349878 w 352858"/>
                  <a:gd name="connsiteY3" fmla="*/ 160617 h 180339"/>
                  <a:gd name="connsiteX4" fmla="*/ 352486 w 352858"/>
                  <a:gd name="connsiteY4" fmla="*/ 163806 h 180339"/>
                  <a:gd name="connsiteX5" fmla="*/ 342052 w 352858"/>
                  <a:gd name="connsiteY5" fmla="*/ 179458 h 180339"/>
                  <a:gd name="connsiteX6" fmla="*/ 339154 w 352858"/>
                  <a:gd name="connsiteY6" fmla="*/ 180037 h 180339"/>
                  <a:gd name="connsiteX7" fmla="*/ 323503 w 352858"/>
                  <a:gd name="connsiteY7" fmla="*/ 169603 h 180339"/>
                  <a:gd name="connsiteX8" fmla="*/ 324663 w 352858"/>
                  <a:gd name="connsiteY8" fmla="*/ 165545 h 180339"/>
                  <a:gd name="connsiteX9" fmla="*/ 334807 w 352858"/>
                  <a:gd name="connsiteY9" fmla="*/ 165545 h 180339"/>
                  <a:gd name="connsiteX10" fmla="*/ 8463 w 352858"/>
                  <a:gd name="connsiteY10" fmla="*/ 17138 h 180339"/>
                  <a:gd name="connsiteX11" fmla="*/ 1796 w 352858"/>
                  <a:gd name="connsiteY11" fmla="*/ 3225 h 180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52858" h="180339">
                    <a:moveTo>
                      <a:pt x="1507" y="3515"/>
                    </a:moveTo>
                    <a:cubicBezTo>
                      <a:pt x="3246" y="1196"/>
                      <a:pt x="6144" y="-253"/>
                      <a:pt x="9042" y="37"/>
                    </a:cubicBezTo>
                    <a:cubicBezTo>
                      <a:pt x="294231" y="15399"/>
                      <a:pt x="335966" y="147574"/>
                      <a:pt x="340023" y="164965"/>
                    </a:cubicBezTo>
                    <a:lnTo>
                      <a:pt x="349878" y="160617"/>
                    </a:lnTo>
                    <a:cubicBezTo>
                      <a:pt x="351906" y="159748"/>
                      <a:pt x="353645" y="162066"/>
                      <a:pt x="352486" y="163806"/>
                    </a:cubicBezTo>
                    <a:lnTo>
                      <a:pt x="342052" y="179458"/>
                    </a:lnTo>
                    <a:cubicBezTo>
                      <a:pt x="341473" y="180327"/>
                      <a:pt x="340023" y="180617"/>
                      <a:pt x="339154" y="180037"/>
                    </a:cubicBezTo>
                    <a:lnTo>
                      <a:pt x="323503" y="169603"/>
                    </a:lnTo>
                    <a:cubicBezTo>
                      <a:pt x="321764" y="168443"/>
                      <a:pt x="322634" y="165545"/>
                      <a:pt x="324663" y="165545"/>
                    </a:cubicBezTo>
                    <a:lnTo>
                      <a:pt x="334807" y="165545"/>
                    </a:lnTo>
                    <a:cubicBezTo>
                      <a:pt x="329879" y="149313"/>
                      <a:pt x="283507" y="22066"/>
                      <a:pt x="8463" y="17138"/>
                    </a:cubicBezTo>
                    <a:cubicBezTo>
                      <a:pt x="1507" y="17138"/>
                      <a:pt x="-2551" y="9022"/>
                      <a:pt x="1796" y="3225"/>
                    </a:cubicBezTo>
                    <a:close/>
                  </a:path>
                </a:pathLst>
              </a:custGeom>
              <a:solidFill>
                <a:schemeClr val="tx2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EC5E8B5-4F24-BFF0-FCF1-483FDB3FCD81}"/>
                  </a:ext>
                </a:extLst>
              </p:cNvPr>
              <p:cNvSpPr txBox="1"/>
              <p:nvPr/>
            </p:nvSpPr>
            <p:spPr>
              <a:xfrm>
                <a:off x="5820935" y="3332041"/>
                <a:ext cx="555631" cy="351544"/>
              </a:xfrm>
              <a:prstGeom prst="rect">
                <a:avLst/>
              </a:prstGeom>
              <a:noFill/>
            </p:spPr>
            <p:txBody>
              <a:bodyPr wrap="square" lIns="0" rIns="0" rtlCol="0" anchor="ctr">
                <a:spAutoFit/>
              </a:bodyPr>
              <a:lstStyle/>
              <a:p>
                <a:pPr algn="ctr"/>
                <a:r>
                  <a:rPr lang="en-US" b="1" noProof="1">
                    <a:solidFill>
                      <a:schemeClr val="bg1"/>
                    </a:solidFill>
                  </a:rPr>
                  <a:t>01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102797A-483E-75D2-E591-1F67E6269F2B}"/>
                  </a:ext>
                </a:extLst>
              </p:cNvPr>
              <p:cNvSpPr txBox="1"/>
              <p:nvPr/>
            </p:nvSpPr>
            <p:spPr>
              <a:xfrm>
                <a:off x="5820935" y="4287584"/>
                <a:ext cx="555631" cy="351544"/>
              </a:xfrm>
              <a:prstGeom prst="rect">
                <a:avLst/>
              </a:prstGeom>
              <a:noFill/>
            </p:spPr>
            <p:txBody>
              <a:bodyPr wrap="square" lIns="0" rIns="0" rtlCol="0" anchor="ctr">
                <a:spAutoFit/>
              </a:bodyPr>
              <a:lstStyle/>
              <a:p>
                <a:pPr algn="ctr"/>
                <a:r>
                  <a:rPr lang="en-US" b="1" noProof="1">
                    <a:solidFill>
                      <a:schemeClr val="bg1"/>
                    </a:solidFill>
                  </a:rPr>
                  <a:t>02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462D467-2F82-E1ED-F3D3-687D28FF9D15}"/>
                  </a:ext>
                </a:extLst>
              </p:cNvPr>
              <p:cNvSpPr txBox="1"/>
              <p:nvPr/>
            </p:nvSpPr>
            <p:spPr>
              <a:xfrm>
                <a:off x="5820935" y="5091304"/>
                <a:ext cx="555631" cy="351544"/>
              </a:xfrm>
              <a:prstGeom prst="rect">
                <a:avLst/>
              </a:prstGeom>
              <a:noFill/>
            </p:spPr>
            <p:txBody>
              <a:bodyPr wrap="square" lIns="0" rIns="0" rtlCol="0" anchor="ctr">
                <a:spAutoFit/>
              </a:bodyPr>
              <a:lstStyle/>
              <a:p>
                <a:pPr algn="ctr"/>
                <a:r>
                  <a:rPr lang="en-US" b="1" noProof="1">
                    <a:solidFill>
                      <a:schemeClr val="bg1"/>
                    </a:solidFill>
                  </a:rPr>
                  <a:t>03</a:t>
                </a:r>
              </a:p>
            </p:txBody>
          </p:sp>
        </p:grp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05B8DFE-CD4D-2FB1-A60C-C51EACE95A9D}"/>
                </a:ext>
              </a:extLst>
            </p:cNvPr>
            <p:cNvSpPr/>
            <p:nvPr/>
          </p:nvSpPr>
          <p:spPr>
            <a:xfrm>
              <a:off x="5910886" y="5781106"/>
              <a:ext cx="370229" cy="371018"/>
            </a:xfrm>
            <a:custGeom>
              <a:avLst/>
              <a:gdLst>
                <a:gd name="connsiteX0" fmla="*/ 235256 w 370229"/>
                <a:gd name="connsiteY0" fmla="*/ 0 h 371018"/>
                <a:gd name="connsiteX1" fmla="*/ 228961 w 370229"/>
                <a:gd name="connsiteY1" fmla="*/ 186256 h 371018"/>
                <a:gd name="connsiteX2" fmla="*/ 339110 w 370229"/>
                <a:gd name="connsiteY2" fmla="*/ 161656 h 371018"/>
                <a:gd name="connsiteX3" fmla="*/ 362637 w 370229"/>
                <a:gd name="connsiteY3" fmla="*/ 204440 h 371018"/>
                <a:gd name="connsiteX4" fmla="*/ 203294 w 370229"/>
                <a:gd name="connsiteY4" fmla="*/ 363798 h 371018"/>
                <a:gd name="connsiteX5" fmla="*/ 166934 w 370229"/>
                <a:gd name="connsiteY5" fmla="*/ 363798 h 371018"/>
                <a:gd name="connsiteX6" fmla="*/ 7591 w 370229"/>
                <a:gd name="connsiteY6" fmla="*/ 204440 h 371018"/>
                <a:gd name="connsiteX7" fmla="*/ 31118 w 370229"/>
                <a:gd name="connsiteY7" fmla="*/ 161656 h 371018"/>
                <a:gd name="connsiteX8" fmla="*/ 141267 w 370229"/>
                <a:gd name="connsiteY8" fmla="*/ 186256 h 371018"/>
                <a:gd name="connsiteX9" fmla="*/ 134974 w 370229"/>
                <a:gd name="connsiteY9" fmla="*/ 0 h 371018"/>
                <a:gd name="connsiteX10" fmla="*/ 185114 w 370229"/>
                <a:gd name="connsiteY10" fmla="*/ 2041 h 371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0229" h="371018">
                  <a:moveTo>
                    <a:pt x="235256" y="0"/>
                  </a:moveTo>
                  <a:lnTo>
                    <a:pt x="228961" y="186256"/>
                  </a:lnTo>
                  <a:lnTo>
                    <a:pt x="339110" y="161656"/>
                  </a:lnTo>
                  <a:cubicBezTo>
                    <a:pt x="363707" y="156309"/>
                    <a:pt x="380821" y="186256"/>
                    <a:pt x="362637" y="204440"/>
                  </a:cubicBezTo>
                  <a:lnTo>
                    <a:pt x="203294" y="363798"/>
                  </a:lnTo>
                  <a:cubicBezTo>
                    <a:pt x="192601" y="373425"/>
                    <a:pt x="176561" y="373425"/>
                    <a:pt x="166934" y="363798"/>
                  </a:cubicBezTo>
                  <a:lnTo>
                    <a:pt x="7591" y="204440"/>
                  </a:lnTo>
                  <a:cubicBezTo>
                    <a:pt x="-10589" y="186256"/>
                    <a:pt x="6521" y="156309"/>
                    <a:pt x="31118" y="161656"/>
                  </a:cubicBezTo>
                  <a:lnTo>
                    <a:pt x="141267" y="186256"/>
                  </a:lnTo>
                  <a:lnTo>
                    <a:pt x="134974" y="0"/>
                  </a:lnTo>
                  <a:lnTo>
                    <a:pt x="185114" y="2041"/>
                  </a:lnTo>
                  <a:close/>
                </a:path>
              </a:pathLst>
            </a:custGeom>
            <a:solidFill>
              <a:schemeClr val="tx2"/>
            </a:solidFill>
            <a:ln w="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A3F2D31-AAF4-5A7B-D502-519C5F439BE7}"/>
              </a:ext>
            </a:extLst>
          </p:cNvPr>
          <p:cNvGrpSpPr/>
          <p:nvPr/>
        </p:nvGrpSpPr>
        <p:grpSpPr>
          <a:xfrm>
            <a:off x="8637248" y="2247697"/>
            <a:ext cx="1422046" cy="568653"/>
            <a:chOff x="1968952" y="5467826"/>
            <a:chExt cx="5086350" cy="1271587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07F9E4F6-A983-0338-422C-0373ADDD481C}"/>
                </a:ext>
              </a:extLst>
            </p:cNvPr>
            <p:cNvSpPr/>
            <p:nvPr/>
          </p:nvSpPr>
          <p:spPr>
            <a:xfrm>
              <a:off x="1968952" y="5467826"/>
              <a:ext cx="5086350" cy="127158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96A1B4B-0CDC-1548-164D-7ABB736324F9}"/>
                </a:ext>
              </a:extLst>
            </p:cNvPr>
            <p:cNvSpPr txBox="1"/>
            <p:nvPr/>
          </p:nvSpPr>
          <p:spPr>
            <a:xfrm>
              <a:off x="1968952" y="5467826"/>
              <a:ext cx="5086350" cy="12715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199136" rIns="199136" bIns="199136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b="1" i="1" kern="1200" dirty="0"/>
                <a:t>OPT 1</a:t>
              </a:r>
              <a:endParaRPr lang="en-US" sz="1800" b="1" i="1" kern="1200" dirty="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1F28F1F-2051-8E81-6539-0C3FB0303E74}"/>
              </a:ext>
            </a:extLst>
          </p:cNvPr>
          <p:cNvGrpSpPr/>
          <p:nvPr/>
        </p:nvGrpSpPr>
        <p:grpSpPr>
          <a:xfrm>
            <a:off x="12467117" y="1316378"/>
            <a:ext cx="1274127" cy="457341"/>
            <a:chOff x="1968952" y="5467826"/>
            <a:chExt cx="5086350" cy="1271587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4798136-34FF-7400-6D87-B0C4AA6F71E5}"/>
                </a:ext>
              </a:extLst>
            </p:cNvPr>
            <p:cNvSpPr/>
            <p:nvPr/>
          </p:nvSpPr>
          <p:spPr>
            <a:xfrm>
              <a:off x="1968952" y="5467826"/>
              <a:ext cx="5086350" cy="127158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4C812DD-D126-9E8A-B0C1-351B02EBBDCE}"/>
                </a:ext>
              </a:extLst>
            </p:cNvPr>
            <p:cNvSpPr txBox="1"/>
            <p:nvPr/>
          </p:nvSpPr>
          <p:spPr>
            <a:xfrm>
              <a:off x="1968952" y="5467826"/>
              <a:ext cx="5086350" cy="12715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199136" rIns="199136" bIns="199136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b="1" i="1" kern="1200" dirty="0"/>
                <a:t>OPT 3</a:t>
              </a:r>
              <a:endParaRPr lang="en-US" sz="1800" b="1" i="1" kern="1200" dirty="0"/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023BB4F5-FD1D-5D25-E116-C0AE852AD063}"/>
              </a:ext>
            </a:extLst>
          </p:cNvPr>
          <p:cNvSpPr txBox="1"/>
          <p:nvPr/>
        </p:nvSpPr>
        <p:spPr>
          <a:xfrm>
            <a:off x="11122028" y="9391926"/>
            <a:ext cx="4395525" cy="78077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6" tIns="199136" rIns="199136" bIns="199136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b="1" i="1" kern="1200" dirty="0"/>
              <a:t>OPT 3 – LOOSEN CLAMP</a:t>
            </a:r>
            <a:endParaRPr lang="en-US" sz="1800" b="1" i="1" kern="1200" dirty="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A65E2E8-595B-6217-600A-6DF001495E20}"/>
              </a:ext>
            </a:extLst>
          </p:cNvPr>
          <p:cNvGrpSpPr/>
          <p:nvPr/>
        </p:nvGrpSpPr>
        <p:grpSpPr>
          <a:xfrm>
            <a:off x="15993059" y="1777144"/>
            <a:ext cx="2410309" cy="1009444"/>
            <a:chOff x="1968952" y="5467826"/>
            <a:chExt cx="5086350" cy="1644004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D95F435-4470-5CFE-345C-CD85F2AE47BD}"/>
                </a:ext>
              </a:extLst>
            </p:cNvPr>
            <p:cNvSpPr/>
            <p:nvPr/>
          </p:nvSpPr>
          <p:spPr>
            <a:xfrm>
              <a:off x="1968952" y="5467826"/>
              <a:ext cx="5086350" cy="127158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E2CCB71-BBD1-242D-6130-9F0521483156}"/>
                </a:ext>
              </a:extLst>
            </p:cNvPr>
            <p:cNvSpPr txBox="1"/>
            <p:nvPr/>
          </p:nvSpPr>
          <p:spPr>
            <a:xfrm>
              <a:off x="2362931" y="6366994"/>
              <a:ext cx="2688724" cy="7448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199136" rIns="199136" bIns="199136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b="1" i="1" kern="1200" dirty="0"/>
                <a:t>OPT 2</a:t>
              </a:r>
              <a:endParaRPr lang="en-US" sz="1800" b="1" i="1" kern="1200" dirty="0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15F0B45-60EB-EE61-EC4B-E867F94D85AF}"/>
              </a:ext>
            </a:extLst>
          </p:cNvPr>
          <p:cNvGrpSpPr/>
          <p:nvPr/>
        </p:nvGrpSpPr>
        <p:grpSpPr>
          <a:xfrm>
            <a:off x="4428136" y="1857310"/>
            <a:ext cx="2410309" cy="780774"/>
            <a:chOff x="1968952" y="5467826"/>
            <a:chExt cx="5086350" cy="1271587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DAB17630-6335-E991-2433-140EC4C39144}"/>
                </a:ext>
              </a:extLst>
            </p:cNvPr>
            <p:cNvSpPr/>
            <p:nvPr/>
          </p:nvSpPr>
          <p:spPr>
            <a:xfrm>
              <a:off x="1968952" y="5467826"/>
              <a:ext cx="5086350" cy="127158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8964B83-C1AA-2892-1090-EFC1A533B535}"/>
                </a:ext>
              </a:extLst>
            </p:cNvPr>
            <p:cNvSpPr txBox="1"/>
            <p:nvPr/>
          </p:nvSpPr>
          <p:spPr>
            <a:xfrm>
              <a:off x="1968952" y="5467826"/>
              <a:ext cx="5086350" cy="12715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199136" rIns="199136" bIns="199136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b="1" i="1" kern="1200" dirty="0"/>
                <a:t>SIMPLE</a:t>
              </a:r>
              <a:endParaRPr lang="en-US" sz="1800" b="1" i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599096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062443" y="7598882"/>
            <a:ext cx="5376236" cy="5376236"/>
          </a:xfrm>
          <a:custGeom>
            <a:avLst/>
            <a:gdLst/>
            <a:ahLst/>
            <a:cxnLst/>
            <a:rect l="l" t="t" r="r" b="b"/>
            <a:pathLst>
              <a:path w="5376236" h="5376236">
                <a:moveTo>
                  <a:pt x="0" y="0"/>
                </a:moveTo>
                <a:lnTo>
                  <a:pt x="5376236" y="0"/>
                </a:lnTo>
                <a:lnTo>
                  <a:pt x="5376236" y="5376236"/>
                </a:lnTo>
                <a:lnTo>
                  <a:pt x="0" y="53762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5601240" y="7307598"/>
            <a:ext cx="6676854" cy="609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12"/>
              </a:lnSpc>
            </a:pPr>
            <a:r>
              <a:rPr lang="en-US" sz="3593" spc="125" dirty="0">
                <a:solidFill>
                  <a:srgbClr val="E28126"/>
                </a:solidFill>
                <a:latin typeface="Codec Pro ExtraBold"/>
              </a:rPr>
              <a:t>Reach out.</a:t>
            </a:r>
          </a:p>
        </p:txBody>
      </p:sp>
      <p:sp>
        <p:nvSpPr>
          <p:cNvPr id="5" name="Freeform 5"/>
          <p:cNvSpPr/>
          <p:nvPr/>
        </p:nvSpPr>
        <p:spPr>
          <a:xfrm>
            <a:off x="1028700" y="1163607"/>
            <a:ext cx="934283" cy="1815744"/>
          </a:xfrm>
          <a:custGeom>
            <a:avLst/>
            <a:gdLst/>
            <a:ahLst/>
            <a:cxnLst/>
            <a:rect l="l" t="t" r="r" b="b"/>
            <a:pathLst>
              <a:path w="934283" h="1815744">
                <a:moveTo>
                  <a:pt x="0" y="0"/>
                </a:moveTo>
                <a:lnTo>
                  <a:pt x="934283" y="0"/>
                </a:lnTo>
                <a:lnTo>
                  <a:pt x="934283" y="1815744"/>
                </a:lnTo>
                <a:lnTo>
                  <a:pt x="0" y="18157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8534400" y="9302125"/>
            <a:ext cx="3743694" cy="389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2"/>
              </a:lnSpc>
            </a:pPr>
            <a:r>
              <a:rPr lang="en-US" sz="2294" dirty="0">
                <a:solidFill>
                  <a:srgbClr val="E28126"/>
                </a:solidFill>
                <a:latin typeface="Canva Sans"/>
              </a:rPr>
              <a:t>potniskk@tasnee.com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356442" y="9301812"/>
            <a:ext cx="2744896" cy="389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2"/>
              </a:lnSpc>
            </a:pPr>
            <a:r>
              <a:rPr lang="en-US" sz="2294" dirty="0">
                <a:solidFill>
                  <a:srgbClr val="E28126"/>
                </a:solidFill>
                <a:latin typeface="Canva Sans"/>
              </a:rPr>
              <a:t>+966 (13) 359 9317</a:t>
            </a:r>
          </a:p>
        </p:txBody>
      </p:sp>
      <p:sp>
        <p:nvSpPr>
          <p:cNvPr id="8" name="Freeform 8"/>
          <p:cNvSpPr/>
          <p:nvPr/>
        </p:nvSpPr>
        <p:spPr>
          <a:xfrm>
            <a:off x="6379484" y="8564898"/>
            <a:ext cx="698813" cy="698813"/>
          </a:xfrm>
          <a:custGeom>
            <a:avLst/>
            <a:gdLst/>
            <a:ahLst/>
            <a:cxnLst/>
            <a:rect l="l" t="t" r="r" b="b"/>
            <a:pathLst>
              <a:path w="698813" h="698813">
                <a:moveTo>
                  <a:pt x="0" y="0"/>
                </a:moveTo>
                <a:lnTo>
                  <a:pt x="698813" y="0"/>
                </a:lnTo>
                <a:lnTo>
                  <a:pt x="698813" y="698814"/>
                </a:lnTo>
                <a:lnTo>
                  <a:pt x="0" y="6988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0056684" y="8564898"/>
            <a:ext cx="699127" cy="699127"/>
          </a:xfrm>
          <a:custGeom>
            <a:avLst/>
            <a:gdLst/>
            <a:ahLst/>
            <a:cxnLst/>
            <a:rect l="l" t="t" r="r" b="b"/>
            <a:pathLst>
              <a:path w="699127" h="699127">
                <a:moveTo>
                  <a:pt x="0" y="0"/>
                </a:moveTo>
                <a:lnTo>
                  <a:pt x="699126" y="0"/>
                </a:lnTo>
                <a:lnTo>
                  <a:pt x="699126" y="699127"/>
                </a:lnTo>
                <a:lnTo>
                  <a:pt x="0" y="69912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/>
          <p:nvPr/>
        </p:nvGrpSpPr>
        <p:grpSpPr>
          <a:xfrm>
            <a:off x="5805573" y="741422"/>
            <a:ext cx="6676854" cy="2218588"/>
            <a:chOff x="0" y="0"/>
            <a:chExt cx="8902472" cy="2958117"/>
          </a:xfrm>
        </p:grpSpPr>
        <p:sp>
          <p:nvSpPr>
            <p:cNvPr id="12" name="TextBox 12"/>
            <p:cNvSpPr txBox="1"/>
            <p:nvPr/>
          </p:nvSpPr>
          <p:spPr>
            <a:xfrm>
              <a:off x="46032" y="-390525"/>
              <a:ext cx="7647784" cy="24659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360"/>
                </a:lnSpc>
              </a:pPr>
              <a:r>
                <a:rPr lang="en-US" sz="10257">
                  <a:solidFill>
                    <a:srgbClr val="0C3E5A"/>
                  </a:solidFill>
                  <a:latin typeface="Tabarra Sans Heavy"/>
                </a:rPr>
                <a:t>JUBCOR</a:t>
              </a:r>
            </a:p>
          </p:txBody>
        </p:sp>
        <p:grpSp>
          <p:nvGrpSpPr>
            <p:cNvPr id="13" name="Group 13"/>
            <p:cNvGrpSpPr/>
            <p:nvPr/>
          </p:nvGrpSpPr>
          <p:grpSpPr>
            <a:xfrm>
              <a:off x="46032" y="1703085"/>
              <a:ext cx="8856440" cy="757183"/>
              <a:chOff x="0" y="0"/>
              <a:chExt cx="1782556" cy="152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782556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782556" h="152400">
                    <a:moveTo>
                      <a:pt x="0" y="0"/>
                    </a:moveTo>
                    <a:lnTo>
                      <a:pt x="1782556" y="0"/>
                    </a:lnTo>
                    <a:lnTo>
                      <a:pt x="1782556" y="1524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rgbClr val="E2812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 rot="5400000">
              <a:off x="7220653" y="778449"/>
              <a:ext cx="2277074" cy="1086564"/>
              <a:chOff x="0" y="0"/>
              <a:chExt cx="458312" cy="21869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458312" cy="218695"/>
              </a:xfrm>
              <a:custGeom>
                <a:avLst/>
                <a:gdLst/>
                <a:ahLst/>
                <a:cxnLst/>
                <a:rect l="l" t="t" r="r" b="b"/>
                <a:pathLst>
                  <a:path w="458312" h="218695">
                    <a:moveTo>
                      <a:pt x="0" y="0"/>
                    </a:moveTo>
                    <a:lnTo>
                      <a:pt x="458312" y="0"/>
                    </a:lnTo>
                    <a:lnTo>
                      <a:pt x="458312" y="218695"/>
                    </a:lnTo>
                    <a:lnTo>
                      <a:pt x="0" y="218695"/>
                    </a:lnTo>
                    <a:close/>
                  </a:path>
                </a:pathLst>
              </a:custGeom>
              <a:solidFill>
                <a:srgbClr val="0C3E5B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" name="TextBox 17"/>
            <p:cNvSpPr txBox="1"/>
            <p:nvPr/>
          </p:nvSpPr>
          <p:spPr>
            <a:xfrm>
              <a:off x="0" y="1745158"/>
              <a:ext cx="7693816" cy="7151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60"/>
                </a:lnSpc>
              </a:pPr>
              <a:r>
                <a:rPr lang="en-US" sz="2972">
                  <a:solidFill>
                    <a:srgbClr val="FFFFFF"/>
                  </a:solidFill>
                  <a:latin typeface="Tabarra Sans"/>
                </a:rPr>
                <a:t>CONFERENCE &amp; EXHIBITION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 rot="5400000">
              <a:off x="7366586" y="753233"/>
              <a:ext cx="2175660" cy="11369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623"/>
                </a:lnSpc>
              </a:pPr>
              <a:r>
                <a:rPr lang="en-US" sz="4731" spc="146">
                  <a:solidFill>
                    <a:srgbClr val="FFFFFF"/>
                  </a:solidFill>
                  <a:latin typeface="Tabarra Sans Heavy"/>
                </a:rPr>
                <a:t>2024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30747" y="2522888"/>
              <a:ext cx="8871725" cy="4352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22"/>
                </a:lnSpc>
                <a:spcBef>
                  <a:spcPct val="0"/>
                </a:spcBef>
              </a:pPr>
              <a:r>
                <a:rPr lang="en-US" sz="2016">
                  <a:solidFill>
                    <a:srgbClr val="0C3E5B"/>
                  </a:solidFill>
                  <a:latin typeface="Glacial Indifference Bold"/>
                </a:rPr>
                <a:t>INNOVATIVE SOLUTIONS FOR CORROSION CHALLENGES</a:t>
              </a:r>
            </a:p>
          </p:txBody>
        </p:sp>
      </p:grpSp>
      <p:sp>
        <p:nvSpPr>
          <p:cNvPr id="21" name="Freeform 21"/>
          <p:cNvSpPr/>
          <p:nvPr/>
        </p:nvSpPr>
        <p:spPr>
          <a:xfrm>
            <a:off x="15813171" y="1325694"/>
            <a:ext cx="482144" cy="467032"/>
          </a:xfrm>
          <a:custGeom>
            <a:avLst/>
            <a:gdLst/>
            <a:ahLst/>
            <a:cxnLst/>
            <a:rect l="l" t="t" r="r" b="b"/>
            <a:pathLst>
              <a:path w="482144" h="467032">
                <a:moveTo>
                  <a:pt x="0" y="0"/>
                </a:moveTo>
                <a:lnTo>
                  <a:pt x="482144" y="0"/>
                </a:lnTo>
                <a:lnTo>
                  <a:pt x="482144" y="467032"/>
                </a:lnTo>
                <a:lnTo>
                  <a:pt x="0" y="46703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0" name="Picture 19" descr="A blue and black logo&#10;&#10;Description automatically generated">
            <a:extLst>
              <a:ext uri="{FF2B5EF4-FFF2-40B4-BE49-F238E27FC236}">
                <a16:creationId xmlns:a16="http://schemas.microsoft.com/office/drawing/2014/main" id="{EC56E41B-3CC6-C389-4FBD-DC4A88EF6F5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2600" y="448528"/>
            <a:ext cx="3855388" cy="6103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778D2C-707A-A71D-AE09-4D95C7EFB58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95929" y="3188022"/>
            <a:ext cx="3960012" cy="4163961"/>
          </a:xfrm>
          <a:prstGeom prst="rect">
            <a:avLst/>
          </a:prstGeom>
        </p:spPr>
      </p:pic>
      <p:pic>
        <p:nvPicPr>
          <p:cNvPr id="22" name="Picture 2" descr="Thank You Slide 01 PowerPoint Template, 51% OFF">
            <a:extLst>
              <a:ext uri="{FF2B5EF4-FFF2-40B4-BE49-F238E27FC236}">
                <a16:creationId xmlns:a16="http://schemas.microsoft.com/office/drawing/2014/main" id="{47E11C16-60F1-9059-D208-9CC83F34B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494" y="3465917"/>
            <a:ext cx="3781746" cy="378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8D5F71D5-DC81-93DE-5B4B-1CD09B18F251}"/>
              </a:ext>
            </a:extLst>
          </p:cNvPr>
          <p:cNvGraphicFramePr/>
          <p:nvPr/>
        </p:nvGraphicFramePr>
        <p:xfrm>
          <a:off x="2667000" y="6446892"/>
          <a:ext cx="83820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504DE8B9-4B46-D522-7F45-965DB059DDFE}"/>
              </a:ext>
            </a:extLst>
          </p:cNvPr>
          <p:cNvSpPr txBox="1"/>
          <p:nvPr/>
        </p:nvSpPr>
        <p:spPr>
          <a:xfrm>
            <a:off x="1066800" y="382369"/>
            <a:ext cx="9746974" cy="646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0"/>
              </a:spcBef>
              <a:buNone/>
              <a:defRPr sz="3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FURNACE DESIGN</a:t>
            </a:r>
          </a:p>
        </p:txBody>
      </p:sp>
      <p:pic>
        <p:nvPicPr>
          <p:cNvPr id="6" name="Picture 5" descr="A blue and black logo&#10;&#10;Description automatically generated">
            <a:extLst>
              <a:ext uri="{FF2B5EF4-FFF2-40B4-BE49-F238E27FC236}">
                <a16:creationId xmlns:a16="http://schemas.microsoft.com/office/drawing/2014/main" id="{01A52705-B158-F6CB-31F1-7EE9233A19C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7914" y="266700"/>
            <a:ext cx="3855388" cy="61039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0D0B48F-D7CF-8024-B923-CCE55685A150}"/>
              </a:ext>
            </a:extLst>
          </p:cNvPr>
          <p:cNvGrpSpPr/>
          <p:nvPr/>
        </p:nvGrpSpPr>
        <p:grpSpPr>
          <a:xfrm>
            <a:off x="2676939" y="1364343"/>
            <a:ext cx="8314774" cy="4620927"/>
            <a:chOff x="2676939" y="1364343"/>
            <a:chExt cx="8314774" cy="4620927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CF947727-BFAE-DB6A-2C32-FEBD029A73C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03"/>
            <a:stretch/>
          </p:blipFill>
          <p:spPr bwMode="auto">
            <a:xfrm rot="5400000">
              <a:off x="4485197" y="-93758"/>
              <a:ext cx="4270770" cy="7887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263D6450-8AA5-EDAE-CD41-A465BDB76CE2}"/>
                </a:ext>
              </a:extLst>
            </p:cNvPr>
            <p:cNvSpPr/>
            <p:nvPr/>
          </p:nvSpPr>
          <p:spPr>
            <a:xfrm>
              <a:off x="3078456" y="1364343"/>
              <a:ext cx="1422313" cy="301818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FURNACE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DC1FA7C1-054E-F3CB-00F0-727F070E5315}"/>
                </a:ext>
              </a:extLst>
            </p:cNvPr>
            <p:cNvSpPr/>
            <p:nvPr/>
          </p:nvSpPr>
          <p:spPr>
            <a:xfrm>
              <a:off x="6324600" y="1412682"/>
              <a:ext cx="1422313" cy="301818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PQE/TLE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DB4AFA4A-AD9A-A864-D61E-B651FEAD55A9}"/>
                </a:ext>
              </a:extLst>
            </p:cNvPr>
            <p:cNvSpPr/>
            <p:nvPr/>
          </p:nvSpPr>
          <p:spPr>
            <a:xfrm>
              <a:off x="9959111" y="2628900"/>
              <a:ext cx="1032602" cy="281214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SQE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2" name="Picture 2" descr="Flowsheeting Of Steam Cracking Furnaces ScienceDirect, 41% OFF">
            <a:extLst>
              <a:ext uri="{FF2B5EF4-FFF2-40B4-BE49-F238E27FC236}">
                <a16:creationId xmlns:a16="http://schemas.microsoft.com/office/drawing/2014/main" id="{6FD52523-B495-AAC4-FD61-CB0EBECF3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7028" y="1810283"/>
            <a:ext cx="5321574" cy="73156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713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F73244F2-BA6C-FCB0-1065-8D1E0FD99E0F}"/>
              </a:ext>
            </a:extLst>
          </p:cNvPr>
          <p:cNvGrpSpPr/>
          <p:nvPr/>
        </p:nvGrpSpPr>
        <p:grpSpPr>
          <a:xfrm>
            <a:off x="13391945" y="5978737"/>
            <a:ext cx="2838655" cy="1450763"/>
            <a:chOff x="7850845" y="3669166"/>
            <a:chExt cx="2838655" cy="1450763"/>
          </a:xfrm>
          <a:solidFill>
            <a:schemeClr val="tx2">
              <a:lumMod val="75000"/>
            </a:schemeClr>
          </a:solidFill>
        </p:grpSpPr>
        <p:sp>
          <p:nvSpPr>
            <p:cNvPr id="58" name="Shape">
              <a:extLst>
                <a:ext uri="{FF2B5EF4-FFF2-40B4-BE49-F238E27FC236}">
                  <a16:creationId xmlns:a16="http://schemas.microsoft.com/office/drawing/2014/main" id="{C4449FF9-4A0C-3CCD-C8C6-0200803816C6}"/>
                </a:ext>
              </a:extLst>
            </p:cNvPr>
            <p:cNvSpPr/>
            <p:nvPr/>
          </p:nvSpPr>
          <p:spPr>
            <a:xfrm>
              <a:off x="7850845" y="3669166"/>
              <a:ext cx="2838655" cy="1450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" y="17287"/>
                  </a:moveTo>
                  <a:cubicBezTo>
                    <a:pt x="129" y="17287"/>
                    <a:pt x="129" y="17287"/>
                    <a:pt x="129" y="17287"/>
                  </a:cubicBezTo>
                  <a:cubicBezTo>
                    <a:pt x="92" y="17179"/>
                    <a:pt x="74" y="17107"/>
                    <a:pt x="55" y="17035"/>
                  </a:cubicBezTo>
                  <a:cubicBezTo>
                    <a:pt x="55" y="17035"/>
                    <a:pt x="55" y="17035"/>
                    <a:pt x="55" y="17035"/>
                  </a:cubicBezTo>
                  <a:cubicBezTo>
                    <a:pt x="37" y="16963"/>
                    <a:pt x="18" y="16891"/>
                    <a:pt x="18" y="16783"/>
                  </a:cubicBezTo>
                  <a:cubicBezTo>
                    <a:pt x="18" y="16783"/>
                    <a:pt x="18" y="16783"/>
                    <a:pt x="18" y="16783"/>
                  </a:cubicBezTo>
                  <a:cubicBezTo>
                    <a:pt x="18" y="16712"/>
                    <a:pt x="0" y="16604"/>
                    <a:pt x="0" y="16532"/>
                  </a:cubicBezTo>
                  <a:lnTo>
                    <a:pt x="0" y="5103"/>
                  </a:lnTo>
                  <a:cubicBezTo>
                    <a:pt x="0" y="2264"/>
                    <a:pt x="4831" y="0"/>
                    <a:pt x="10800" y="0"/>
                  </a:cubicBezTo>
                  <a:cubicBezTo>
                    <a:pt x="16769" y="0"/>
                    <a:pt x="21600" y="2300"/>
                    <a:pt x="21600" y="5103"/>
                  </a:cubicBezTo>
                  <a:lnTo>
                    <a:pt x="21600" y="16532"/>
                  </a:lnTo>
                  <a:cubicBezTo>
                    <a:pt x="21600" y="16604"/>
                    <a:pt x="21600" y="16712"/>
                    <a:pt x="21582" y="16783"/>
                  </a:cubicBezTo>
                  <a:cubicBezTo>
                    <a:pt x="21582" y="16783"/>
                    <a:pt x="21582" y="16783"/>
                    <a:pt x="21582" y="16783"/>
                  </a:cubicBezTo>
                  <a:cubicBezTo>
                    <a:pt x="21582" y="16855"/>
                    <a:pt x="21563" y="16963"/>
                    <a:pt x="21545" y="17035"/>
                  </a:cubicBezTo>
                  <a:cubicBezTo>
                    <a:pt x="21545" y="17035"/>
                    <a:pt x="21545" y="17035"/>
                    <a:pt x="21545" y="17035"/>
                  </a:cubicBezTo>
                  <a:cubicBezTo>
                    <a:pt x="21526" y="17107"/>
                    <a:pt x="21508" y="17179"/>
                    <a:pt x="21490" y="17287"/>
                  </a:cubicBezTo>
                  <a:cubicBezTo>
                    <a:pt x="21490" y="17287"/>
                    <a:pt x="21490" y="17287"/>
                    <a:pt x="21490" y="17287"/>
                  </a:cubicBezTo>
                  <a:cubicBezTo>
                    <a:pt x="21471" y="17358"/>
                    <a:pt x="21435" y="17430"/>
                    <a:pt x="21398" y="17502"/>
                  </a:cubicBezTo>
                  <a:cubicBezTo>
                    <a:pt x="21398" y="17502"/>
                    <a:pt x="21398" y="17502"/>
                    <a:pt x="21398" y="17538"/>
                  </a:cubicBezTo>
                  <a:cubicBezTo>
                    <a:pt x="21361" y="17610"/>
                    <a:pt x="21324" y="17682"/>
                    <a:pt x="21288" y="17754"/>
                  </a:cubicBezTo>
                  <a:cubicBezTo>
                    <a:pt x="21288" y="17754"/>
                    <a:pt x="21288" y="17754"/>
                    <a:pt x="21269" y="17790"/>
                  </a:cubicBezTo>
                  <a:cubicBezTo>
                    <a:pt x="21233" y="17862"/>
                    <a:pt x="21196" y="17934"/>
                    <a:pt x="21141" y="18005"/>
                  </a:cubicBezTo>
                  <a:cubicBezTo>
                    <a:pt x="21141" y="18005"/>
                    <a:pt x="21122" y="18005"/>
                    <a:pt x="21122" y="18041"/>
                  </a:cubicBezTo>
                  <a:cubicBezTo>
                    <a:pt x="21086" y="18113"/>
                    <a:pt x="21031" y="18185"/>
                    <a:pt x="20975" y="18257"/>
                  </a:cubicBezTo>
                  <a:cubicBezTo>
                    <a:pt x="20975" y="18257"/>
                    <a:pt x="20957" y="18293"/>
                    <a:pt x="20957" y="18293"/>
                  </a:cubicBezTo>
                  <a:cubicBezTo>
                    <a:pt x="20902" y="18365"/>
                    <a:pt x="20847" y="18437"/>
                    <a:pt x="20792" y="18509"/>
                  </a:cubicBezTo>
                  <a:cubicBezTo>
                    <a:pt x="20792" y="18509"/>
                    <a:pt x="20792" y="18509"/>
                    <a:pt x="20773" y="18509"/>
                  </a:cubicBezTo>
                  <a:cubicBezTo>
                    <a:pt x="20773" y="18509"/>
                    <a:pt x="20773" y="18509"/>
                    <a:pt x="20755" y="18509"/>
                  </a:cubicBezTo>
                  <a:cubicBezTo>
                    <a:pt x="20700" y="18581"/>
                    <a:pt x="20645" y="18617"/>
                    <a:pt x="20590" y="18688"/>
                  </a:cubicBezTo>
                  <a:cubicBezTo>
                    <a:pt x="20571" y="18688"/>
                    <a:pt x="20571" y="18724"/>
                    <a:pt x="20553" y="18724"/>
                  </a:cubicBezTo>
                  <a:cubicBezTo>
                    <a:pt x="20498" y="18796"/>
                    <a:pt x="20424" y="18832"/>
                    <a:pt x="20369" y="18904"/>
                  </a:cubicBezTo>
                  <a:cubicBezTo>
                    <a:pt x="20351" y="18904"/>
                    <a:pt x="20351" y="18904"/>
                    <a:pt x="20332" y="18940"/>
                  </a:cubicBezTo>
                  <a:cubicBezTo>
                    <a:pt x="20259" y="19012"/>
                    <a:pt x="20204" y="19048"/>
                    <a:pt x="20130" y="19120"/>
                  </a:cubicBezTo>
                  <a:cubicBezTo>
                    <a:pt x="20130" y="19120"/>
                    <a:pt x="20112" y="19120"/>
                    <a:pt x="20112" y="19156"/>
                  </a:cubicBezTo>
                  <a:cubicBezTo>
                    <a:pt x="20039" y="19228"/>
                    <a:pt x="19965" y="19264"/>
                    <a:pt x="19873" y="19335"/>
                  </a:cubicBezTo>
                  <a:cubicBezTo>
                    <a:pt x="19873" y="19335"/>
                    <a:pt x="19873" y="19335"/>
                    <a:pt x="19873" y="19335"/>
                  </a:cubicBezTo>
                  <a:cubicBezTo>
                    <a:pt x="19873" y="19335"/>
                    <a:pt x="19873" y="19335"/>
                    <a:pt x="19873" y="19335"/>
                  </a:cubicBezTo>
                  <a:cubicBezTo>
                    <a:pt x="19800" y="19371"/>
                    <a:pt x="19745" y="19443"/>
                    <a:pt x="19671" y="19479"/>
                  </a:cubicBezTo>
                  <a:cubicBezTo>
                    <a:pt x="19653" y="19479"/>
                    <a:pt x="19634" y="19515"/>
                    <a:pt x="19634" y="19515"/>
                  </a:cubicBezTo>
                  <a:cubicBezTo>
                    <a:pt x="19561" y="19551"/>
                    <a:pt x="19488" y="19623"/>
                    <a:pt x="19414" y="19659"/>
                  </a:cubicBezTo>
                  <a:cubicBezTo>
                    <a:pt x="19396" y="19659"/>
                    <a:pt x="19396" y="19659"/>
                    <a:pt x="19377" y="19695"/>
                  </a:cubicBezTo>
                  <a:cubicBezTo>
                    <a:pt x="19304" y="19731"/>
                    <a:pt x="19249" y="19767"/>
                    <a:pt x="19175" y="19803"/>
                  </a:cubicBezTo>
                  <a:cubicBezTo>
                    <a:pt x="19157" y="19803"/>
                    <a:pt x="19157" y="19803"/>
                    <a:pt x="19138" y="19839"/>
                  </a:cubicBezTo>
                  <a:cubicBezTo>
                    <a:pt x="19065" y="19875"/>
                    <a:pt x="18992" y="19911"/>
                    <a:pt x="18900" y="19982"/>
                  </a:cubicBezTo>
                  <a:cubicBezTo>
                    <a:pt x="18900" y="19982"/>
                    <a:pt x="18881" y="19982"/>
                    <a:pt x="18881" y="19982"/>
                  </a:cubicBezTo>
                  <a:cubicBezTo>
                    <a:pt x="18863" y="19982"/>
                    <a:pt x="18863" y="19982"/>
                    <a:pt x="18845" y="19982"/>
                  </a:cubicBezTo>
                  <a:cubicBezTo>
                    <a:pt x="18771" y="20018"/>
                    <a:pt x="18698" y="20054"/>
                    <a:pt x="18624" y="20090"/>
                  </a:cubicBezTo>
                  <a:cubicBezTo>
                    <a:pt x="18624" y="20090"/>
                    <a:pt x="18606" y="20090"/>
                    <a:pt x="18606" y="20090"/>
                  </a:cubicBezTo>
                  <a:cubicBezTo>
                    <a:pt x="18532" y="20126"/>
                    <a:pt x="18440" y="20162"/>
                    <a:pt x="18367" y="20198"/>
                  </a:cubicBezTo>
                  <a:cubicBezTo>
                    <a:pt x="18349" y="20198"/>
                    <a:pt x="18330" y="20234"/>
                    <a:pt x="18312" y="20234"/>
                  </a:cubicBezTo>
                  <a:cubicBezTo>
                    <a:pt x="18220" y="20270"/>
                    <a:pt x="18147" y="20306"/>
                    <a:pt x="18055" y="20342"/>
                  </a:cubicBezTo>
                  <a:cubicBezTo>
                    <a:pt x="18055" y="20342"/>
                    <a:pt x="18055" y="20342"/>
                    <a:pt x="18055" y="20342"/>
                  </a:cubicBezTo>
                  <a:cubicBezTo>
                    <a:pt x="17963" y="20378"/>
                    <a:pt x="17871" y="20414"/>
                    <a:pt x="17798" y="20450"/>
                  </a:cubicBezTo>
                  <a:cubicBezTo>
                    <a:pt x="17779" y="20450"/>
                    <a:pt x="17779" y="20450"/>
                    <a:pt x="17761" y="20450"/>
                  </a:cubicBezTo>
                  <a:cubicBezTo>
                    <a:pt x="17742" y="20450"/>
                    <a:pt x="17742" y="20450"/>
                    <a:pt x="17724" y="20450"/>
                  </a:cubicBezTo>
                  <a:cubicBezTo>
                    <a:pt x="17632" y="20486"/>
                    <a:pt x="17540" y="20522"/>
                    <a:pt x="17449" y="20558"/>
                  </a:cubicBezTo>
                  <a:cubicBezTo>
                    <a:pt x="17430" y="20558"/>
                    <a:pt x="17430" y="20558"/>
                    <a:pt x="17412" y="20558"/>
                  </a:cubicBezTo>
                  <a:cubicBezTo>
                    <a:pt x="17320" y="20594"/>
                    <a:pt x="17228" y="20629"/>
                    <a:pt x="17136" y="20665"/>
                  </a:cubicBezTo>
                  <a:cubicBezTo>
                    <a:pt x="17118" y="20665"/>
                    <a:pt x="17100" y="20665"/>
                    <a:pt x="17081" y="20701"/>
                  </a:cubicBezTo>
                  <a:cubicBezTo>
                    <a:pt x="16989" y="20737"/>
                    <a:pt x="16879" y="20773"/>
                    <a:pt x="16787" y="20809"/>
                  </a:cubicBezTo>
                  <a:cubicBezTo>
                    <a:pt x="16769" y="20809"/>
                    <a:pt x="16751" y="20809"/>
                    <a:pt x="16714" y="20845"/>
                  </a:cubicBezTo>
                  <a:cubicBezTo>
                    <a:pt x="16622" y="20881"/>
                    <a:pt x="16512" y="20917"/>
                    <a:pt x="16402" y="20953"/>
                  </a:cubicBezTo>
                  <a:cubicBezTo>
                    <a:pt x="16402" y="20953"/>
                    <a:pt x="16402" y="20953"/>
                    <a:pt x="16383" y="20953"/>
                  </a:cubicBezTo>
                  <a:cubicBezTo>
                    <a:pt x="16383" y="20953"/>
                    <a:pt x="16383" y="20953"/>
                    <a:pt x="16383" y="20953"/>
                  </a:cubicBezTo>
                  <a:cubicBezTo>
                    <a:pt x="16255" y="20989"/>
                    <a:pt x="16108" y="21025"/>
                    <a:pt x="15979" y="21061"/>
                  </a:cubicBezTo>
                  <a:cubicBezTo>
                    <a:pt x="15961" y="21061"/>
                    <a:pt x="15961" y="21061"/>
                    <a:pt x="15942" y="21061"/>
                  </a:cubicBezTo>
                  <a:cubicBezTo>
                    <a:pt x="15814" y="21097"/>
                    <a:pt x="15667" y="21133"/>
                    <a:pt x="15538" y="21169"/>
                  </a:cubicBezTo>
                  <a:cubicBezTo>
                    <a:pt x="15520" y="21169"/>
                    <a:pt x="15501" y="21169"/>
                    <a:pt x="15501" y="21169"/>
                  </a:cubicBezTo>
                  <a:cubicBezTo>
                    <a:pt x="15373" y="21205"/>
                    <a:pt x="15226" y="21241"/>
                    <a:pt x="15097" y="21241"/>
                  </a:cubicBezTo>
                  <a:cubicBezTo>
                    <a:pt x="15079" y="21241"/>
                    <a:pt x="15061" y="21241"/>
                    <a:pt x="15042" y="21241"/>
                  </a:cubicBezTo>
                  <a:cubicBezTo>
                    <a:pt x="14914" y="21276"/>
                    <a:pt x="14767" y="21312"/>
                    <a:pt x="14620" y="21312"/>
                  </a:cubicBezTo>
                  <a:cubicBezTo>
                    <a:pt x="14601" y="21312"/>
                    <a:pt x="14601" y="21312"/>
                    <a:pt x="14583" y="21312"/>
                  </a:cubicBezTo>
                  <a:cubicBezTo>
                    <a:pt x="14583" y="21312"/>
                    <a:pt x="14565" y="21312"/>
                    <a:pt x="14565" y="21312"/>
                  </a:cubicBezTo>
                  <a:cubicBezTo>
                    <a:pt x="14436" y="21348"/>
                    <a:pt x="14308" y="21348"/>
                    <a:pt x="14179" y="21384"/>
                  </a:cubicBezTo>
                  <a:cubicBezTo>
                    <a:pt x="14161" y="21384"/>
                    <a:pt x="14142" y="21384"/>
                    <a:pt x="14106" y="21384"/>
                  </a:cubicBezTo>
                  <a:cubicBezTo>
                    <a:pt x="13977" y="21420"/>
                    <a:pt x="13848" y="21420"/>
                    <a:pt x="13701" y="21456"/>
                  </a:cubicBezTo>
                  <a:cubicBezTo>
                    <a:pt x="13683" y="21456"/>
                    <a:pt x="13665" y="21456"/>
                    <a:pt x="13646" y="21456"/>
                  </a:cubicBezTo>
                  <a:cubicBezTo>
                    <a:pt x="13499" y="21492"/>
                    <a:pt x="13371" y="21492"/>
                    <a:pt x="13224" y="21492"/>
                  </a:cubicBezTo>
                  <a:cubicBezTo>
                    <a:pt x="13224" y="21492"/>
                    <a:pt x="13224" y="21492"/>
                    <a:pt x="13206" y="21492"/>
                  </a:cubicBezTo>
                  <a:cubicBezTo>
                    <a:pt x="13059" y="21492"/>
                    <a:pt x="12912" y="21528"/>
                    <a:pt x="12783" y="21528"/>
                  </a:cubicBezTo>
                  <a:cubicBezTo>
                    <a:pt x="12765" y="21528"/>
                    <a:pt x="12746" y="21528"/>
                    <a:pt x="12728" y="21528"/>
                  </a:cubicBezTo>
                  <a:cubicBezTo>
                    <a:pt x="12581" y="21528"/>
                    <a:pt x="12453" y="21564"/>
                    <a:pt x="12306" y="21564"/>
                  </a:cubicBezTo>
                  <a:cubicBezTo>
                    <a:pt x="12287" y="21564"/>
                    <a:pt x="12251" y="21564"/>
                    <a:pt x="12232" y="21564"/>
                  </a:cubicBezTo>
                  <a:cubicBezTo>
                    <a:pt x="12085" y="21564"/>
                    <a:pt x="11957" y="21564"/>
                    <a:pt x="11810" y="21600"/>
                  </a:cubicBezTo>
                  <a:cubicBezTo>
                    <a:pt x="11791" y="21600"/>
                    <a:pt x="11755" y="21600"/>
                    <a:pt x="11736" y="21600"/>
                  </a:cubicBezTo>
                  <a:cubicBezTo>
                    <a:pt x="11589" y="21600"/>
                    <a:pt x="11442" y="21600"/>
                    <a:pt x="11296" y="21600"/>
                  </a:cubicBezTo>
                  <a:cubicBezTo>
                    <a:pt x="11277" y="21600"/>
                    <a:pt x="11259" y="21600"/>
                    <a:pt x="11240" y="21600"/>
                  </a:cubicBezTo>
                  <a:cubicBezTo>
                    <a:pt x="11094" y="21600"/>
                    <a:pt x="10928" y="21600"/>
                    <a:pt x="10781" y="21600"/>
                  </a:cubicBezTo>
                  <a:cubicBezTo>
                    <a:pt x="10634" y="21600"/>
                    <a:pt x="10469" y="21600"/>
                    <a:pt x="10322" y="21600"/>
                  </a:cubicBezTo>
                  <a:cubicBezTo>
                    <a:pt x="10304" y="21600"/>
                    <a:pt x="10285" y="21600"/>
                    <a:pt x="10267" y="21600"/>
                  </a:cubicBezTo>
                  <a:cubicBezTo>
                    <a:pt x="10120" y="21600"/>
                    <a:pt x="9973" y="21600"/>
                    <a:pt x="9826" y="21600"/>
                  </a:cubicBezTo>
                  <a:cubicBezTo>
                    <a:pt x="9808" y="21600"/>
                    <a:pt x="9771" y="21600"/>
                    <a:pt x="9753" y="21600"/>
                  </a:cubicBezTo>
                  <a:cubicBezTo>
                    <a:pt x="9606" y="21600"/>
                    <a:pt x="9477" y="21600"/>
                    <a:pt x="9330" y="21564"/>
                  </a:cubicBezTo>
                  <a:cubicBezTo>
                    <a:pt x="9312" y="21564"/>
                    <a:pt x="9275" y="21564"/>
                    <a:pt x="9257" y="21564"/>
                  </a:cubicBezTo>
                  <a:cubicBezTo>
                    <a:pt x="9110" y="21564"/>
                    <a:pt x="8981" y="21528"/>
                    <a:pt x="8834" y="21528"/>
                  </a:cubicBezTo>
                  <a:cubicBezTo>
                    <a:pt x="8816" y="21528"/>
                    <a:pt x="8798" y="21528"/>
                    <a:pt x="8779" y="21528"/>
                  </a:cubicBezTo>
                  <a:cubicBezTo>
                    <a:pt x="8633" y="21528"/>
                    <a:pt x="8486" y="21492"/>
                    <a:pt x="8357" y="21492"/>
                  </a:cubicBezTo>
                  <a:cubicBezTo>
                    <a:pt x="8357" y="21492"/>
                    <a:pt x="8357" y="21492"/>
                    <a:pt x="8339" y="21492"/>
                  </a:cubicBezTo>
                  <a:cubicBezTo>
                    <a:pt x="8192" y="21492"/>
                    <a:pt x="8045" y="21456"/>
                    <a:pt x="7916" y="21456"/>
                  </a:cubicBezTo>
                  <a:cubicBezTo>
                    <a:pt x="7898" y="21456"/>
                    <a:pt x="7879" y="21456"/>
                    <a:pt x="7861" y="21456"/>
                  </a:cubicBezTo>
                  <a:cubicBezTo>
                    <a:pt x="7733" y="21456"/>
                    <a:pt x="7586" y="21420"/>
                    <a:pt x="7457" y="21384"/>
                  </a:cubicBezTo>
                  <a:cubicBezTo>
                    <a:pt x="7439" y="21384"/>
                    <a:pt x="7420" y="21384"/>
                    <a:pt x="7384" y="21384"/>
                  </a:cubicBezTo>
                  <a:cubicBezTo>
                    <a:pt x="7255" y="21348"/>
                    <a:pt x="7126" y="21348"/>
                    <a:pt x="6998" y="21312"/>
                  </a:cubicBezTo>
                  <a:cubicBezTo>
                    <a:pt x="6998" y="21312"/>
                    <a:pt x="6979" y="21312"/>
                    <a:pt x="6979" y="21312"/>
                  </a:cubicBezTo>
                  <a:cubicBezTo>
                    <a:pt x="6961" y="21312"/>
                    <a:pt x="6961" y="21312"/>
                    <a:pt x="6943" y="21312"/>
                  </a:cubicBezTo>
                  <a:cubicBezTo>
                    <a:pt x="6796" y="21276"/>
                    <a:pt x="6667" y="21276"/>
                    <a:pt x="6520" y="21241"/>
                  </a:cubicBezTo>
                  <a:cubicBezTo>
                    <a:pt x="6502" y="21241"/>
                    <a:pt x="6483" y="21241"/>
                    <a:pt x="6465" y="21241"/>
                  </a:cubicBezTo>
                  <a:cubicBezTo>
                    <a:pt x="6318" y="21205"/>
                    <a:pt x="6190" y="21169"/>
                    <a:pt x="6061" y="21169"/>
                  </a:cubicBezTo>
                  <a:cubicBezTo>
                    <a:pt x="6043" y="21169"/>
                    <a:pt x="6024" y="21169"/>
                    <a:pt x="6024" y="21169"/>
                  </a:cubicBezTo>
                  <a:cubicBezTo>
                    <a:pt x="5877" y="21133"/>
                    <a:pt x="5749" y="21097"/>
                    <a:pt x="5620" y="21061"/>
                  </a:cubicBezTo>
                  <a:cubicBezTo>
                    <a:pt x="5602" y="21061"/>
                    <a:pt x="5602" y="21061"/>
                    <a:pt x="5583" y="21061"/>
                  </a:cubicBezTo>
                  <a:cubicBezTo>
                    <a:pt x="5437" y="21025"/>
                    <a:pt x="5308" y="20989"/>
                    <a:pt x="5179" y="20953"/>
                  </a:cubicBezTo>
                  <a:cubicBezTo>
                    <a:pt x="5179" y="20953"/>
                    <a:pt x="5179" y="20953"/>
                    <a:pt x="5179" y="20953"/>
                  </a:cubicBezTo>
                  <a:cubicBezTo>
                    <a:pt x="5179" y="20953"/>
                    <a:pt x="5179" y="20953"/>
                    <a:pt x="5161" y="20953"/>
                  </a:cubicBezTo>
                  <a:cubicBezTo>
                    <a:pt x="5051" y="20917"/>
                    <a:pt x="4959" y="20881"/>
                    <a:pt x="4849" y="20845"/>
                  </a:cubicBezTo>
                  <a:cubicBezTo>
                    <a:pt x="4830" y="20845"/>
                    <a:pt x="4812" y="20845"/>
                    <a:pt x="4794" y="20809"/>
                  </a:cubicBezTo>
                  <a:cubicBezTo>
                    <a:pt x="4702" y="20773"/>
                    <a:pt x="4591" y="20737"/>
                    <a:pt x="4500" y="20701"/>
                  </a:cubicBezTo>
                  <a:cubicBezTo>
                    <a:pt x="4481" y="20701"/>
                    <a:pt x="4463" y="20701"/>
                    <a:pt x="4445" y="20665"/>
                  </a:cubicBezTo>
                  <a:cubicBezTo>
                    <a:pt x="4353" y="20629"/>
                    <a:pt x="4261" y="20594"/>
                    <a:pt x="4169" y="20558"/>
                  </a:cubicBezTo>
                  <a:cubicBezTo>
                    <a:pt x="4151" y="20558"/>
                    <a:pt x="4151" y="20558"/>
                    <a:pt x="4132" y="20558"/>
                  </a:cubicBezTo>
                  <a:cubicBezTo>
                    <a:pt x="4040" y="20522"/>
                    <a:pt x="3949" y="20486"/>
                    <a:pt x="3857" y="20450"/>
                  </a:cubicBezTo>
                  <a:cubicBezTo>
                    <a:pt x="3838" y="20450"/>
                    <a:pt x="3838" y="20450"/>
                    <a:pt x="3820" y="20450"/>
                  </a:cubicBezTo>
                  <a:cubicBezTo>
                    <a:pt x="3802" y="20450"/>
                    <a:pt x="3802" y="20450"/>
                    <a:pt x="3783" y="20450"/>
                  </a:cubicBezTo>
                  <a:cubicBezTo>
                    <a:pt x="3691" y="20414"/>
                    <a:pt x="3600" y="20378"/>
                    <a:pt x="3526" y="20342"/>
                  </a:cubicBezTo>
                  <a:cubicBezTo>
                    <a:pt x="3526" y="20342"/>
                    <a:pt x="3526" y="20342"/>
                    <a:pt x="3526" y="20342"/>
                  </a:cubicBezTo>
                  <a:cubicBezTo>
                    <a:pt x="3434" y="20306"/>
                    <a:pt x="3361" y="20270"/>
                    <a:pt x="3269" y="20234"/>
                  </a:cubicBezTo>
                  <a:cubicBezTo>
                    <a:pt x="3251" y="20234"/>
                    <a:pt x="3232" y="20198"/>
                    <a:pt x="3214" y="20198"/>
                  </a:cubicBezTo>
                  <a:cubicBezTo>
                    <a:pt x="3122" y="20162"/>
                    <a:pt x="3049" y="20126"/>
                    <a:pt x="2975" y="20090"/>
                  </a:cubicBezTo>
                  <a:cubicBezTo>
                    <a:pt x="2975" y="20090"/>
                    <a:pt x="2957" y="20090"/>
                    <a:pt x="2957" y="20090"/>
                  </a:cubicBezTo>
                  <a:cubicBezTo>
                    <a:pt x="2883" y="20054"/>
                    <a:pt x="2810" y="20018"/>
                    <a:pt x="2736" y="19982"/>
                  </a:cubicBezTo>
                  <a:cubicBezTo>
                    <a:pt x="2718" y="19982"/>
                    <a:pt x="2718" y="19982"/>
                    <a:pt x="2700" y="19982"/>
                  </a:cubicBezTo>
                  <a:cubicBezTo>
                    <a:pt x="2700" y="19982"/>
                    <a:pt x="2681" y="19982"/>
                    <a:pt x="2681" y="19982"/>
                  </a:cubicBezTo>
                  <a:cubicBezTo>
                    <a:pt x="2608" y="19946"/>
                    <a:pt x="2516" y="19911"/>
                    <a:pt x="2442" y="19839"/>
                  </a:cubicBezTo>
                  <a:cubicBezTo>
                    <a:pt x="2424" y="19839"/>
                    <a:pt x="2424" y="19839"/>
                    <a:pt x="2406" y="19803"/>
                  </a:cubicBezTo>
                  <a:cubicBezTo>
                    <a:pt x="2332" y="19767"/>
                    <a:pt x="2277" y="19731"/>
                    <a:pt x="2204" y="19695"/>
                  </a:cubicBezTo>
                  <a:cubicBezTo>
                    <a:pt x="2185" y="19695"/>
                    <a:pt x="2185" y="19695"/>
                    <a:pt x="2167" y="19659"/>
                  </a:cubicBezTo>
                  <a:cubicBezTo>
                    <a:pt x="2093" y="19623"/>
                    <a:pt x="2020" y="19551"/>
                    <a:pt x="1946" y="19515"/>
                  </a:cubicBezTo>
                  <a:cubicBezTo>
                    <a:pt x="1928" y="19515"/>
                    <a:pt x="1910" y="19479"/>
                    <a:pt x="1910" y="19479"/>
                  </a:cubicBezTo>
                  <a:cubicBezTo>
                    <a:pt x="1836" y="19443"/>
                    <a:pt x="1763" y="19371"/>
                    <a:pt x="1708" y="19335"/>
                  </a:cubicBezTo>
                  <a:cubicBezTo>
                    <a:pt x="1708" y="19335"/>
                    <a:pt x="1708" y="19335"/>
                    <a:pt x="1708" y="19335"/>
                  </a:cubicBezTo>
                  <a:cubicBezTo>
                    <a:pt x="1708" y="19335"/>
                    <a:pt x="1708" y="19335"/>
                    <a:pt x="1708" y="19335"/>
                  </a:cubicBezTo>
                  <a:cubicBezTo>
                    <a:pt x="1634" y="19264"/>
                    <a:pt x="1542" y="19228"/>
                    <a:pt x="1469" y="19156"/>
                  </a:cubicBezTo>
                  <a:cubicBezTo>
                    <a:pt x="1469" y="19156"/>
                    <a:pt x="1450" y="19156"/>
                    <a:pt x="1450" y="19120"/>
                  </a:cubicBezTo>
                  <a:cubicBezTo>
                    <a:pt x="1377" y="19048"/>
                    <a:pt x="1304" y="19012"/>
                    <a:pt x="1248" y="18940"/>
                  </a:cubicBezTo>
                  <a:cubicBezTo>
                    <a:pt x="1230" y="18940"/>
                    <a:pt x="1230" y="18940"/>
                    <a:pt x="1212" y="18904"/>
                  </a:cubicBezTo>
                  <a:cubicBezTo>
                    <a:pt x="1138" y="18832"/>
                    <a:pt x="1083" y="18796"/>
                    <a:pt x="1028" y="18724"/>
                  </a:cubicBezTo>
                  <a:cubicBezTo>
                    <a:pt x="1010" y="18724"/>
                    <a:pt x="1010" y="18688"/>
                    <a:pt x="991" y="18688"/>
                  </a:cubicBezTo>
                  <a:cubicBezTo>
                    <a:pt x="936" y="18617"/>
                    <a:pt x="881" y="18581"/>
                    <a:pt x="826" y="18509"/>
                  </a:cubicBezTo>
                  <a:cubicBezTo>
                    <a:pt x="826" y="18509"/>
                    <a:pt x="826" y="18509"/>
                    <a:pt x="808" y="18509"/>
                  </a:cubicBezTo>
                  <a:cubicBezTo>
                    <a:pt x="808" y="18509"/>
                    <a:pt x="808" y="18509"/>
                    <a:pt x="789" y="18509"/>
                  </a:cubicBezTo>
                  <a:cubicBezTo>
                    <a:pt x="734" y="18437"/>
                    <a:pt x="679" y="18365"/>
                    <a:pt x="624" y="18293"/>
                  </a:cubicBezTo>
                  <a:cubicBezTo>
                    <a:pt x="624" y="18293"/>
                    <a:pt x="605" y="18257"/>
                    <a:pt x="605" y="18257"/>
                  </a:cubicBezTo>
                  <a:cubicBezTo>
                    <a:pt x="550" y="18185"/>
                    <a:pt x="514" y="18113"/>
                    <a:pt x="459" y="18041"/>
                  </a:cubicBezTo>
                  <a:cubicBezTo>
                    <a:pt x="459" y="18041"/>
                    <a:pt x="440" y="18041"/>
                    <a:pt x="440" y="18005"/>
                  </a:cubicBezTo>
                  <a:cubicBezTo>
                    <a:pt x="403" y="17934"/>
                    <a:pt x="348" y="17862"/>
                    <a:pt x="312" y="17790"/>
                  </a:cubicBezTo>
                  <a:cubicBezTo>
                    <a:pt x="312" y="17790"/>
                    <a:pt x="312" y="17790"/>
                    <a:pt x="293" y="17754"/>
                  </a:cubicBezTo>
                  <a:cubicBezTo>
                    <a:pt x="256" y="17682"/>
                    <a:pt x="220" y="17610"/>
                    <a:pt x="183" y="17538"/>
                  </a:cubicBezTo>
                  <a:cubicBezTo>
                    <a:pt x="183" y="17538"/>
                    <a:pt x="183" y="17538"/>
                    <a:pt x="183" y="17502"/>
                  </a:cubicBezTo>
                  <a:cubicBezTo>
                    <a:pt x="184" y="17430"/>
                    <a:pt x="147" y="17358"/>
                    <a:pt x="129" y="17287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59" name="Shape">
              <a:extLst>
                <a:ext uri="{FF2B5EF4-FFF2-40B4-BE49-F238E27FC236}">
                  <a16:creationId xmlns:a16="http://schemas.microsoft.com/office/drawing/2014/main" id="{24403AF5-0E30-0076-5709-6489EE8969AE}"/>
                </a:ext>
              </a:extLst>
            </p:cNvPr>
            <p:cNvSpPr/>
            <p:nvPr/>
          </p:nvSpPr>
          <p:spPr>
            <a:xfrm>
              <a:off x="7850845" y="3669166"/>
              <a:ext cx="2838655" cy="685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1" y="0"/>
                    <a:pt x="0" y="4868"/>
                    <a:pt x="0" y="10800"/>
                  </a:cubicBezTo>
                  <a:cubicBezTo>
                    <a:pt x="0" y="16808"/>
                    <a:pt x="4831" y="21600"/>
                    <a:pt x="10800" y="21600"/>
                  </a:cubicBezTo>
                  <a:cubicBezTo>
                    <a:pt x="16769" y="21600"/>
                    <a:pt x="21600" y="16732"/>
                    <a:pt x="21600" y="10800"/>
                  </a:cubicBezTo>
                  <a:cubicBezTo>
                    <a:pt x="21600" y="4868"/>
                    <a:pt x="16769" y="0"/>
                    <a:pt x="10800" y="0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D38C5DB-C589-0528-006F-4DC8C8ACED66}"/>
              </a:ext>
            </a:extLst>
          </p:cNvPr>
          <p:cNvGrpSpPr/>
          <p:nvPr/>
        </p:nvGrpSpPr>
        <p:grpSpPr>
          <a:xfrm>
            <a:off x="1270328" y="5948809"/>
            <a:ext cx="2838655" cy="1450763"/>
            <a:chOff x="7850845" y="3669166"/>
            <a:chExt cx="2838655" cy="1450763"/>
          </a:xfrm>
          <a:solidFill>
            <a:schemeClr val="tx2">
              <a:lumMod val="75000"/>
            </a:schemeClr>
          </a:solidFill>
        </p:grpSpPr>
        <p:sp>
          <p:nvSpPr>
            <p:cNvPr id="55" name="Shape">
              <a:extLst>
                <a:ext uri="{FF2B5EF4-FFF2-40B4-BE49-F238E27FC236}">
                  <a16:creationId xmlns:a16="http://schemas.microsoft.com/office/drawing/2014/main" id="{BF3E2A3C-5A3F-BACD-75D3-F233C5CBBACC}"/>
                </a:ext>
              </a:extLst>
            </p:cNvPr>
            <p:cNvSpPr/>
            <p:nvPr/>
          </p:nvSpPr>
          <p:spPr>
            <a:xfrm>
              <a:off x="7850845" y="3669166"/>
              <a:ext cx="2838655" cy="1450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" y="17287"/>
                  </a:moveTo>
                  <a:cubicBezTo>
                    <a:pt x="129" y="17287"/>
                    <a:pt x="129" y="17287"/>
                    <a:pt x="129" y="17287"/>
                  </a:cubicBezTo>
                  <a:cubicBezTo>
                    <a:pt x="92" y="17179"/>
                    <a:pt x="74" y="17107"/>
                    <a:pt x="55" y="17035"/>
                  </a:cubicBezTo>
                  <a:cubicBezTo>
                    <a:pt x="55" y="17035"/>
                    <a:pt x="55" y="17035"/>
                    <a:pt x="55" y="17035"/>
                  </a:cubicBezTo>
                  <a:cubicBezTo>
                    <a:pt x="37" y="16963"/>
                    <a:pt x="18" y="16891"/>
                    <a:pt x="18" y="16783"/>
                  </a:cubicBezTo>
                  <a:cubicBezTo>
                    <a:pt x="18" y="16783"/>
                    <a:pt x="18" y="16783"/>
                    <a:pt x="18" y="16783"/>
                  </a:cubicBezTo>
                  <a:cubicBezTo>
                    <a:pt x="18" y="16712"/>
                    <a:pt x="0" y="16604"/>
                    <a:pt x="0" y="16532"/>
                  </a:cubicBezTo>
                  <a:lnTo>
                    <a:pt x="0" y="5103"/>
                  </a:lnTo>
                  <a:cubicBezTo>
                    <a:pt x="0" y="2264"/>
                    <a:pt x="4831" y="0"/>
                    <a:pt x="10800" y="0"/>
                  </a:cubicBezTo>
                  <a:cubicBezTo>
                    <a:pt x="16769" y="0"/>
                    <a:pt x="21600" y="2300"/>
                    <a:pt x="21600" y="5103"/>
                  </a:cubicBezTo>
                  <a:lnTo>
                    <a:pt x="21600" y="16532"/>
                  </a:lnTo>
                  <a:cubicBezTo>
                    <a:pt x="21600" y="16604"/>
                    <a:pt x="21600" y="16712"/>
                    <a:pt x="21582" y="16783"/>
                  </a:cubicBezTo>
                  <a:cubicBezTo>
                    <a:pt x="21582" y="16783"/>
                    <a:pt x="21582" y="16783"/>
                    <a:pt x="21582" y="16783"/>
                  </a:cubicBezTo>
                  <a:cubicBezTo>
                    <a:pt x="21582" y="16855"/>
                    <a:pt x="21563" y="16963"/>
                    <a:pt x="21545" y="17035"/>
                  </a:cubicBezTo>
                  <a:cubicBezTo>
                    <a:pt x="21545" y="17035"/>
                    <a:pt x="21545" y="17035"/>
                    <a:pt x="21545" y="17035"/>
                  </a:cubicBezTo>
                  <a:cubicBezTo>
                    <a:pt x="21526" y="17107"/>
                    <a:pt x="21508" y="17179"/>
                    <a:pt x="21490" y="17287"/>
                  </a:cubicBezTo>
                  <a:cubicBezTo>
                    <a:pt x="21490" y="17287"/>
                    <a:pt x="21490" y="17287"/>
                    <a:pt x="21490" y="17287"/>
                  </a:cubicBezTo>
                  <a:cubicBezTo>
                    <a:pt x="21471" y="17358"/>
                    <a:pt x="21435" y="17430"/>
                    <a:pt x="21398" y="17502"/>
                  </a:cubicBezTo>
                  <a:cubicBezTo>
                    <a:pt x="21398" y="17502"/>
                    <a:pt x="21398" y="17502"/>
                    <a:pt x="21398" y="17538"/>
                  </a:cubicBezTo>
                  <a:cubicBezTo>
                    <a:pt x="21361" y="17610"/>
                    <a:pt x="21324" y="17682"/>
                    <a:pt x="21288" y="17754"/>
                  </a:cubicBezTo>
                  <a:cubicBezTo>
                    <a:pt x="21288" y="17754"/>
                    <a:pt x="21288" y="17754"/>
                    <a:pt x="21269" y="17790"/>
                  </a:cubicBezTo>
                  <a:cubicBezTo>
                    <a:pt x="21233" y="17862"/>
                    <a:pt x="21196" y="17934"/>
                    <a:pt x="21141" y="18005"/>
                  </a:cubicBezTo>
                  <a:cubicBezTo>
                    <a:pt x="21141" y="18005"/>
                    <a:pt x="21122" y="18005"/>
                    <a:pt x="21122" y="18041"/>
                  </a:cubicBezTo>
                  <a:cubicBezTo>
                    <a:pt x="21086" y="18113"/>
                    <a:pt x="21031" y="18185"/>
                    <a:pt x="20975" y="18257"/>
                  </a:cubicBezTo>
                  <a:cubicBezTo>
                    <a:pt x="20975" y="18257"/>
                    <a:pt x="20957" y="18293"/>
                    <a:pt x="20957" y="18293"/>
                  </a:cubicBezTo>
                  <a:cubicBezTo>
                    <a:pt x="20902" y="18365"/>
                    <a:pt x="20847" y="18437"/>
                    <a:pt x="20792" y="18509"/>
                  </a:cubicBezTo>
                  <a:cubicBezTo>
                    <a:pt x="20792" y="18509"/>
                    <a:pt x="20792" y="18509"/>
                    <a:pt x="20773" y="18509"/>
                  </a:cubicBezTo>
                  <a:cubicBezTo>
                    <a:pt x="20773" y="18509"/>
                    <a:pt x="20773" y="18509"/>
                    <a:pt x="20755" y="18509"/>
                  </a:cubicBezTo>
                  <a:cubicBezTo>
                    <a:pt x="20700" y="18581"/>
                    <a:pt x="20645" y="18617"/>
                    <a:pt x="20590" y="18688"/>
                  </a:cubicBezTo>
                  <a:cubicBezTo>
                    <a:pt x="20571" y="18688"/>
                    <a:pt x="20571" y="18724"/>
                    <a:pt x="20553" y="18724"/>
                  </a:cubicBezTo>
                  <a:cubicBezTo>
                    <a:pt x="20498" y="18796"/>
                    <a:pt x="20424" y="18832"/>
                    <a:pt x="20369" y="18904"/>
                  </a:cubicBezTo>
                  <a:cubicBezTo>
                    <a:pt x="20351" y="18904"/>
                    <a:pt x="20351" y="18904"/>
                    <a:pt x="20332" y="18940"/>
                  </a:cubicBezTo>
                  <a:cubicBezTo>
                    <a:pt x="20259" y="19012"/>
                    <a:pt x="20204" y="19048"/>
                    <a:pt x="20130" y="19120"/>
                  </a:cubicBezTo>
                  <a:cubicBezTo>
                    <a:pt x="20130" y="19120"/>
                    <a:pt x="20112" y="19120"/>
                    <a:pt x="20112" y="19156"/>
                  </a:cubicBezTo>
                  <a:cubicBezTo>
                    <a:pt x="20039" y="19228"/>
                    <a:pt x="19965" y="19264"/>
                    <a:pt x="19873" y="19335"/>
                  </a:cubicBezTo>
                  <a:cubicBezTo>
                    <a:pt x="19873" y="19335"/>
                    <a:pt x="19873" y="19335"/>
                    <a:pt x="19873" y="19335"/>
                  </a:cubicBezTo>
                  <a:cubicBezTo>
                    <a:pt x="19873" y="19335"/>
                    <a:pt x="19873" y="19335"/>
                    <a:pt x="19873" y="19335"/>
                  </a:cubicBezTo>
                  <a:cubicBezTo>
                    <a:pt x="19800" y="19371"/>
                    <a:pt x="19745" y="19443"/>
                    <a:pt x="19671" y="19479"/>
                  </a:cubicBezTo>
                  <a:cubicBezTo>
                    <a:pt x="19653" y="19479"/>
                    <a:pt x="19634" y="19515"/>
                    <a:pt x="19634" y="19515"/>
                  </a:cubicBezTo>
                  <a:cubicBezTo>
                    <a:pt x="19561" y="19551"/>
                    <a:pt x="19488" y="19623"/>
                    <a:pt x="19414" y="19659"/>
                  </a:cubicBezTo>
                  <a:cubicBezTo>
                    <a:pt x="19396" y="19659"/>
                    <a:pt x="19396" y="19659"/>
                    <a:pt x="19377" y="19695"/>
                  </a:cubicBezTo>
                  <a:cubicBezTo>
                    <a:pt x="19304" y="19731"/>
                    <a:pt x="19249" y="19767"/>
                    <a:pt x="19175" y="19803"/>
                  </a:cubicBezTo>
                  <a:cubicBezTo>
                    <a:pt x="19157" y="19803"/>
                    <a:pt x="19157" y="19803"/>
                    <a:pt x="19138" y="19839"/>
                  </a:cubicBezTo>
                  <a:cubicBezTo>
                    <a:pt x="19065" y="19875"/>
                    <a:pt x="18992" y="19911"/>
                    <a:pt x="18900" y="19982"/>
                  </a:cubicBezTo>
                  <a:cubicBezTo>
                    <a:pt x="18900" y="19982"/>
                    <a:pt x="18881" y="19982"/>
                    <a:pt x="18881" y="19982"/>
                  </a:cubicBezTo>
                  <a:cubicBezTo>
                    <a:pt x="18863" y="19982"/>
                    <a:pt x="18863" y="19982"/>
                    <a:pt x="18845" y="19982"/>
                  </a:cubicBezTo>
                  <a:cubicBezTo>
                    <a:pt x="18771" y="20018"/>
                    <a:pt x="18698" y="20054"/>
                    <a:pt x="18624" y="20090"/>
                  </a:cubicBezTo>
                  <a:cubicBezTo>
                    <a:pt x="18624" y="20090"/>
                    <a:pt x="18606" y="20090"/>
                    <a:pt x="18606" y="20090"/>
                  </a:cubicBezTo>
                  <a:cubicBezTo>
                    <a:pt x="18532" y="20126"/>
                    <a:pt x="18440" y="20162"/>
                    <a:pt x="18367" y="20198"/>
                  </a:cubicBezTo>
                  <a:cubicBezTo>
                    <a:pt x="18349" y="20198"/>
                    <a:pt x="18330" y="20234"/>
                    <a:pt x="18312" y="20234"/>
                  </a:cubicBezTo>
                  <a:cubicBezTo>
                    <a:pt x="18220" y="20270"/>
                    <a:pt x="18147" y="20306"/>
                    <a:pt x="18055" y="20342"/>
                  </a:cubicBezTo>
                  <a:cubicBezTo>
                    <a:pt x="18055" y="20342"/>
                    <a:pt x="18055" y="20342"/>
                    <a:pt x="18055" y="20342"/>
                  </a:cubicBezTo>
                  <a:cubicBezTo>
                    <a:pt x="17963" y="20378"/>
                    <a:pt x="17871" y="20414"/>
                    <a:pt x="17798" y="20450"/>
                  </a:cubicBezTo>
                  <a:cubicBezTo>
                    <a:pt x="17779" y="20450"/>
                    <a:pt x="17779" y="20450"/>
                    <a:pt x="17761" y="20450"/>
                  </a:cubicBezTo>
                  <a:cubicBezTo>
                    <a:pt x="17742" y="20450"/>
                    <a:pt x="17742" y="20450"/>
                    <a:pt x="17724" y="20450"/>
                  </a:cubicBezTo>
                  <a:cubicBezTo>
                    <a:pt x="17632" y="20486"/>
                    <a:pt x="17540" y="20522"/>
                    <a:pt x="17449" y="20558"/>
                  </a:cubicBezTo>
                  <a:cubicBezTo>
                    <a:pt x="17430" y="20558"/>
                    <a:pt x="17430" y="20558"/>
                    <a:pt x="17412" y="20558"/>
                  </a:cubicBezTo>
                  <a:cubicBezTo>
                    <a:pt x="17320" y="20594"/>
                    <a:pt x="17228" y="20629"/>
                    <a:pt x="17136" y="20665"/>
                  </a:cubicBezTo>
                  <a:cubicBezTo>
                    <a:pt x="17118" y="20665"/>
                    <a:pt x="17100" y="20665"/>
                    <a:pt x="17081" y="20701"/>
                  </a:cubicBezTo>
                  <a:cubicBezTo>
                    <a:pt x="16989" y="20737"/>
                    <a:pt x="16879" y="20773"/>
                    <a:pt x="16787" y="20809"/>
                  </a:cubicBezTo>
                  <a:cubicBezTo>
                    <a:pt x="16769" y="20809"/>
                    <a:pt x="16751" y="20809"/>
                    <a:pt x="16714" y="20845"/>
                  </a:cubicBezTo>
                  <a:cubicBezTo>
                    <a:pt x="16622" y="20881"/>
                    <a:pt x="16512" y="20917"/>
                    <a:pt x="16402" y="20953"/>
                  </a:cubicBezTo>
                  <a:cubicBezTo>
                    <a:pt x="16402" y="20953"/>
                    <a:pt x="16402" y="20953"/>
                    <a:pt x="16383" y="20953"/>
                  </a:cubicBezTo>
                  <a:cubicBezTo>
                    <a:pt x="16383" y="20953"/>
                    <a:pt x="16383" y="20953"/>
                    <a:pt x="16383" y="20953"/>
                  </a:cubicBezTo>
                  <a:cubicBezTo>
                    <a:pt x="16255" y="20989"/>
                    <a:pt x="16108" y="21025"/>
                    <a:pt x="15979" y="21061"/>
                  </a:cubicBezTo>
                  <a:cubicBezTo>
                    <a:pt x="15961" y="21061"/>
                    <a:pt x="15961" y="21061"/>
                    <a:pt x="15942" y="21061"/>
                  </a:cubicBezTo>
                  <a:cubicBezTo>
                    <a:pt x="15814" y="21097"/>
                    <a:pt x="15667" y="21133"/>
                    <a:pt x="15538" y="21169"/>
                  </a:cubicBezTo>
                  <a:cubicBezTo>
                    <a:pt x="15520" y="21169"/>
                    <a:pt x="15501" y="21169"/>
                    <a:pt x="15501" y="21169"/>
                  </a:cubicBezTo>
                  <a:cubicBezTo>
                    <a:pt x="15373" y="21205"/>
                    <a:pt x="15226" y="21241"/>
                    <a:pt x="15097" y="21241"/>
                  </a:cubicBezTo>
                  <a:cubicBezTo>
                    <a:pt x="15079" y="21241"/>
                    <a:pt x="15061" y="21241"/>
                    <a:pt x="15042" y="21241"/>
                  </a:cubicBezTo>
                  <a:cubicBezTo>
                    <a:pt x="14914" y="21276"/>
                    <a:pt x="14767" y="21312"/>
                    <a:pt x="14620" y="21312"/>
                  </a:cubicBezTo>
                  <a:cubicBezTo>
                    <a:pt x="14601" y="21312"/>
                    <a:pt x="14601" y="21312"/>
                    <a:pt x="14583" y="21312"/>
                  </a:cubicBezTo>
                  <a:cubicBezTo>
                    <a:pt x="14583" y="21312"/>
                    <a:pt x="14565" y="21312"/>
                    <a:pt x="14565" y="21312"/>
                  </a:cubicBezTo>
                  <a:cubicBezTo>
                    <a:pt x="14436" y="21348"/>
                    <a:pt x="14308" y="21348"/>
                    <a:pt x="14179" y="21384"/>
                  </a:cubicBezTo>
                  <a:cubicBezTo>
                    <a:pt x="14161" y="21384"/>
                    <a:pt x="14142" y="21384"/>
                    <a:pt x="14106" y="21384"/>
                  </a:cubicBezTo>
                  <a:cubicBezTo>
                    <a:pt x="13977" y="21420"/>
                    <a:pt x="13848" y="21420"/>
                    <a:pt x="13701" y="21456"/>
                  </a:cubicBezTo>
                  <a:cubicBezTo>
                    <a:pt x="13683" y="21456"/>
                    <a:pt x="13665" y="21456"/>
                    <a:pt x="13646" y="21456"/>
                  </a:cubicBezTo>
                  <a:cubicBezTo>
                    <a:pt x="13499" y="21492"/>
                    <a:pt x="13371" y="21492"/>
                    <a:pt x="13224" y="21492"/>
                  </a:cubicBezTo>
                  <a:cubicBezTo>
                    <a:pt x="13224" y="21492"/>
                    <a:pt x="13224" y="21492"/>
                    <a:pt x="13206" y="21492"/>
                  </a:cubicBezTo>
                  <a:cubicBezTo>
                    <a:pt x="13059" y="21492"/>
                    <a:pt x="12912" y="21528"/>
                    <a:pt x="12783" y="21528"/>
                  </a:cubicBezTo>
                  <a:cubicBezTo>
                    <a:pt x="12765" y="21528"/>
                    <a:pt x="12746" y="21528"/>
                    <a:pt x="12728" y="21528"/>
                  </a:cubicBezTo>
                  <a:cubicBezTo>
                    <a:pt x="12581" y="21528"/>
                    <a:pt x="12453" y="21564"/>
                    <a:pt x="12306" y="21564"/>
                  </a:cubicBezTo>
                  <a:cubicBezTo>
                    <a:pt x="12287" y="21564"/>
                    <a:pt x="12251" y="21564"/>
                    <a:pt x="12232" y="21564"/>
                  </a:cubicBezTo>
                  <a:cubicBezTo>
                    <a:pt x="12085" y="21564"/>
                    <a:pt x="11957" y="21564"/>
                    <a:pt x="11810" y="21600"/>
                  </a:cubicBezTo>
                  <a:cubicBezTo>
                    <a:pt x="11791" y="21600"/>
                    <a:pt x="11755" y="21600"/>
                    <a:pt x="11736" y="21600"/>
                  </a:cubicBezTo>
                  <a:cubicBezTo>
                    <a:pt x="11589" y="21600"/>
                    <a:pt x="11442" y="21600"/>
                    <a:pt x="11296" y="21600"/>
                  </a:cubicBezTo>
                  <a:cubicBezTo>
                    <a:pt x="11277" y="21600"/>
                    <a:pt x="11259" y="21600"/>
                    <a:pt x="11240" y="21600"/>
                  </a:cubicBezTo>
                  <a:cubicBezTo>
                    <a:pt x="11094" y="21600"/>
                    <a:pt x="10928" y="21600"/>
                    <a:pt x="10781" y="21600"/>
                  </a:cubicBezTo>
                  <a:cubicBezTo>
                    <a:pt x="10634" y="21600"/>
                    <a:pt x="10469" y="21600"/>
                    <a:pt x="10322" y="21600"/>
                  </a:cubicBezTo>
                  <a:cubicBezTo>
                    <a:pt x="10304" y="21600"/>
                    <a:pt x="10285" y="21600"/>
                    <a:pt x="10267" y="21600"/>
                  </a:cubicBezTo>
                  <a:cubicBezTo>
                    <a:pt x="10120" y="21600"/>
                    <a:pt x="9973" y="21600"/>
                    <a:pt x="9826" y="21600"/>
                  </a:cubicBezTo>
                  <a:cubicBezTo>
                    <a:pt x="9808" y="21600"/>
                    <a:pt x="9771" y="21600"/>
                    <a:pt x="9753" y="21600"/>
                  </a:cubicBezTo>
                  <a:cubicBezTo>
                    <a:pt x="9606" y="21600"/>
                    <a:pt x="9477" y="21600"/>
                    <a:pt x="9330" y="21564"/>
                  </a:cubicBezTo>
                  <a:cubicBezTo>
                    <a:pt x="9312" y="21564"/>
                    <a:pt x="9275" y="21564"/>
                    <a:pt x="9257" y="21564"/>
                  </a:cubicBezTo>
                  <a:cubicBezTo>
                    <a:pt x="9110" y="21564"/>
                    <a:pt x="8981" y="21528"/>
                    <a:pt x="8834" y="21528"/>
                  </a:cubicBezTo>
                  <a:cubicBezTo>
                    <a:pt x="8816" y="21528"/>
                    <a:pt x="8798" y="21528"/>
                    <a:pt x="8779" y="21528"/>
                  </a:cubicBezTo>
                  <a:cubicBezTo>
                    <a:pt x="8633" y="21528"/>
                    <a:pt x="8486" y="21492"/>
                    <a:pt x="8357" y="21492"/>
                  </a:cubicBezTo>
                  <a:cubicBezTo>
                    <a:pt x="8357" y="21492"/>
                    <a:pt x="8357" y="21492"/>
                    <a:pt x="8339" y="21492"/>
                  </a:cubicBezTo>
                  <a:cubicBezTo>
                    <a:pt x="8192" y="21492"/>
                    <a:pt x="8045" y="21456"/>
                    <a:pt x="7916" y="21456"/>
                  </a:cubicBezTo>
                  <a:cubicBezTo>
                    <a:pt x="7898" y="21456"/>
                    <a:pt x="7879" y="21456"/>
                    <a:pt x="7861" y="21456"/>
                  </a:cubicBezTo>
                  <a:cubicBezTo>
                    <a:pt x="7733" y="21456"/>
                    <a:pt x="7586" y="21420"/>
                    <a:pt x="7457" y="21384"/>
                  </a:cubicBezTo>
                  <a:cubicBezTo>
                    <a:pt x="7439" y="21384"/>
                    <a:pt x="7420" y="21384"/>
                    <a:pt x="7384" y="21384"/>
                  </a:cubicBezTo>
                  <a:cubicBezTo>
                    <a:pt x="7255" y="21348"/>
                    <a:pt x="7126" y="21348"/>
                    <a:pt x="6998" y="21312"/>
                  </a:cubicBezTo>
                  <a:cubicBezTo>
                    <a:pt x="6998" y="21312"/>
                    <a:pt x="6979" y="21312"/>
                    <a:pt x="6979" y="21312"/>
                  </a:cubicBezTo>
                  <a:cubicBezTo>
                    <a:pt x="6961" y="21312"/>
                    <a:pt x="6961" y="21312"/>
                    <a:pt x="6943" y="21312"/>
                  </a:cubicBezTo>
                  <a:cubicBezTo>
                    <a:pt x="6796" y="21276"/>
                    <a:pt x="6667" y="21276"/>
                    <a:pt x="6520" y="21241"/>
                  </a:cubicBezTo>
                  <a:cubicBezTo>
                    <a:pt x="6502" y="21241"/>
                    <a:pt x="6483" y="21241"/>
                    <a:pt x="6465" y="21241"/>
                  </a:cubicBezTo>
                  <a:cubicBezTo>
                    <a:pt x="6318" y="21205"/>
                    <a:pt x="6190" y="21169"/>
                    <a:pt x="6061" y="21169"/>
                  </a:cubicBezTo>
                  <a:cubicBezTo>
                    <a:pt x="6043" y="21169"/>
                    <a:pt x="6024" y="21169"/>
                    <a:pt x="6024" y="21169"/>
                  </a:cubicBezTo>
                  <a:cubicBezTo>
                    <a:pt x="5877" y="21133"/>
                    <a:pt x="5749" y="21097"/>
                    <a:pt x="5620" y="21061"/>
                  </a:cubicBezTo>
                  <a:cubicBezTo>
                    <a:pt x="5602" y="21061"/>
                    <a:pt x="5602" y="21061"/>
                    <a:pt x="5583" y="21061"/>
                  </a:cubicBezTo>
                  <a:cubicBezTo>
                    <a:pt x="5437" y="21025"/>
                    <a:pt x="5308" y="20989"/>
                    <a:pt x="5179" y="20953"/>
                  </a:cubicBezTo>
                  <a:cubicBezTo>
                    <a:pt x="5179" y="20953"/>
                    <a:pt x="5179" y="20953"/>
                    <a:pt x="5179" y="20953"/>
                  </a:cubicBezTo>
                  <a:cubicBezTo>
                    <a:pt x="5179" y="20953"/>
                    <a:pt x="5179" y="20953"/>
                    <a:pt x="5161" y="20953"/>
                  </a:cubicBezTo>
                  <a:cubicBezTo>
                    <a:pt x="5051" y="20917"/>
                    <a:pt x="4959" y="20881"/>
                    <a:pt x="4849" y="20845"/>
                  </a:cubicBezTo>
                  <a:cubicBezTo>
                    <a:pt x="4830" y="20845"/>
                    <a:pt x="4812" y="20845"/>
                    <a:pt x="4794" y="20809"/>
                  </a:cubicBezTo>
                  <a:cubicBezTo>
                    <a:pt x="4702" y="20773"/>
                    <a:pt x="4591" y="20737"/>
                    <a:pt x="4500" y="20701"/>
                  </a:cubicBezTo>
                  <a:cubicBezTo>
                    <a:pt x="4481" y="20701"/>
                    <a:pt x="4463" y="20701"/>
                    <a:pt x="4445" y="20665"/>
                  </a:cubicBezTo>
                  <a:cubicBezTo>
                    <a:pt x="4353" y="20629"/>
                    <a:pt x="4261" y="20594"/>
                    <a:pt x="4169" y="20558"/>
                  </a:cubicBezTo>
                  <a:cubicBezTo>
                    <a:pt x="4151" y="20558"/>
                    <a:pt x="4151" y="20558"/>
                    <a:pt x="4132" y="20558"/>
                  </a:cubicBezTo>
                  <a:cubicBezTo>
                    <a:pt x="4040" y="20522"/>
                    <a:pt x="3949" y="20486"/>
                    <a:pt x="3857" y="20450"/>
                  </a:cubicBezTo>
                  <a:cubicBezTo>
                    <a:pt x="3838" y="20450"/>
                    <a:pt x="3838" y="20450"/>
                    <a:pt x="3820" y="20450"/>
                  </a:cubicBezTo>
                  <a:cubicBezTo>
                    <a:pt x="3802" y="20450"/>
                    <a:pt x="3802" y="20450"/>
                    <a:pt x="3783" y="20450"/>
                  </a:cubicBezTo>
                  <a:cubicBezTo>
                    <a:pt x="3691" y="20414"/>
                    <a:pt x="3600" y="20378"/>
                    <a:pt x="3526" y="20342"/>
                  </a:cubicBezTo>
                  <a:cubicBezTo>
                    <a:pt x="3526" y="20342"/>
                    <a:pt x="3526" y="20342"/>
                    <a:pt x="3526" y="20342"/>
                  </a:cubicBezTo>
                  <a:cubicBezTo>
                    <a:pt x="3434" y="20306"/>
                    <a:pt x="3361" y="20270"/>
                    <a:pt x="3269" y="20234"/>
                  </a:cubicBezTo>
                  <a:cubicBezTo>
                    <a:pt x="3251" y="20234"/>
                    <a:pt x="3232" y="20198"/>
                    <a:pt x="3214" y="20198"/>
                  </a:cubicBezTo>
                  <a:cubicBezTo>
                    <a:pt x="3122" y="20162"/>
                    <a:pt x="3049" y="20126"/>
                    <a:pt x="2975" y="20090"/>
                  </a:cubicBezTo>
                  <a:cubicBezTo>
                    <a:pt x="2975" y="20090"/>
                    <a:pt x="2957" y="20090"/>
                    <a:pt x="2957" y="20090"/>
                  </a:cubicBezTo>
                  <a:cubicBezTo>
                    <a:pt x="2883" y="20054"/>
                    <a:pt x="2810" y="20018"/>
                    <a:pt x="2736" y="19982"/>
                  </a:cubicBezTo>
                  <a:cubicBezTo>
                    <a:pt x="2718" y="19982"/>
                    <a:pt x="2718" y="19982"/>
                    <a:pt x="2700" y="19982"/>
                  </a:cubicBezTo>
                  <a:cubicBezTo>
                    <a:pt x="2700" y="19982"/>
                    <a:pt x="2681" y="19982"/>
                    <a:pt x="2681" y="19982"/>
                  </a:cubicBezTo>
                  <a:cubicBezTo>
                    <a:pt x="2608" y="19946"/>
                    <a:pt x="2516" y="19911"/>
                    <a:pt x="2442" y="19839"/>
                  </a:cubicBezTo>
                  <a:cubicBezTo>
                    <a:pt x="2424" y="19839"/>
                    <a:pt x="2424" y="19839"/>
                    <a:pt x="2406" y="19803"/>
                  </a:cubicBezTo>
                  <a:cubicBezTo>
                    <a:pt x="2332" y="19767"/>
                    <a:pt x="2277" y="19731"/>
                    <a:pt x="2204" y="19695"/>
                  </a:cubicBezTo>
                  <a:cubicBezTo>
                    <a:pt x="2185" y="19695"/>
                    <a:pt x="2185" y="19695"/>
                    <a:pt x="2167" y="19659"/>
                  </a:cubicBezTo>
                  <a:cubicBezTo>
                    <a:pt x="2093" y="19623"/>
                    <a:pt x="2020" y="19551"/>
                    <a:pt x="1946" y="19515"/>
                  </a:cubicBezTo>
                  <a:cubicBezTo>
                    <a:pt x="1928" y="19515"/>
                    <a:pt x="1910" y="19479"/>
                    <a:pt x="1910" y="19479"/>
                  </a:cubicBezTo>
                  <a:cubicBezTo>
                    <a:pt x="1836" y="19443"/>
                    <a:pt x="1763" y="19371"/>
                    <a:pt x="1708" y="19335"/>
                  </a:cubicBezTo>
                  <a:cubicBezTo>
                    <a:pt x="1708" y="19335"/>
                    <a:pt x="1708" y="19335"/>
                    <a:pt x="1708" y="19335"/>
                  </a:cubicBezTo>
                  <a:cubicBezTo>
                    <a:pt x="1708" y="19335"/>
                    <a:pt x="1708" y="19335"/>
                    <a:pt x="1708" y="19335"/>
                  </a:cubicBezTo>
                  <a:cubicBezTo>
                    <a:pt x="1634" y="19264"/>
                    <a:pt x="1542" y="19228"/>
                    <a:pt x="1469" y="19156"/>
                  </a:cubicBezTo>
                  <a:cubicBezTo>
                    <a:pt x="1469" y="19156"/>
                    <a:pt x="1450" y="19156"/>
                    <a:pt x="1450" y="19120"/>
                  </a:cubicBezTo>
                  <a:cubicBezTo>
                    <a:pt x="1377" y="19048"/>
                    <a:pt x="1304" y="19012"/>
                    <a:pt x="1248" y="18940"/>
                  </a:cubicBezTo>
                  <a:cubicBezTo>
                    <a:pt x="1230" y="18940"/>
                    <a:pt x="1230" y="18940"/>
                    <a:pt x="1212" y="18904"/>
                  </a:cubicBezTo>
                  <a:cubicBezTo>
                    <a:pt x="1138" y="18832"/>
                    <a:pt x="1083" y="18796"/>
                    <a:pt x="1028" y="18724"/>
                  </a:cubicBezTo>
                  <a:cubicBezTo>
                    <a:pt x="1010" y="18724"/>
                    <a:pt x="1010" y="18688"/>
                    <a:pt x="991" y="18688"/>
                  </a:cubicBezTo>
                  <a:cubicBezTo>
                    <a:pt x="936" y="18617"/>
                    <a:pt x="881" y="18581"/>
                    <a:pt x="826" y="18509"/>
                  </a:cubicBezTo>
                  <a:cubicBezTo>
                    <a:pt x="826" y="18509"/>
                    <a:pt x="826" y="18509"/>
                    <a:pt x="808" y="18509"/>
                  </a:cubicBezTo>
                  <a:cubicBezTo>
                    <a:pt x="808" y="18509"/>
                    <a:pt x="808" y="18509"/>
                    <a:pt x="789" y="18509"/>
                  </a:cubicBezTo>
                  <a:cubicBezTo>
                    <a:pt x="734" y="18437"/>
                    <a:pt x="679" y="18365"/>
                    <a:pt x="624" y="18293"/>
                  </a:cubicBezTo>
                  <a:cubicBezTo>
                    <a:pt x="624" y="18293"/>
                    <a:pt x="605" y="18257"/>
                    <a:pt x="605" y="18257"/>
                  </a:cubicBezTo>
                  <a:cubicBezTo>
                    <a:pt x="550" y="18185"/>
                    <a:pt x="514" y="18113"/>
                    <a:pt x="459" y="18041"/>
                  </a:cubicBezTo>
                  <a:cubicBezTo>
                    <a:pt x="459" y="18041"/>
                    <a:pt x="440" y="18041"/>
                    <a:pt x="440" y="18005"/>
                  </a:cubicBezTo>
                  <a:cubicBezTo>
                    <a:pt x="403" y="17934"/>
                    <a:pt x="348" y="17862"/>
                    <a:pt x="312" y="17790"/>
                  </a:cubicBezTo>
                  <a:cubicBezTo>
                    <a:pt x="312" y="17790"/>
                    <a:pt x="312" y="17790"/>
                    <a:pt x="293" y="17754"/>
                  </a:cubicBezTo>
                  <a:cubicBezTo>
                    <a:pt x="256" y="17682"/>
                    <a:pt x="220" y="17610"/>
                    <a:pt x="183" y="17538"/>
                  </a:cubicBezTo>
                  <a:cubicBezTo>
                    <a:pt x="183" y="17538"/>
                    <a:pt x="183" y="17538"/>
                    <a:pt x="183" y="17502"/>
                  </a:cubicBezTo>
                  <a:cubicBezTo>
                    <a:pt x="184" y="17430"/>
                    <a:pt x="147" y="17358"/>
                    <a:pt x="129" y="17287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56" name="Shape">
              <a:extLst>
                <a:ext uri="{FF2B5EF4-FFF2-40B4-BE49-F238E27FC236}">
                  <a16:creationId xmlns:a16="http://schemas.microsoft.com/office/drawing/2014/main" id="{A72CBBE2-C5B3-0741-8E84-4D0A7C8F6DBD}"/>
                </a:ext>
              </a:extLst>
            </p:cNvPr>
            <p:cNvSpPr/>
            <p:nvPr/>
          </p:nvSpPr>
          <p:spPr>
            <a:xfrm>
              <a:off x="7850845" y="3669166"/>
              <a:ext cx="2838655" cy="685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1" y="0"/>
                    <a:pt x="0" y="4868"/>
                    <a:pt x="0" y="10800"/>
                  </a:cubicBezTo>
                  <a:cubicBezTo>
                    <a:pt x="0" y="16808"/>
                    <a:pt x="4831" y="21600"/>
                    <a:pt x="10800" y="21600"/>
                  </a:cubicBezTo>
                  <a:cubicBezTo>
                    <a:pt x="16769" y="21600"/>
                    <a:pt x="21600" y="16732"/>
                    <a:pt x="21600" y="10800"/>
                  </a:cubicBezTo>
                  <a:cubicBezTo>
                    <a:pt x="21600" y="4868"/>
                    <a:pt x="16769" y="0"/>
                    <a:pt x="10800" y="0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652D254-4C6C-B42A-543D-25F0B9ED2FA3}"/>
              </a:ext>
            </a:extLst>
          </p:cNvPr>
          <p:cNvGrpSpPr/>
          <p:nvPr/>
        </p:nvGrpSpPr>
        <p:grpSpPr>
          <a:xfrm>
            <a:off x="2775073" y="4840809"/>
            <a:ext cx="2838655" cy="1450763"/>
            <a:chOff x="7850845" y="3669166"/>
            <a:chExt cx="2838655" cy="1450763"/>
          </a:xfrm>
        </p:grpSpPr>
        <p:sp>
          <p:nvSpPr>
            <p:cNvPr id="45" name="Shape">
              <a:extLst>
                <a:ext uri="{FF2B5EF4-FFF2-40B4-BE49-F238E27FC236}">
                  <a16:creationId xmlns:a16="http://schemas.microsoft.com/office/drawing/2014/main" id="{0896A9D9-90C1-D462-E8C5-EB4F81B75669}"/>
                </a:ext>
              </a:extLst>
            </p:cNvPr>
            <p:cNvSpPr/>
            <p:nvPr/>
          </p:nvSpPr>
          <p:spPr>
            <a:xfrm>
              <a:off x="7850845" y="3669166"/>
              <a:ext cx="2838655" cy="1450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" y="17287"/>
                  </a:moveTo>
                  <a:cubicBezTo>
                    <a:pt x="129" y="17287"/>
                    <a:pt x="129" y="17287"/>
                    <a:pt x="129" y="17287"/>
                  </a:cubicBezTo>
                  <a:cubicBezTo>
                    <a:pt x="92" y="17179"/>
                    <a:pt x="74" y="17107"/>
                    <a:pt x="55" y="17035"/>
                  </a:cubicBezTo>
                  <a:cubicBezTo>
                    <a:pt x="55" y="17035"/>
                    <a:pt x="55" y="17035"/>
                    <a:pt x="55" y="17035"/>
                  </a:cubicBezTo>
                  <a:cubicBezTo>
                    <a:pt x="37" y="16963"/>
                    <a:pt x="18" y="16891"/>
                    <a:pt x="18" y="16783"/>
                  </a:cubicBezTo>
                  <a:cubicBezTo>
                    <a:pt x="18" y="16783"/>
                    <a:pt x="18" y="16783"/>
                    <a:pt x="18" y="16783"/>
                  </a:cubicBezTo>
                  <a:cubicBezTo>
                    <a:pt x="18" y="16712"/>
                    <a:pt x="0" y="16604"/>
                    <a:pt x="0" y="16532"/>
                  </a:cubicBezTo>
                  <a:lnTo>
                    <a:pt x="0" y="5103"/>
                  </a:lnTo>
                  <a:cubicBezTo>
                    <a:pt x="0" y="2264"/>
                    <a:pt x="4831" y="0"/>
                    <a:pt x="10800" y="0"/>
                  </a:cubicBezTo>
                  <a:cubicBezTo>
                    <a:pt x="16769" y="0"/>
                    <a:pt x="21600" y="2300"/>
                    <a:pt x="21600" y="5103"/>
                  </a:cubicBezTo>
                  <a:lnTo>
                    <a:pt x="21600" y="16532"/>
                  </a:lnTo>
                  <a:cubicBezTo>
                    <a:pt x="21600" y="16604"/>
                    <a:pt x="21600" y="16712"/>
                    <a:pt x="21582" y="16783"/>
                  </a:cubicBezTo>
                  <a:cubicBezTo>
                    <a:pt x="21582" y="16783"/>
                    <a:pt x="21582" y="16783"/>
                    <a:pt x="21582" y="16783"/>
                  </a:cubicBezTo>
                  <a:cubicBezTo>
                    <a:pt x="21582" y="16855"/>
                    <a:pt x="21563" y="16963"/>
                    <a:pt x="21545" y="17035"/>
                  </a:cubicBezTo>
                  <a:cubicBezTo>
                    <a:pt x="21545" y="17035"/>
                    <a:pt x="21545" y="17035"/>
                    <a:pt x="21545" y="17035"/>
                  </a:cubicBezTo>
                  <a:cubicBezTo>
                    <a:pt x="21526" y="17107"/>
                    <a:pt x="21508" y="17179"/>
                    <a:pt x="21490" y="17287"/>
                  </a:cubicBezTo>
                  <a:cubicBezTo>
                    <a:pt x="21490" y="17287"/>
                    <a:pt x="21490" y="17287"/>
                    <a:pt x="21490" y="17287"/>
                  </a:cubicBezTo>
                  <a:cubicBezTo>
                    <a:pt x="21471" y="17358"/>
                    <a:pt x="21435" y="17430"/>
                    <a:pt x="21398" y="17502"/>
                  </a:cubicBezTo>
                  <a:cubicBezTo>
                    <a:pt x="21398" y="17502"/>
                    <a:pt x="21398" y="17502"/>
                    <a:pt x="21398" y="17538"/>
                  </a:cubicBezTo>
                  <a:cubicBezTo>
                    <a:pt x="21361" y="17610"/>
                    <a:pt x="21324" y="17682"/>
                    <a:pt x="21288" y="17754"/>
                  </a:cubicBezTo>
                  <a:cubicBezTo>
                    <a:pt x="21288" y="17754"/>
                    <a:pt x="21288" y="17754"/>
                    <a:pt x="21269" y="17790"/>
                  </a:cubicBezTo>
                  <a:cubicBezTo>
                    <a:pt x="21233" y="17862"/>
                    <a:pt x="21196" y="17934"/>
                    <a:pt x="21141" y="18005"/>
                  </a:cubicBezTo>
                  <a:cubicBezTo>
                    <a:pt x="21141" y="18005"/>
                    <a:pt x="21122" y="18005"/>
                    <a:pt x="21122" y="18041"/>
                  </a:cubicBezTo>
                  <a:cubicBezTo>
                    <a:pt x="21086" y="18113"/>
                    <a:pt x="21031" y="18185"/>
                    <a:pt x="20975" y="18257"/>
                  </a:cubicBezTo>
                  <a:cubicBezTo>
                    <a:pt x="20975" y="18257"/>
                    <a:pt x="20957" y="18293"/>
                    <a:pt x="20957" y="18293"/>
                  </a:cubicBezTo>
                  <a:cubicBezTo>
                    <a:pt x="20902" y="18365"/>
                    <a:pt x="20847" y="18437"/>
                    <a:pt x="20792" y="18509"/>
                  </a:cubicBezTo>
                  <a:cubicBezTo>
                    <a:pt x="20792" y="18509"/>
                    <a:pt x="20792" y="18509"/>
                    <a:pt x="20773" y="18509"/>
                  </a:cubicBezTo>
                  <a:cubicBezTo>
                    <a:pt x="20773" y="18509"/>
                    <a:pt x="20773" y="18509"/>
                    <a:pt x="20755" y="18509"/>
                  </a:cubicBezTo>
                  <a:cubicBezTo>
                    <a:pt x="20700" y="18581"/>
                    <a:pt x="20645" y="18617"/>
                    <a:pt x="20590" y="18688"/>
                  </a:cubicBezTo>
                  <a:cubicBezTo>
                    <a:pt x="20571" y="18688"/>
                    <a:pt x="20571" y="18724"/>
                    <a:pt x="20553" y="18724"/>
                  </a:cubicBezTo>
                  <a:cubicBezTo>
                    <a:pt x="20498" y="18796"/>
                    <a:pt x="20424" y="18832"/>
                    <a:pt x="20369" y="18904"/>
                  </a:cubicBezTo>
                  <a:cubicBezTo>
                    <a:pt x="20351" y="18904"/>
                    <a:pt x="20351" y="18904"/>
                    <a:pt x="20332" y="18940"/>
                  </a:cubicBezTo>
                  <a:cubicBezTo>
                    <a:pt x="20259" y="19012"/>
                    <a:pt x="20204" y="19048"/>
                    <a:pt x="20130" y="19120"/>
                  </a:cubicBezTo>
                  <a:cubicBezTo>
                    <a:pt x="20130" y="19120"/>
                    <a:pt x="20112" y="19120"/>
                    <a:pt x="20112" y="19156"/>
                  </a:cubicBezTo>
                  <a:cubicBezTo>
                    <a:pt x="20039" y="19228"/>
                    <a:pt x="19965" y="19264"/>
                    <a:pt x="19873" y="19335"/>
                  </a:cubicBezTo>
                  <a:cubicBezTo>
                    <a:pt x="19873" y="19335"/>
                    <a:pt x="19873" y="19335"/>
                    <a:pt x="19873" y="19335"/>
                  </a:cubicBezTo>
                  <a:cubicBezTo>
                    <a:pt x="19873" y="19335"/>
                    <a:pt x="19873" y="19335"/>
                    <a:pt x="19873" y="19335"/>
                  </a:cubicBezTo>
                  <a:cubicBezTo>
                    <a:pt x="19800" y="19371"/>
                    <a:pt x="19745" y="19443"/>
                    <a:pt x="19671" y="19479"/>
                  </a:cubicBezTo>
                  <a:cubicBezTo>
                    <a:pt x="19653" y="19479"/>
                    <a:pt x="19634" y="19515"/>
                    <a:pt x="19634" y="19515"/>
                  </a:cubicBezTo>
                  <a:cubicBezTo>
                    <a:pt x="19561" y="19551"/>
                    <a:pt x="19488" y="19623"/>
                    <a:pt x="19414" y="19659"/>
                  </a:cubicBezTo>
                  <a:cubicBezTo>
                    <a:pt x="19396" y="19659"/>
                    <a:pt x="19396" y="19659"/>
                    <a:pt x="19377" y="19695"/>
                  </a:cubicBezTo>
                  <a:cubicBezTo>
                    <a:pt x="19304" y="19731"/>
                    <a:pt x="19249" y="19767"/>
                    <a:pt x="19175" y="19803"/>
                  </a:cubicBezTo>
                  <a:cubicBezTo>
                    <a:pt x="19157" y="19803"/>
                    <a:pt x="19157" y="19803"/>
                    <a:pt x="19138" y="19839"/>
                  </a:cubicBezTo>
                  <a:cubicBezTo>
                    <a:pt x="19065" y="19875"/>
                    <a:pt x="18992" y="19911"/>
                    <a:pt x="18900" y="19982"/>
                  </a:cubicBezTo>
                  <a:cubicBezTo>
                    <a:pt x="18900" y="19982"/>
                    <a:pt x="18881" y="19982"/>
                    <a:pt x="18881" y="19982"/>
                  </a:cubicBezTo>
                  <a:cubicBezTo>
                    <a:pt x="18863" y="19982"/>
                    <a:pt x="18863" y="19982"/>
                    <a:pt x="18845" y="19982"/>
                  </a:cubicBezTo>
                  <a:cubicBezTo>
                    <a:pt x="18771" y="20018"/>
                    <a:pt x="18698" y="20054"/>
                    <a:pt x="18624" y="20090"/>
                  </a:cubicBezTo>
                  <a:cubicBezTo>
                    <a:pt x="18624" y="20090"/>
                    <a:pt x="18606" y="20090"/>
                    <a:pt x="18606" y="20090"/>
                  </a:cubicBezTo>
                  <a:cubicBezTo>
                    <a:pt x="18532" y="20126"/>
                    <a:pt x="18440" y="20162"/>
                    <a:pt x="18367" y="20198"/>
                  </a:cubicBezTo>
                  <a:cubicBezTo>
                    <a:pt x="18349" y="20198"/>
                    <a:pt x="18330" y="20234"/>
                    <a:pt x="18312" y="20234"/>
                  </a:cubicBezTo>
                  <a:cubicBezTo>
                    <a:pt x="18220" y="20270"/>
                    <a:pt x="18147" y="20306"/>
                    <a:pt x="18055" y="20342"/>
                  </a:cubicBezTo>
                  <a:cubicBezTo>
                    <a:pt x="18055" y="20342"/>
                    <a:pt x="18055" y="20342"/>
                    <a:pt x="18055" y="20342"/>
                  </a:cubicBezTo>
                  <a:cubicBezTo>
                    <a:pt x="17963" y="20378"/>
                    <a:pt x="17871" y="20414"/>
                    <a:pt x="17798" y="20450"/>
                  </a:cubicBezTo>
                  <a:cubicBezTo>
                    <a:pt x="17779" y="20450"/>
                    <a:pt x="17779" y="20450"/>
                    <a:pt x="17761" y="20450"/>
                  </a:cubicBezTo>
                  <a:cubicBezTo>
                    <a:pt x="17742" y="20450"/>
                    <a:pt x="17742" y="20450"/>
                    <a:pt x="17724" y="20450"/>
                  </a:cubicBezTo>
                  <a:cubicBezTo>
                    <a:pt x="17632" y="20486"/>
                    <a:pt x="17540" y="20522"/>
                    <a:pt x="17449" y="20558"/>
                  </a:cubicBezTo>
                  <a:cubicBezTo>
                    <a:pt x="17430" y="20558"/>
                    <a:pt x="17430" y="20558"/>
                    <a:pt x="17412" y="20558"/>
                  </a:cubicBezTo>
                  <a:cubicBezTo>
                    <a:pt x="17320" y="20594"/>
                    <a:pt x="17228" y="20629"/>
                    <a:pt x="17136" y="20665"/>
                  </a:cubicBezTo>
                  <a:cubicBezTo>
                    <a:pt x="17118" y="20665"/>
                    <a:pt x="17100" y="20665"/>
                    <a:pt x="17081" y="20701"/>
                  </a:cubicBezTo>
                  <a:cubicBezTo>
                    <a:pt x="16989" y="20737"/>
                    <a:pt x="16879" y="20773"/>
                    <a:pt x="16787" y="20809"/>
                  </a:cubicBezTo>
                  <a:cubicBezTo>
                    <a:pt x="16769" y="20809"/>
                    <a:pt x="16751" y="20809"/>
                    <a:pt x="16714" y="20845"/>
                  </a:cubicBezTo>
                  <a:cubicBezTo>
                    <a:pt x="16622" y="20881"/>
                    <a:pt x="16512" y="20917"/>
                    <a:pt x="16402" y="20953"/>
                  </a:cubicBezTo>
                  <a:cubicBezTo>
                    <a:pt x="16402" y="20953"/>
                    <a:pt x="16402" y="20953"/>
                    <a:pt x="16383" y="20953"/>
                  </a:cubicBezTo>
                  <a:cubicBezTo>
                    <a:pt x="16383" y="20953"/>
                    <a:pt x="16383" y="20953"/>
                    <a:pt x="16383" y="20953"/>
                  </a:cubicBezTo>
                  <a:cubicBezTo>
                    <a:pt x="16255" y="20989"/>
                    <a:pt x="16108" y="21025"/>
                    <a:pt x="15979" y="21061"/>
                  </a:cubicBezTo>
                  <a:cubicBezTo>
                    <a:pt x="15961" y="21061"/>
                    <a:pt x="15961" y="21061"/>
                    <a:pt x="15942" y="21061"/>
                  </a:cubicBezTo>
                  <a:cubicBezTo>
                    <a:pt x="15814" y="21097"/>
                    <a:pt x="15667" y="21133"/>
                    <a:pt x="15538" y="21169"/>
                  </a:cubicBezTo>
                  <a:cubicBezTo>
                    <a:pt x="15520" y="21169"/>
                    <a:pt x="15501" y="21169"/>
                    <a:pt x="15501" y="21169"/>
                  </a:cubicBezTo>
                  <a:cubicBezTo>
                    <a:pt x="15373" y="21205"/>
                    <a:pt x="15226" y="21241"/>
                    <a:pt x="15097" y="21241"/>
                  </a:cubicBezTo>
                  <a:cubicBezTo>
                    <a:pt x="15079" y="21241"/>
                    <a:pt x="15061" y="21241"/>
                    <a:pt x="15042" y="21241"/>
                  </a:cubicBezTo>
                  <a:cubicBezTo>
                    <a:pt x="14914" y="21276"/>
                    <a:pt x="14767" y="21312"/>
                    <a:pt x="14620" y="21312"/>
                  </a:cubicBezTo>
                  <a:cubicBezTo>
                    <a:pt x="14601" y="21312"/>
                    <a:pt x="14601" y="21312"/>
                    <a:pt x="14583" y="21312"/>
                  </a:cubicBezTo>
                  <a:cubicBezTo>
                    <a:pt x="14583" y="21312"/>
                    <a:pt x="14565" y="21312"/>
                    <a:pt x="14565" y="21312"/>
                  </a:cubicBezTo>
                  <a:cubicBezTo>
                    <a:pt x="14436" y="21348"/>
                    <a:pt x="14308" y="21348"/>
                    <a:pt x="14179" y="21384"/>
                  </a:cubicBezTo>
                  <a:cubicBezTo>
                    <a:pt x="14161" y="21384"/>
                    <a:pt x="14142" y="21384"/>
                    <a:pt x="14106" y="21384"/>
                  </a:cubicBezTo>
                  <a:cubicBezTo>
                    <a:pt x="13977" y="21420"/>
                    <a:pt x="13848" y="21420"/>
                    <a:pt x="13701" y="21456"/>
                  </a:cubicBezTo>
                  <a:cubicBezTo>
                    <a:pt x="13683" y="21456"/>
                    <a:pt x="13665" y="21456"/>
                    <a:pt x="13646" y="21456"/>
                  </a:cubicBezTo>
                  <a:cubicBezTo>
                    <a:pt x="13499" y="21492"/>
                    <a:pt x="13371" y="21492"/>
                    <a:pt x="13224" y="21492"/>
                  </a:cubicBezTo>
                  <a:cubicBezTo>
                    <a:pt x="13224" y="21492"/>
                    <a:pt x="13224" y="21492"/>
                    <a:pt x="13206" y="21492"/>
                  </a:cubicBezTo>
                  <a:cubicBezTo>
                    <a:pt x="13059" y="21492"/>
                    <a:pt x="12912" y="21528"/>
                    <a:pt x="12783" y="21528"/>
                  </a:cubicBezTo>
                  <a:cubicBezTo>
                    <a:pt x="12765" y="21528"/>
                    <a:pt x="12746" y="21528"/>
                    <a:pt x="12728" y="21528"/>
                  </a:cubicBezTo>
                  <a:cubicBezTo>
                    <a:pt x="12581" y="21528"/>
                    <a:pt x="12453" y="21564"/>
                    <a:pt x="12306" y="21564"/>
                  </a:cubicBezTo>
                  <a:cubicBezTo>
                    <a:pt x="12287" y="21564"/>
                    <a:pt x="12251" y="21564"/>
                    <a:pt x="12232" y="21564"/>
                  </a:cubicBezTo>
                  <a:cubicBezTo>
                    <a:pt x="12085" y="21564"/>
                    <a:pt x="11957" y="21564"/>
                    <a:pt x="11810" y="21600"/>
                  </a:cubicBezTo>
                  <a:cubicBezTo>
                    <a:pt x="11791" y="21600"/>
                    <a:pt x="11755" y="21600"/>
                    <a:pt x="11736" y="21600"/>
                  </a:cubicBezTo>
                  <a:cubicBezTo>
                    <a:pt x="11589" y="21600"/>
                    <a:pt x="11442" y="21600"/>
                    <a:pt x="11296" y="21600"/>
                  </a:cubicBezTo>
                  <a:cubicBezTo>
                    <a:pt x="11277" y="21600"/>
                    <a:pt x="11259" y="21600"/>
                    <a:pt x="11240" y="21600"/>
                  </a:cubicBezTo>
                  <a:cubicBezTo>
                    <a:pt x="11094" y="21600"/>
                    <a:pt x="10928" y="21600"/>
                    <a:pt x="10781" y="21600"/>
                  </a:cubicBezTo>
                  <a:cubicBezTo>
                    <a:pt x="10634" y="21600"/>
                    <a:pt x="10469" y="21600"/>
                    <a:pt x="10322" y="21600"/>
                  </a:cubicBezTo>
                  <a:cubicBezTo>
                    <a:pt x="10304" y="21600"/>
                    <a:pt x="10285" y="21600"/>
                    <a:pt x="10267" y="21600"/>
                  </a:cubicBezTo>
                  <a:cubicBezTo>
                    <a:pt x="10120" y="21600"/>
                    <a:pt x="9973" y="21600"/>
                    <a:pt x="9826" y="21600"/>
                  </a:cubicBezTo>
                  <a:cubicBezTo>
                    <a:pt x="9808" y="21600"/>
                    <a:pt x="9771" y="21600"/>
                    <a:pt x="9753" y="21600"/>
                  </a:cubicBezTo>
                  <a:cubicBezTo>
                    <a:pt x="9606" y="21600"/>
                    <a:pt x="9477" y="21600"/>
                    <a:pt x="9330" y="21564"/>
                  </a:cubicBezTo>
                  <a:cubicBezTo>
                    <a:pt x="9312" y="21564"/>
                    <a:pt x="9275" y="21564"/>
                    <a:pt x="9257" y="21564"/>
                  </a:cubicBezTo>
                  <a:cubicBezTo>
                    <a:pt x="9110" y="21564"/>
                    <a:pt x="8981" y="21528"/>
                    <a:pt x="8834" y="21528"/>
                  </a:cubicBezTo>
                  <a:cubicBezTo>
                    <a:pt x="8816" y="21528"/>
                    <a:pt x="8798" y="21528"/>
                    <a:pt x="8779" y="21528"/>
                  </a:cubicBezTo>
                  <a:cubicBezTo>
                    <a:pt x="8633" y="21528"/>
                    <a:pt x="8486" y="21492"/>
                    <a:pt x="8357" y="21492"/>
                  </a:cubicBezTo>
                  <a:cubicBezTo>
                    <a:pt x="8357" y="21492"/>
                    <a:pt x="8357" y="21492"/>
                    <a:pt x="8339" y="21492"/>
                  </a:cubicBezTo>
                  <a:cubicBezTo>
                    <a:pt x="8192" y="21492"/>
                    <a:pt x="8045" y="21456"/>
                    <a:pt x="7916" y="21456"/>
                  </a:cubicBezTo>
                  <a:cubicBezTo>
                    <a:pt x="7898" y="21456"/>
                    <a:pt x="7879" y="21456"/>
                    <a:pt x="7861" y="21456"/>
                  </a:cubicBezTo>
                  <a:cubicBezTo>
                    <a:pt x="7733" y="21456"/>
                    <a:pt x="7586" y="21420"/>
                    <a:pt x="7457" y="21384"/>
                  </a:cubicBezTo>
                  <a:cubicBezTo>
                    <a:pt x="7439" y="21384"/>
                    <a:pt x="7420" y="21384"/>
                    <a:pt x="7384" y="21384"/>
                  </a:cubicBezTo>
                  <a:cubicBezTo>
                    <a:pt x="7255" y="21348"/>
                    <a:pt x="7126" y="21348"/>
                    <a:pt x="6998" y="21312"/>
                  </a:cubicBezTo>
                  <a:cubicBezTo>
                    <a:pt x="6998" y="21312"/>
                    <a:pt x="6979" y="21312"/>
                    <a:pt x="6979" y="21312"/>
                  </a:cubicBezTo>
                  <a:cubicBezTo>
                    <a:pt x="6961" y="21312"/>
                    <a:pt x="6961" y="21312"/>
                    <a:pt x="6943" y="21312"/>
                  </a:cubicBezTo>
                  <a:cubicBezTo>
                    <a:pt x="6796" y="21276"/>
                    <a:pt x="6667" y="21276"/>
                    <a:pt x="6520" y="21241"/>
                  </a:cubicBezTo>
                  <a:cubicBezTo>
                    <a:pt x="6502" y="21241"/>
                    <a:pt x="6483" y="21241"/>
                    <a:pt x="6465" y="21241"/>
                  </a:cubicBezTo>
                  <a:cubicBezTo>
                    <a:pt x="6318" y="21205"/>
                    <a:pt x="6190" y="21169"/>
                    <a:pt x="6061" y="21169"/>
                  </a:cubicBezTo>
                  <a:cubicBezTo>
                    <a:pt x="6043" y="21169"/>
                    <a:pt x="6024" y="21169"/>
                    <a:pt x="6024" y="21169"/>
                  </a:cubicBezTo>
                  <a:cubicBezTo>
                    <a:pt x="5877" y="21133"/>
                    <a:pt x="5749" y="21097"/>
                    <a:pt x="5620" y="21061"/>
                  </a:cubicBezTo>
                  <a:cubicBezTo>
                    <a:pt x="5602" y="21061"/>
                    <a:pt x="5602" y="21061"/>
                    <a:pt x="5583" y="21061"/>
                  </a:cubicBezTo>
                  <a:cubicBezTo>
                    <a:pt x="5437" y="21025"/>
                    <a:pt x="5308" y="20989"/>
                    <a:pt x="5179" y="20953"/>
                  </a:cubicBezTo>
                  <a:cubicBezTo>
                    <a:pt x="5179" y="20953"/>
                    <a:pt x="5179" y="20953"/>
                    <a:pt x="5179" y="20953"/>
                  </a:cubicBezTo>
                  <a:cubicBezTo>
                    <a:pt x="5179" y="20953"/>
                    <a:pt x="5179" y="20953"/>
                    <a:pt x="5161" y="20953"/>
                  </a:cubicBezTo>
                  <a:cubicBezTo>
                    <a:pt x="5051" y="20917"/>
                    <a:pt x="4959" y="20881"/>
                    <a:pt x="4849" y="20845"/>
                  </a:cubicBezTo>
                  <a:cubicBezTo>
                    <a:pt x="4830" y="20845"/>
                    <a:pt x="4812" y="20845"/>
                    <a:pt x="4794" y="20809"/>
                  </a:cubicBezTo>
                  <a:cubicBezTo>
                    <a:pt x="4702" y="20773"/>
                    <a:pt x="4591" y="20737"/>
                    <a:pt x="4500" y="20701"/>
                  </a:cubicBezTo>
                  <a:cubicBezTo>
                    <a:pt x="4481" y="20701"/>
                    <a:pt x="4463" y="20701"/>
                    <a:pt x="4445" y="20665"/>
                  </a:cubicBezTo>
                  <a:cubicBezTo>
                    <a:pt x="4353" y="20629"/>
                    <a:pt x="4261" y="20594"/>
                    <a:pt x="4169" y="20558"/>
                  </a:cubicBezTo>
                  <a:cubicBezTo>
                    <a:pt x="4151" y="20558"/>
                    <a:pt x="4151" y="20558"/>
                    <a:pt x="4132" y="20558"/>
                  </a:cubicBezTo>
                  <a:cubicBezTo>
                    <a:pt x="4040" y="20522"/>
                    <a:pt x="3949" y="20486"/>
                    <a:pt x="3857" y="20450"/>
                  </a:cubicBezTo>
                  <a:cubicBezTo>
                    <a:pt x="3838" y="20450"/>
                    <a:pt x="3838" y="20450"/>
                    <a:pt x="3820" y="20450"/>
                  </a:cubicBezTo>
                  <a:cubicBezTo>
                    <a:pt x="3802" y="20450"/>
                    <a:pt x="3802" y="20450"/>
                    <a:pt x="3783" y="20450"/>
                  </a:cubicBezTo>
                  <a:cubicBezTo>
                    <a:pt x="3691" y="20414"/>
                    <a:pt x="3600" y="20378"/>
                    <a:pt x="3526" y="20342"/>
                  </a:cubicBezTo>
                  <a:cubicBezTo>
                    <a:pt x="3526" y="20342"/>
                    <a:pt x="3526" y="20342"/>
                    <a:pt x="3526" y="20342"/>
                  </a:cubicBezTo>
                  <a:cubicBezTo>
                    <a:pt x="3434" y="20306"/>
                    <a:pt x="3361" y="20270"/>
                    <a:pt x="3269" y="20234"/>
                  </a:cubicBezTo>
                  <a:cubicBezTo>
                    <a:pt x="3251" y="20234"/>
                    <a:pt x="3232" y="20198"/>
                    <a:pt x="3214" y="20198"/>
                  </a:cubicBezTo>
                  <a:cubicBezTo>
                    <a:pt x="3122" y="20162"/>
                    <a:pt x="3049" y="20126"/>
                    <a:pt x="2975" y="20090"/>
                  </a:cubicBezTo>
                  <a:cubicBezTo>
                    <a:pt x="2975" y="20090"/>
                    <a:pt x="2957" y="20090"/>
                    <a:pt x="2957" y="20090"/>
                  </a:cubicBezTo>
                  <a:cubicBezTo>
                    <a:pt x="2883" y="20054"/>
                    <a:pt x="2810" y="20018"/>
                    <a:pt x="2736" y="19982"/>
                  </a:cubicBezTo>
                  <a:cubicBezTo>
                    <a:pt x="2718" y="19982"/>
                    <a:pt x="2718" y="19982"/>
                    <a:pt x="2700" y="19982"/>
                  </a:cubicBezTo>
                  <a:cubicBezTo>
                    <a:pt x="2700" y="19982"/>
                    <a:pt x="2681" y="19982"/>
                    <a:pt x="2681" y="19982"/>
                  </a:cubicBezTo>
                  <a:cubicBezTo>
                    <a:pt x="2608" y="19946"/>
                    <a:pt x="2516" y="19911"/>
                    <a:pt x="2442" y="19839"/>
                  </a:cubicBezTo>
                  <a:cubicBezTo>
                    <a:pt x="2424" y="19839"/>
                    <a:pt x="2424" y="19839"/>
                    <a:pt x="2406" y="19803"/>
                  </a:cubicBezTo>
                  <a:cubicBezTo>
                    <a:pt x="2332" y="19767"/>
                    <a:pt x="2277" y="19731"/>
                    <a:pt x="2204" y="19695"/>
                  </a:cubicBezTo>
                  <a:cubicBezTo>
                    <a:pt x="2185" y="19695"/>
                    <a:pt x="2185" y="19695"/>
                    <a:pt x="2167" y="19659"/>
                  </a:cubicBezTo>
                  <a:cubicBezTo>
                    <a:pt x="2093" y="19623"/>
                    <a:pt x="2020" y="19551"/>
                    <a:pt x="1946" y="19515"/>
                  </a:cubicBezTo>
                  <a:cubicBezTo>
                    <a:pt x="1928" y="19515"/>
                    <a:pt x="1910" y="19479"/>
                    <a:pt x="1910" y="19479"/>
                  </a:cubicBezTo>
                  <a:cubicBezTo>
                    <a:pt x="1836" y="19443"/>
                    <a:pt x="1763" y="19371"/>
                    <a:pt x="1708" y="19335"/>
                  </a:cubicBezTo>
                  <a:cubicBezTo>
                    <a:pt x="1708" y="19335"/>
                    <a:pt x="1708" y="19335"/>
                    <a:pt x="1708" y="19335"/>
                  </a:cubicBezTo>
                  <a:cubicBezTo>
                    <a:pt x="1708" y="19335"/>
                    <a:pt x="1708" y="19335"/>
                    <a:pt x="1708" y="19335"/>
                  </a:cubicBezTo>
                  <a:cubicBezTo>
                    <a:pt x="1634" y="19264"/>
                    <a:pt x="1542" y="19228"/>
                    <a:pt x="1469" y="19156"/>
                  </a:cubicBezTo>
                  <a:cubicBezTo>
                    <a:pt x="1469" y="19156"/>
                    <a:pt x="1450" y="19156"/>
                    <a:pt x="1450" y="19120"/>
                  </a:cubicBezTo>
                  <a:cubicBezTo>
                    <a:pt x="1377" y="19048"/>
                    <a:pt x="1304" y="19012"/>
                    <a:pt x="1248" y="18940"/>
                  </a:cubicBezTo>
                  <a:cubicBezTo>
                    <a:pt x="1230" y="18940"/>
                    <a:pt x="1230" y="18940"/>
                    <a:pt x="1212" y="18904"/>
                  </a:cubicBezTo>
                  <a:cubicBezTo>
                    <a:pt x="1138" y="18832"/>
                    <a:pt x="1083" y="18796"/>
                    <a:pt x="1028" y="18724"/>
                  </a:cubicBezTo>
                  <a:cubicBezTo>
                    <a:pt x="1010" y="18724"/>
                    <a:pt x="1010" y="18688"/>
                    <a:pt x="991" y="18688"/>
                  </a:cubicBezTo>
                  <a:cubicBezTo>
                    <a:pt x="936" y="18617"/>
                    <a:pt x="881" y="18581"/>
                    <a:pt x="826" y="18509"/>
                  </a:cubicBezTo>
                  <a:cubicBezTo>
                    <a:pt x="826" y="18509"/>
                    <a:pt x="826" y="18509"/>
                    <a:pt x="808" y="18509"/>
                  </a:cubicBezTo>
                  <a:cubicBezTo>
                    <a:pt x="808" y="18509"/>
                    <a:pt x="808" y="18509"/>
                    <a:pt x="789" y="18509"/>
                  </a:cubicBezTo>
                  <a:cubicBezTo>
                    <a:pt x="734" y="18437"/>
                    <a:pt x="679" y="18365"/>
                    <a:pt x="624" y="18293"/>
                  </a:cubicBezTo>
                  <a:cubicBezTo>
                    <a:pt x="624" y="18293"/>
                    <a:pt x="605" y="18257"/>
                    <a:pt x="605" y="18257"/>
                  </a:cubicBezTo>
                  <a:cubicBezTo>
                    <a:pt x="550" y="18185"/>
                    <a:pt x="514" y="18113"/>
                    <a:pt x="459" y="18041"/>
                  </a:cubicBezTo>
                  <a:cubicBezTo>
                    <a:pt x="459" y="18041"/>
                    <a:pt x="440" y="18041"/>
                    <a:pt x="440" y="18005"/>
                  </a:cubicBezTo>
                  <a:cubicBezTo>
                    <a:pt x="403" y="17934"/>
                    <a:pt x="348" y="17862"/>
                    <a:pt x="312" y="17790"/>
                  </a:cubicBezTo>
                  <a:cubicBezTo>
                    <a:pt x="312" y="17790"/>
                    <a:pt x="312" y="17790"/>
                    <a:pt x="293" y="17754"/>
                  </a:cubicBezTo>
                  <a:cubicBezTo>
                    <a:pt x="256" y="17682"/>
                    <a:pt x="220" y="17610"/>
                    <a:pt x="183" y="17538"/>
                  </a:cubicBezTo>
                  <a:cubicBezTo>
                    <a:pt x="183" y="17538"/>
                    <a:pt x="183" y="17538"/>
                    <a:pt x="183" y="17502"/>
                  </a:cubicBezTo>
                  <a:cubicBezTo>
                    <a:pt x="184" y="17430"/>
                    <a:pt x="147" y="17358"/>
                    <a:pt x="129" y="17287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46" name="Shape">
              <a:extLst>
                <a:ext uri="{FF2B5EF4-FFF2-40B4-BE49-F238E27FC236}">
                  <a16:creationId xmlns:a16="http://schemas.microsoft.com/office/drawing/2014/main" id="{04973CC9-A521-40E6-DC42-2E039514246B}"/>
                </a:ext>
              </a:extLst>
            </p:cNvPr>
            <p:cNvSpPr/>
            <p:nvPr/>
          </p:nvSpPr>
          <p:spPr>
            <a:xfrm>
              <a:off x="7850845" y="3669166"/>
              <a:ext cx="2838655" cy="685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1" y="0"/>
                    <a:pt x="0" y="4868"/>
                    <a:pt x="0" y="10800"/>
                  </a:cubicBezTo>
                  <a:cubicBezTo>
                    <a:pt x="0" y="16808"/>
                    <a:pt x="4831" y="21600"/>
                    <a:pt x="10800" y="21600"/>
                  </a:cubicBezTo>
                  <a:cubicBezTo>
                    <a:pt x="16769" y="21600"/>
                    <a:pt x="21600" y="16732"/>
                    <a:pt x="21600" y="10800"/>
                  </a:cubicBezTo>
                  <a:cubicBezTo>
                    <a:pt x="21600" y="4868"/>
                    <a:pt x="16769" y="0"/>
                    <a:pt x="10800" y="0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DDA0413-9CE6-E304-E973-A195BE758A85}"/>
              </a:ext>
            </a:extLst>
          </p:cNvPr>
          <p:cNvGrpSpPr/>
          <p:nvPr/>
        </p:nvGrpSpPr>
        <p:grpSpPr>
          <a:xfrm>
            <a:off x="12071473" y="4850797"/>
            <a:ext cx="2838655" cy="1450763"/>
            <a:chOff x="7850845" y="3669166"/>
            <a:chExt cx="2838655" cy="1450763"/>
          </a:xfrm>
        </p:grpSpPr>
        <p:sp>
          <p:nvSpPr>
            <p:cNvPr id="42" name="Shape">
              <a:extLst>
                <a:ext uri="{FF2B5EF4-FFF2-40B4-BE49-F238E27FC236}">
                  <a16:creationId xmlns:a16="http://schemas.microsoft.com/office/drawing/2014/main" id="{B6392967-D197-CD61-C53E-DA48AC09AE9F}"/>
                </a:ext>
              </a:extLst>
            </p:cNvPr>
            <p:cNvSpPr/>
            <p:nvPr/>
          </p:nvSpPr>
          <p:spPr>
            <a:xfrm>
              <a:off x="7850845" y="3669166"/>
              <a:ext cx="2838655" cy="1450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" y="17287"/>
                  </a:moveTo>
                  <a:cubicBezTo>
                    <a:pt x="129" y="17287"/>
                    <a:pt x="129" y="17287"/>
                    <a:pt x="129" y="17287"/>
                  </a:cubicBezTo>
                  <a:cubicBezTo>
                    <a:pt x="92" y="17179"/>
                    <a:pt x="74" y="17107"/>
                    <a:pt x="55" y="17035"/>
                  </a:cubicBezTo>
                  <a:cubicBezTo>
                    <a:pt x="55" y="17035"/>
                    <a:pt x="55" y="17035"/>
                    <a:pt x="55" y="17035"/>
                  </a:cubicBezTo>
                  <a:cubicBezTo>
                    <a:pt x="37" y="16963"/>
                    <a:pt x="18" y="16891"/>
                    <a:pt x="18" y="16783"/>
                  </a:cubicBezTo>
                  <a:cubicBezTo>
                    <a:pt x="18" y="16783"/>
                    <a:pt x="18" y="16783"/>
                    <a:pt x="18" y="16783"/>
                  </a:cubicBezTo>
                  <a:cubicBezTo>
                    <a:pt x="18" y="16712"/>
                    <a:pt x="0" y="16604"/>
                    <a:pt x="0" y="16532"/>
                  </a:cubicBezTo>
                  <a:lnTo>
                    <a:pt x="0" y="5103"/>
                  </a:lnTo>
                  <a:cubicBezTo>
                    <a:pt x="0" y="2264"/>
                    <a:pt x="4831" y="0"/>
                    <a:pt x="10800" y="0"/>
                  </a:cubicBezTo>
                  <a:cubicBezTo>
                    <a:pt x="16769" y="0"/>
                    <a:pt x="21600" y="2300"/>
                    <a:pt x="21600" y="5103"/>
                  </a:cubicBezTo>
                  <a:lnTo>
                    <a:pt x="21600" y="16532"/>
                  </a:lnTo>
                  <a:cubicBezTo>
                    <a:pt x="21600" y="16604"/>
                    <a:pt x="21600" y="16712"/>
                    <a:pt x="21582" y="16783"/>
                  </a:cubicBezTo>
                  <a:cubicBezTo>
                    <a:pt x="21582" y="16783"/>
                    <a:pt x="21582" y="16783"/>
                    <a:pt x="21582" y="16783"/>
                  </a:cubicBezTo>
                  <a:cubicBezTo>
                    <a:pt x="21582" y="16855"/>
                    <a:pt x="21563" y="16963"/>
                    <a:pt x="21545" y="17035"/>
                  </a:cubicBezTo>
                  <a:cubicBezTo>
                    <a:pt x="21545" y="17035"/>
                    <a:pt x="21545" y="17035"/>
                    <a:pt x="21545" y="17035"/>
                  </a:cubicBezTo>
                  <a:cubicBezTo>
                    <a:pt x="21526" y="17107"/>
                    <a:pt x="21508" y="17179"/>
                    <a:pt x="21490" y="17287"/>
                  </a:cubicBezTo>
                  <a:cubicBezTo>
                    <a:pt x="21490" y="17287"/>
                    <a:pt x="21490" y="17287"/>
                    <a:pt x="21490" y="17287"/>
                  </a:cubicBezTo>
                  <a:cubicBezTo>
                    <a:pt x="21471" y="17358"/>
                    <a:pt x="21435" y="17430"/>
                    <a:pt x="21398" y="17502"/>
                  </a:cubicBezTo>
                  <a:cubicBezTo>
                    <a:pt x="21398" y="17502"/>
                    <a:pt x="21398" y="17502"/>
                    <a:pt x="21398" y="17538"/>
                  </a:cubicBezTo>
                  <a:cubicBezTo>
                    <a:pt x="21361" y="17610"/>
                    <a:pt x="21324" y="17682"/>
                    <a:pt x="21288" y="17754"/>
                  </a:cubicBezTo>
                  <a:cubicBezTo>
                    <a:pt x="21288" y="17754"/>
                    <a:pt x="21288" y="17754"/>
                    <a:pt x="21269" y="17790"/>
                  </a:cubicBezTo>
                  <a:cubicBezTo>
                    <a:pt x="21233" y="17862"/>
                    <a:pt x="21196" y="17934"/>
                    <a:pt x="21141" y="18005"/>
                  </a:cubicBezTo>
                  <a:cubicBezTo>
                    <a:pt x="21141" y="18005"/>
                    <a:pt x="21122" y="18005"/>
                    <a:pt x="21122" y="18041"/>
                  </a:cubicBezTo>
                  <a:cubicBezTo>
                    <a:pt x="21086" y="18113"/>
                    <a:pt x="21031" y="18185"/>
                    <a:pt x="20975" y="18257"/>
                  </a:cubicBezTo>
                  <a:cubicBezTo>
                    <a:pt x="20975" y="18257"/>
                    <a:pt x="20957" y="18293"/>
                    <a:pt x="20957" y="18293"/>
                  </a:cubicBezTo>
                  <a:cubicBezTo>
                    <a:pt x="20902" y="18365"/>
                    <a:pt x="20847" y="18437"/>
                    <a:pt x="20792" y="18509"/>
                  </a:cubicBezTo>
                  <a:cubicBezTo>
                    <a:pt x="20792" y="18509"/>
                    <a:pt x="20792" y="18509"/>
                    <a:pt x="20773" y="18509"/>
                  </a:cubicBezTo>
                  <a:cubicBezTo>
                    <a:pt x="20773" y="18509"/>
                    <a:pt x="20773" y="18509"/>
                    <a:pt x="20755" y="18509"/>
                  </a:cubicBezTo>
                  <a:cubicBezTo>
                    <a:pt x="20700" y="18581"/>
                    <a:pt x="20645" y="18617"/>
                    <a:pt x="20590" y="18688"/>
                  </a:cubicBezTo>
                  <a:cubicBezTo>
                    <a:pt x="20571" y="18688"/>
                    <a:pt x="20571" y="18724"/>
                    <a:pt x="20553" y="18724"/>
                  </a:cubicBezTo>
                  <a:cubicBezTo>
                    <a:pt x="20498" y="18796"/>
                    <a:pt x="20424" y="18832"/>
                    <a:pt x="20369" y="18904"/>
                  </a:cubicBezTo>
                  <a:cubicBezTo>
                    <a:pt x="20351" y="18904"/>
                    <a:pt x="20351" y="18904"/>
                    <a:pt x="20332" y="18940"/>
                  </a:cubicBezTo>
                  <a:cubicBezTo>
                    <a:pt x="20259" y="19012"/>
                    <a:pt x="20204" y="19048"/>
                    <a:pt x="20130" y="19120"/>
                  </a:cubicBezTo>
                  <a:cubicBezTo>
                    <a:pt x="20130" y="19120"/>
                    <a:pt x="20112" y="19120"/>
                    <a:pt x="20112" y="19156"/>
                  </a:cubicBezTo>
                  <a:cubicBezTo>
                    <a:pt x="20039" y="19228"/>
                    <a:pt x="19965" y="19264"/>
                    <a:pt x="19873" y="19335"/>
                  </a:cubicBezTo>
                  <a:cubicBezTo>
                    <a:pt x="19873" y="19335"/>
                    <a:pt x="19873" y="19335"/>
                    <a:pt x="19873" y="19335"/>
                  </a:cubicBezTo>
                  <a:cubicBezTo>
                    <a:pt x="19873" y="19335"/>
                    <a:pt x="19873" y="19335"/>
                    <a:pt x="19873" y="19335"/>
                  </a:cubicBezTo>
                  <a:cubicBezTo>
                    <a:pt x="19800" y="19371"/>
                    <a:pt x="19745" y="19443"/>
                    <a:pt x="19671" y="19479"/>
                  </a:cubicBezTo>
                  <a:cubicBezTo>
                    <a:pt x="19653" y="19479"/>
                    <a:pt x="19634" y="19515"/>
                    <a:pt x="19634" y="19515"/>
                  </a:cubicBezTo>
                  <a:cubicBezTo>
                    <a:pt x="19561" y="19551"/>
                    <a:pt x="19488" y="19623"/>
                    <a:pt x="19414" y="19659"/>
                  </a:cubicBezTo>
                  <a:cubicBezTo>
                    <a:pt x="19396" y="19659"/>
                    <a:pt x="19396" y="19659"/>
                    <a:pt x="19377" y="19695"/>
                  </a:cubicBezTo>
                  <a:cubicBezTo>
                    <a:pt x="19304" y="19731"/>
                    <a:pt x="19249" y="19767"/>
                    <a:pt x="19175" y="19803"/>
                  </a:cubicBezTo>
                  <a:cubicBezTo>
                    <a:pt x="19157" y="19803"/>
                    <a:pt x="19157" y="19803"/>
                    <a:pt x="19138" y="19839"/>
                  </a:cubicBezTo>
                  <a:cubicBezTo>
                    <a:pt x="19065" y="19875"/>
                    <a:pt x="18992" y="19911"/>
                    <a:pt x="18900" y="19982"/>
                  </a:cubicBezTo>
                  <a:cubicBezTo>
                    <a:pt x="18900" y="19982"/>
                    <a:pt x="18881" y="19982"/>
                    <a:pt x="18881" y="19982"/>
                  </a:cubicBezTo>
                  <a:cubicBezTo>
                    <a:pt x="18863" y="19982"/>
                    <a:pt x="18863" y="19982"/>
                    <a:pt x="18845" y="19982"/>
                  </a:cubicBezTo>
                  <a:cubicBezTo>
                    <a:pt x="18771" y="20018"/>
                    <a:pt x="18698" y="20054"/>
                    <a:pt x="18624" y="20090"/>
                  </a:cubicBezTo>
                  <a:cubicBezTo>
                    <a:pt x="18624" y="20090"/>
                    <a:pt x="18606" y="20090"/>
                    <a:pt x="18606" y="20090"/>
                  </a:cubicBezTo>
                  <a:cubicBezTo>
                    <a:pt x="18532" y="20126"/>
                    <a:pt x="18440" y="20162"/>
                    <a:pt x="18367" y="20198"/>
                  </a:cubicBezTo>
                  <a:cubicBezTo>
                    <a:pt x="18349" y="20198"/>
                    <a:pt x="18330" y="20234"/>
                    <a:pt x="18312" y="20234"/>
                  </a:cubicBezTo>
                  <a:cubicBezTo>
                    <a:pt x="18220" y="20270"/>
                    <a:pt x="18147" y="20306"/>
                    <a:pt x="18055" y="20342"/>
                  </a:cubicBezTo>
                  <a:cubicBezTo>
                    <a:pt x="18055" y="20342"/>
                    <a:pt x="18055" y="20342"/>
                    <a:pt x="18055" y="20342"/>
                  </a:cubicBezTo>
                  <a:cubicBezTo>
                    <a:pt x="17963" y="20378"/>
                    <a:pt x="17871" y="20414"/>
                    <a:pt x="17798" y="20450"/>
                  </a:cubicBezTo>
                  <a:cubicBezTo>
                    <a:pt x="17779" y="20450"/>
                    <a:pt x="17779" y="20450"/>
                    <a:pt x="17761" y="20450"/>
                  </a:cubicBezTo>
                  <a:cubicBezTo>
                    <a:pt x="17742" y="20450"/>
                    <a:pt x="17742" y="20450"/>
                    <a:pt x="17724" y="20450"/>
                  </a:cubicBezTo>
                  <a:cubicBezTo>
                    <a:pt x="17632" y="20486"/>
                    <a:pt x="17540" y="20522"/>
                    <a:pt x="17449" y="20558"/>
                  </a:cubicBezTo>
                  <a:cubicBezTo>
                    <a:pt x="17430" y="20558"/>
                    <a:pt x="17430" y="20558"/>
                    <a:pt x="17412" y="20558"/>
                  </a:cubicBezTo>
                  <a:cubicBezTo>
                    <a:pt x="17320" y="20594"/>
                    <a:pt x="17228" y="20629"/>
                    <a:pt x="17136" y="20665"/>
                  </a:cubicBezTo>
                  <a:cubicBezTo>
                    <a:pt x="17118" y="20665"/>
                    <a:pt x="17100" y="20665"/>
                    <a:pt x="17081" y="20701"/>
                  </a:cubicBezTo>
                  <a:cubicBezTo>
                    <a:pt x="16989" y="20737"/>
                    <a:pt x="16879" y="20773"/>
                    <a:pt x="16787" y="20809"/>
                  </a:cubicBezTo>
                  <a:cubicBezTo>
                    <a:pt x="16769" y="20809"/>
                    <a:pt x="16751" y="20809"/>
                    <a:pt x="16714" y="20845"/>
                  </a:cubicBezTo>
                  <a:cubicBezTo>
                    <a:pt x="16622" y="20881"/>
                    <a:pt x="16512" y="20917"/>
                    <a:pt x="16402" y="20953"/>
                  </a:cubicBezTo>
                  <a:cubicBezTo>
                    <a:pt x="16402" y="20953"/>
                    <a:pt x="16402" y="20953"/>
                    <a:pt x="16383" y="20953"/>
                  </a:cubicBezTo>
                  <a:cubicBezTo>
                    <a:pt x="16383" y="20953"/>
                    <a:pt x="16383" y="20953"/>
                    <a:pt x="16383" y="20953"/>
                  </a:cubicBezTo>
                  <a:cubicBezTo>
                    <a:pt x="16255" y="20989"/>
                    <a:pt x="16108" y="21025"/>
                    <a:pt x="15979" y="21061"/>
                  </a:cubicBezTo>
                  <a:cubicBezTo>
                    <a:pt x="15961" y="21061"/>
                    <a:pt x="15961" y="21061"/>
                    <a:pt x="15942" y="21061"/>
                  </a:cubicBezTo>
                  <a:cubicBezTo>
                    <a:pt x="15814" y="21097"/>
                    <a:pt x="15667" y="21133"/>
                    <a:pt x="15538" y="21169"/>
                  </a:cubicBezTo>
                  <a:cubicBezTo>
                    <a:pt x="15520" y="21169"/>
                    <a:pt x="15501" y="21169"/>
                    <a:pt x="15501" y="21169"/>
                  </a:cubicBezTo>
                  <a:cubicBezTo>
                    <a:pt x="15373" y="21205"/>
                    <a:pt x="15226" y="21241"/>
                    <a:pt x="15097" y="21241"/>
                  </a:cubicBezTo>
                  <a:cubicBezTo>
                    <a:pt x="15079" y="21241"/>
                    <a:pt x="15061" y="21241"/>
                    <a:pt x="15042" y="21241"/>
                  </a:cubicBezTo>
                  <a:cubicBezTo>
                    <a:pt x="14914" y="21276"/>
                    <a:pt x="14767" y="21312"/>
                    <a:pt x="14620" y="21312"/>
                  </a:cubicBezTo>
                  <a:cubicBezTo>
                    <a:pt x="14601" y="21312"/>
                    <a:pt x="14601" y="21312"/>
                    <a:pt x="14583" y="21312"/>
                  </a:cubicBezTo>
                  <a:cubicBezTo>
                    <a:pt x="14583" y="21312"/>
                    <a:pt x="14565" y="21312"/>
                    <a:pt x="14565" y="21312"/>
                  </a:cubicBezTo>
                  <a:cubicBezTo>
                    <a:pt x="14436" y="21348"/>
                    <a:pt x="14308" y="21348"/>
                    <a:pt x="14179" y="21384"/>
                  </a:cubicBezTo>
                  <a:cubicBezTo>
                    <a:pt x="14161" y="21384"/>
                    <a:pt x="14142" y="21384"/>
                    <a:pt x="14106" y="21384"/>
                  </a:cubicBezTo>
                  <a:cubicBezTo>
                    <a:pt x="13977" y="21420"/>
                    <a:pt x="13848" y="21420"/>
                    <a:pt x="13701" y="21456"/>
                  </a:cubicBezTo>
                  <a:cubicBezTo>
                    <a:pt x="13683" y="21456"/>
                    <a:pt x="13665" y="21456"/>
                    <a:pt x="13646" y="21456"/>
                  </a:cubicBezTo>
                  <a:cubicBezTo>
                    <a:pt x="13499" y="21492"/>
                    <a:pt x="13371" y="21492"/>
                    <a:pt x="13224" y="21492"/>
                  </a:cubicBezTo>
                  <a:cubicBezTo>
                    <a:pt x="13224" y="21492"/>
                    <a:pt x="13224" y="21492"/>
                    <a:pt x="13206" y="21492"/>
                  </a:cubicBezTo>
                  <a:cubicBezTo>
                    <a:pt x="13059" y="21492"/>
                    <a:pt x="12912" y="21528"/>
                    <a:pt x="12783" y="21528"/>
                  </a:cubicBezTo>
                  <a:cubicBezTo>
                    <a:pt x="12765" y="21528"/>
                    <a:pt x="12746" y="21528"/>
                    <a:pt x="12728" y="21528"/>
                  </a:cubicBezTo>
                  <a:cubicBezTo>
                    <a:pt x="12581" y="21528"/>
                    <a:pt x="12453" y="21564"/>
                    <a:pt x="12306" y="21564"/>
                  </a:cubicBezTo>
                  <a:cubicBezTo>
                    <a:pt x="12287" y="21564"/>
                    <a:pt x="12251" y="21564"/>
                    <a:pt x="12232" y="21564"/>
                  </a:cubicBezTo>
                  <a:cubicBezTo>
                    <a:pt x="12085" y="21564"/>
                    <a:pt x="11957" y="21564"/>
                    <a:pt x="11810" y="21600"/>
                  </a:cubicBezTo>
                  <a:cubicBezTo>
                    <a:pt x="11791" y="21600"/>
                    <a:pt x="11755" y="21600"/>
                    <a:pt x="11736" y="21600"/>
                  </a:cubicBezTo>
                  <a:cubicBezTo>
                    <a:pt x="11589" y="21600"/>
                    <a:pt x="11442" y="21600"/>
                    <a:pt x="11296" y="21600"/>
                  </a:cubicBezTo>
                  <a:cubicBezTo>
                    <a:pt x="11277" y="21600"/>
                    <a:pt x="11259" y="21600"/>
                    <a:pt x="11240" y="21600"/>
                  </a:cubicBezTo>
                  <a:cubicBezTo>
                    <a:pt x="11094" y="21600"/>
                    <a:pt x="10928" y="21600"/>
                    <a:pt x="10781" y="21600"/>
                  </a:cubicBezTo>
                  <a:cubicBezTo>
                    <a:pt x="10634" y="21600"/>
                    <a:pt x="10469" y="21600"/>
                    <a:pt x="10322" y="21600"/>
                  </a:cubicBezTo>
                  <a:cubicBezTo>
                    <a:pt x="10304" y="21600"/>
                    <a:pt x="10285" y="21600"/>
                    <a:pt x="10267" y="21600"/>
                  </a:cubicBezTo>
                  <a:cubicBezTo>
                    <a:pt x="10120" y="21600"/>
                    <a:pt x="9973" y="21600"/>
                    <a:pt x="9826" y="21600"/>
                  </a:cubicBezTo>
                  <a:cubicBezTo>
                    <a:pt x="9808" y="21600"/>
                    <a:pt x="9771" y="21600"/>
                    <a:pt x="9753" y="21600"/>
                  </a:cubicBezTo>
                  <a:cubicBezTo>
                    <a:pt x="9606" y="21600"/>
                    <a:pt x="9477" y="21600"/>
                    <a:pt x="9330" y="21564"/>
                  </a:cubicBezTo>
                  <a:cubicBezTo>
                    <a:pt x="9312" y="21564"/>
                    <a:pt x="9275" y="21564"/>
                    <a:pt x="9257" y="21564"/>
                  </a:cubicBezTo>
                  <a:cubicBezTo>
                    <a:pt x="9110" y="21564"/>
                    <a:pt x="8981" y="21528"/>
                    <a:pt x="8834" y="21528"/>
                  </a:cubicBezTo>
                  <a:cubicBezTo>
                    <a:pt x="8816" y="21528"/>
                    <a:pt x="8798" y="21528"/>
                    <a:pt x="8779" y="21528"/>
                  </a:cubicBezTo>
                  <a:cubicBezTo>
                    <a:pt x="8633" y="21528"/>
                    <a:pt x="8486" y="21492"/>
                    <a:pt x="8357" y="21492"/>
                  </a:cubicBezTo>
                  <a:cubicBezTo>
                    <a:pt x="8357" y="21492"/>
                    <a:pt x="8357" y="21492"/>
                    <a:pt x="8339" y="21492"/>
                  </a:cubicBezTo>
                  <a:cubicBezTo>
                    <a:pt x="8192" y="21492"/>
                    <a:pt x="8045" y="21456"/>
                    <a:pt x="7916" y="21456"/>
                  </a:cubicBezTo>
                  <a:cubicBezTo>
                    <a:pt x="7898" y="21456"/>
                    <a:pt x="7879" y="21456"/>
                    <a:pt x="7861" y="21456"/>
                  </a:cubicBezTo>
                  <a:cubicBezTo>
                    <a:pt x="7733" y="21456"/>
                    <a:pt x="7586" y="21420"/>
                    <a:pt x="7457" y="21384"/>
                  </a:cubicBezTo>
                  <a:cubicBezTo>
                    <a:pt x="7439" y="21384"/>
                    <a:pt x="7420" y="21384"/>
                    <a:pt x="7384" y="21384"/>
                  </a:cubicBezTo>
                  <a:cubicBezTo>
                    <a:pt x="7255" y="21348"/>
                    <a:pt x="7126" y="21348"/>
                    <a:pt x="6998" y="21312"/>
                  </a:cubicBezTo>
                  <a:cubicBezTo>
                    <a:pt x="6998" y="21312"/>
                    <a:pt x="6979" y="21312"/>
                    <a:pt x="6979" y="21312"/>
                  </a:cubicBezTo>
                  <a:cubicBezTo>
                    <a:pt x="6961" y="21312"/>
                    <a:pt x="6961" y="21312"/>
                    <a:pt x="6943" y="21312"/>
                  </a:cubicBezTo>
                  <a:cubicBezTo>
                    <a:pt x="6796" y="21276"/>
                    <a:pt x="6667" y="21276"/>
                    <a:pt x="6520" y="21241"/>
                  </a:cubicBezTo>
                  <a:cubicBezTo>
                    <a:pt x="6502" y="21241"/>
                    <a:pt x="6483" y="21241"/>
                    <a:pt x="6465" y="21241"/>
                  </a:cubicBezTo>
                  <a:cubicBezTo>
                    <a:pt x="6318" y="21205"/>
                    <a:pt x="6190" y="21169"/>
                    <a:pt x="6061" y="21169"/>
                  </a:cubicBezTo>
                  <a:cubicBezTo>
                    <a:pt x="6043" y="21169"/>
                    <a:pt x="6024" y="21169"/>
                    <a:pt x="6024" y="21169"/>
                  </a:cubicBezTo>
                  <a:cubicBezTo>
                    <a:pt x="5877" y="21133"/>
                    <a:pt x="5749" y="21097"/>
                    <a:pt x="5620" y="21061"/>
                  </a:cubicBezTo>
                  <a:cubicBezTo>
                    <a:pt x="5602" y="21061"/>
                    <a:pt x="5602" y="21061"/>
                    <a:pt x="5583" y="21061"/>
                  </a:cubicBezTo>
                  <a:cubicBezTo>
                    <a:pt x="5437" y="21025"/>
                    <a:pt x="5308" y="20989"/>
                    <a:pt x="5179" y="20953"/>
                  </a:cubicBezTo>
                  <a:cubicBezTo>
                    <a:pt x="5179" y="20953"/>
                    <a:pt x="5179" y="20953"/>
                    <a:pt x="5179" y="20953"/>
                  </a:cubicBezTo>
                  <a:cubicBezTo>
                    <a:pt x="5179" y="20953"/>
                    <a:pt x="5179" y="20953"/>
                    <a:pt x="5161" y="20953"/>
                  </a:cubicBezTo>
                  <a:cubicBezTo>
                    <a:pt x="5051" y="20917"/>
                    <a:pt x="4959" y="20881"/>
                    <a:pt x="4849" y="20845"/>
                  </a:cubicBezTo>
                  <a:cubicBezTo>
                    <a:pt x="4830" y="20845"/>
                    <a:pt x="4812" y="20845"/>
                    <a:pt x="4794" y="20809"/>
                  </a:cubicBezTo>
                  <a:cubicBezTo>
                    <a:pt x="4702" y="20773"/>
                    <a:pt x="4591" y="20737"/>
                    <a:pt x="4500" y="20701"/>
                  </a:cubicBezTo>
                  <a:cubicBezTo>
                    <a:pt x="4481" y="20701"/>
                    <a:pt x="4463" y="20701"/>
                    <a:pt x="4445" y="20665"/>
                  </a:cubicBezTo>
                  <a:cubicBezTo>
                    <a:pt x="4353" y="20629"/>
                    <a:pt x="4261" y="20594"/>
                    <a:pt x="4169" y="20558"/>
                  </a:cubicBezTo>
                  <a:cubicBezTo>
                    <a:pt x="4151" y="20558"/>
                    <a:pt x="4151" y="20558"/>
                    <a:pt x="4132" y="20558"/>
                  </a:cubicBezTo>
                  <a:cubicBezTo>
                    <a:pt x="4040" y="20522"/>
                    <a:pt x="3949" y="20486"/>
                    <a:pt x="3857" y="20450"/>
                  </a:cubicBezTo>
                  <a:cubicBezTo>
                    <a:pt x="3838" y="20450"/>
                    <a:pt x="3838" y="20450"/>
                    <a:pt x="3820" y="20450"/>
                  </a:cubicBezTo>
                  <a:cubicBezTo>
                    <a:pt x="3802" y="20450"/>
                    <a:pt x="3802" y="20450"/>
                    <a:pt x="3783" y="20450"/>
                  </a:cubicBezTo>
                  <a:cubicBezTo>
                    <a:pt x="3691" y="20414"/>
                    <a:pt x="3600" y="20378"/>
                    <a:pt x="3526" y="20342"/>
                  </a:cubicBezTo>
                  <a:cubicBezTo>
                    <a:pt x="3526" y="20342"/>
                    <a:pt x="3526" y="20342"/>
                    <a:pt x="3526" y="20342"/>
                  </a:cubicBezTo>
                  <a:cubicBezTo>
                    <a:pt x="3434" y="20306"/>
                    <a:pt x="3361" y="20270"/>
                    <a:pt x="3269" y="20234"/>
                  </a:cubicBezTo>
                  <a:cubicBezTo>
                    <a:pt x="3251" y="20234"/>
                    <a:pt x="3232" y="20198"/>
                    <a:pt x="3214" y="20198"/>
                  </a:cubicBezTo>
                  <a:cubicBezTo>
                    <a:pt x="3122" y="20162"/>
                    <a:pt x="3049" y="20126"/>
                    <a:pt x="2975" y="20090"/>
                  </a:cubicBezTo>
                  <a:cubicBezTo>
                    <a:pt x="2975" y="20090"/>
                    <a:pt x="2957" y="20090"/>
                    <a:pt x="2957" y="20090"/>
                  </a:cubicBezTo>
                  <a:cubicBezTo>
                    <a:pt x="2883" y="20054"/>
                    <a:pt x="2810" y="20018"/>
                    <a:pt x="2736" y="19982"/>
                  </a:cubicBezTo>
                  <a:cubicBezTo>
                    <a:pt x="2718" y="19982"/>
                    <a:pt x="2718" y="19982"/>
                    <a:pt x="2700" y="19982"/>
                  </a:cubicBezTo>
                  <a:cubicBezTo>
                    <a:pt x="2700" y="19982"/>
                    <a:pt x="2681" y="19982"/>
                    <a:pt x="2681" y="19982"/>
                  </a:cubicBezTo>
                  <a:cubicBezTo>
                    <a:pt x="2608" y="19946"/>
                    <a:pt x="2516" y="19911"/>
                    <a:pt x="2442" y="19839"/>
                  </a:cubicBezTo>
                  <a:cubicBezTo>
                    <a:pt x="2424" y="19839"/>
                    <a:pt x="2424" y="19839"/>
                    <a:pt x="2406" y="19803"/>
                  </a:cubicBezTo>
                  <a:cubicBezTo>
                    <a:pt x="2332" y="19767"/>
                    <a:pt x="2277" y="19731"/>
                    <a:pt x="2204" y="19695"/>
                  </a:cubicBezTo>
                  <a:cubicBezTo>
                    <a:pt x="2185" y="19695"/>
                    <a:pt x="2185" y="19695"/>
                    <a:pt x="2167" y="19659"/>
                  </a:cubicBezTo>
                  <a:cubicBezTo>
                    <a:pt x="2093" y="19623"/>
                    <a:pt x="2020" y="19551"/>
                    <a:pt x="1946" y="19515"/>
                  </a:cubicBezTo>
                  <a:cubicBezTo>
                    <a:pt x="1928" y="19515"/>
                    <a:pt x="1910" y="19479"/>
                    <a:pt x="1910" y="19479"/>
                  </a:cubicBezTo>
                  <a:cubicBezTo>
                    <a:pt x="1836" y="19443"/>
                    <a:pt x="1763" y="19371"/>
                    <a:pt x="1708" y="19335"/>
                  </a:cubicBezTo>
                  <a:cubicBezTo>
                    <a:pt x="1708" y="19335"/>
                    <a:pt x="1708" y="19335"/>
                    <a:pt x="1708" y="19335"/>
                  </a:cubicBezTo>
                  <a:cubicBezTo>
                    <a:pt x="1708" y="19335"/>
                    <a:pt x="1708" y="19335"/>
                    <a:pt x="1708" y="19335"/>
                  </a:cubicBezTo>
                  <a:cubicBezTo>
                    <a:pt x="1634" y="19264"/>
                    <a:pt x="1542" y="19228"/>
                    <a:pt x="1469" y="19156"/>
                  </a:cubicBezTo>
                  <a:cubicBezTo>
                    <a:pt x="1469" y="19156"/>
                    <a:pt x="1450" y="19156"/>
                    <a:pt x="1450" y="19120"/>
                  </a:cubicBezTo>
                  <a:cubicBezTo>
                    <a:pt x="1377" y="19048"/>
                    <a:pt x="1304" y="19012"/>
                    <a:pt x="1248" y="18940"/>
                  </a:cubicBezTo>
                  <a:cubicBezTo>
                    <a:pt x="1230" y="18940"/>
                    <a:pt x="1230" y="18940"/>
                    <a:pt x="1212" y="18904"/>
                  </a:cubicBezTo>
                  <a:cubicBezTo>
                    <a:pt x="1138" y="18832"/>
                    <a:pt x="1083" y="18796"/>
                    <a:pt x="1028" y="18724"/>
                  </a:cubicBezTo>
                  <a:cubicBezTo>
                    <a:pt x="1010" y="18724"/>
                    <a:pt x="1010" y="18688"/>
                    <a:pt x="991" y="18688"/>
                  </a:cubicBezTo>
                  <a:cubicBezTo>
                    <a:pt x="936" y="18617"/>
                    <a:pt x="881" y="18581"/>
                    <a:pt x="826" y="18509"/>
                  </a:cubicBezTo>
                  <a:cubicBezTo>
                    <a:pt x="826" y="18509"/>
                    <a:pt x="826" y="18509"/>
                    <a:pt x="808" y="18509"/>
                  </a:cubicBezTo>
                  <a:cubicBezTo>
                    <a:pt x="808" y="18509"/>
                    <a:pt x="808" y="18509"/>
                    <a:pt x="789" y="18509"/>
                  </a:cubicBezTo>
                  <a:cubicBezTo>
                    <a:pt x="734" y="18437"/>
                    <a:pt x="679" y="18365"/>
                    <a:pt x="624" y="18293"/>
                  </a:cubicBezTo>
                  <a:cubicBezTo>
                    <a:pt x="624" y="18293"/>
                    <a:pt x="605" y="18257"/>
                    <a:pt x="605" y="18257"/>
                  </a:cubicBezTo>
                  <a:cubicBezTo>
                    <a:pt x="550" y="18185"/>
                    <a:pt x="514" y="18113"/>
                    <a:pt x="459" y="18041"/>
                  </a:cubicBezTo>
                  <a:cubicBezTo>
                    <a:pt x="459" y="18041"/>
                    <a:pt x="440" y="18041"/>
                    <a:pt x="440" y="18005"/>
                  </a:cubicBezTo>
                  <a:cubicBezTo>
                    <a:pt x="403" y="17934"/>
                    <a:pt x="348" y="17862"/>
                    <a:pt x="312" y="17790"/>
                  </a:cubicBezTo>
                  <a:cubicBezTo>
                    <a:pt x="312" y="17790"/>
                    <a:pt x="312" y="17790"/>
                    <a:pt x="293" y="17754"/>
                  </a:cubicBezTo>
                  <a:cubicBezTo>
                    <a:pt x="256" y="17682"/>
                    <a:pt x="220" y="17610"/>
                    <a:pt x="183" y="17538"/>
                  </a:cubicBezTo>
                  <a:cubicBezTo>
                    <a:pt x="183" y="17538"/>
                    <a:pt x="183" y="17538"/>
                    <a:pt x="183" y="17502"/>
                  </a:cubicBezTo>
                  <a:cubicBezTo>
                    <a:pt x="184" y="17430"/>
                    <a:pt x="147" y="17358"/>
                    <a:pt x="129" y="17287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43" name="Shape">
              <a:extLst>
                <a:ext uri="{FF2B5EF4-FFF2-40B4-BE49-F238E27FC236}">
                  <a16:creationId xmlns:a16="http://schemas.microsoft.com/office/drawing/2014/main" id="{83022F82-E1EA-20EB-9315-BFBB5D658503}"/>
                </a:ext>
              </a:extLst>
            </p:cNvPr>
            <p:cNvSpPr/>
            <p:nvPr/>
          </p:nvSpPr>
          <p:spPr>
            <a:xfrm>
              <a:off x="7850845" y="3669166"/>
              <a:ext cx="2838655" cy="685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1" y="0"/>
                    <a:pt x="0" y="4868"/>
                    <a:pt x="0" y="10800"/>
                  </a:cubicBezTo>
                  <a:cubicBezTo>
                    <a:pt x="0" y="16808"/>
                    <a:pt x="4831" y="21600"/>
                    <a:pt x="10800" y="21600"/>
                  </a:cubicBezTo>
                  <a:cubicBezTo>
                    <a:pt x="16769" y="21600"/>
                    <a:pt x="21600" y="16732"/>
                    <a:pt x="21600" y="10800"/>
                  </a:cubicBezTo>
                  <a:cubicBezTo>
                    <a:pt x="21600" y="4868"/>
                    <a:pt x="16769" y="0"/>
                    <a:pt x="10800" y="0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2" name="Freeform 2"/>
          <p:cNvSpPr/>
          <p:nvPr/>
        </p:nvSpPr>
        <p:spPr>
          <a:xfrm>
            <a:off x="0" y="7409187"/>
            <a:ext cx="2958453" cy="2958453"/>
          </a:xfrm>
          <a:custGeom>
            <a:avLst/>
            <a:gdLst/>
            <a:ahLst/>
            <a:cxnLst/>
            <a:rect l="l" t="t" r="r" b="b"/>
            <a:pathLst>
              <a:path w="2958453" h="2958453">
                <a:moveTo>
                  <a:pt x="0" y="0"/>
                </a:moveTo>
                <a:lnTo>
                  <a:pt x="2958453" y="0"/>
                </a:lnTo>
                <a:lnTo>
                  <a:pt x="2958453" y="2958453"/>
                </a:lnTo>
                <a:lnTo>
                  <a:pt x="0" y="2958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4DE8B9-4B46-D522-7F45-965DB059DDFE}"/>
              </a:ext>
            </a:extLst>
          </p:cNvPr>
          <p:cNvSpPr txBox="1"/>
          <p:nvPr/>
        </p:nvSpPr>
        <p:spPr>
          <a:xfrm>
            <a:off x="1066800" y="382369"/>
            <a:ext cx="9746974" cy="646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0"/>
              </a:spcBef>
              <a:buNone/>
              <a:defRPr sz="3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DAMAGE MECHANISMS</a:t>
            </a:r>
          </a:p>
        </p:txBody>
      </p:sp>
      <p:pic>
        <p:nvPicPr>
          <p:cNvPr id="6" name="Picture 5" descr="A blue and black logo&#10;&#10;Description automatically generated">
            <a:extLst>
              <a:ext uri="{FF2B5EF4-FFF2-40B4-BE49-F238E27FC236}">
                <a16:creationId xmlns:a16="http://schemas.microsoft.com/office/drawing/2014/main" id="{4968BAE8-E72E-1946-4EA3-D22886A6191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9600" y="274882"/>
            <a:ext cx="3855388" cy="61039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453D9BD-5AF1-90A0-011D-854874C10FFF}"/>
              </a:ext>
            </a:extLst>
          </p:cNvPr>
          <p:cNvGrpSpPr/>
          <p:nvPr/>
        </p:nvGrpSpPr>
        <p:grpSpPr>
          <a:xfrm>
            <a:off x="4275416" y="3857757"/>
            <a:ext cx="2838655" cy="1450763"/>
            <a:chOff x="1502475" y="3669166"/>
            <a:chExt cx="2838655" cy="1450763"/>
          </a:xfrm>
          <a:solidFill>
            <a:schemeClr val="accent5">
              <a:lumMod val="75000"/>
            </a:schemeClr>
          </a:solidFill>
        </p:grpSpPr>
        <p:sp>
          <p:nvSpPr>
            <p:cNvPr id="34" name="Shape">
              <a:extLst>
                <a:ext uri="{FF2B5EF4-FFF2-40B4-BE49-F238E27FC236}">
                  <a16:creationId xmlns:a16="http://schemas.microsoft.com/office/drawing/2014/main" id="{ED0FCC94-7C31-8555-EF9C-C7EC11ABB50A}"/>
                </a:ext>
              </a:extLst>
            </p:cNvPr>
            <p:cNvSpPr/>
            <p:nvPr/>
          </p:nvSpPr>
          <p:spPr>
            <a:xfrm>
              <a:off x="1502475" y="3669166"/>
              <a:ext cx="2838655" cy="1450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71" y="17287"/>
                  </a:moveTo>
                  <a:cubicBezTo>
                    <a:pt x="21471" y="17287"/>
                    <a:pt x="21471" y="17287"/>
                    <a:pt x="21471" y="17287"/>
                  </a:cubicBezTo>
                  <a:cubicBezTo>
                    <a:pt x="21508" y="17179"/>
                    <a:pt x="21526" y="17107"/>
                    <a:pt x="21545" y="17035"/>
                  </a:cubicBezTo>
                  <a:cubicBezTo>
                    <a:pt x="21545" y="17035"/>
                    <a:pt x="21545" y="17035"/>
                    <a:pt x="21545" y="17035"/>
                  </a:cubicBezTo>
                  <a:cubicBezTo>
                    <a:pt x="21563" y="16963"/>
                    <a:pt x="21582" y="16891"/>
                    <a:pt x="21582" y="16783"/>
                  </a:cubicBezTo>
                  <a:cubicBezTo>
                    <a:pt x="21582" y="16783"/>
                    <a:pt x="21582" y="16783"/>
                    <a:pt x="21582" y="16783"/>
                  </a:cubicBezTo>
                  <a:cubicBezTo>
                    <a:pt x="21582" y="16712"/>
                    <a:pt x="21600" y="16604"/>
                    <a:pt x="21600" y="16532"/>
                  </a:cubicBezTo>
                  <a:lnTo>
                    <a:pt x="21600" y="5103"/>
                  </a:lnTo>
                  <a:cubicBezTo>
                    <a:pt x="21600" y="2264"/>
                    <a:pt x="16769" y="0"/>
                    <a:pt x="10800" y="0"/>
                  </a:cubicBezTo>
                  <a:cubicBezTo>
                    <a:pt x="4831" y="0"/>
                    <a:pt x="0" y="2300"/>
                    <a:pt x="0" y="5103"/>
                  </a:cubicBezTo>
                  <a:lnTo>
                    <a:pt x="0" y="16532"/>
                  </a:lnTo>
                  <a:cubicBezTo>
                    <a:pt x="0" y="16604"/>
                    <a:pt x="0" y="16712"/>
                    <a:pt x="18" y="16783"/>
                  </a:cubicBezTo>
                  <a:cubicBezTo>
                    <a:pt x="18" y="16783"/>
                    <a:pt x="18" y="16783"/>
                    <a:pt x="18" y="16783"/>
                  </a:cubicBezTo>
                  <a:cubicBezTo>
                    <a:pt x="18" y="16855"/>
                    <a:pt x="37" y="16963"/>
                    <a:pt x="55" y="17035"/>
                  </a:cubicBezTo>
                  <a:cubicBezTo>
                    <a:pt x="55" y="17035"/>
                    <a:pt x="55" y="17035"/>
                    <a:pt x="55" y="17035"/>
                  </a:cubicBezTo>
                  <a:cubicBezTo>
                    <a:pt x="74" y="17107"/>
                    <a:pt x="92" y="17179"/>
                    <a:pt x="110" y="17287"/>
                  </a:cubicBezTo>
                  <a:cubicBezTo>
                    <a:pt x="110" y="17287"/>
                    <a:pt x="110" y="17287"/>
                    <a:pt x="110" y="17287"/>
                  </a:cubicBezTo>
                  <a:cubicBezTo>
                    <a:pt x="129" y="17358"/>
                    <a:pt x="165" y="17430"/>
                    <a:pt x="202" y="17502"/>
                  </a:cubicBezTo>
                  <a:cubicBezTo>
                    <a:pt x="202" y="17502"/>
                    <a:pt x="202" y="17502"/>
                    <a:pt x="202" y="17538"/>
                  </a:cubicBezTo>
                  <a:cubicBezTo>
                    <a:pt x="239" y="17610"/>
                    <a:pt x="276" y="17682"/>
                    <a:pt x="312" y="17754"/>
                  </a:cubicBezTo>
                  <a:cubicBezTo>
                    <a:pt x="312" y="17754"/>
                    <a:pt x="312" y="17754"/>
                    <a:pt x="331" y="17790"/>
                  </a:cubicBezTo>
                  <a:cubicBezTo>
                    <a:pt x="367" y="17862"/>
                    <a:pt x="404" y="17934"/>
                    <a:pt x="459" y="18005"/>
                  </a:cubicBezTo>
                  <a:cubicBezTo>
                    <a:pt x="459" y="18005"/>
                    <a:pt x="478" y="18005"/>
                    <a:pt x="478" y="18041"/>
                  </a:cubicBezTo>
                  <a:cubicBezTo>
                    <a:pt x="514" y="18113"/>
                    <a:pt x="569" y="18185"/>
                    <a:pt x="625" y="18257"/>
                  </a:cubicBezTo>
                  <a:cubicBezTo>
                    <a:pt x="625" y="18257"/>
                    <a:pt x="643" y="18293"/>
                    <a:pt x="643" y="18293"/>
                  </a:cubicBezTo>
                  <a:cubicBezTo>
                    <a:pt x="698" y="18365"/>
                    <a:pt x="753" y="18437"/>
                    <a:pt x="808" y="18509"/>
                  </a:cubicBezTo>
                  <a:cubicBezTo>
                    <a:pt x="808" y="18509"/>
                    <a:pt x="808" y="18509"/>
                    <a:pt x="827" y="18509"/>
                  </a:cubicBezTo>
                  <a:cubicBezTo>
                    <a:pt x="827" y="18509"/>
                    <a:pt x="827" y="18509"/>
                    <a:pt x="845" y="18509"/>
                  </a:cubicBezTo>
                  <a:cubicBezTo>
                    <a:pt x="900" y="18581"/>
                    <a:pt x="955" y="18617"/>
                    <a:pt x="1010" y="18688"/>
                  </a:cubicBezTo>
                  <a:cubicBezTo>
                    <a:pt x="1029" y="18688"/>
                    <a:pt x="1029" y="18724"/>
                    <a:pt x="1047" y="18724"/>
                  </a:cubicBezTo>
                  <a:cubicBezTo>
                    <a:pt x="1102" y="18796"/>
                    <a:pt x="1176" y="18832"/>
                    <a:pt x="1231" y="18904"/>
                  </a:cubicBezTo>
                  <a:cubicBezTo>
                    <a:pt x="1249" y="18904"/>
                    <a:pt x="1249" y="18904"/>
                    <a:pt x="1268" y="18940"/>
                  </a:cubicBezTo>
                  <a:cubicBezTo>
                    <a:pt x="1341" y="19012"/>
                    <a:pt x="1396" y="19048"/>
                    <a:pt x="1470" y="19120"/>
                  </a:cubicBezTo>
                  <a:cubicBezTo>
                    <a:pt x="1470" y="19120"/>
                    <a:pt x="1488" y="19120"/>
                    <a:pt x="1488" y="19156"/>
                  </a:cubicBezTo>
                  <a:cubicBezTo>
                    <a:pt x="1561" y="19228"/>
                    <a:pt x="1635" y="19264"/>
                    <a:pt x="1727" y="19335"/>
                  </a:cubicBezTo>
                  <a:cubicBezTo>
                    <a:pt x="1727" y="19335"/>
                    <a:pt x="1727" y="19335"/>
                    <a:pt x="1727" y="19335"/>
                  </a:cubicBezTo>
                  <a:cubicBezTo>
                    <a:pt x="1727" y="19335"/>
                    <a:pt x="1727" y="19335"/>
                    <a:pt x="1727" y="19335"/>
                  </a:cubicBezTo>
                  <a:cubicBezTo>
                    <a:pt x="1800" y="19371"/>
                    <a:pt x="1855" y="19443"/>
                    <a:pt x="1929" y="19479"/>
                  </a:cubicBezTo>
                  <a:cubicBezTo>
                    <a:pt x="1947" y="19479"/>
                    <a:pt x="1966" y="19515"/>
                    <a:pt x="1966" y="19515"/>
                  </a:cubicBezTo>
                  <a:cubicBezTo>
                    <a:pt x="2039" y="19551"/>
                    <a:pt x="2112" y="19623"/>
                    <a:pt x="2186" y="19659"/>
                  </a:cubicBezTo>
                  <a:cubicBezTo>
                    <a:pt x="2204" y="19659"/>
                    <a:pt x="2204" y="19659"/>
                    <a:pt x="2223" y="19695"/>
                  </a:cubicBezTo>
                  <a:cubicBezTo>
                    <a:pt x="2296" y="19731"/>
                    <a:pt x="2351" y="19767"/>
                    <a:pt x="2425" y="19803"/>
                  </a:cubicBezTo>
                  <a:cubicBezTo>
                    <a:pt x="2443" y="19803"/>
                    <a:pt x="2443" y="19803"/>
                    <a:pt x="2462" y="19839"/>
                  </a:cubicBezTo>
                  <a:cubicBezTo>
                    <a:pt x="2535" y="19875"/>
                    <a:pt x="2608" y="19911"/>
                    <a:pt x="2700" y="19982"/>
                  </a:cubicBezTo>
                  <a:cubicBezTo>
                    <a:pt x="2700" y="19982"/>
                    <a:pt x="2719" y="19982"/>
                    <a:pt x="2719" y="19982"/>
                  </a:cubicBezTo>
                  <a:cubicBezTo>
                    <a:pt x="2737" y="19982"/>
                    <a:pt x="2737" y="19982"/>
                    <a:pt x="2755" y="19982"/>
                  </a:cubicBezTo>
                  <a:cubicBezTo>
                    <a:pt x="2829" y="20018"/>
                    <a:pt x="2902" y="20054"/>
                    <a:pt x="2976" y="20090"/>
                  </a:cubicBezTo>
                  <a:cubicBezTo>
                    <a:pt x="2976" y="20090"/>
                    <a:pt x="2994" y="20090"/>
                    <a:pt x="2994" y="20090"/>
                  </a:cubicBezTo>
                  <a:cubicBezTo>
                    <a:pt x="3068" y="20126"/>
                    <a:pt x="3160" y="20162"/>
                    <a:pt x="3233" y="20198"/>
                  </a:cubicBezTo>
                  <a:cubicBezTo>
                    <a:pt x="3251" y="20198"/>
                    <a:pt x="3270" y="20234"/>
                    <a:pt x="3288" y="20234"/>
                  </a:cubicBezTo>
                  <a:cubicBezTo>
                    <a:pt x="3380" y="20270"/>
                    <a:pt x="3453" y="20306"/>
                    <a:pt x="3545" y="20342"/>
                  </a:cubicBezTo>
                  <a:cubicBezTo>
                    <a:pt x="3545" y="20342"/>
                    <a:pt x="3545" y="20342"/>
                    <a:pt x="3545" y="20342"/>
                  </a:cubicBezTo>
                  <a:cubicBezTo>
                    <a:pt x="3637" y="20378"/>
                    <a:pt x="3729" y="20414"/>
                    <a:pt x="3802" y="20450"/>
                  </a:cubicBezTo>
                  <a:cubicBezTo>
                    <a:pt x="3821" y="20450"/>
                    <a:pt x="3821" y="20450"/>
                    <a:pt x="3839" y="20450"/>
                  </a:cubicBezTo>
                  <a:cubicBezTo>
                    <a:pt x="3858" y="20450"/>
                    <a:pt x="3858" y="20450"/>
                    <a:pt x="3876" y="20450"/>
                  </a:cubicBezTo>
                  <a:cubicBezTo>
                    <a:pt x="3968" y="20486"/>
                    <a:pt x="4060" y="20522"/>
                    <a:pt x="4151" y="20558"/>
                  </a:cubicBezTo>
                  <a:cubicBezTo>
                    <a:pt x="4170" y="20558"/>
                    <a:pt x="4170" y="20558"/>
                    <a:pt x="4188" y="20558"/>
                  </a:cubicBezTo>
                  <a:cubicBezTo>
                    <a:pt x="4280" y="20594"/>
                    <a:pt x="4372" y="20629"/>
                    <a:pt x="4464" y="20665"/>
                  </a:cubicBezTo>
                  <a:cubicBezTo>
                    <a:pt x="4482" y="20665"/>
                    <a:pt x="4500" y="20665"/>
                    <a:pt x="4519" y="20701"/>
                  </a:cubicBezTo>
                  <a:cubicBezTo>
                    <a:pt x="4611" y="20737"/>
                    <a:pt x="4721" y="20773"/>
                    <a:pt x="4813" y="20809"/>
                  </a:cubicBezTo>
                  <a:cubicBezTo>
                    <a:pt x="4831" y="20809"/>
                    <a:pt x="4849" y="20809"/>
                    <a:pt x="4886" y="20845"/>
                  </a:cubicBezTo>
                  <a:cubicBezTo>
                    <a:pt x="4978" y="20881"/>
                    <a:pt x="5088" y="20917"/>
                    <a:pt x="5198" y="20953"/>
                  </a:cubicBezTo>
                  <a:cubicBezTo>
                    <a:pt x="5198" y="20953"/>
                    <a:pt x="5198" y="20953"/>
                    <a:pt x="5217" y="20953"/>
                  </a:cubicBezTo>
                  <a:cubicBezTo>
                    <a:pt x="5217" y="20953"/>
                    <a:pt x="5217" y="20953"/>
                    <a:pt x="5217" y="20953"/>
                  </a:cubicBezTo>
                  <a:cubicBezTo>
                    <a:pt x="5345" y="20989"/>
                    <a:pt x="5492" y="21025"/>
                    <a:pt x="5621" y="21061"/>
                  </a:cubicBezTo>
                  <a:cubicBezTo>
                    <a:pt x="5639" y="21061"/>
                    <a:pt x="5639" y="21061"/>
                    <a:pt x="5658" y="21061"/>
                  </a:cubicBezTo>
                  <a:cubicBezTo>
                    <a:pt x="5786" y="21097"/>
                    <a:pt x="5933" y="21133"/>
                    <a:pt x="6062" y="21169"/>
                  </a:cubicBezTo>
                  <a:cubicBezTo>
                    <a:pt x="6080" y="21169"/>
                    <a:pt x="6099" y="21169"/>
                    <a:pt x="6099" y="21169"/>
                  </a:cubicBezTo>
                  <a:cubicBezTo>
                    <a:pt x="6227" y="21205"/>
                    <a:pt x="6374" y="21241"/>
                    <a:pt x="6503" y="21241"/>
                  </a:cubicBezTo>
                  <a:cubicBezTo>
                    <a:pt x="6521" y="21241"/>
                    <a:pt x="6539" y="21241"/>
                    <a:pt x="6558" y="21241"/>
                  </a:cubicBezTo>
                  <a:cubicBezTo>
                    <a:pt x="6686" y="21276"/>
                    <a:pt x="6833" y="21312"/>
                    <a:pt x="6980" y="21312"/>
                  </a:cubicBezTo>
                  <a:cubicBezTo>
                    <a:pt x="6999" y="21312"/>
                    <a:pt x="6999" y="21312"/>
                    <a:pt x="7017" y="21312"/>
                  </a:cubicBezTo>
                  <a:cubicBezTo>
                    <a:pt x="7017" y="21312"/>
                    <a:pt x="7035" y="21312"/>
                    <a:pt x="7035" y="21312"/>
                  </a:cubicBezTo>
                  <a:cubicBezTo>
                    <a:pt x="7164" y="21348"/>
                    <a:pt x="7292" y="21348"/>
                    <a:pt x="7421" y="21384"/>
                  </a:cubicBezTo>
                  <a:cubicBezTo>
                    <a:pt x="7439" y="21384"/>
                    <a:pt x="7458" y="21384"/>
                    <a:pt x="7494" y="21384"/>
                  </a:cubicBezTo>
                  <a:cubicBezTo>
                    <a:pt x="7623" y="21420"/>
                    <a:pt x="7752" y="21420"/>
                    <a:pt x="7899" y="21456"/>
                  </a:cubicBezTo>
                  <a:cubicBezTo>
                    <a:pt x="7917" y="21456"/>
                    <a:pt x="7935" y="21456"/>
                    <a:pt x="7954" y="21456"/>
                  </a:cubicBezTo>
                  <a:cubicBezTo>
                    <a:pt x="8101" y="21492"/>
                    <a:pt x="8229" y="21492"/>
                    <a:pt x="8376" y="21492"/>
                  </a:cubicBezTo>
                  <a:cubicBezTo>
                    <a:pt x="8376" y="21492"/>
                    <a:pt x="8376" y="21492"/>
                    <a:pt x="8394" y="21492"/>
                  </a:cubicBezTo>
                  <a:cubicBezTo>
                    <a:pt x="8541" y="21492"/>
                    <a:pt x="8688" y="21528"/>
                    <a:pt x="8817" y="21528"/>
                  </a:cubicBezTo>
                  <a:cubicBezTo>
                    <a:pt x="8835" y="21528"/>
                    <a:pt x="8854" y="21528"/>
                    <a:pt x="8872" y="21528"/>
                  </a:cubicBezTo>
                  <a:cubicBezTo>
                    <a:pt x="9019" y="21528"/>
                    <a:pt x="9147" y="21564"/>
                    <a:pt x="9294" y="21564"/>
                  </a:cubicBezTo>
                  <a:cubicBezTo>
                    <a:pt x="9313" y="21564"/>
                    <a:pt x="9349" y="21564"/>
                    <a:pt x="9368" y="21564"/>
                  </a:cubicBezTo>
                  <a:cubicBezTo>
                    <a:pt x="9515" y="21564"/>
                    <a:pt x="9643" y="21564"/>
                    <a:pt x="9790" y="21600"/>
                  </a:cubicBezTo>
                  <a:cubicBezTo>
                    <a:pt x="9809" y="21600"/>
                    <a:pt x="9845" y="21600"/>
                    <a:pt x="9864" y="21600"/>
                  </a:cubicBezTo>
                  <a:cubicBezTo>
                    <a:pt x="10011" y="21600"/>
                    <a:pt x="10158" y="21600"/>
                    <a:pt x="10304" y="21600"/>
                  </a:cubicBezTo>
                  <a:cubicBezTo>
                    <a:pt x="10323" y="21600"/>
                    <a:pt x="10341" y="21600"/>
                    <a:pt x="10360" y="21600"/>
                  </a:cubicBezTo>
                  <a:cubicBezTo>
                    <a:pt x="10506" y="21600"/>
                    <a:pt x="10672" y="21600"/>
                    <a:pt x="10819" y="21600"/>
                  </a:cubicBezTo>
                  <a:cubicBezTo>
                    <a:pt x="10966" y="21600"/>
                    <a:pt x="11131" y="21600"/>
                    <a:pt x="11278" y="21600"/>
                  </a:cubicBezTo>
                  <a:cubicBezTo>
                    <a:pt x="11296" y="21600"/>
                    <a:pt x="11315" y="21600"/>
                    <a:pt x="11333" y="21600"/>
                  </a:cubicBezTo>
                  <a:cubicBezTo>
                    <a:pt x="11480" y="21600"/>
                    <a:pt x="11627" y="21600"/>
                    <a:pt x="11774" y="21600"/>
                  </a:cubicBezTo>
                  <a:cubicBezTo>
                    <a:pt x="11792" y="21600"/>
                    <a:pt x="11829" y="21600"/>
                    <a:pt x="11847" y="21600"/>
                  </a:cubicBezTo>
                  <a:cubicBezTo>
                    <a:pt x="11994" y="21600"/>
                    <a:pt x="12123" y="21600"/>
                    <a:pt x="12270" y="21564"/>
                  </a:cubicBezTo>
                  <a:cubicBezTo>
                    <a:pt x="12288" y="21564"/>
                    <a:pt x="12325" y="21564"/>
                    <a:pt x="12343" y="21564"/>
                  </a:cubicBezTo>
                  <a:cubicBezTo>
                    <a:pt x="12490" y="21564"/>
                    <a:pt x="12619" y="21528"/>
                    <a:pt x="12766" y="21528"/>
                  </a:cubicBezTo>
                  <a:cubicBezTo>
                    <a:pt x="12784" y="21528"/>
                    <a:pt x="12802" y="21528"/>
                    <a:pt x="12821" y="21528"/>
                  </a:cubicBezTo>
                  <a:cubicBezTo>
                    <a:pt x="12967" y="21528"/>
                    <a:pt x="13114" y="21492"/>
                    <a:pt x="13243" y="21492"/>
                  </a:cubicBezTo>
                  <a:cubicBezTo>
                    <a:pt x="13243" y="21492"/>
                    <a:pt x="13243" y="21492"/>
                    <a:pt x="13261" y="21492"/>
                  </a:cubicBezTo>
                  <a:cubicBezTo>
                    <a:pt x="13408" y="21492"/>
                    <a:pt x="13555" y="21456"/>
                    <a:pt x="13684" y="21456"/>
                  </a:cubicBezTo>
                  <a:cubicBezTo>
                    <a:pt x="13702" y="21456"/>
                    <a:pt x="13721" y="21456"/>
                    <a:pt x="13739" y="21456"/>
                  </a:cubicBezTo>
                  <a:cubicBezTo>
                    <a:pt x="13867" y="21456"/>
                    <a:pt x="14014" y="21420"/>
                    <a:pt x="14143" y="21384"/>
                  </a:cubicBezTo>
                  <a:cubicBezTo>
                    <a:pt x="14161" y="21384"/>
                    <a:pt x="14180" y="21384"/>
                    <a:pt x="14216" y="21384"/>
                  </a:cubicBezTo>
                  <a:cubicBezTo>
                    <a:pt x="14345" y="21348"/>
                    <a:pt x="14474" y="21348"/>
                    <a:pt x="14602" y="21312"/>
                  </a:cubicBezTo>
                  <a:cubicBezTo>
                    <a:pt x="14602" y="21312"/>
                    <a:pt x="14621" y="21312"/>
                    <a:pt x="14621" y="21312"/>
                  </a:cubicBezTo>
                  <a:cubicBezTo>
                    <a:pt x="14639" y="21312"/>
                    <a:pt x="14639" y="21312"/>
                    <a:pt x="14657" y="21312"/>
                  </a:cubicBezTo>
                  <a:cubicBezTo>
                    <a:pt x="14804" y="21276"/>
                    <a:pt x="14933" y="21276"/>
                    <a:pt x="15080" y="21241"/>
                  </a:cubicBezTo>
                  <a:cubicBezTo>
                    <a:pt x="15098" y="21241"/>
                    <a:pt x="15117" y="21241"/>
                    <a:pt x="15135" y="21241"/>
                  </a:cubicBezTo>
                  <a:cubicBezTo>
                    <a:pt x="15282" y="21205"/>
                    <a:pt x="15410" y="21169"/>
                    <a:pt x="15539" y="21169"/>
                  </a:cubicBezTo>
                  <a:cubicBezTo>
                    <a:pt x="15557" y="21169"/>
                    <a:pt x="15576" y="21169"/>
                    <a:pt x="15576" y="21169"/>
                  </a:cubicBezTo>
                  <a:cubicBezTo>
                    <a:pt x="15723" y="21133"/>
                    <a:pt x="15851" y="21097"/>
                    <a:pt x="15980" y="21061"/>
                  </a:cubicBezTo>
                  <a:cubicBezTo>
                    <a:pt x="15998" y="21061"/>
                    <a:pt x="15998" y="21061"/>
                    <a:pt x="16017" y="21061"/>
                  </a:cubicBezTo>
                  <a:cubicBezTo>
                    <a:pt x="16163" y="21025"/>
                    <a:pt x="16292" y="20989"/>
                    <a:pt x="16421" y="20953"/>
                  </a:cubicBezTo>
                  <a:cubicBezTo>
                    <a:pt x="16421" y="20953"/>
                    <a:pt x="16421" y="20953"/>
                    <a:pt x="16421" y="20953"/>
                  </a:cubicBezTo>
                  <a:cubicBezTo>
                    <a:pt x="16421" y="20953"/>
                    <a:pt x="16421" y="20953"/>
                    <a:pt x="16439" y="20953"/>
                  </a:cubicBezTo>
                  <a:cubicBezTo>
                    <a:pt x="16549" y="20917"/>
                    <a:pt x="16641" y="20881"/>
                    <a:pt x="16751" y="20845"/>
                  </a:cubicBezTo>
                  <a:cubicBezTo>
                    <a:pt x="16770" y="20845"/>
                    <a:pt x="16788" y="20845"/>
                    <a:pt x="16806" y="20809"/>
                  </a:cubicBezTo>
                  <a:cubicBezTo>
                    <a:pt x="16898" y="20773"/>
                    <a:pt x="17009" y="20737"/>
                    <a:pt x="17100" y="20701"/>
                  </a:cubicBezTo>
                  <a:cubicBezTo>
                    <a:pt x="17119" y="20701"/>
                    <a:pt x="17137" y="20701"/>
                    <a:pt x="17155" y="20665"/>
                  </a:cubicBezTo>
                  <a:cubicBezTo>
                    <a:pt x="17247" y="20629"/>
                    <a:pt x="17339" y="20594"/>
                    <a:pt x="17431" y="20558"/>
                  </a:cubicBezTo>
                  <a:cubicBezTo>
                    <a:pt x="17449" y="20558"/>
                    <a:pt x="17449" y="20558"/>
                    <a:pt x="17468" y="20558"/>
                  </a:cubicBezTo>
                  <a:cubicBezTo>
                    <a:pt x="17560" y="20522"/>
                    <a:pt x="17651" y="20486"/>
                    <a:pt x="17743" y="20450"/>
                  </a:cubicBezTo>
                  <a:cubicBezTo>
                    <a:pt x="17762" y="20450"/>
                    <a:pt x="17762" y="20450"/>
                    <a:pt x="17780" y="20450"/>
                  </a:cubicBezTo>
                  <a:cubicBezTo>
                    <a:pt x="17798" y="20450"/>
                    <a:pt x="17798" y="20450"/>
                    <a:pt x="17817" y="20450"/>
                  </a:cubicBezTo>
                  <a:cubicBezTo>
                    <a:pt x="17909" y="20414"/>
                    <a:pt x="18000" y="20378"/>
                    <a:pt x="18074" y="20342"/>
                  </a:cubicBezTo>
                  <a:cubicBezTo>
                    <a:pt x="18074" y="20342"/>
                    <a:pt x="18074" y="20342"/>
                    <a:pt x="18074" y="20342"/>
                  </a:cubicBezTo>
                  <a:cubicBezTo>
                    <a:pt x="18166" y="20306"/>
                    <a:pt x="18239" y="20270"/>
                    <a:pt x="18331" y="20234"/>
                  </a:cubicBezTo>
                  <a:cubicBezTo>
                    <a:pt x="18349" y="20234"/>
                    <a:pt x="18368" y="20198"/>
                    <a:pt x="18386" y="20198"/>
                  </a:cubicBezTo>
                  <a:cubicBezTo>
                    <a:pt x="18478" y="20162"/>
                    <a:pt x="18551" y="20126"/>
                    <a:pt x="18625" y="20090"/>
                  </a:cubicBezTo>
                  <a:cubicBezTo>
                    <a:pt x="18625" y="20090"/>
                    <a:pt x="18643" y="20090"/>
                    <a:pt x="18643" y="20090"/>
                  </a:cubicBezTo>
                  <a:cubicBezTo>
                    <a:pt x="18717" y="20054"/>
                    <a:pt x="18790" y="20018"/>
                    <a:pt x="18864" y="19982"/>
                  </a:cubicBezTo>
                  <a:cubicBezTo>
                    <a:pt x="18882" y="19982"/>
                    <a:pt x="18882" y="19982"/>
                    <a:pt x="18900" y="19982"/>
                  </a:cubicBezTo>
                  <a:cubicBezTo>
                    <a:pt x="18900" y="19982"/>
                    <a:pt x="18919" y="19982"/>
                    <a:pt x="18919" y="19982"/>
                  </a:cubicBezTo>
                  <a:cubicBezTo>
                    <a:pt x="18992" y="19946"/>
                    <a:pt x="19084" y="19911"/>
                    <a:pt x="19158" y="19839"/>
                  </a:cubicBezTo>
                  <a:cubicBezTo>
                    <a:pt x="19176" y="19839"/>
                    <a:pt x="19176" y="19839"/>
                    <a:pt x="19194" y="19803"/>
                  </a:cubicBezTo>
                  <a:cubicBezTo>
                    <a:pt x="19268" y="19767"/>
                    <a:pt x="19323" y="19731"/>
                    <a:pt x="19396" y="19695"/>
                  </a:cubicBezTo>
                  <a:cubicBezTo>
                    <a:pt x="19415" y="19695"/>
                    <a:pt x="19415" y="19695"/>
                    <a:pt x="19433" y="19659"/>
                  </a:cubicBezTo>
                  <a:cubicBezTo>
                    <a:pt x="19507" y="19623"/>
                    <a:pt x="19580" y="19551"/>
                    <a:pt x="19654" y="19515"/>
                  </a:cubicBezTo>
                  <a:cubicBezTo>
                    <a:pt x="19672" y="19515"/>
                    <a:pt x="19690" y="19479"/>
                    <a:pt x="19690" y="19479"/>
                  </a:cubicBezTo>
                  <a:cubicBezTo>
                    <a:pt x="19764" y="19443"/>
                    <a:pt x="19837" y="19371"/>
                    <a:pt x="19892" y="19335"/>
                  </a:cubicBezTo>
                  <a:cubicBezTo>
                    <a:pt x="19892" y="19335"/>
                    <a:pt x="19892" y="19335"/>
                    <a:pt x="19892" y="19335"/>
                  </a:cubicBezTo>
                  <a:cubicBezTo>
                    <a:pt x="19892" y="19335"/>
                    <a:pt x="19892" y="19335"/>
                    <a:pt x="19892" y="19335"/>
                  </a:cubicBezTo>
                  <a:cubicBezTo>
                    <a:pt x="19966" y="19264"/>
                    <a:pt x="20058" y="19228"/>
                    <a:pt x="20131" y="19156"/>
                  </a:cubicBezTo>
                  <a:cubicBezTo>
                    <a:pt x="20131" y="19156"/>
                    <a:pt x="20150" y="19156"/>
                    <a:pt x="20150" y="19120"/>
                  </a:cubicBezTo>
                  <a:cubicBezTo>
                    <a:pt x="20223" y="19048"/>
                    <a:pt x="20296" y="19012"/>
                    <a:pt x="20352" y="18940"/>
                  </a:cubicBezTo>
                  <a:cubicBezTo>
                    <a:pt x="20370" y="18940"/>
                    <a:pt x="20370" y="18940"/>
                    <a:pt x="20388" y="18904"/>
                  </a:cubicBezTo>
                  <a:cubicBezTo>
                    <a:pt x="20462" y="18832"/>
                    <a:pt x="20517" y="18796"/>
                    <a:pt x="20572" y="18724"/>
                  </a:cubicBezTo>
                  <a:cubicBezTo>
                    <a:pt x="20590" y="18724"/>
                    <a:pt x="20590" y="18688"/>
                    <a:pt x="20609" y="18688"/>
                  </a:cubicBezTo>
                  <a:cubicBezTo>
                    <a:pt x="20664" y="18617"/>
                    <a:pt x="20719" y="18581"/>
                    <a:pt x="20774" y="18509"/>
                  </a:cubicBezTo>
                  <a:cubicBezTo>
                    <a:pt x="20774" y="18509"/>
                    <a:pt x="20774" y="18509"/>
                    <a:pt x="20792" y="18509"/>
                  </a:cubicBezTo>
                  <a:cubicBezTo>
                    <a:pt x="20792" y="18509"/>
                    <a:pt x="20792" y="18509"/>
                    <a:pt x="20811" y="18509"/>
                  </a:cubicBezTo>
                  <a:cubicBezTo>
                    <a:pt x="20866" y="18437"/>
                    <a:pt x="20921" y="18365"/>
                    <a:pt x="20976" y="18293"/>
                  </a:cubicBezTo>
                  <a:cubicBezTo>
                    <a:pt x="20976" y="18293"/>
                    <a:pt x="20995" y="18257"/>
                    <a:pt x="20995" y="18257"/>
                  </a:cubicBezTo>
                  <a:cubicBezTo>
                    <a:pt x="21050" y="18185"/>
                    <a:pt x="21086" y="18113"/>
                    <a:pt x="21141" y="18041"/>
                  </a:cubicBezTo>
                  <a:cubicBezTo>
                    <a:pt x="21141" y="18041"/>
                    <a:pt x="21160" y="18041"/>
                    <a:pt x="21160" y="18005"/>
                  </a:cubicBezTo>
                  <a:cubicBezTo>
                    <a:pt x="21197" y="17934"/>
                    <a:pt x="21252" y="17862"/>
                    <a:pt x="21288" y="17790"/>
                  </a:cubicBezTo>
                  <a:cubicBezTo>
                    <a:pt x="21288" y="17790"/>
                    <a:pt x="21288" y="17790"/>
                    <a:pt x="21307" y="17754"/>
                  </a:cubicBezTo>
                  <a:cubicBezTo>
                    <a:pt x="21344" y="17682"/>
                    <a:pt x="21380" y="17610"/>
                    <a:pt x="21417" y="17538"/>
                  </a:cubicBezTo>
                  <a:cubicBezTo>
                    <a:pt x="21417" y="17538"/>
                    <a:pt x="21417" y="17538"/>
                    <a:pt x="21417" y="17502"/>
                  </a:cubicBezTo>
                  <a:cubicBezTo>
                    <a:pt x="21416" y="17430"/>
                    <a:pt x="21453" y="17358"/>
                    <a:pt x="21471" y="17287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5" name="Shape">
              <a:extLst>
                <a:ext uri="{FF2B5EF4-FFF2-40B4-BE49-F238E27FC236}">
                  <a16:creationId xmlns:a16="http://schemas.microsoft.com/office/drawing/2014/main" id="{9A95E890-A3B9-EBA6-0705-8F166A251D0D}"/>
                </a:ext>
              </a:extLst>
            </p:cNvPr>
            <p:cNvSpPr/>
            <p:nvPr/>
          </p:nvSpPr>
          <p:spPr>
            <a:xfrm>
              <a:off x="1502475" y="3669166"/>
              <a:ext cx="2838655" cy="685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16769" y="0"/>
                    <a:pt x="21600" y="4868"/>
                    <a:pt x="21600" y="10800"/>
                  </a:cubicBezTo>
                  <a:cubicBezTo>
                    <a:pt x="21600" y="16808"/>
                    <a:pt x="16769" y="21600"/>
                    <a:pt x="10800" y="21600"/>
                  </a:cubicBezTo>
                  <a:cubicBezTo>
                    <a:pt x="4831" y="21600"/>
                    <a:pt x="0" y="16732"/>
                    <a:pt x="0" y="10800"/>
                  </a:cubicBezTo>
                  <a:cubicBezTo>
                    <a:pt x="0" y="4868"/>
                    <a:pt x="4831" y="0"/>
                    <a:pt x="10800" y="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FF789B8-3741-531C-0CF3-75692304C672}"/>
              </a:ext>
            </a:extLst>
          </p:cNvPr>
          <p:cNvGrpSpPr/>
          <p:nvPr/>
        </p:nvGrpSpPr>
        <p:grpSpPr>
          <a:xfrm>
            <a:off x="5868543" y="2892225"/>
            <a:ext cx="2838655" cy="1450763"/>
            <a:chOff x="3095602" y="2703634"/>
            <a:chExt cx="2838655" cy="1450763"/>
          </a:xfrm>
          <a:solidFill>
            <a:srgbClr val="FFC000"/>
          </a:solidFill>
        </p:grpSpPr>
        <p:sp>
          <p:nvSpPr>
            <p:cNvPr id="32" name="Shape">
              <a:extLst>
                <a:ext uri="{FF2B5EF4-FFF2-40B4-BE49-F238E27FC236}">
                  <a16:creationId xmlns:a16="http://schemas.microsoft.com/office/drawing/2014/main" id="{2DB0A007-4DF7-44CD-6C33-529BD9E0F375}"/>
                </a:ext>
              </a:extLst>
            </p:cNvPr>
            <p:cNvSpPr/>
            <p:nvPr/>
          </p:nvSpPr>
          <p:spPr>
            <a:xfrm>
              <a:off x="3095602" y="2703634"/>
              <a:ext cx="2838655" cy="1450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71" y="17287"/>
                  </a:moveTo>
                  <a:cubicBezTo>
                    <a:pt x="21471" y="17287"/>
                    <a:pt x="21471" y="17287"/>
                    <a:pt x="21471" y="17287"/>
                  </a:cubicBezTo>
                  <a:cubicBezTo>
                    <a:pt x="21508" y="17179"/>
                    <a:pt x="21526" y="17107"/>
                    <a:pt x="21545" y="17035"/>
                  </a:cubicBezTo>
                  <a:cubicBezTo>
                    <a:pt x="21545" y="17035"/>
                    <a:pt x="21545" y="17035"/>
                    <a:pt x="21545" y="17035"/>
                  </a:cubicBezTo>
                  <a:cubicBezTo>
                    <a:pt x="21563" y="16963"/>
                    <a:pt x="21582" y="16891"/>
                    <a:pt x="21582" y="16783"/>
                  </a:cubicBezTo>
                  <a:cubicBezTo>
                    <a:pt x="21582" y="16783"/>
                    <a:pt x="21582" y="16783"/>
                    <a:pt x="21582" y="16783"/>
                  </a:cubicBezTo>
                  <a:cubicBezTo>
                    <a:pt x="21582" y="16712"/>
                    <a:pt x="21600" y="16604"/>
                    <a:pt x="21600" y="16532"/>
                  </a:cubicBezTo>
                  <a:lnTo>
                    <a:pt x="21600" y="5103"/>
                  </a:lnTo>
                  <a:cubicBezTo>
                    <a:pt x="21600" y="2264"/>
                    <a:pt x="16769" y="0"/>
                    <a:pt x="10800" y="0"/>
                  </a:cubicBezTo>
                  <a:cubicBezTo>
                    <a:pt x="4831" y="0"/>
                    <a:pt x="0" y="2300"/>
                    <a:pt x="0" y="5103"/>
                  </a:cubicBezTo>
                  <a:lnTo>
                    <a:pt x="0" y="16532"/>
                  </a:lnTo>
                  <a:cubicBezTo>
                    <a:pt x="0" y="16604"/>
                    <a:pt x="0" y="16712"/>
                    <a:pt x="18" y="16783"/>
                  </a:cubicBezTo>
                  <a:cubicBezTo>
                    <a:pt x="18" y="16783"/>
                    <a:pt x="18" y="16783"/>
                    <a:pt x="18" y="16783"/>
                  </a:cubicBezTo>
                  <a:cubicBezTo>
                    <a:pt x="18" y="16855"/>
                    <a:pt x="37" y="16963"/>
                    <a:pt x="55" y="17035"/>
                  </a:cubicBezTo>
                  <a:cubicBezTo>
                    <a:pt x="55" y="17035"/>
                    <a:pt x="55" y="17035"/>
                    <a:pt x="55" y="17035"/>
                  </a:cubicBezTo>
                  <a:cubicBezTo>
                    <a:pt x="74" y="17107"/>
                    <a:pt x="92" y="17179"/>
                    <a:pt x="110" y="17287"/>
                  </a:cubicBezTo>
                  <a:cubicBezTo>
                    <a:pt x="110" y="17287"/>
                    <a:pt x="110" y="17287"/>
                    <a:pt x="110" y="17287"/>
                  </a:cubicBezTo>
                  <a:cubicBezTo>
                    <a:pt x="129" y="17358"/>
                    <a:pt x="165" y="17430"/>
                    <a:pt x="202" y="17502"/>
                  </a:cubicBezTo>
                  <a:cubicBezTo>
                    <a:pt x="202" y="17502"/>
                    <a:pt x="202" y="17502"/>
                    <a:pt x="202" y="17538"/>
                  </a:cubicBezTo>
                  <a:cubicBezTo>
                    <a:pt x="239" y="17610"/>
                    <a:pt x="276" y="17682"/>
                    <a:pt x="312" y="17754"/>
                  </a:cubicBezTo>
                  <a:cubicBezTo>
                    <a:pt x="312" y="17754"/>
                    <a:pt x="312" y="17754"/>
                    <a:pt x="331" y="17790"/>
                  </a:cubicBezTo>
                  <a:cubicBezTo>
                    <a:pt x="367" y="17862"/>
                    <a:pt x="404" y="17934"/>
                    <a:pt x="459" y="18005"/>
                  </a:cubicBezTo>
                  <a:cubicBezTo>
                    <a:pt x="459" y="18005"/>
                    <a:pt x="478" y="18005"/>
                    <a:pt x="478" y="18041"/>
                  </a:cubicBezTo>
                  <a:cubicBezTo>
                    <a:pt x="514" y="18113"/>
                    <a:pt x="569" y="18185"/>
                    <a:pt x="625" y="18257"/>
                  </a:cubicBezTo>
                  <a:cubicBezTo>
                    <a:pt x="625" y="18257"/>
                    <a:pt x="643" y="18257"/>
                    <a:pt x="643" y="18293"/>
                  </a:cubicBezTo>
                  <a:cubicBezTo>
                    <a:pt x="698" y="18365"/>
                    <a:pt x="753" y="18437"/>
                    <a:pt x="808" y="18509"/>
                  </a:cubicBezTo>
                  <a:cubicBezTo>
                    <a:pt x="808" y="18509"/>
                    <a:pt x="808" y="18509"/>
                    <a:pt x="827" y="18509"/>
                  </a:cubicBezTo>
                  <a:cubicBezTo>
                    <a:pt x="827" y="18509"/>
                    <a:pt x="827" y="18509"/>
                    <a:pt x="845" y="18509"/>
                  </a:cubicBezTo>
                  <a:cubicBezTo>
                    <a:pt x="900" y="18581"/>
                    <a:pt x="955" y="18617"/>
                    <a:pt x="1010" y="18688"/>
                  </a:cubicBezTo>
                  <a:cubicBezTo>
                    <a:pt x="1029" y="18688"/>
                    <a:pt x="1029" y="18724"/>
                    <a:pt x="1047" y="18724"/>
                  </a:cubicBezTo>
                  <a:cubicBezTo>
                    <a:pt x="1102" y="18796"/>
                    <a:pt x="1176" y="18832"/>
                    <a:pt x="1231" y="18904"/>
                  </a:cubicBezTo>
                  <a:cubicBezTo>
                    <a:pt x="1249" y="18904"/>
                    <a:pt x="1249" y="18904"/>
                    <a:pt x="1268" y="18940"/>
                  </a:cubicBezTo>
                  <a:cubicBezTo>
                    <a:pt x="1341" y="19012"/>
                    <a:pt x="1396" y="19048"/>
                    <a:pt x="1470" y="19120"/>
                  </a:cubicBezTo>
                  <a:cubicBezTo>
                    <a:pt x="1470" y="19120"/>
                    <a:pt x="1488" y="19120"/>
                    <a:pt x="1488" y="19156"/>
                  </a:cubicBezTo>
                  <a:cubicBezTo>
                    <a:pt x="1561" y="19228"/>
                    <a:pt x="1635" y="19264"/>
                    <a:pt x="1727" y="19335"/>
                  </a:cubicBezTo>
                  <a:cubicBezTo>
                    <a:pt x="1727" y="19335"/>
                    <a:pt x="1727" y="19335"/>
                    <a:pt x="1727" y="19335"/>
                  </a:cubicBezTo>
                  <a:cubicBezTo>
                    <a:pt x="1727" y="19335"/>
                    <a:pt x="1727" y="19335"/>
                    <a:pt x="1727" y="19335"/>
                  </a:cubicBezTo>
                  <a:cubicBezTo>
                    <a:pt x="1800" y="19371"/>
                    <a:pt x="1855" y="19443"/>
                    <a:pt x="1929" y="19479"/>
                  </a:cubicBezTo>
                  <a:cubicBezTo>
                    <a:pt x="1947" y="19479"/>
                    <a:pt x="1966" y="19515"/>
                    <a:pt x="1966" y="19515"/>
                  </a:cubicBezTo>
                  <a:cubicBezTo>
                    <a:pt x="2039" y="19551"/>
                    <a:pt x="2112" y="19623"/>
                    <a:pt x="2186" y="19659"/>
                  </a:cubicBezTo>
                  <a:cubicBezTo>
                    <a:pt x="2204" y="19659"/>
                    <a:pt x="2204" y="19659"/>
                    <a:pt x="2223" y="19695"/>
                  </a:cubicBezTo>
                  <a:cubicBezTo>
                    <a:pt x="2296" y="19731"/>
                    <a:pt x="2351" y="19767"/>
                    <a:pt x="2425" y="19803"/>
                  </a:cubicBezTo>
                  <a:cubicBezTo>
                    <a:pt x="2443" y="19803"/>
                    <a:pt x="2443" y="19803"/>
                    <a:pt x="2462" y="19839"/>
                  </a:cubicBezTo>
                  <a:cubicBezTo>
                    <a:pt x="2535" y="19875"/>
                    <a:pt x="2608" y="19911"/>
                    <a:pt x="2700" y="19982"/>
                  </a:cubicBezTo>
                  <a:cubicBezTo>
                    <a:pt x="2700" y="19982"/>
                    <a:pt x="2719" y="19982"/>
                    <a:pt x="2719" y="19982"/>
                  </a:cubicBezTo>
                  <a:cubicBezTo>
                    <a:pt x="2737" y="19982"/>
                    <a:pt x="2737" y="19982"/>
                    <a:pt x="2755" y="19982"/>
                  </a:cubicBezTo>
                  <a:cubicBezTo>
                    <a:pt x="2829" y="20018"/>
                    <a:pt x="2902" y="20054"/>
                    <a:pt x="2976" y="20090"/>
                  </a:cubicBezTo>
                  <a:cubicBezTo>
                    <a:pt x="2976" y="20090"/>
                    <a:pt x="2994" y="20090"/>
                    <a:pt x="2994" y="20090"/>
                  </a:cubicBezTo>
                  <a:cubicBezTo>
                    <a:pt x="3068" y="20126"/>
                    <a:pt x="3160" y="20162"/>
                    <a:pt x="3233" y="20198"/>
                  </a:cubicBezTo>
                  <a:cubicBezTo>
                    <a:pt x="3251" y="20198"/>
                    <a:pt x="3270" y="20234"/>
                    <a:pt x="3288" y="20234"/>
                  </a:cubicBezTo>
                  <a:cubicBezTo>
                    <a:pt x="3380" y="20270"/>
                    <a:pt x="3453" y="20306"/>
                    <a:pt x="3545" y="20342"/>
                  </a:cubicBezTo>
                  <a:cubicBezTo>
                    <a:pt x="3545" y="20342"/>
                    <a:pt x="3545" y="20342"/>
                    <a:pt x="3545" y="20342"/>
                  </a:cubicBezTo>
                  <a:cubicBezTo>
                    <a:pt x="3637" y="20378"/>
                    <a:pt x="3729" y="20414"/>
                    <a:pt x="3802" y="20450"/>
                  </a:cubicBezTo>
                  <a:cubicBezTo>
                    <a:pt x="3821" y="20450"/>
                    <a:pt x="3821" y="20450"/>
                    <a:pt x="3839" y="20450"/>
                  </a:cubicBezTo>
                  <a:cubicBezTo>
                    <a:pt x="3858" y="20450"/>
                    <a:pt x="3858" y="20450"/>
                    <a:pt x="3876" y="20450"/>
                  </a:cubicBezTo>
                  <a:cubicBezTo>
                    <a:pt x="3968" y="20486"/>
                    <a:pt x="4060" y="20522"/>
                    <a:pt x="4151" y="20558"/>
                  </a:cubicBezTo>
                  <a:cubicBezTo>
                    <a:pt x="4170" y="20558"/>
                    <a:pt x="4170" y="20558"/>
                    <a:pt x="4188" y="20558"/>
                  </a:cubicBezTo>
                  <a:cubicBezTo>
                    <a:pt x="4280" y="20594"/>
                    <a:pt x="4372" y="20629"/>
                    <a:pt x="4464" y="20665"/>
                  </a:cubicBezTo>
                  <a:cubicBezTo>
                    <a:pt x="4482" y="20665"/>
                    <a:pt x="4500" y="20665"/>
                    <a:pt x="4519" y="20701"/>
                  </a:cubicBezTo>
                  <a:cubicBezTo>
                    <a:pt x="4611" y="20737"/>
                    <a:pt x="4721" y="20773"/>
                    <a:pt x="4813" y="20809"/>
                  </a:cubicBezTo>
                  <a:cubicBezTo>
                    <a:pt x="4831" y="20809"/>
                    <a:pt x="4849" y="20809"/>
                    <a:pt x="4886" y="20845"/>
                  </a:cubicBezTo>
                  <a:cubicBezTo>
                    <a:pt x="4978" y="20881"/>
                    <a:pt x="5088" y="20917"/>
                    <a:pt x="5198" y="20953"/>
                  </a:cubicBezTo>
                  <a:cubicBezTo>
                    <a:pt x="5198" y="20953"/>
                    <a:pt x="5198" y="20953"/>
                    <a:pt x="5217" y="20953"/>
                  </a:cubicBezTo>
                  <a:cubicBezTo>
                    <a:pt x="5217" y="20953"/>
                    <a:pt x="5217" y="20953"/>
                    <a:pt x="5217" y="20953"/>
                  </a:cubicBezTo>
                  <a:cubicBezTo>
                    <a:pt x="5345" y="20989"/>
                    <a:pt x="5492" y="21025"/>
                    <a:pt x="5621" y="21061"/>
                  </a:cubicBezTo>
                  <a:cubicBezTo>
                    <a:pt x="5639" y="21061"/>
                    <a:pt x="5639" y="21061"/>
                    <a:pt x="5658" y="21061"/>
                  </a:cubicBezTo>
                  <a:cubicBezTo>
                    <a:pt x="5786" y="21097"/>
                    <a:pt x="5933" y="21133"/>
                    <a:pt x="6062" y="21169"/>
                  </a:cubicBezTo>
                  <a:cubicBezTo>
                    <a:pt x="6080" y="21169"/>
                    <a:pt x="6099" y="21169"/>
                    <a:pt x="6099" y="21169"/>
                  </a:cubicBezTo>
                  <a:cubicBezTo>
                    <a:pt x="6227" y="21205"/>
                    <a:pt x="6374" y="21241"/>
                    <a:pt x="6503" y="21241"/>
                  </a:cubicBezTo>
                  <a:cubicBezTo>
                    <a:pt x="6521" y="21241"/>
                    <a:pt x="6539" y="21241"/>
                    <a:pt x="6558" y="21241"/>
                  </a:cubicBezTo>
                  <a:cubicBezTo>
                    <a:pt x="6686" y="21276"/>
                    <a:pt x="6833" y="21276"/>
                    <a:pt x="6980" y="21312"/>
                  </a:cubicBezTo>
                  <a:cubicBezTo>
                    <a:pt x="6999" y="21312"/>
                    <a:pt x="6999" y="21312"/>
                    <a:pt x="7017" y="21312"/>
                  </a:cubicBezTo>
                  <a:cubicBezTo>
                    <a:pt x="7017" y="21312"/>
                    <a:pt x="7035" y="21312"/>
                    <a:pt x="7035" y="21312"/>
                  </a:cubicBezTo>
                  <a:cubicBezTo>
                    <a:pt x="7164" y="21348"/>
                    <a:pt x="7292" y="21348"/>
                    <a:pt x="7421" y="21384"/>
                  </a:cubicBezTo>
                  <a:cubicBezTo>
                    <a:pt x="7439" y="21384"/>
                    <a:pt x="7458" y="21384"/>
                    <a:pt x="7494" y="21384"/>
                  </a:cubicBezTo>
                  <a:cubicBezTo>
                    <a:pt x="7623" y="21420"/>
                    <a:pt x="7752" y="21420"/>
                    <a:pt x="7899" y="21456"/>
                  </a:cubicBezTo>
                  <a:cubicBezTo>
                    <a:pt x="7917" y="21456"/>
                    <a:pt x="7935" y="21456"/>
                    <a:pt x="7954" y="21456"/>
                  </a:cubicBezTo>
                  <a:cubicBezTo>
                    <a:pt x="8101" y="21492"/>
                    <a:pt x="8229" y="21492"/>
                    <a:pt x="8376" y="21492"/>
                  </a:cubicBezTo>
                  <a:cubicBezTo>
                    <a:pt x="8376" y="21492"/>
                    <a:pt x="8376" y="21492"/>
                    <a:pt x="8394" y="21492"/>
                  </a:cubicBezTo>
                  <a:cubicBezTo>
                    <a:pt x="8541" y="21492"/>
                    <a:pt x="8688" y="21528"/>
                    <a:pt x="8817" y="21528"/>
                  </a:cubicBezTo>
                  <a:cubicBezTo>
                    <a:pt x="8835" y="21528"/>
                    <a:pt x="8854" y="21528"/>
                    <a:pt x="8872" y="21528"/>
                  </a:cubicBezTo>
                  <a:cubicBezTo>
                    <a:pt x="9019" y="21528"/>
                    <a:pt x="9147" y="21564"/>
                    <a:pt x="9294" y="21564"/>
                  </a:cubicBezTo>
                  <a:cubicBezTo>
                    <a:pt x="9313" y="21564"/>
                    <a:pt x="9349" y="21564"/>
                    <a:pt x="9368" y="21564"/>
                  </a:cubicBezTo>
                  <a:cubicBezTo>
                    <a:pt x="9515" y="21564"/>
                    <a:pt x="9643" y="21564"/>
                    <a:pt x="9790" y="21600"/>
                  </a:cubicBezTo>
                  <a:cubicBezTo>
                    <a:pt x="9809" y="21600"/>
                    <a:pt x="9845" y="21600"/>
                    <a:pt x="9864" y="21600"/>
                  </a:cubicBezTo>
                  <a:cubicBezTo>
                    <a:pt x="10011" y="21600"/>
                    <a:pt x="10158" y="21600"/>
                    <a:pt x="10304" y="21600"/>
                  </a:cubicBezTo>
                  <a:cubicBezTo>
                    <a:pt x="10323" y="21600"/>
                    <a:pt x="10341" y="21600"/>
                    <a:pt x="10360" y="21600"/>
                  </a:cubicBezTo>
                  <a:cubicBezTo>
                    <a:pt x="10506" y="21600"/>
                    <a:pt x="10672" y="21600"/>
                    <a:pt x="10819" y="21600"/>
                  </a:cubicBezTo>
                  <a:cubicBezTo>
                    <a:pt x="10966" y="21600"/>
                    <a:pt x="11131" y="21600"/>
                    <a:pt x="11278" y="21600"/>
                  </a:cubicBezTo>
                  <a:cubicBezTo>
                    <a:pt x="11296" y="21600"/>
                    <a:pt x="11315" y="21600"/>
                    <a:pt x="11333" y="21600"/>
                  </a:cubicBezTo>
                  <a:cubicBezTo>
                    <a:pt x="11480" y="21600"/>
                    <a:pt x="11627" y="21600"/>
                    <a:pt x="11774" y="21600"/>
                  </a:cubicBezTo>
                  <a:cubicBezTo>
                    <a:pt x="11792" y="21600"/>
                    <a:pt x="11829" y="21600"/>
                    <a:pt x="11847" y="21600"/>
                  </a:cubicBezTo>
                  <a:cubicBezTo>
                    <a:pt x="11994" y="21600"/>
                    <a:pt x="12123" y="21600"/>
                    <a:pt x="12270" y="21564"/>
                  </a:cubicBezTo>
                  <a:cubicBezTo>
                    <a:pt x="12288" y="21564"/>
                    <a:pt x="12325" y="21564"/>
                    <a:pt x="12343" y="21564"/>
                  </a:cubicBezTo>
                  <a:cubicBezTo>
                    <a:pt x="12490" y="21564"/>
                    <a:pt x="12619" y="21528"/>
                    <a:pt x="12766" y="21528"/>
                  </a:cubicBezTo>
                  <a:cubicBezTo>
                    <a:pt x="12784" y="21528"/>
                    <a:pt x="12802" y="21528"/>
                    <a:pt x="12821" y="21528"/>
                  </a:cubicBezTo>
                  <a:cubicBezTo>
                    <a:pt x="12967" y="21528"/>
                    <a:pt x="13114" y="21492"/>
                    <a:pt x="13243" y="21492"/>
                  </a:cubicBezTo>
                  <a:cubicBezTo>
                    <a:pt x="13243" y="21492"/>
                    <a:pt x="13243" y="21492"/>
                    <a:pt x="13261" y="21492"/>
                  </a:cubicBezTo>
                  <a:cubicBezTo>
                    <a:pt x="13408" y="21492"/>
                    <a:pt x="13555" y="21456"/>
                    <a:pt x="13684" y="21456"/>
                  </a:cubicBezTo>
                  <a:cubicBezTo>
                    <a:pt x="13702" y="21456"/>
                    <a:pt x="13721" y="21456"/>
                    <a:pt x="13739" y="21456"/>
                  </a:cubicBezTo>
                  <a:cubicBezTo>
                    <a:pt x="13867" y="21456"/>
                    <a:pt x="14014" y="21420"/>
                    <a:pt x="14143" y="21384"/>
                  </a:cubicBezTo>
                  <a:cubicBezTo>
                    <a:pt x="14161" y="21384"/>
                    <a:pt x="14180" y="21384"/>
                    <a:pt x="14216" y="21384"/>
                  </a:cubicBezTo>
                  <a:cubicBezTo>
                    <a:pt x="14345" y="21348"/>
                    <a:pt x="14474" y="21348"/>
                    <a:pt x="14602" y="21312"/>
                  </a:cubicBezTo>
                  <a:cubicBezTo>
                    <a:pt x="14602" y="21312"/>
                    <a:pt x="14621" y="21312"/>
                    <a:pt x="14621" y="21312"/>
                  </a:cubicBezTo>
                  <a:cubicBezTo>
                    <a:pt x="14639" y="21312"/>
                    <a:pt x="14639" y="21312"/>
                    <a:pt x="14657" y="21312"/>
                  </a:cubicBezTo>
                  <a:cubicBezTo>
                    <a:pt x="14804" y="21276"/>
                    <a:pt x="14933" y="21276"/>
                    <a:pt x="15080" y="21241"/>
                  </a:cubicBezTo>
                  <a:cubicBezTo>
                    <a:pt x="15098" y="21241"/>
                    <a:pt x="15117" y="21241"/>
                    <a:pt x="15135" y="21241"/>
                  </a:cubicBezTo>
                  <a:cubicBezTo>
                    <a:pt x="15282" y="21205"/>
                    <a:pt x="15410" y="21169"/>
                    <a:pt x="15539" y="21169"/>
                  </a:cubicBezTo>
                  <a:cubicBezTo>
                    <a:pt x="15557" y="21169"/>
                    <a:pt x="15576" y="21169"/>
                    <a:pt x="15576" y="21169"/>
                  </a:cubicBezTo>
                  <a:cubicBezTo>
                    <a:pt x="15723" y="21133"/>
                    <a:pt x="15851" y="21097"/>
                    <a:pt x="15980" y="21061"/>
                  </a:cubicBezTo>
                  <a:cubicBezTo>
                    <a:pt x="15998" y="21061"/>
                    <a:pt x="15998" y="21061"/>
                    <a:pt x="16017" y="21061"/>
                  </a:cubicBezTo>
                  <a:cubicBezTo>
                    <a:pt x="16163" y="21025"/>
                    <a:pt x="16292" y="20989"/>
                    <a:pt x="16421" y="20953"/>
                  </a:cubicBezTo>
                  <a:cubicBezTo>
                    <a:pt x="16421" y="20953"/>
                    <a:pt x="16421" y="20953"/>
                    <a:pt x="16421" y="20953"/>
                  </a:cubicBezTo>
                  <a:cubicBezTo>
                    <a:pt x="16421" y="20953"/>
                    <a:pt x="16421" y="20953"/>
                    <a:pt x="16439" y="20953"/>
                  </a:cubicBezTo>
                  <a:cubicBezTo>
                    <a:pt x="16549" y="20917"/>
                    <a:pt x="16641" y="20881"/>
                    <a:pt x="16751" y="20845"/>
                  </a:cubicBezTo>
                  <a:cubicBezTo>
                    <a:pt x="16770" y="20845"/>
                    <a:pt x="16788" y="20845"/>
                    <a:pt x="16806" y="20809"/>
                  </a:cubicBezTo>
                  <a:cubicBezTo>
                    <a:pt x="16898" y="20773"/>
                    <a:pt x="17009" y="20737"/>
                    <a:pt x="17100" y="20701"/>
                  </a:cubicBezTo>
                  <a:cubicBezTo>
                    <a:pt x="17119" y="20701"/>
                    <a:pt x="17137" y="20701"/>
                    <a:pt x="17155" y="20665"/>
                  </a:cubicBezTo>
                  <a:cubicBezTo>
                    <a:pt x="17247" y="20629"/>
                    <a:pt x="17339" y="20594"/>
                    <a:pt x="17431" y="20558"/>
                  </a:cubicBezTo>
                  <a:cubicBezTo>
                    <a:pt x="17449" y="20558"/>
                    <a:pt x="17449" y="20558"/>
                    <a:pt x="17468" y="20558"/>
                  </a:cubicBezTo>
                  <a:cubicBezTo>
                    <a:pt x="17560" y="20522"/>
                    <a:pt x="17651" y="20486"/>
                    <a:pt x="17743" y="20450"/>
                  </a:cubicBezTo>
                  <a:cubicBezTo>
                    <a:pt x="17762" y="20450"/>
                    <a:pt x="17762" y="20450"/>
                    <a:pt x="17780" y="20450"/>
                  </a:cubicBezTo>
                  <a:cubicBezTo>
                    <a:pt x="17798" y="20450"/>
                    <a:pt x="17798" y="20450"/>
                    <a:pt x="17817" y="20450"/>
                  </a:cubicBezTo>
                  <a:cubicBezTo>
                    <a:pt x="17909" y="20414"/>
                    <a:pt x="18000" y="20378"/>
                    <a:pt x="18074" y="20342"/>
                  </a:cubicBezTo>
                  <a:cubicBezTo>
                    <a:pt x="18074" y="20342"/>
                    <a:pt x="18074" y="20342"/>
                    <a:pt x="18074" y="20342"/>
                  </a:cubicBezTo>
                  <a:cubicBezTo>
                    <a:pt x="18166" y="20306"/>
                    <a:pt x="18239" y="20270"/>
                    <a:pt x="18331" y="20234"/>
                  </a:cubicBezTo>
                  <a:cubicBezTo>
                    <a:pt x="18349" y="20234"/>
                    <a:pt x="18368" y="20198"/>
                    <a:pt x="18386" y="20198"/>
                  </a:cubicBezTo>
                  <a:cubicBezTo>
                    <a:pt x="18478" y="20162"/>
                    <a:pt x="18551" y="20126"/>
                    <a:pt x="18625" y="20090"/>
                  </a:cubicBezTo>
                  <a:cubicBezTo>
                    <a:pt x="18625" y="20090"/>
                    <a:pt x="18643" y="20090"/>
                    <a:pt x="18643" y="20090"/>
                  </a:cubicBezTo>
                  <a:cubicBezTo>
                    <a:pt x="18717" y="20054"/>
                    <a:pt x="18790" y="20018"/>
                    <a:pt x="18864" y="19982"/>
                  </a:cubicBezTo>
                  <a:cubicBezTo>
                    <a:pt x="18882" y="19982"/>
                    <a:pt x="18882" y="19982"/>
                    <a:pt x="18900" y="19982"/>
                  </a:cubicBezTo>
                  <a:cubicBezTo>
                    <a:pt x="18900" y="19982"/>
                    <a:pt x="18919" y="19982"/>
                    <a:pt x="18919" y="19982"/>
                  </a:cubicBezTo>
                  <a:cubicBezTo>
                    <a:pt x="18992" y="19946"/>
                    <a:pt x="19084" y="19911"/>
                    <a:pt x="19158" y="19839"/>
                  </a:cubicBezTo>
                  <a:cubicBezTo>
                    <a:pt x="19176" y="19839"/>
                    <a:pt x="19176" y="19839"/>
                    <a:pt x="19194" y="19803"/>
                  </a:cubicBezTo>
                  <a:cubicBezTo>
                    <a:pt x="19268" y="19767"/>
                    <a:pt x="19323" y="19731"/>
                    <a:pt x="19396" y="19695"/>
                  </a:cubicBezTo>
                  <a:cubicBezTo>
                    <a:pt x="19415" y="19695"/>
                    <a:pt x="19415" y="19695"/>
                    <a:pt x="19433" y="19659"/>
                  </a:cubicBezTo>
                  <a:cubicBezTo>
                    <a:pt x="19507" y="19623"/>
                    <a:pt x="19580" y="19551"/>
                    <a:pt x="19654" y="19515"/>
                  </a:cubicBezTo>
                  <a:cubicBezTo>
                    <a:pt x="19672" y="19515"/>
                    <a:pt x="19690" y="19479"/>
                    <a:pt x="19690" y="19479"/>
                  </a:cubicBezTo>
                  <a:cubicBezTo>
                    <a:pt x="19764" y="19443"/>
                    <a:pt x="19837" y="19371"/>
                    <a:pt x="19892" y="19335"/>
                  </a:cubicBezTo>
                  <a:cubicBezTo>
                    <a:pt x="19892" y="19335"/>
                    <a:pt x="19892" y="19335"/>
                    <a:pt x="19892" y="19335"/>
                  </a:cubicBezTo>
                  <a:cubicBezTo>
                    <a:pt x="19892" y="19335"/>
                    <a:pt x="19892" y="19335"/>
                    <a:pt x="19892" y="19335"/>
                  </a:cubicBezTo>
                  <a:cubicBezTo>
                    <a:pt x="19966" y="19264"/>
                    <a:pt x="20058" y="19228"/>
                    <a:pt x="20131" y="19156"/>
                  </a:cubicBezTo>
                  <a:cubicBezTo>
                    <a:pt x="20131" y="19156"/>
                    <a:pt x="20150" y="19156"/>
                    <a:pt x="20150" y="19120"/>
                  </a:cubicBezTo>
                  <a:cubicBezTo>
                    <a:pt x="20223" y="19048"/>
                    <a:pt x="20296" y="19012"/>
                    <a:pt x="20352" y="18940"/>
                  </a:cubicBezTo>
                  <a:cubicBezTo>
                    <a:pt x="20370" y="18940"/>
                    <a:pt x="20370" y="18940"/>
                    <a:pt x="20388" y="18904"/>
                  </a:cubicBezTo>
                  <a:cubicBezTo>
                    <a:pt x="20462" y="18832"/>
                    <a:pt x="20517" y="18796"/>
                    <a:pt x="20572" y="18724"/>
                  </a:cubicBezTo>
                  <a:cubicBezTo>
                    <a:pt x="20590" y="18724"/>
                    <a:pt x="20590" y="18688"/>
                    <a:pt x="20609" y="18688"/>
                  </a:cubicBezTo>
                  <a:cubicBezTo>
                    <a:pt x="20664" y="18617"/>
                    <a:pt x="20719" y="18581"/>
                    <a:pt x="20774" y="18509"/>
                  </a:cubicBezTo>
                  <a:cubicBezTo>
                    <a:pt x="20774" y="18509"/>
                    <a:pt x="20774" y="18509"/>
                    <a:pt x="20792" y="18509"/>
                  </a:cubicBezTo>
                  <a:cubicBezTo>
                    <a:pt x="20792" y="18509"/>
                    <a:pt x="20792" y="18509"/>
                    <a:pt x="20811" y="18509"/>
                  </a:cubicBezTo>
                  <a:cubicBezTo>
                    <a:pt x="20866" y="18437"/>
                    <a:pt x="20921" y="18365"/>
                    <a:pt x="20976" y="18293"/>
                  </a:cubicBezTo>
                  <a:cubicBezTo>
                    <a:pt x="20976" y="18293"/>
                    <a:pt x="20995" y="18257"/>
                    <a:pt x="20995" y="18257"/>
                  </a:cubicBezTo>
                  <a:cubicBezTo>
                    <a:pt x="21050" y="18185"/>
                    <a:pt x="21086" y="18113"/>
                    <a:pt x="21141" y="18041"/>
                  </a:cubicBezTo>
                  <a:cubicBezTo>
                    <a:pt x="21141" y="18041"/>
                    <a:pt x="21160" y="18041"/>
                    <a:pt x="21160" y="18005"/>
                  </a:cubicBezTo>
                  <a:cubicBezTo>
                    <a:pt x="21197" y="17934"/>
                    <a:pt x="21252" y="17862"/>
                    <a:pt x="21288" y="17790"/>
                  </a:cubicBezTo>
                  <a:cubicBezTo>
                    <a:pt x="21288" y="17790"/>
                    <a:pt x="21288" y="17790"/>
                    <a:pt x="21307" y="17754"/>
                  </a:cubicBezTo>
                  <a:cubicBezTo>
                    <a:pt x="21344" y="17682"/>
                    <a:pt x="21380" y="17610"/>
                    <a:pt x="21417" y="17538"/>
                  </a:cubicBezTo>
                  <a:cubicBezTo>
                    <a:pt x="21417" y="17538"/>
                    <a:pt x="21417" y="17538"/>
                    <a:pt x="21417" y="17502"/>
                  </a:cubicBezTo>
                  <a:cubicBezTo>
                    <a:pt x="21416" y="17430"/>
                    <a:pt x="21453" y="17358"/>
                    <a:pt x="21471" y="17287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dirty="0"/>
            </a:p>
          </p:txBody>
        </p:sp>
        <p:sp>
          <p:nvSpPr>
            <p:cNvPr id="33" name="Shape">
              <a:extLst>
                <a:ext uri="{FF2B5EF4-FFF2-40B4-BE49-F238E27FC236}">
                  <a16:creationId xmlns:a16="http://schemas.microsoft.com/office/drawing/2014/main" id="{AE898628-6C83-48BC-DB03-A920C9C35001}"/>
                </a:ext>
              </a:extLst>
            </p:cNvPr>
            <p:cNvSpPr/>
            <p:nvPr/>
          </p:nvSpPr>
          <p:spPr>
            <a:xfrm>
              <a:off x="3095602" y="2703634"/>
              <a:ext cx="2838655" cy="685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16769" y="0"/>
                    <a:pt x="21600" y="4868"/>
                    <a:pt x="21600" y="10800"/>
                  </a:cubicBezTo>
                  <a:cubicBezTo>
                    <a:pt x="21600" y="16808"/>
                    <a:pt x="16769" y="21600"/>
                    <a:pt x="10800" y="21600"/>
                  </a:cubicBezTo>
                  <a:cubicBezTo>
                    <a:pt x="4831" y="21600"/>
                    <a:pt x="0" y="16732"/>
                    <a:pt x="0" y="10800"/>
                  </a:cubicBezTo>
                  <a:cubicBezTo>
                    <a:pt x="0" y="4868"/>
                    <a:pt x="4831" y="0"/>
                    <a:pt x="10800" y="0"/>
                  </a:cubicBezTo>
                  <a:close/>
                </a:path>
              </a:pathLst>
            </a:custGeom>
            <a:solidFill>
              <a:srgbClr val="FFCC99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330409F-EDD2-ED91-BE89-AD18BDE22E4E}"/>
              </a:ext>
            </a:extLst>
          </p:cNvPr>
          <p:cNvGrpSpPr/>
          <p:nvPr/>
        </p:nvGrpSpPr>
        <p:grpSpPr>
          <a:xfrm>
            <a:off x="10623786" y="3857757"/>
            <a:ext cx="2838655" cy="1450763"/>
            <a:chOff x="7850845" y="3669166"/>
            <a:chExt cx="2838655" cy="1450763"/>
          </a:xfrm>
          <a:solidFill>
            <a:schemeClr val="accent5">
              <a:lumMod val="75000"/>
            </a:schemeClr>
          </a:solidFill>
        </p:grpSpPr>
        <p:sp>
          <p:nvSpPr>
            <p:cNvPr id="30" name="Shape">
              <a:extLst>
                <a:ext uri="{FF2B5EF4-FFF2-40B4-BE49-F238E27FC236}">
                  <a16:creationId xmlns:a16="http://schemas.microsoft.com/office/drawing/2014/main" id="{A0B19D02-85DE-9B46-4946-D2CC66F9BA7B}"/>
                </a:ext>
              </a:extLst>
            </p:cNvPr>
            <p:cNvSpPr/>
            <p:nvPr/>
          </p:nvSpPr>
          <p:spPr>
            <a:xfrm>
              <a:off x="7850845" y="3669166"/>
              <a:ext cx="2838655" cy="1450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" y="17287"/>
                  </a:moveTo>
                  <a:cubicBezTo>
                    <a:pt x="129" y="17287"/>
                    <a:pt x="129" y="17287"/>
                    <a:pt x="129" y="17287"/>
                  </a:cubicBezTo>
                  <a:cubicBezTo>
                    <a:pt x="92" y="17179"/>
                    <a:pt x="74" y="17107"/>
                    <a:pt x="55" y="17035"/>
                  </a:cubicBezTo>
                  <a:cubicBezTo>
                    <a:pt x="55" y="17035"/>
                    <a:pt x="55" y="17035"/>
                    <a:pt x="55" y="17035"/>
                  </a:cubicBezTo>
                  <a:cubicBezTo>
                    <a:pt x="37" y="16963"/>
                    <a:pt x="18" y="16891"/>
                    <a:pt x="18" y="16783"/>
                  </a:cubicBezTo>
                  <a:cubicBezTo>
                    <a:pt x="18" y="16783"/>
                    <a:pt x="18" y="16783"/>
                    <a:pt x="18" y="16783"/>
                  </a:cubicBezTo>
                  <a:cubicBezTo>
                    <a:pt x="18" y="16712"/>
                    <a:pt x="0" y="16604"/>
                    <a:pt x="0" y="16532"/>
                  </a:cubicBezTo>
                  <a:lnTo>
                    <a:pt x="0" y="5103"/>
                  </a:lnTo>
                  <a:cubicBezTo>
                    <a:pt x="0" y="2264"/>
                    <a:pt x="4831" y="0"/>
                    <a:pt x="10800" y="0"/>
                  </a:cubicBezTo>
                  <a:cubicBezTo>
                    <a:pt x="16769" y="0"/>
                    <a:pt x="21600" y="2300"/>
                    <a:pt x="21600" y="5103"/>
                  </a:cubicBezTo>
                  <a:lnTo>
                    <a:pt x="21600" y="16532"/>
                  </a:lnTo>
                  <a:cubicBezTo>
                    <a:pt x="21600" y="16604"/>
                    <a:pt x="21600" y="16712"/>
                    <a:pt x="21582" y="16783"/>
                  </a:cubicBezTo>
                  <a:cubicBezTo>
                    <a:pt x="21582" y="16783"/>
                    <a:pt x="21582" y="16783"/>
                    <a:pt x="21582" y="16783"/>
                  </a:cubicBezTo>
                  <a:cubicBezTo>
                    <a:pt x="21582" y="16855"/>
                    <a:pt x="21563" y="16963"/>
                    <a:pt x="21545" y="17035"/>
                  </a:cubicBezTo>
                  <a:cubicBezTo>
                    <a:pt x="21545" y="17035"/>
                    <a:pt x="21545" y="17035"/>
                    <a:pt x="21545" y="17035"/>
                  </a:cubicBezTo>
                  <a:cubicBezTo>
                    <a:pt x="21526" y="17107"/>
                    <a:pt x="21508" y="17179"/>
                    <a:pt x="21490" y="17287"/>
                  </a:cubicBezTo>
                  <a:cubicBezTo>
                    <a:pt x="21490" y="17287"/>
                    <a:pt x="21490" y="17287"/>
                    <a:pt x="21490" y="17287"/>
                  </a:cubicBezTo>
                  <a:cubicBezTo>
                    <a:pt x="21471" y="17358"/>
                    <a:pt x="21435" y="17430"/>
                    <a:pt x="21398" y="17502"/>
                  </a:cubicBezTo>
                  <a:cubicBezTo>
                    <a:pt x="21398" y="17502"/>
                    <a:pt x="21398" y="17502"/>
                    <a:pt x="21398" y="17538"/>
                  </a:cubicBezTo>
                  <a:cubicBezTo>
                    <a:pt x="21361" y="17610"/>
                    <a:pt x="21324" y="17682"/>
                    <a:pt x="21288" y="17754"/>
                  </a:cubicBezTo>
                  <a:cubicBezTo>
                    <a:pt x="21288" y="17754"/>
                    <a:pt x="21288" y="17754"/>
                    <a:pt x="21269" y="17790"/>
                  </a:cubicBezTo>
                  <a:cubicBezTo>
                    <a:pt x="21233" y="17862"/>
                    <a:pt x="21196" y="17934"/>
                    <a:pt x="21141" y="18005"/>
                  </a:cubicBezTo>
                  <a:cubicBezTo>
                    <a:pt x="21141" y="18005"/>
                    <a:pt x="21122" y="18005"/>
                    <a:pt x="21122" y="18041"/>
                  </a:cubicBezTo>
                  <a:cubicBezTo>
                    <a:pt x="21086" y="18113"/>
                    <a:pt x="21031" y="18185"/>
                    <a:pt x="20975" y="18257"/>
                  </a:cubicBezTo>
                  <a:cubicBezTo>
                    <a:pt x="20975" y="18257"/>
                    <a:pt x="20957" y="18293"/>
                    <a:pt x="20957" y="18293"/>
                  </a:cubicBezTo>
                  <a:cubicBezTo>
                    <a:pt x="20902" y="18365"/>
                    <a:pt x="20847" y="18437"/>
                    <a:pt x="20792" y="18509"/>
                  </a:cubicBezTo>
                  <a:cubicBezTo>
                    <a:pt x="20792" y="18509"/>
                    <a:pt x="20792" y="18509"/>
                    <a:pt x="20773" y="18509"/>
                  </a:cubicBezTo>
                  <a:cubicBezTo>
                    <a:pt x="20773" y="18509"/>
                    <a:pt x="20773" y="18509"/>
                    <a:pt x="20755" y="18509"/>
                  </a:cubicBezTo>
                  <a:cubicBezTo>
                    <a:pt x="20700" y="18581"/>
                    <a:pt x="20645" y="18617"/>
                    <a:pt x="20590" y="18688"/>
                  </a:cubicBezTo>
                  <a:cubicBezTo>
                    <a:pt x="20571" y="18688"/>
                    <a:pt x="20571" y="18724"/>
                    <a:pt x="20553" y="18724"/>
                  </a:cubicBezTo>
                  <a:cubicBezTo>
                    <a:pt x="20498" y="18796"/>
                    <a:pt x="20424" y="18832"/>
                    <a:pt x="20369" y="18904"/>
                  </a:cubicBezTo>
                  <a:cubicBezTo>
                    <a:pt x="20351" y="18904"/>
                    <a:pt x="20351" y="18904"/>
                    <a:pt x="20332" y="18940"/>
                  </a:cubicBezTo>
                  <a:cubicBezTo>
                    <a:pt x="20259" y="19012"/>
                    <a:pt x="20204" y="19048"/>
                    <a:pt x="20130" y="19120"/>
                  </a:cubicBezTo>
                  <a:cubicBezTo>
                    <a:pt x="20130" y="19120"/>
                    <a:pt x="20112" y="19120"/>
                    <a:pt x="20112" y="19156"/>
                  </a:cubicBezTo>
                  <a:cubicBezTo>
                    <a:pt x="20039" y="19228"/>
                    <a:pt x="19965" y="19264"/>
                    <a:pt x="19873" y="19335"/>
                  </a:cubicBezTo>
                  <a:cubicBezTo>
                    <a:pt x="19873" y="19335"/>
                    <a:pt x="19873" y="19335"/>
                    <a:pt x="19873" y="19335"/>
                  </a:cubicBezTo>
                  <a:cubicBezTo>
                    <a:pt x="19873" y="19335"/>
                    <a:pt x="19873" y="19335"/>
                    <a:pt x="19873" y="19335"/>
                  </a:cubicBezTo>
                  <a:cubicBezTo>
                    <a:pt x="19800" y="19371"/>
                    <a:pt x="19745" y="19443"/>
                    <a:pt x="19671" y="19479"/>
                  </a:cubicBezTo>
                  <a:cubicBezTo>
                    <a:pt x="19653" y="19479"/>
                    <a:pt x="19634" y="19515"/>
                    <a:pt x="19634" y="19515"/>
                  </a:cubicBezTo>
                  <a:cubicBezTo>
                    <a:pt x="19561" y="19551"/>
                    <a:pt x="19488" y="19623"/>
                    <a:pt x="19414" y="19659"/>
                  </a:cubicBezTo>
                  <a:cubicBezTo>
                    <a:pt x="19396" y="19659"/>
                    <a:pt x="19396" y="19659"/>
                    <a:pt x="19377" y="19695"/>
                  </a:cubicBezTo>
                  <a:cubicBezTo>
                    <a:pt x="19304" y="19731"/>
                    <a:pt x="19249" y="19767"/>
                    <a:pt x="19175" y="19803"/>
                  </a:cubicBezTo>
                  <a:cubicBezTo>
                    <a:pt x="19157" y="19803"/>
                    <a:pt x="19157" y="19803"/>
                    <a:pt x="19138" y="19839"/>
                  </a:cubicBezTo>
                  <a:cubicBezTo>
                    <a:pt x="19065" y="19875"/>
                    <a:pt x="18992" y="19911"/>
                    <a:pt x="18900" y="19982"/>
                  </a:cubicBezTo>
                  <a:cubicBezTo>
                    <a:pt x="18900" y="19982"/>
                    <a:pt x="18881" y="19982"/>
                    <a:pt x="18881" y="19982"/>
                  </a:cubicBezTo>
                  <a:cubicBezTo>
                    <a:pt x="18863" y="19982"/>
                    <a:pt x="18863" y="19982"/>
                    <a:pt x="18845" y="19982"/>
                  </a:cubicBezTo>
                  <a:cubicBezTo>
                    <a:pt x="18771" y="20018"/>
                    <a:pt x="18698" y="20054"/>
                    <a:pt x="18624" y="20090"/>
                  </a:cubicBezTo>
                  <a:cubicBezTo>
                    <a:pt x="18624" y="20090"/>
                    <a:pt x="18606" y="20090"/>
                    <a:pt x="18606" y="20090"/>
                  </a:cubicBezTo>
                  <a:cubicBezTo>
                    <a:pt x="18532" y="20126"/>
                    <a:pt x="18440" y="20162"/>
                    <a:pt x="18367" y="20198"/>
                  </a:cubicBezTo>
                  <a:cubicBezTo>
                    <a:pt x="18349" y="20198"/>
                    <a:pt x="18330" y="20234"/>
                    <a:pt x="18312" y="20234"/>
                  </a:cubicBezTo>
                  <a:cubicBezTo>
                    <a:pt x="18220" y="20270"/>
                    <a:pt x="18147" y="20306"/>
                    <a:pt x="18055" y="20342"/>
                  </a:cubicBezTo>
                  <a:cubicBezTo>
                    <a:pt x="18055" y="20342"/>
                    <a:pt x="18055" y="20342"/>
                    <a:pt x="18055" y="20342"/>
                  </a:cubicBezTo>
                  <a:cubicBezTo>
                    <a:pt x="17963" y="20378"/>
                    <a:pt x="17871" y="20414"/>
                    <a:pt x="17798" y="20450"/>
                  </a:cubicBezTo>
                  <a:cubicBezTo>
                    <a:pt x="17779" y="20450"/>
                    <a:pt x="17779" y="20450"/>
                    <a:pt x="17761" y="20450"/>
                  </a:cubicBezTo>
                  <a:cubicBezTo>
                    <a:pt x="17742" y="20450"/>
                    <a:pt x="17742" y="20450"/>
                    <a:pt x="17724" y="20450"/>
                  </a:cubicBezTo>
                  <a:cubicBezTo>
                    <a:pt x="17632" y="20486"/>
                    <a:pt x="17540" y="20522"/>
                    <a:pt x="17449" y="20558"/>
                  </a:cubicBezTo>
                  <a:cubicBezTo>
                    <a:pt x="17430" y="20558"/>
                    <a:pt x="17430" y="20558"/>
                    <a:pt x="17412" y="20558"/>
                  </a:cubicBezTo>
                  <a:cubicBezTo>
                    <a:pt x="17320" y="20594"/>
                    <a:pt x="17228" y="20629"/>
                    <a:pt x="17136" y="20665"/>
                  </a:cubicBezTo>
                  <a:cubicBezTo>
                    <a:pt x="17118" y="20665"/>
                    <a:pt x="17100" y="20665"/>
                    <a:pt x="17081" y="20701"/>
                  </a:cubicBezTo>
                  <a:cubicBezTo>
                    <a:pt x="16989" y="20737"/>
                    <a:pt x="16879" y="20773"/>
                    <a:pt x="16787" y="20809"/>
                  </a:cubicBezTo>
                  <a:cubicBezTo>
                    <a:pt x="16769" y="20809"/>
                    <a:pt x="16751" y="20809"/>
                    <a:pt x="16714" y="20845"/>
                  </a:cubicBezTo>
                  <a:cubicBezTo>
                    <a:pt x="16622" y="20881"/>
                    <a:pt x="16512" y="20917"/>
                    <a:pt x="16402" y="20953"/>
                  </a:cubicBezTo>
                  <a:cubicBezTo>
                    <a:pt x="16402" y="20953"/>
                    <a:pt x="16402" y="20953"/>
                    <a:pt x="16383" y="20953"/>
                  </a:cubicBezTo>
                  <a:cubicBezTo>
                    <a:pt x="16383" y="20953"/>
                    <a:pt x="16383" y="20953"/>
                    <a:pt x="16383" y="20953"/>
                  </a:cubicBezTo>
                  <a:cubicBezTo>
                    <a:pt x="16255" y="20989"/>
                    <a:pt x="16108" y="21025"/>
                    <a:pt x="15979" y="21061"/>
                  </a:cubicBezTo>
                  <a:cubicBezTo>
                    <a:pt x="15961" y="21061"/>
                    <a:pt x="15961" y="21061"/>
                    <a:pt x="15942" y="21061"/>
                  </a:cubicBezTo>
                  <a:cubicBezTo>
                    <a:pt x="15814" y="21097"/>
                    <a:pt x="15667" y="21133"/>
                    <a:pt x="15538" y="21169"/>
                  </a:cubicBezTo>
                  <a:cubicBezTo>
                    <a:pt x="15520" y="21169"/>
                    <a:pt x="15501" y="21169"/>
                    <a:pt x="15501" y="21169"/>
                  </a:cubicBezTo>
                  <a:cubicBezTo>
                    <a:pt x="15373" y="21205"/>
                    <a:pt x="15226" y="21241"/>
                    <a:pt x="15097" y="21241"/>
                  </a:cubicBezTo>
                  <a:cubicBezTo>
                    <a:pt x="15079" y="21241"/>
                    <a:pt x="15061" y="21241"/>
                    <a:pt x="15042" y="21241"/>
                  </a:cubicBezTo>
                  <a:cubicBezTo>
                    <a:pt x="14914" y="21276"/>
                    <a:pt x="14767" y="21312"/>
                    <a:pt x="14620" y="21312"/>
                  </a:cubicBezTo>
                  <a:cubicBezTo>
                    <a:pt x="14601" y="21312"/>
                    <a:pt x="14601" y="21312"/>
                    <a:pt x="14583" y="21312"/>
                  </a:cubicBezTo>
                  <a:cubicBezTo>
                    <a:pt x="14583" y="21312"/>
                    <a:pt x="14565" y="21312"/>
                    <a:pt x="14565" y="21312"/>
                  </a:cubicBezTo>
                  <a:cubicBezTo>
                    <a:pt x="14436" y="21348"/>
                    <a:pt x="14308" y="21348"/>
                    <a:pt x="14179" y="21384"/>
                  </a:cubicBezTo>
                  <a:cubicBezTo>
                    <a:pt x="14161" y="21384"/>
                    <a:pt x="14142" y="21384"/>
                    <a:pt x="14106" y="21384"/>
                  </a:cubicBezTo>
                  <a:cubicBezTo>
                    <a:pt x="13977" y="21420"/>
                    <a:pt x="13848" y="21420"/>
                    <a:pt x="13701" y="21456"/>
                  </a:cubicBezTo>
                  <a:cubicBezTo>
                    <a:pt x="13683" y="21456"/>
                    <a:pt x="13665" y="21456"/>
                    <a:pt x="13646" y="21456"/>
                  </a:cubicBezTo>
                  <a:cubicBezTo>
                    <a:pt x="13499" y="21492"/>
                    <a:pt x="13371" y="21492"/>
                    <a:pt x="13224" y="21492"/>
                  </a:cubicBezTo>
                  <a:cubicBezTo>
                    <a:pt x="13224" y="21492"/>
                    <a:pt x="13224" y="21492"/>
                    <a:pt x="13206" y="21492"/>
                  </a:cubicBezTo>
                  <a:cubicBezTo>
                    <a:pt x="13059" y="21492"/>
                    <a:pt x="12912" y="21528"/>
                    <a:pt x="12783" y="21528"/>
                  </a:cubicBezTo>
                  <a:cubicBezTo>
                    <a:pt x="12765" y="21528"/>
                    <a:pt x="12746" y="21528"/>
                    <a:pt x="12728" y="21528"/>
                  </a:cubicBezTo>
                  <a:cubicBezTo>
                    <a:pt x="12581" y="21528"/>
                    <a:pt x="12453" y="21564"/>
                    <a:pt x="12306" y="21564"/>
                  </a:cubicBezTo>
                  <a:cubicBezTo>
                    <a:pt x="12287" y="21564"/>
                    <a:pt x="12251" y="21564"/>
                    <a:pt x="12232" y="21564"/>
                  </a:cubicBezTo>
                  <a:cubicBezTo>
                    <a:pt x="12085" y="21564"/>
                    <a:pt x="11957" y="21564"/>
                    <a:pt x="11810" y="21600"/>
                  </a:cubicBezTo>
                  <a:cubicBezTo>
                    <a:pt x="11791" y="21600"/>
                    <a:pt x="11755" y="21600"/>
                    <a:pt x="11736" y="21600"/>
                  </a:cubicBezTo>
                  <a:cubicBezTo>
                    <a:pt x="11589" y="21600"/>
                    <a:pt x="11442" y="21600"/>
                    <a:pt x="11296" y="21600"/>
                  </a:cubicBezTo>
                  <a:cubicBezTo>
                    <a:pt x="11277" y="21600"/>
                    <a:pt x="11259" y="21600"/>
                    <a:pt x="11240" y="21600"/>
                  </a:cubicBezTo>
                  <a:cubicBezTo>
                    <a:pt x="11094" y="21600"/>
                    <a:pt x="10928" y="21600"/>
                    <a:pt x="10781" y="21600"/>
                  </a:cubicBezTo>
                  <a:cubicBezTo>
                    <a:pt x="10634" y="21600"/>
                    <a:pt x="10469" y="21600"/>
                    <a:pt x="10322" y="21600"/>
                  </a:cubicBezTo>
                  <a:cubicBezTo>
                    <a:pt x="10304" y="21600"/>
                    <a:pt x="10285" y="21600"/>
                    <a:pt x="10267" y="21600"/>
                  </a:cubicBezTo>
                  <a:cubicBezTo>
                    <a:pt x="10120" y="21600"/>
                    <a:pt x="9973" y="21600"/>
                    <a:pt x="9826" y="21600"/>
                  </a:cubicBezTo>
                  <a:cubicBezTo>
                    <a:pt x="9808" y="21600"/>
                    <a:pt x="9771" y="21600"/>
                    <a:pt x="9753" y="21600"/>
                  </a:cubicBezTo>
                  <a:cubicBezTo>
                    <a:pt x="9606" y="21600"/>
                    <a:pt x="9477" y="21600"/>
                    <a:pt x="9330" y="21564"/>
                  </a:cubicBezTo>
                  <a:cubicBezTo>
                    <a:pt x="9312" y="21564"/>
                    <a:pt x="9275" y="21564"/>
                    <a:pt x="9257" y="21564"/>
                  </a:cubicBezTo>
                  <a:cubicBezTo>
                    <a:pt x="9110" y="21564"/>
                    <a:pt x="8981" y="21528"/>
                    <a:pt x="8834" y="21528"/>
                  </a:cubicBezTo>
                  <a:cubicBezTo>
                    <a:pt x="8816" y="21528"/>
                    <a:pt x="8798" y="21528"/>
                    <a:pt x="8779" y="21528"/>
                  </a:cubicBezTo>
                  <a:cubicBezTo>
                    <a:pt x="8633" y="21528"/>
                    <a:pt x="8486" y="21492"/>
                    <a:pt x="8357" y="21492"/>
                  </a:cubicBezTo>
                  <a:cubicBezTo>
                    <a:pt x="8357" y="21492"/>
                    <a:pt x="8357" y="21492"/>
                    <a:pt x="8339" y="21492"/>
                  </a:cubicBezTo>
                  <a:cubicBezTo>
                    <a:pt x="8192" y="21492"/>
                    <a:pt x="8045" y="21456"/>
                    <a:pt x="7916" y="21456"/>
                  </a:cubicBezTo>
                  <a:cubicBezTo>
                    <a:pt x="7898" y="21456"/>
                    <a:pt x="7879" y="21456"/>
                    <a:pt x="7861" y="21456"/>
                  </a:cubicBezTo>
                  <a:cubicBezTo>
                    <a:pt x="7733" y="21456"/>
                    <a:pt x="7586" y="21420"/>
                    <a:pt x="7457" y="21384"/>
                  </a:cubicBezTo>
                  <a:cubicBezTo>
                    <a:pt x="7439" y="21384"/>
                    <a:pt x="7420" y="21384"/>
                    <a:pt x="7384" y="21384"/>
                  </a:cubicBezTo>
                  <a:cubicBezTo>
                    <a:pt x="7255" y="21348"/>
                    <a:pt x="7126" y="21348"/>
                    <a:pt x="6998" y="21312"/>
                  </a:cubicBezTo>
                  <a:cubicBezTo>
                    <a:pt x="6998" y="21312"/>
                    <a:pt x="6979" y="21312"/>
                    <a:pt x="6979" y="21312"/>
                  </a:cubicBezTo>
                  <a:cubicBezTo>
                    <a:pt x="6961" y="21312"/>
                    <a:pt x="6961" y="21312"/>
                    <a:pt x="6943" y="21312"/>
                  </a:cubicBezTo>
                  <a:cubicBezTo>
                    <a:pt x="6796" y="21276"/>
                    <a:pt x="6667" y="21276"/>
                    <a:pt x="6520" y="21241"/>
                  </a:cubicBezTo>
                  <a:cubicBezTo>
                    <a:pt x="6502" y="21241"/>
                    <a:pt x="6483" y="21241"/>
                    <a:pt x="6465" y="21241"/>
                  </a:cubicBezTo>
                  <a:cubicBezTo>
                    <a:pt x="6318" y="21205"/>
                    <a:pt x="6190" y="21169"/>
                    <a:pt x="6061" y="21169"/>
                  </a:cubicBezTo>
                  <a:cubicBezTo>
                    <a:pt x="6043" y="21169"/>
                    <a:pt x="6024" y="21169"/>
                    <a:pt x="6024" y="21169"/>
                  </a:cubicBezTo>
                  <a:cubicBezTo>
                    <a:pt x="5877" y="21133"/>
                    <a:pt x="5749" y="21097"/>
                    <a:pt x="5620" y="21061"/>
                  </a:cubicBezTo>
                  <a:cubicBezTo>
                    <a:pt x="5602" y="21061"/>
                    <a:pt x="5602" y="21061"/>
                    <a:pt x="5583" y="21061"/>
                  </a:cubicBezTo>
                  <a:cubicBezTo>
                    <a:pt x="5437" y="21025"/>
                    <a:pt x="5308" y="20989"/>
                    <a:pt x="5179" y="20953"/>
                  </a:cubicBezTo>
                  <a:cubicBezTo>
                    <a:pt x="5179" y="20953"/>
                    <a:pt x="5179" y="20953"/>
                    <a:pt x="5179" y="20953"/>
                  </a:cubicBezTo>
                  <a:cubicBezTo>
                    <a:pt x="5179" y="20953"/>
                    <a:pt x="5179" y="20953"/>
                    <a:pt x="5161" y="20953"/>
                  </a:cubicBezTo>
                  <a:cubicBezTo>
                    <a:pt x="5051" y="20917"/>
                    <a:pt x="4959" y="20881"/>
                    <a:pt x="4849" y="20845"/>
                  </a:cubicBezTo>
                  <a:cubicBezTo>
                    <a:pt x="4830" y="20845"/>
                    <a:pt x="4812" y="20845"/>
                    <a:pt x="4794" y="20809"/>
                  </a:cubicBezTo>
                  <a:cubicBezTo>
                    <a:pt x="4702" y="20773"/>
                    <a:pt x="4591" y="20737"/>
                    <a:pt x="4500" y="20701"/>
                  </a:cubicBezTo>
                  <a:cubicBezTo>
                    <a:pt x="4481" y="20701"/>
                    <a:pt x="4463" y="20701"/>
                    <a:pt x="4445" y="20665"/>
                  </a:cubicBezTo>
                  <a:cubicBezTo>
                    <a:pt x="4353" y="20629"/>
                    <a:pt x="4261" y="20594"/>
                    <a:pt x="4169" y="20558"/>
                  </a:cubicBezTo>
                  <a:cubicBezTo>
                    <a:pt x="4151" y="20558"/>
                    <a:pt x="4151" y="20558"/>
                    <a:pt x="4132" y="20558"/>
                  </a:cubicBezTo>
                  <a:cubicBezTo>
                    <a:pt x="4040" y="20522"/>
                    <a:pt x="3949" y="20486"/>
                    <a:pt x="3857" y="20450"/>
                  </a:cubicBezTo>
                  <a:cubicBezTo>
                    <a:pt x="3838" y="20450"/>
                    <a:pt x="3838" y="20450"/>
                    <a:pt x="3820" y="20450"/>
                  </a:cubicBezTo>
                  <a:cubicBezTo>
                    <a:pt x="3802" y="20450"/>
                    <a:pt x="3802" y="20450"/>
                    <a:pt x="3783" y="20450"/>
                  </a:cubicBezTo>
                  <a:cubicBezTo>
                    <a:pt x="3691" y="20414"/>
                    <a:pt x="3600" y="20378"/>
                    <a:pt x="3526" y="20342"/>
                  </a:cubicBezTo>
                  <a:cubicBezTo>
                    <a:pt x="3526" y="20342"/>
                    <a:pt x="3526" y="20342"/>
                    <a:pt x="3526" y="20342"/>
                  </a:cubicBezTo>
                  <a:cubicBezTo>
                    <a:pt x="3434" y="20306"/>
                    <a:pt x="3361" y="20270"/>
                    <a:pt x="3269" y="20234"/>
                  </a:cubicBezTo>
                  <a:cubicBezTo>
                    <a:pt x="3251" y="20234"/>
                    <a:pt x="3232" y="20198"/>
                    <a:pt x="3214" y="20198"/>
                  </a:cubicBezTo>
                  <a:cubicBezTo>
                    <a:pt x="3122" y="20162"/>
                    <a:pt x="3049" y="20126"/>
                    <a:pt x="2975" y="20090"/>
                  </a:cubicBezTo>
                  <a:cubicBezTo>
                    <a:pt x="2975" y="20090"/>
                    <a:pt x="2957" y="20090"/>
                    <a:pt x="2957" y="20090"/>
                  </a:cubicBezTo>
                  <a:cubicBezTo>
                    <a:pt x="2883" y="20054"/>
                    <a:pt x="2810" y="20018"/>
                    <a:pt x="2736" y="19982"/>
                  </a:cubicBezTo>
                  <a:cubicBezTo>
                    <a:pt x="2718" y="19982"/>
                    <a:pt x="2718" y="19982"/>
                    <a:pt x="2700" y="19982"/>
                  </a:cubicBezTo>
                  <a:cubicBezTo>
                    <a:pt x="2700" y="19982"/>
                    <a:pt x="2681" y="19982"/>
                    <a:pt x="2681" y="19982"/>
                  </a:cubicBezTo>
                  <a:cubicBezTo>
                    <a:pt x="2608" y="19946"/>
                    <a:pt x="2516" y="19911"/>
                    <a:pt x="2442" y="19839"/>
                  </a:cubicBezTo>
                  <a:cubicBezTo>
                    <a:pt x="2424" y="19839"/>
                    <a:pt x="2424" y="19839"/>
                    <a:pt x="2406" y="19803"/>
                  </a:cubicBezTo>
                  <a:cubicBezTo>
                    <a:pt x="2332" y="19767"/>
                    <a:pt x="2277" y="19731"/>
                    <a:pt x="2204" y="19695"/>
                  </a:cubicBezTo>
                  <a:cubicBezTo>
                    <a:pt x="2185" y="19695"/>
                    <a:pt x="2185" y="19695"/>
                    <a:pt x="2167" y="19659"/>
                  </a:cubicBezTo>
                  <a:cubicBezTo>
                    <a:pt x="2093" y="19623"/>
                    <a:pt x="2020" y="19551"/>
                    <a:pt x="1946" y="19515"/>
                  </a:cubicBezTo>
                  <a:cubicBezTo>
                    <a:pt x="1928" y="19515"/>
                    <a:pt x="1910" y="19479"/>
                    <a:pt x="1910" y="19479"/>
                  </a:cubicBezTo>
                  <a:cubicBezTo>
                    <a:pt x="1836" y="19443"/>
                    <a:pt x="1763" y="19371"/>
                    <a:pt x="1708" y="19335"/>
                  </a:cubicBezTo>
                  <a:cubicBezTo>
                    <a:pt x="1708" y="19335"/>
                    <a:pt x="1708" y="19335"/>
                    <a:pt x="1708" y="19335"/>
                  </a:cubicBezTo>
                  <a:cubicBezTo>
                    <a:pt x="1708" y="19335"/>
                    <a:pt x="1708" y="19335"/>
                    <a:pt x="1708" y="19335"/>
                  </a:cubicBezTo>
                  <a:cubicBezTo>
                    <a:pt x="1634" y="19264"/>
                    <a:pt x="1542" y="19228"/>
                    <a:pt x="1469" y="19156"/>
                  </a:cubicBezTo>
                  <a:cubicBezTo>
                    <a:pt x="1469" y="19156"/>
                    <a:pt x="1450" y="19156"/>
                    <a:pt x="1450" y="19120"/>
                  </a:cubicBezTo>
                  <a:cubicBezTo>
                    <a:pt x="1377" y="19048"/>
                    <a:pt x="1304" y="19012"/>
                    <a:pt x="1248" y="18940"/>
                  </a:cubicBezTo>
                  <a:cubicBezTo>
                    <a:pt x="1230" y="18940"/>
                    <a:pt x="1230" y="18940"/>
                    <a:pt x="1212" y="18904"/>
                  </a:cubicBezTo>
                  <a:cubicBezTo>
                    <a:pt x="1138" y="18832"/>
                    <a:pt x="1083" y="18796"/>
                    <a:pt x="1028" y="18724"/>
                  </a:cubicBezTo>
                  <a:cubicBezTo>
                    <a:pt x="1010" y="18724"/>
                    <a:pt x="1010" y="18688"/>
                    <a:pt x="991" y="18688"/>
                  </a:cubicBezTo>
                  <a:cubicBezTo>
                    <a:pt x="936" y="18617"/>
                    <a:pt x="881" y="18581"/>
                    <a:pt x="826" y="18509"/>
                  </a:cubicBezTo>
                  <a:cubicBezTo>
                    <a:pt x="826" y="18509"/>
                    <a:pt x="826" y="18509"/>
                    <a:pt x="808" y="18509"/>
                  </a:cubicBezTo>
                  <a:cubicBezTo>
                    <a:pt x="808" y="18509"/>
                    <a:pt x="808" y="18509"/>
                    <a:pt x="789" y="18509"/>
                  </a:cubicBezTo>
                  <a:cubicBezTo>
                    <a:pt x="734" y="18437"/>
                    <a:pt x="679" y="18365"/>
                    <a:pt x="624" y="18293"/>
                  </a:cubicBezTo>
                  <a:cubicBezTo>
                    <a:pt x="624" y="18293"/>
                    <a:pt x="605" y="18257"/>
                    <a:pt x="605" y="18257"/>
                  </a:cubicBezTo>
                  <a:cubicBezTo>
                    <a:pt x="550" y="18185"/>
                    <a:pt x="514" y="18113"/>
                    <a:pt x="459" y="18041"/>
                  </a:cubicBezTo>
                  <a:cubicBezTo>
                    <a:pt x="459" y="18041"/>
                    <a:pt x="440" y="18041"/>
                    <a:pt x="440" y="18005"/>
                  </a:cubicBezTo>
                  <a:cubicBezTo>
                    <a:pt x="403" y="17934"/>
                    <a:pt x="348" y="17862"/>
                    <a:pt x="312" y="17790"/>
                  </a:cubicBezTo>
                  <a:cubicBezTo>
                    <a:pt x="312" y="17790"/>
                    <a:pt x="312" y="17790"/>
                    <a:pt x="293" y="17754"/>
                  </a:cubicBezTo>
                  <a:cubicBezTo>
                    <a:pt x="256" y="17682"/>
                    <a:pt x="220" y="17610"/>
                    <a:pt x="183" y="17538"/>
                  </a:cubicBezTo>
                  <a:cubicBezTo>
                    <a:pt x="183" y="17538"/>
                    <a:pt x="183" y="17538"/>
                    <a:pt x="183" y="17502"/>
                  </a:cubicBezTo>
                  <a:cubicBezTo>
                    <a:pt x="184" y="17430"/>
                    <a:pt x="147" y="17358"/>
                    <a:pt x="129" y="17287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1" name="Shape">
              <a:extLst>
                <a:ext uri="{FF2B5EF4-FFF2-40B4-BE49-F238E27FC236}">
                  <a16:creationId xmlns:a16="http://schemas.microsoft.com/office/drawing/2014/main" id="{2C2AD3D4-8E54-0CA3-54DF-0804A7D3A5A8}"/>
                </a:ext>
              </a:extLst>
            </p:cNvPr>
            <p:cNvSpPr/>
            <p:nvPr/>
          </p:nvSpPr>
          <p:spPr>
            <a:xfrm>
              <a:off x="7850845" y="3669166"/>
              <a:ext cx="2838655" cy="685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1" y="0"/>
                    <a:pt x="0" y="4868"/>
                    <a:pt x="0" y="10800"/>
                  </a:cubicBezTo>
                  <a:cubicBezTo>
                    <a:pt x="0" y="16808"/>
                    <a:pt x="4831" y="21600"/>
                    <a:pt x="10800" y="21600"/>
                  </a:cubicBezTo>
                  <a:cubicBezTo>
                    <a:pt x="16769" y="21600"/>
                    <a:pt x="21600" y="16732"/>
                    <a:pt x="21600" y="10800"/>
                  </a:cubicBezTo>
                  <a:cubicBezTo>
                    <a:pt x="21600" y="4868"/>
                    <a:pt x="16769" y="0"/>
                    <a:pt x="10800" y="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5EA2ED5-DF36-92BD-638D-8ACAAB9D5FBB}"/>
              </a:ext>
            </a:extLst>
          </p:cNvPr>
          <p:cNvGrpSpPr/>
          <p:nvPr/>
        </p:nvGrpSpPr>
        <p:grpSpPr>
          <a:xfrm>
            <a:off x="9042728" y="2892225"/>
            <a:ext cx="2838655" cy="1450763"/>
            <a:chOff x="6257718" y="2703634"/>
            <a:chExt cx="2838655" cy="1450763"/>
          </a:xfrm>
          <a:solidFill>
            <a:srgbClr val="FFC000"/>
          </a:solidFill>
        </p:grpSpPr>
        <p:sp>
          <p:nvSpPr>
            <p:cNvPr id="28" name="Shape">
              <a:extLst>
                <a:ext uri="{FF2B5EF4-FFF2-40B4-BE49-F238E27FC236}">
                  <a16:creationId xmlns:a16="http://schemas.microsoft.com/office/drawing/2014/main" id="{076CEDB0-BBA2-452E-BA2C-87DD32453357}"/>
                </a:ext>
              </a:extLst>
            </p:cNvPr>
            <p:cNvSpPr/>
            <p:nvPr/>
          </p:nvSpPr>
          <p:spPr>
            <a:xfrm>
              <a:off x="6257718" y="2703634"/>
              <a:ext cx="2838655" cy="1450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" y="17287"/>
                  </a:moveTo>
                  <a:cubicBezTo>
                    <a:pt x="129" y="17287"/>
                    <a:pt x="129" y="17287"/>
                    <a:pt x="129" y="17287"/>
                  </a:cubicBezTo>
                  <a:cubicBezTo>
                    <a:pt x="92" y="17179"/>
                    <a:pt x="74" y="17107"/>
                    <a:pt x="55" y="17035"/>
                  </a:cubicBezTo>
                  <a:cubicBezTo>
                    <a:pt x="55" y="17035"/>
                    <a:pt x="55" y="17035"/>
                    <a:pt x="55" y="17035"/>
                  </a:cubicBezTo>
                  <a:cubicBezTo>
                    <a:pt x="37" y="16963"/>
                    <a:pt x="18" y="16891"/>
                    <a:pt x="18" y="16783"/>
                  </a:cubicBezTo>
                  <a:cubicBezTo>
                    <a:pt x="18" y="16783"/>
                    <a:pt x="18" y="16783"/>
                    <a:pt x="18" y="16783"/>
                  </a:cubicBezTo>
                  <a:cubicBezTo>
                    <a:pt x="18" y="16712"/>
                    <a:pt x="0" y="16604"/>
                    <a:pt x="0" y="16532"/>
                  </a:cubicBezTo>
                  <a:lnTo>
                    <a:pt x="0" y="5103"/>
                  </a:lnTo>
                  <a:cubicBezTo>
                    <a:pt x="0" y="2264"/>
                    <a:pt x="4831" y="0"/>
                    <a:pt x="10800" y="0"/>
                  </a:cubicBezTo>
                  <a:cubicBezTo>
                    <a:pt x="16769" y="0"/>
                    <a:pt x="21600" y="2300"/>
                    <a:pt x="21600" y="5103"/>
                  </a:cubicBezTo>
                  <a:lnTo>
                    <a:pt x="21600" y="16532"/>
                  </a:lnTo>
                  <a:cubicBezTo>
                    <a:pt x="21600" y="16604"/>
                    <a:pt x="21600" y="16712"/>
                    <a:pt x="21582" y="16783"/>
                  </a:cubicBezTo>
                  <a:cubicBezTo>
                    <a:pt x="21582" y="16783"/>
                    <a:pt x="21582" y="16783"/>
                    <a:pt x="21582" y="16783"/>
                  </a:cubicBezTo>
                  <a:cubicBezTo>
                    <a:pt x="21582" y="16855"/>
                    <a:pt x="21563" y="16963"/>
                    <a:pt x="21545" y="17035"/>
                  </a:cubicBezTo>
                  <a:cubicBezTo>
                    <a:pt x="21545" y="17035"/>
                    <a:pt x="21545" y="17035"/>
                    <a:pt x="21545" y="17035"/>
                  </a:cubicBezTo>
                  <a:cubicBezTo>
                    <a:pt x="21526" y="17107"/>
                    <a:pt x="21508" y="17179"/>
                    <a:pt x="21490" y="17287"/>
                  </a:cubicBezTo>
                  <a:cubicBezTo>
                    <a:pt x="21490" y="17287"/>
                    <a:pt x="21490" y="17287"/>
                    <a:pt x="21490" y="17287"/>
                  </a:cubicBezTo>
                  <a:cubicBezTo>
                    <a:pt x="21471" y="17358"/>
                    <a:pt x="21435" y="17430"/>
                    <a:pt x="21398" y="17502"/>
                  </a:cubicBezTo>
                  <a:cubicBezTo>
                    <a:pt x="21398" y="17502"/>
                    <a:pt x="21398" y="17502"/>
                    <a:pt x="21398" y="17538"/>
                  </a:cubicBezTo>
                  <a:cubicBezTo>
                    <a:pt x="21361" y="17610"/>
                    <a:pt x="21324" y="17682"/>
                    <a:pt x="21288" y="17754"/>
                  </a:cubicBezTo>
                  <a:cubicBezTo>
                    <a:pt x="21288" y="17754"/>
                    <a:pt x="21288" y="17754"/>
                    <a:pt x="21269" y="17790"/>
                  </a:cubicBezTo>
                  <a:cubicBezTo>
                    <a:pt x="21233" y="17862"/>
                    <a:pt x="21196" y="17934"/>
                    <a:pt x="21141" y="18005"/>
                  </a:cubicBezTo>
                  <a:cubicBezTo>
                    <a:pt x="21141" y="18005"/>
                    <a:pt x="21122" y="18005"/>
                    <a:pt x="21122" y="18041"/>
                  </a:cubicBezTo>
                  <a:cubicBezTo>
                    <a:pt x="21086" y="18113"/>
                    <a:pt x="21031" y="18185"/>
                    <a:pt x="20975" y="18257"/>
                  </a:cubicBezTo>
                  <a:cubicBezTo>
                    <a:pt x="20975" y="18257"/>
                    <a:pt x="20957" y="18257"/>
                    <a:pt x="20957" y="18293"/>
                  </a:cubicBezTo>
                  <a:cubicBezTo>
                    <a:pt x="20902" y="18365"/>
                    <a:pt x="20847" y="18437"/>
                    <a:pt x="20792" y="18509"/>
                  </a:cubicBezTo>
                  <a:cubicBezTo>
                    <a:pt x="20792" y="18509"/>
                    <a:pt x="20792" y="18509"/>
                    <a:pt x="20773" y="18509"/>
                  </a:cubicBezTo>
                  <a:cubicBezTo>
                    <a:pt x="20773" y="18509"/>
                    <a:pt x="20773" y="18509"/>
                    <a:pt x="20755" y="18509"/>
                  </a:cubicBezTo>
                  <a:cubicBezTo>
                    <a:pt x="20700" y="18581"/>
                    <a:pt x="20645" y="18617"/>
                    <a:pt x="20590" y="18688"/>
                  </a:cubicBezTo>
                  <a:cubicBezTo>
                    <a:pt x="20571" y="18688"/>
                    <a:pt x="20571" y="18724"/>
                    <a:pt x="20553" y="18724"/>
                  </a:cubicBezTo>
                  <a:cubicBezTo>
                    <a:pt x="20498" y="18796"/>
                    <a:pt x="20424" y="18832"/>
                    <a:pt x="20369" y="18904"/>
                  </a:cubicBezTo>
                  <a:cubicBezTo>
                    <a:pt x="20351" y="18904"/>
                    <a:pt x="20351" y="18904"/>
                    <a:pt x="20332" y="18940"/>
                  </a:cubicBezTo>
                  <a:cubicBezTo>
                    <a:pt x="20259" y="19012"/>
                    <a:pt x="20204" y="19048"/>
                    <a:pt x="20130" y="19120"/>
                  </a:cubicBezTo>
                  <a:cubicBezTo>
                    <a:pt x="20130" y="19120"/>
                    <a:pt x="20112" y="19120"/>
                    <a:pt x="20112" y="19156"/>
                  </a:cubicBezTo>
                  <a:cubicBezTo>
                    <a:pt x="20039" y="19228"/>
                    <a:pt x="19965" y="19264"/>
                    <a:pt x="19873" y="19335"/>
                  </a:cubicBezTo>
                  <a:cubicBezTo>
                    <a:pt x="19873" y="19335"/>
                    <a:pt x="19873" y="19335"/>
                    <a:pt x="19873" y="19335"/>
                  </a:cubicBezTo>
                  <a:cubicBezTo>
                    <a:pt x="19873" y="19335"/>
                    <a:pt x="19873" y="19335"/>
                    <a:pt x="19873" y="19335"/>
                  </a:cubicBezTo>
                  <a:cubicBezTo>
                    <a:pt x="19800" y="19371"/>
                    <a:pt x="19745" y="19443"/>
                    <a:pt x="19671" y="19479"/>
                  </a:cubicBezTo>
                  <a:cubicBezTo>
                    <a:pt x="19653" y="19479"/>
                    <a:pt x="19634" y="19515"/>
                    <a:pt x="19634" y="19515"/>
                  </a:cubicBezTo>
                  <a:cubicBezTo>
                    <a:pt x="19561" y="19551"/>
                    <a:pt x="19488" y="19623"/>
                    <a:pt x="19414" y="19659"/>
                  </a:cubicBezTo>
                  <a:cubicBezTo>
                    <a:pt x="19396" y="19659"/>
                    <a:pt x="19396" y="19659"/>
                    <a:pt x="19377" y="19695"/>
                  </a:cubicBezTo>
                  <a:cubicBezTo>
                    <a:pt x="19304" y="19731"/>
                    <a:pt x="19249" y="19767"/>
                    <a:pt x="19175" y="19803"/>
                  </a:cubicBezTo>
                  <a:cubicBezTo>
                    <a:pt x="19157" y="19803"/>
                    <a:pt x="19157" y="19803"/>
                    <a:pt x="19138" y="19839"/>
                  </a:cubicBezTo>
                  <a:cubicBezTo>
                    <a:pt x="19065" y="19875"/>
                    <a:pt x="18992" y="19911"/>
                    <a:pt x="18900" y="19982"/>
                  </a:cubicBezTo>
                  <a:cubicBezTo>
                    <a:pt x="18900" y="19982"/>
                    <a:pt x="18881" y="19982"/>
                    <a:pt x="18881" y="19982"/>
                  </a:cubicBezTo>
                  <a:cubicBezTo>
                    <a:pt x="18863" y="19982"/>
                    <a:pt x="18863" y="19982"/>
                    <a:pt x="18845" y="19982"/>
                  </a:cubicBezTo>
                  <a:cubicBezTo>
                    <a:pt x="18771" y="20018"/>
                    <a:pt x="18698" y="20054"/>
                    <a:pt x="18624" y="20090"/>
                  </a:cubicBezTo>
                  <a:cubicBezTo>
                    <a:pt x="18624" y="20090"/>
                    <a:pt x="18606" y="20090"/>
                    <a:pt x="18606" y="20090"/>
                  </a:cubicBezTo>
                  <a:cubicBezTo>
                    <a:pt x="18532" y="20126"/>
                    <a:pt x="18440" y="20162"/>
                    <a:pt x="18367" y="20198"/>
                  </a:cubicBezTo>
                  <a:cubicBezTo>
                    <a:pt x="18349" y="20198"/>
                    <a:pt x="18330" y="20234"/>
                    <a:pt x="18312" y="20234"/>
                  </a:cubicBezTo>
                  <a:cubicBezTo>
                    <a:pt x="18220" y="20270"/>
                    <a:pt x="18147" y="20306"/>
                    <a:pt x="18055" y="20342"/>
                  </a:cubicBezTo>
                  <a:cubicBezTo>
                    <a:pt x="18055" y="20342"/>
                    <a:pt x="18055" y="20342"/>
                    <a:pt x="18055" y="20342"/>
                  </a:cubicBezTo>
                  <a:cubicBezTo>
                    <a:pt x="17963" y="20378"/>
                    <a:pt x="17871" y="20414"/>
                    <a:pt x="17798" y="20450"/>
                  </a:cubicBezTo>
                  <a:cubicBezTo>
                    <a:pt x="17779" y="20450"/>
                    <a:pt x="17779" y="20450"/>
                    <a:pt x="17761" y="20450"/>
                  </a:cubicBezTo>
                  <a:cubicBezTo>
                    <a:pt x="17742" y="20450"/>
                    <a:pt x="17742" y="20450"/>
                    <a:pt x="17724" y="20450"/>
                  </a:cubicBezTo>
                  <a:cubicBezTo>
                    <a:pt x="17632" y="20486"/>
                    <a:pt x="17540" y="20522"/>
                    <a:pt x="17449" y="20558"/>
                  </a:cubicBezTo>
                  <a:cubicBezTo>
                    <a:pt x="17430" y="20558"/>
                    <a:pt x="17430" y="20558"/>
                    <a:pt x="17412" y="20558"/>
                  </a:cubicBezTo>
                  <a:cubicBezTo>
                    <a:pt x="17320" y="20594"/>
                    <a:pt x="17228" y="20629"/>
                    <a:pt x="17136" y="20665"/>
                  </a:cubicBezTo>
                  <a:cubicBezTo>
                    <a:pt x="17118" y="20665"/>
                    <a:pt x="17100" y="20665"/>
                    <a:pt x="17081" y="20701"/>
                  </a:cubicBezTo>
                  <a:cubicBezTo>
                    <a:pt x="16989" y="20737"/>
                    <a:pt x="16879" y="20773"/>
                    <a:pt x="16787" y="20809"/>
                  </a:cubicBezTo>
                  <a:cubicBezTo>
                    <a:pt x="16769" y="20809"/>
                    <a:pt x="16751" y="20809"/>
                    <a:pt x="16714" y="20845"/>
                  </a:cubicBezTo>
                  <a:cubicBezTo>
                    <a:pt x="16622" y="20881"/>
                    <a:pt x="16512" y="20917"/>
                    <a:pt x="16402" y="20953"/>
                  </a:cubicBezTo>
                  <a:cubicBezTo>
                    <a:pt x="16402" y="20953"/>
                    <a:pt x="16402" y="20953"/>
                    <a:pt x="16383" y="20953"/>
                  </a:cubicBezTo>
                  <a:cubicBezTo>
                    <a:pt x="16383" y="20953"/>
                    <a:pt x="16383" y="20953"/>
                    <a:pt x="16383" y="20953"/>
                  </a:cubicBezTo>
                  <a:cubicBezTo>
                    <a:pt x="16255" y="20989"/>
                    <a:pt x="16108" y="21025"/>
                    <a:pt x="15979" y="21061"/>
                  </a:cubicBezTo>
                  <a:cubicBezTo>
                    <a:pt x="15961" y="21061"/>
                    <a:pt x="15961" y="21061"/>
                    <a:pt x="15942" y="21061"/>
                  </a:cubicBezTo>
                  <a:cubicBezTo>
                    <a:pt x="15814" y="21097"/>
                    <a:pt x="15667" y="21133"/>
                    <a:pt x="15538" y="21169"/>
                  </a:cubicBezTo>
                  <a:cubicBezTo>
                    <a:pt x="15520" y="21169"/>
                    <a:pt x="15501" y="21169"/>
                    <a:pt x="15501" y="21169"/>
                  </a:cubicBezTo>
                  <a:cubicBezTo>
                    <a:pt x="15373" y="21205"/>
                    <a:pt x="15226" y="21241"/>
                    <a:pt x="15097" y="21241"/>
                  </a:cubicBezTo>
                  <a:cubicBezTo>
                    <a:pt x="15079" y="21241"/>
                    <a:pt x="15061" y="21241"/>
                    <a:pt x="15042" y="21241"/>
                  </a:cubicBezTo>
                  <a:cubicBezTo>
                    <a:pt x="14914" y="21276"/>
                    <a:pt x="14767" y="21276"/>
                    <a:pt x="14620" y="21312"/>
                  </a:cubicBezTo>
                  <a:cubicBezTo>
                    <a:pt x="14601" y="21312"/>
                    <a:pt x="14601" y="21312"/>
                    <a:pt x="14583" y="21312"/>
                  </a:cubicBezTo>
                  <a:cubicBezTo>
                    <a:pt x="14583" y="21312"/>
                    <a:pt x="14565" y="21312"/>
                    <a:pt x="14565" y="21312"/>
                  </a:cubicBezTo>
                  <a:cubicBezTo>
                    <a:pt x="14436" y="21348"/>
                    <a:pt x="14308" y="21348"/>
                    <a:pt x="14179" y="21384"/>
                  </a:cubicBezTo>
                  <a:cubicBezTo>
                    <a:pt x="14161" y="21384"/>
                    <a:pt x="14142" y="21384"/>
                    <a:pt x="14106" y="21384"/>
                  </a:cubicBezTo>
                  <a:cubicBezTo>
                    <a:pt x="13977" y="21420"/>
                    <a:pt x="13848" y="21420"/>
                    <a:pt x="13701" y="21456"/>
                  </a:cubicBezTo>
                  <a:cubicBezTo>
                    <a:pt x="13683" y="21456"/>
                    <a:pt x="13665" y="21456"/>
                    <a:pt x="13646" y="21456"/>
                  </a:cubicBezTo>
                  <a:cubicBezTo>
                    <a:pt x="13499" y="21492"/>
                    <a:pt x="13371" y="21492"/>
                    <a:pt x="13224" y="21492"/>
                  </a:cubicBezTo>
                  <a:cubicBezTo>
                    <a:pt x="13224" y="21492"/>
                    <a:pt x="13224" y="21492"/>
                    <a:pt x="13206" y="21492"/>
                  </a:cubicBezTo>
                  <a:cubicBezTo>
                    <a:pt x="13059" y="21492"/>
                    <a:pt x="12912" y="21528"/>
                    <a:pt x="12783" y="21528"/>
                  </a:cubicBezTo>
                  <a:cubicBezTo>
                    <a:pt x="12765" y="21528"/>
                    <a:pt x="12746" y="21528"/>
                    <a:pt x="12728" y="21528"/>
                  </a:cubicBezTo>
                  <a:cubicBezTo>
                    <a:pt x="12581" y="21528"/>
                    <a:pt x="12453" y="21564"/>
                    <a:pt x="12306" y="21564"/>
                  </a:cubicBezTo>
                  <a:cubicBezTo>
                    <a:pt x="12287" y="21564"/>
                    <a:pt x="12251" y="21564"/>
                    <a:pt x="12232" y="21564"/>
                  </a:cubicBezTo>
                  <a:cubicBezTo>
                    <a:pt x="12085" y="21564"/>
                    <a:pt x="11957" y="21564"/>
                    <a:pt x="11810" y="21600"/>
                  </a:cubicBezTo>
                  <a:cubicBezTo>
                    <a:pt x="11791" y="21600"/>
                    <a:pt x="11755" y="21600"/>
                    <a:pt x="11736" y="21600"/>
                  </a:cubicBezTo>
                  <a:cubicBezTo>
                    <a:pt x="11589" y="21600"/>
                    <a:pt x="11442" y="21600"/>
                    <a:pt x="11296" y="21600"/>
                  </a:cubicBezTo>
                  <a:cubicBezTo>
                    <a:pt x="11277" y="21600"/>
                    <a:pt x="11259" y="21600"/>
                    <a:pt x="11240" y="21600"/>
                  </a:cubicBezTo>
                  <a:cubicBezTo>
                    <a:pt x="11094" y="21600"/>
                    <a:pt x="10928" y="21600"/>
                    <a:pt x="10781" y="21600"/>
                  </a:cubicBezTo>
                  <a:cubicBezTo>
                    <a:pt x="10634" y="21600"/>
                    <a:pt x="10469" y="21600"/>
                    <a:pt x="10322" y="21600"/>
                  </a:cubicBezTo>
                  <a:cubicBezTo>
                    <a:pt x="10304" y="21600"/>
                    <a:pt x="10285" y="21600"/>
                    <a:pt x="10267" y="21600"/>
                  </a:cubicBezTo>
                  <a:cubicBezTo>
                    <a:pt x="10120" y="21600"/>
                    <a:pt x="9973" y="21600"/>
                    <a:pt x="9826" y="21600"/>
                  </a:cubicBezTo>
                  <a:cubicBezTo>
                    <a:pt x="9808" y="21600"/>
                    <a:pt x="9771" y="21600"/>
                    <a:pt x="9753" y="21600"/>
                  </a:cubicBezTo>
                  <a:cubicBezTo>
                    <a:pt x="9606" y="21600"/>
                    <a:pt x="9477" y="21600"/>
                    <a:pt x="9330" y="21564"/>
                  </a:cubicBezTo>
                  <a:cubicBezTo>
                    <a:pt x="9312" y="21564"/>
                    <a:pt x="9275" y="21564"/>
                    <a:pt x="9257" y="21564"/>
                  </a:cubicBezTo>
                  <a:cubicBezTo>
                    <a:pt x="9110" y="21564"/>
                    <a:pt x="8981" y="21528"/>
                    <a:pt x="8834" y="21528"/>
                  </a:cubicBezTo>
                  <a:cubicBezTo>
                    <a:pt x="8816" y="21528"/>
                    <a:pt x="8798" y="21528"/>
                    <a:pt x="8779" y="21528"/>
                  </a:cubicBezTo>
                  <a:cubicBezTo>
                    <a:pt x="8633" y="21528"/>
                    <a:pt x="8486" y="21492"/>
                    <a:pt x="8357" y="21492"/>
                  </a:cubicBezTo>
                  <a:cubicBezTo>
                    <a:pt x="8357" y="21492"/>
                    <a:pt x="8357" y="21492"/>
                    <a:pt x="8339" y="21492"/>
                  </a:cubicBezTo>
                  <a:cubicBezTo>
                    <a:pt x="8192" y="21492"/>
                    <a:pt x="8045" y="21456"/>
                    <a:pt x="7916" y="21456"/>
                  </a:cubicBezTo>
                  <a:cubicBezTo>
                    <a:pt x="7898" y="21456"/>
                    <a:pt x="7879" y="21456"/>
                    <a:pt x="7861" y="21456"/>
                  </a:cubicBezTo>
                  <a:cubicBezTo>
                    <a:pt x="7733" y="21456"/>
                    <a:pt x="7586" y="21420"/>
                    <a:pt x="7457" y="21384"/>
                  </a:cubicBezTo>
                  <a:cubicBezTo>
                    <a:pt x="7439" y="21384"/>
                    <a:pt x="7420" y="21384"/>
                    <a:pt x="7384" y="21384"/>
                  </a:cubicBezTo>
                  <a:cubicBezTo>
                    <a:pt x="7255" y="21348"/>
                    <a:pt x="7126" y="21348"/>
                    <a:pt x="6998" y="21312"/>
                  </a:cubicBezTo>
                  <a:cubicBezTo>
                    <a:pt x="6998" y="21312"/>
                    <a:pt x="6979" y="21312"/>
                    <a:pt x="6979" y="21312"/>
                  </a:cubicBezTo>
                  <a:cubicBezTo>
                    <a:pt x="6961" y="21312"/>
                    <a:pt x="6961" y="21312"/>
                    <a:pt x="6943" y="21312"/>
                  </a:cubicBezTo>
                  <a:cubicBezTo>
                    <a:pt x="6796" y="21276"/>
                    <a:pt x="6667" y="21276"/>
                    <a:pt x="6520" y="21241"/>
                  </a:cubicBezTo>
                  <a:cubicBezTo>
                    <a:pt x="6502" y="21241"/>
                    <a:pt x="6483" y="21241"/>
                    <a:pt x="6465" y="21241"/>
                  </a:cubicBezTo>
                  <a:cubicBezTo>
                    <a:pt x="6318" y="21205"/>
                    <a:pt x="6190" y="21169"/>
                    <a:pt x="6061" y="21169"/>
                  </a:cubicBezTo>
                  <a:cubicBezTo>
                    <a:pt x="6043" y="21169"/>
                    <a:pt x="6024" y="21169"/>
                    <a:pt x="6024" y="21169"/>
                  </a:cubicBezTo>
                  <a:cubicBezTo>
                    <a:pt x="5877" y="21133"/>
                    <a:pt x="5749" y="21097"/>
                    <a:pt x="5620" y="21061"/>
                  </a:cubicBezTo>
                  <a:cubicBezTo>
                    <a:pt x="5602" y="21061"/>
                    <a:pt x="5602" y="21061"/>
                    <a:pt x="5583" y="21061"/>
                  </a:cubicBezTo>
                  <a:cubicBezTo>
                    <a:pt x="5437" y="21025"/>
                    <a:pt x="5308" y="20989"/>
                    <a:pt x="5179" y="20953"/>
                  </a:cubicBezTo>
                  <a:cubicBezTo>
                    <a:pt x="5179" y="20953"/>
                    <a:pt x="5179" y="20953"/>
                    <a:pt x="5179" y="20953"/>
                  </a:cubicBezTo>
                  <a:cubicBezTo>
                    <a:pt x="5179" y="20953"/>
                    <a:pt x="5179" y="20953"/>
                    <a:pt x="5161" y="20953"/>
                  </a:cubicBezTo>
                  <a:cubicBezTo>
                    <a:pt x="5051" y="20917"/>
                    <a:pt x="4959" y="20881"/>
                    <a:pt x="4849" y="20845"/>
                  </a:cubicBezTo>
                  <a:cubicBezTo>
                    <a:pt x="4830" y="20845"/>
                    <a:pt x="4812" y="20845"/>
                    <a:pt x="4794" y="20809"/>
                  </a:cubicBezTo>
                  <a:cubicBezTo>
                    <a:pt x="4702" y="20773"/>
                    <a:pt x="4591" y="20737"/>
                    <a:pt x="4500" y="20701"/>
                  </a:cubicBezTo>
                  <a:cubicBezTo>
                    <a:pt x="4481" y="20701"/>
                    <a:pt x="4463" y="20701"/>
                    <a:pt x="4445" y="20665"/>
                  </a:cubicBezTo>
                  <a:cubicBezTo>
                    <a:pt x="4353" y="20629"/>
                    <a:pt x="4261" y="20594"/>
                    <a:pt x="4169" y="20558"/>
                  </a:cubicBezTo>
                  <a:cubicBezTo>
                    <a:pt x="4151" y="20558"/>
                    <a:pt x="4151" y="20558"/>
                    <a:pt x="4132" y="20558"/>
                  </a:cubicBezTo>
                  <a:cubicBezTo>
                    <a:pt x="4040" y="20522"/>
                    <a:pt x="3949" y="20486"/>
                    <a:pt x="3857" y="20450"/>
                  </a:cubicBezTo>
                  <a:cubicBezTo>
                    <a:pt x="3838" y="20450"/>
                    <a:pt x="3838" y="20450"/>
                    <a:pt x="3820" y="20450"/>
                  </a:cubicBezTo>
                  <a:cubicBezTo>
                    <a:pt x="3802" y="20450"/>
                    <a:pt x="3802" y="20450"/>
                    <a:pt x="3783" y="20450"/>
                  </a:cubicBezTo>
                  <a:cubicBezTo>
                    <a:pt x="3691" y="20414"/>
                    <a:pt x="3600" y="20378"/>
                    <a:pt x="3526" y="20342"/>
                  </a:cubicBezTo>
                  <a:cubicBezTo>
                    <a:pt x="3526" y="20342"/>
                    <a:pt x="3526" y="20342"/>
                    <a:pt x="3526" y="20342"/>
                  </a:cubicBezTo>
                  <a:cubicBezTo>
                    <a:pt x="3434" y="20306"/>
                    <a:pt x="3361" y="20270"/>
                    <a:pt x="3269" y="20234"/>
                  </a:cubicBezTo>
                  <a:cubicBezTo>
                    <a:pt x="3251" y="20234"/>
                    <a:pt x="3232" y="20198"/>
                    <a:pt x="3214" y="20198"/>
                  </a:cubicBezTo>
                  <a:cubicBezTo>
                    <a:pt x="3122" y="20162"/>
                    <a:pt x="3049" y="20126"/>
                    <a:pt x="2975" y="20090"/>
                  </a:cubicBezTo>
                  <a:cubicBezTo>
                    <a:pt x="2975" y="20090"/>
                    <a:pt x="2957" y="20090"/>
                    <a:pt x="2957" y="20090"/>
                  </a:cubicBezTo>
                  <a:cubicBezTo>
                    <a:pt x="2883" y="20054"/>
                    <a:pt x="2810" y="20018"/>
                    <a:pt x="2736" y="19982"/>
                  </a:cubicBezTo>
                  <a:cubicBezTo>
                    <a:pt x="2718" y="19982"/>
                    <a:pt x="2718" y="19982"/>
                    <a:pt x="2700" y="19982"/>
                  </a:cubicBezTo>
                  <a:cubicBezTo>
                    <a:pt x="2700" y="19982"/>
                    <a:pt x="2681" y="19982"/>
                    <a:pt x="2681" y="19982"/>
                  </a:cubicBezTo>
                  <a:cubicBezTo>
                    <a:pt x="2608" y="19946"/>
                    <a:pt x="2516" y="19911"/>
                    <a:pt x="2442" y="19839"/>
                  </a:cubicBezTo>
                  <a:cubicBezTo>
                    <a:pt x="2424" y="19839"/>
                    <a:pt x="2424" y="19839"/>
                    <a:pt x="2406" y="19803"/>
                  </a:cubicBezTo>
                  <a:cubicBezTo>
                    <a:pt x="2332" y="19767"/>
                    <a:pt x="2277" y="19731"/>
                    <a:pt x="2204" y="19695"/>
                  </a:cubicBezTo>
                  <a:cubicBezTo>
                    <a:pt x="2185" y="19695"/>
                    <a:pt x="2185" y="19695"/>
                    <a:pt x="2167" y="19659"/>
                  </a:cubicBezTo>
                  <a:cubicBezTo>
                    <a:pt x="2093" y="19623"/>
                    <a:pt x="2020" y="19551"/>
                    <a:pt x="1946" y="19515"/>
                  </a:cubicBezTo>
                  <a:cubicBezTo>
                    <a:pt x="1928" y="19515"/>
                    <a:pt x="1910" y="19479"/>
                    <a:pt x="1910" y="19479"/>
                  </a:cubicBezTo>
                  <a:cubicBezTo>
                    <a:pt x="1836" y="19443"/>
                    <a:pt x="1763" y="19371"/>
                    <a:pt x="1708" y="19335"/>
                  </a:cubicBezTo>
                  <a:cubicBezTo>
                    <a:pt x="1708" y="19335"/>
                    <a:pt x="1708" y="19335"/>
                    <a:pt x="1708" y="19335"/>
                  </a:cubicBezTo>
                  <a:cubicBezTo>
                    <a:pt x="1708" y="19335"/>
                    <a:pt x="1708" y="19335"/>
                    <a:pt x="1708" y="19335"/>
                  </a:cubicBezTo>
                  <a:cubicBezTo>
                    <a:pt x="1634" y="19264"/>
                    <a:pt x="1542" y="19228"/>
                    <a:pt x="1469" y="19156"/>
                  </a:cubicBezTo>
                  <a:cubicBezTo>
                    <a:pt x="1469" y="19156"/>
                    <a:pt x="1450" y="19156"/>
                    <a:pt x="1450" y="19120"/>
                  </a:cubicBezTo>
                  <a:cubicBezTo>
                    <a:pt x="1377" y="19048"/>
                    <a:pt x="1304" y="19012"/>
                    <a:pt x="1248" y="18940"/>
                  </a:cubicBezTo>
                  <a:cubicBezTo>
                    <a:pt x="1230" y="18940"/>
                    <a:pt x="1230" y="18940"/>
                    <a:pt x="1212" y="18904"/>
                  </a:cubicBezTo>
                  <a:cubicBezTo>
                    <a:pt x="1138" y="18832"/>
                    <a:pt x="1083" y="18796"/>
                    <a:pt x="1028" y="18724"/>
                  </a:cubicBezTo>
                  <a:cubicBezTo>
                    <a:pt x="1010" y="18724"/>
                    <a:pt x="1010" y="18688"/>
                    <a:pt x="991" y="18688"/>
                  </a:cubicBezTo>
                  <a:cubicBezTo>
                    <a:pt x="936" y="18617"/>
                    <a:pt x="881" y="18581"/>
                    <a:pt x="826" y="18509"/>
                  </a:cubicBezTo>
                  <a:cubicBezTo>
                    <a:pt x="826" y="18509"/>
                    <a:pt x="826" y="18509"/>
                    <a:pt x="808" y="18509"/>
                  </a:cubicBezTo>
                  <a:cubicBezTo>
                    <a:pt x="808" y="18509"/>
                    <a:pt x="808" y="18509"/>
                    <a:pt x="789" y="18509"/>
                  </a:cubicBezTo>
                  <a:cubicBezTo>
                    <a:pt x="734" y="18437"/>
                    <a:pt x="679" y="18365"/>
                    <a:pt x="624" y="18293"/>
                  </a:cubicBezTo>
                  <a:cubicBezTo>
                    <a:pt x="624" y="18293"/>
                    <a:pt x="605" y="18257"/>
                    <a:pt x="605" y="18257"/>
                  </a:cubicBezTo>
                  <a:cubicBezTo>
                    <a:pt x="550" y="18185"/>
                    <a:pt x="514" y="18113"/>
                    <a:pt x="459" y="18041"/>
                  </a:cubicBezTo>
                  <a:cubicBezTo>
                    <a:pt x="459" y="18041"/>
                    <a:pt x="440" y="18041"/>
                    <a:pt x="440" y="18005"/>
                  </a:cubicBezTo>
                  <a:cubicBezTo>
                    <a:pt x="403" y="17934"/>
                    <a:pt x="348" y="17862"/>
                    <a:pt x="312" y="17790"/>
                  </a:cubicBezTo>
                  <a:cubicBezTo>
                    <a:pt x="312" y="17790"/>
                    <a:pt x="312" y="17790"/>
                    <a:pt x="293" y="17754"/>
                  </a:cubicBezTo>
                  <a:cubicBezTo>
                    <a:pt x="256" y="17682"/>
                    <a:pt x="220" y="17610"/>
                    <a:pt x="183" y="17538"/>
                  </a:cubicBezTo>
                  <a:cubicBezTo>
                    <a:pt x="183" y="17538"/>
                    <a:pt x="183" y="17538"/>
                    <a:pt x="183" y="17502"/>
                  </a:cubicBezTo>
                  <a:cubicBezTo>
                    <a:pt x="184" y="17430"/>
                    <a:pt x="147" y="17358"/>
                    <a:pt x="129" y="17287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9" name="Shape">
              <a:extLst>
                <a:ext uri="{FF2B5EF4-FFF2-40B4-BE49-F238E27FC236}">
                  <a16:creationId xmlns:a16="http://schemas.microsoft.com/office/drawing/2014/main" id="{63AEA1C6-11AE-78F4-E324-91C12513F6B5}"/>
                </a:ext>
              </a:extLst>
            </p:cNvPr>
            <p:cNvSpPr/>
            <p:nvPr/>
          </p:nvSpPr>
          <p:spPr>
            <a:xfrm>
              <a:off x="6257718" y="2703634"/>
              <a:ext cx="2838655" cy="685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1" y="0"/>
                    <a:pt x="0" y="4868"/>
                    <a:pt x="0" y="10800"/>
                  </a:cubicBezTo>
                  <a:cubicBezTo>
                    <a:pt x="0" y="16808"/>
                    <a:pt x="4831" y="21600"/>
                    <a:pt x="10800" y="21600"/>
                  </a:cubicBezTo>
                  <a:cubicBezTo>
                    <a:pt x="16769" y="21600"/>
                    <a:pt x="21600" y="16732"/>
                    <a:pt x="21600" y="10800"/>
                  </a:cubicBezTo>
                  <a:cubicBezTo>
                    <a:pt x="21600" y="4868"/>
                    <a:pt x="16769" y="0"/>
                    <a:pt x="10800" y="0"/>
                  </a:cubicBezTo>
                  <a:close/>
                </a:path>
              </a:pathLst>
            </a:custGeom>
            <a:solidFill>
              <a:srgbClr val="FFCC99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994C321-6FF7-CC9B-F23A-91E59406556E}"/>
              </a:ext>
            </a:extLst>
          </p:cNvPr>
          <p:cNvGrpSpPr/>
          <p:nvPr/>
        </p:nvGrpSpPr>
        <p:grpSpPr>
          <a:xfrm>
            <a:off x="7455635" y="1926693"/>
            <a:ext cx="2838655" cy="1450763"/>
            <a:chOff x="4688729" y="1738102"/>
            <a:chExt cx="2838655" cy="1450763"/>
          </a:xfrm>
          <a:solidFill>
            <a:schemeClr val="accent6">
              <a:lumMod val="75000"/>
            </a:schemeClr>
          </a:solidFill>
        </p:grpSpPr>
        <p:sp>
          <p:nvSpPr>
            <p:cNvPr id="26" name="Shape">
              <a:extLst>
                <a:ext uri="{FF2B5EF4-FFF2-40B4-BE49-F238E27FC236}">
                  <a16:creationId xmlns:a16="http://schemas.microsoft.com/office/drawing/2014/main" id="{D197C039-11E7-DC2C-F8BA-1A01F32810C5}"/>
                </a:ext>
              </a:extLst>
            </p:cNvPr>
            <p:cNvSpPr/>
            <p:nvPr/>
          </p:nvSpPr>
          <p:spPr>
            <a:xfrm>
              <a:off x="4688729" y="1738102"/>
              <a:ext cx="2838655" cy="1450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71" y="17287"/>
                  </a:moveTo>
                  <a:cubicBezTo>
                    <a:pt x="21471" y="17287"/>
                    <a:pt x="21471" y="17287"/>
                    <a:pt x="21471" y="17287"/>
                  </a:cubicBezTo>
                  <a:cubicBezTo>
                    <a:pt x="21508" y="17179"/>
                    <a:pt x="21526" y="17107"/>
                    <a:pt x="21545" y="17035"/>
                  </a:cubicBezTo>
                  <a:cubicBezTo>
                    <a:pt x="21545" y="17035"/>
                    <a:pt x="21545" y="17035"/>
                    <a:pt x="21545" y="17035"/>
                  </a:cubicBezTo>
                  <a:cubicBezTo>
                    <a:pt x="21563" y="16963"/>
                    <a:pt x="21582" y="16891"/>
                    <a:pt x="21582" y="16783"/>
                  </a:cubicBezTo>
                  <a:cubicBezTo>
                    <a:pt x="21582" y="16783"/>
                    <a:pt x="21582" y="16783"/>
                    <a:pt x="21582" y="16783"/>
                  </a:cubicBezTo>
                  <a:cubicBezTo>
                    <a:pt x="21582" y="16712"/>
                    <a:pt x="21600" y="16604"/>
                    <a:pt x="21600" y="16532"/>
                  </a:cubicBezTo>
                  <a:lnTo>
                    <a:pt x="21600" y="5103"/>
                  </a:lnTo>
                  <a:cubicBezTo>
                    <a:pt x="21600" y="2264"/>
                    <a:pt x="16769" y="0"/>
                    <a:pt x="10800" y="0"/>
                  </a:cubicBezTo>
                  <a:cubicBezTo>
                    <a:pt x="4831" y="0"/>
                    <a:pt x="0" y="2300"/>
                    <a:pt x="0" y="5103"/>
                  </a:cubicBezTo>
                  <a:lnTo>
                    <a:pt x="0" y="16532"/>
                  </a:lnTo>
                  <a:cubicBezTo>
                    <a:pt x="0" y="16604"/>
                    <a:pt x="0" y="16712"/>
                    <a:pt x="18" y="16783"/>
                  </a:cubicBezTo>
                  <a:cubicBezTo>
                    <a:pt x="18" y="16783"/>
                    <a:pt x="18" y="16783"/>
                    <a:pt x="18" y="16783"/>
                  </a:cubicBezTo>
                  <a:cubicBezTo>
                    <a:pt x="18" y="16855"/>
                    <a:pt x="37" y="16963"/>
                    <a:pt x="55" y="17035"/>
                  </a:cubicBezTo>
                  <a:cubicBezTo>
                    <a:pt x="55" y="17035"/>
                    <a:pt x="55" y="17035"/>
                    <a:pt x="55" y="17035"/>
                  </a:cubicBezTo>
                  <a:cubicBezTo>
                    <a:pt x="74" y="17107"/>
                    <a:pt x="92" y="17179"/>
                    <a:pt x="110" y="17287"/>
                  </a:cubicBezTo>
                  <a:cubicBezTo>
                    <a:pt x="110" y="17287"/>
                    <a:pt x="110" y="17287"/>
                    <a:pt x="110" y="17287"/>
                  </a:cubicBezTo>
                  <a:cubicBezTo>
                    <a:pt x="129" y="17358"/>
                    <a:pt x="165" y="17430"/>
                    <a:pt x="202" y="17502"/>
                  </a:cubicBezTo>
                  <a:cubicBezTo>
                    <a:pt x="202" y="17502"/>
                    <a:pt x="202" y="17502"/>
                    <a:pt x="202" y="17538"/>
                  </a:cubicBezTo>
                  <a:cubicBezTo>
                    <a:pt x="239" y="17610"/>
                    <a:pt x="276" y="17682"/>
                    <a:pt x="312" y="17754"/>
                  </a:cubicBezTo>
                  <a:cubicBezTo>
                    <a:pt x="312" y="17754"/>
                    <a:pt x="312" y="17754"/>
                    <a:pt x="331" y="17790"/>
                  </a:cubicBezTo>
                  <a:cubicBezTo>
                    <a:pt x="367" y="17862"/>
                    <a:pt x="404" y="17934"/>
                    <a:pt x="459" y="18005"/>
                  </a:cubicBezTo>
                  <a:cubicBezTo>
                    <a:pt x="459" y="18005"/>
                    <a:pt x="478" y="18005"/>
                    <a:pt x="478" y="18041"/>
                  </a:cubicBezTo>
                  <a:cubicBezTo>
                    <a:pt x="514" y="18113"/>
                    <a:pt x="569" y="18185"/>
                    <a:pt x="625" y="18257"/>
                  </a:cubicBezTo>
                  <a:cubicBezTo>
                    <a:pt x="625" y="18257"/>
                    <a:pt x="643" y="18257"/>
                    <a:pt x="643" y="18293"/>
                  </a:cubicBezTo>
                  <a:cubicBezTo>
                    <a:pt x="698" y="18365"/>
                    <a:pt x="753" y="18437"/>
                    <a:pt x="808" y="18509"/>
                  </a:cubicBezTo>
                  <a:cubicBezTo>
                    <a:pt x="808" y="18509"/>
                    <a:pt x="808" y="18509"/>
                    <a:pt x="827" y="18509"/>
                  </a:cubicBezTo>
                  <a:cubicBezTo>
                    <a:pt x="827" y="18509"/>
                    <a:pt x="827" y="18509"/>
                    <a:pt x="845" y="18509"/>
                  </a:cubicBezTo>
                  <a:cubicBezTo>
                    <a:pt x="900" y="18581"/>
                    <a:pt x="955" y="18617"/>
                    <a:pt x="1010" y="18688"/>
                  </a:cubicBezTo>
                  <a:cubicBezTo>
                    <a:pt x="1029" y="18688"/>
                    <a:pt x="1029" y="18724"/>
                    <a:pt x="1047" y="18724"/>
                  </a:cubicBezTo>
                  <a:cubicBezTo>
                    <a:pt x="1102" y="18796"/>
                    <a:pt x="1176" y="18832"/>
                    <a:pt x="1231" y="18904"/>
                  </a:cubicBezTo>
                  <a:cubicBezTo>
                    <a:pt x="1249" y="18904"/>
                    <a:pt x="1249" y="18904"/>
                    <a:pt x="1268" y="18940"/>
                  </a:cubicBezTo>
                  <a:cubicBezTo>
                    <a:pt x="1341" y="19012"/>
                    <a:pt x="1396" y="19048"/>
                    <a:pt x="1470" y="19120"/>
                  </a:cubicBezTo>
                  <a:cubicBezTo>
                    <a:pt x="1470" y="19120"/>
                    <a:pt x="1488" y="19120"/>
                    <a:pt x="1488" y="19156"/>
                  </a:cubicBezTo>
                  <a:cubicBezTo>
                    <a:pt x="1561" y="19228"/>
                    <a:pt x="1635" y="19264"/>
                    <a:pt x="1727" y="19335"/>
                  </a:cubicBezTo>
                  <a:cubicBezTo>
                    <a:pt x="1727" y="19335"/>
                    <a:pt x="1727" y="19335"/>
                    <a:pt x="1727" y="19335"/>
                  </a:cubicBezTo>
                  <a:cubicBezTo>
                    <a:pt x="1727" y="19335"/>
                    <a:pt x="1727" y="19335"/>
                    <a:pt x="1727" y="19335"/>
                  </a:cubicBezTo>
                  <a:cubicBezTo>
                    <a:pt x="1800" y="19371"/>
                    <a:pt x="1855" y="19443"/>
                    <a:pt x="1929" y="19479"/>
                  </a:cubicBezTo>
                  <a:cubicBezTo>
                    <a:pt x="1947" y="19479"/>
                    <a:pt x="1966" y="19515"/>
                    <a:pt x="1966" y="19515"/>
                  </a:cubicBezTo>
                  <a:cubicBezTo>
                    <a:pt x="2039" y="19551"/>
                    <a:pt x="2112" y="19623"/>
                    <a:pt x="2186" y="19659"/>
                  </a:cubicBezTo>
                  <a:cubicBezTo>
                    <a:pt x="2204" y="19659"/>
                    <a:pt x="2204" y="19659"/>
                    <a:pt x="2223" y="19695"/>
                  </a:cubicBezTo>
                  <a:cubicBezTo>
                    <a:pt x="2296" y="19731"/>
                    <a:pt x="2351" y="19767"/>
                    <a:pt x="2425" y="19803"/>
                  </a:cubicBezTo>
                  <a:cubicBezTo>
                    <a:pt x="2443" y="19803"/>
                    <a:pt x="2443" y="19803"/>
                    <a:pt x="2462" y="19839"/>
                  </a:cubicBezTo>
                  <a:cubicBezTo>
                    <a:pt x="2535" y="19875"/>
                    <a:pt x="2608" y="19911"/>
                    <a:pt x="2700" y="19982"/>
                  </a:cubicBezTo>
                  <a:cubicBezTo>
                    <a:pt x="2700" y="19982"/>
                    <a:pt x="2719" y="19982"/>
                    <a:pt x="2719" y="19982"/>
                  </a:cubicBezTo>
                  <a:cubicBezTo>
                    <a:pt x="2737" y="19982"/>
                    <a:pt x="2737" y="19982"/>
                    <a:pt x="2755" y="19982"/>
                  </a:cubicBezTo>
                  <a:cubicBezTo>
                    <a:pt x="2829" y="20018"/>
                    <a:pt x="2902" y="20054"/>
                    <a:pt x="2976" y="20090"/>
                  </a:cubicBezTo>
                  <a:cubicBezTo>
                    <a:pt x="2976" y="20090"/>
                    <a:pt x="2994" y="20090"/>
                    <a:pt x="2994" y="20090"/>
                  </a:cubicBezTo>
                  <a:cubicBezTo>
                    <a:pt x="3068" y="20126"/>
                    <a:pt x="3160" y="20162"/>
                    <a:pt x="3233" y="20198"/>
                  </a:cubicBezTo>
                  <a:cubicBezTo>
                    <a:pt x="3251" y="20198"/>
                    <a:pt x="3270" y="20234"/>
                    <a:pt x="3288" y="20234"/>
                  </a:cubicBezTo>
                  <a:cubicBezTo>
                    <a:pt x="3380" y="20270"/>
                    <a:pt x="3453" y="20306"/>
                    <a:pt x="3545" y="20342"/>
                  </a:cubicBezTo>
                  <a:cubicBezTo>
                    <a:pt x="3545" y="20342"/>
                    <a:pt x="3545" y="20342"/>
                    <a:pt x="3545" y="20342"/>
                  </a:cubicBezTo>
                  <a:cubicBezTo>
                    <a:pt x="3637" y="20378"/>
                    <a:pt x="3729" y="20414"/>
                    <a:pt x="3802" y="20450"/>
                  </a:cubicBezTo>
                  <a:cubicBezTo>
                    <a:pt x="3821" y="20450"/>
                    <a:pt x="3821" y="20450"/>
                    <a:pt x="3839" y="20450"/>
                  </a:cubicBezTo>
                  <a:cubicBezTo>
                    <a:pt x="3858" y="20450"/>
                    <a:pt x="3858" y="20450"/>
                    <a:pt x="3876" y="20450"/>
                  </a:cubicBezTo>
                  <a:cubicBezTo>
                    <a:pt x="3968" y="20486"/>
                    <a:pt x="4060" y="20522"/>
                    <a:pt x="4151" y="20558"/>
                  </a:cubicBezTo>
                  <a:cubicBezTo>
                    <a:pt x="4170" y="20558"/>
                    <a:pt x="4170" y="20558"/>
                    <a:pt x="4188" y="20558"/>
                  </a:cubicBezTo>
                  <a:cubicBezTo>
                    <a:pt x="4280" y="20594"/>
                    <a:pt x="4372" y="20629"/>
                    <a:pt x="4464" y="20665"/>
                  </a:cubicBezTo>
                  <a:cubicBezTo>
                    <a:pt x="4482" y="20665"/>
                    <a:pt x="4500" y="20665"/>
                    <a:pt x="4519" y="20701"/>
                  </a:cubicBezTo>
                  <a:cubicBezTo>
                    <a:pt x="4611" y="20737"/>
                    <a:pt x="4721" y="20773"/>
                    <a:pt x="4813" y="20809"/>
                  </a:cubicBezTo>
                  <a:cubicBezTo>
                    <a:pt x="4831" y="20809"/>
                    <a:pt x="4849" y="20809"/>
                    <a:pt x="4886" y="20845"/>
                  </a:cubicBezTo>
                  <a:cubicBezTo>
                    <a:pt x="4978" y="20881"/>
                    <a:pt x="5088" y="20917"/>
                    <a:pt x="5198" y="20953"/>
                  </a:cubicBezTo>
                  <a:cubicBezTo>
                    <a:pt x="5198" y="20953"/>
                    <a:pt x="5198" y="20953"/>
                    <a:pt x="5217" y="20953"/>
                  </a:cubicBezTo>
                  <a:cubicBezTo>
                    <a:pt x="5217" y="20953"/>
                    <a:pt x="5217" y="20953"/>
                    <a:pt x="5217" y="20953"/>
                  </a:cubicBezTo>
                  <a:cubicBezTo>
                    <a:pt x="5345" y="20989"/>
                    <a:pt x="5492" y="21025"/>
                    <a:pt x="5621" y="21061"/>
                  </a:cubicBezTo>
                  <a:cubicBezTo>
                    <a:pt x="5639" y="21061"/>
                    <a:pt x="5639" y="21061"/>
                    <a:pt x="5658" y="21061"/>
                  </a:cubicBezTo>
                  <a:cubicBezTo>
                    <a:pt x="5786" y="21097"/>
                    <a:pt x="5933" y="21133"/>
                    <a:pt x="6062" y="21169"/>
                  </a:cubicBezTo>
                  <a:cubicBezTo>
                    <a:pt x="6080" y="21169"/>
                    <a:pt x="6099" y="21169"/>
                    <a:pt x="6099" y="21169"/>
                  </a:cubicBezTo>
                  <a:cubicBezTo>
                    <a:pt x="6227" y="21205"/>
                    <a:pt x="6374" y="21241"/>
                    <a:pt x="6503" y="21241"/>
                  </a:cubicBezTo>
                  <a:cubicBezTo>
                    <a:pt x="6521" y="21241"/>
                    <a:pt x="6539" y="21241"/>
                    <a:pt x="6558" y="21241"/>
                  </a:cubicBezTo>
                  <a:cubicBezTo>
                    <a:pt x="6686" y="21276"/>
                    <a:pt x="6833" y="21312"/>
                    <a:pt x="6980" y="21312"/>
                  </a:cubicBezTo>
                  <a:cubicBezTo>
                    <a:pt x="6999" y="21312"/>
                    <a:pt x="6999" y="21312"/>
                    <a:pt x="7017" y="21312"/>
                  </a:cubicBezTo>
                  <a:cubicBezTo>
                    <a:pt x="7017" y="21312"/>
                    <a:pt x="7035" y="21312"/>
                    <a:pt x="7035" y="21312"/>
                  </a:cubicBezTo>
                  <a:cubicBezTo>
                    <a:pt x="7164" y="21348"/>
                    <a:pt x="7292" y="21348"/>
                    <a:pt x="7421" y="21384"/>
                  </a:cubicBezTo>
                  <a:cubicBezTo>
                    <a:pt x="7439" y="21384"/>
                    <a:pt x="7458" y="21384"/>
                    <a:pt x="7494" y="21384"/>
                  </a:cubicBezTo>
                  <a:cubicBezTo>
                    <a:pt x="7623" y="21420"/>
                    <a:pt x="7752" y="21420"/>
                    <a:pt x="7899" y="21456"/>
                  </a:cubicBezTo>
                  <a:cubicBezTo>
                    <a:pt x="7917" y="21456"/>
                    <a:pt x="7935" y="21456"/>
                    <a:pt x="7954" y="21456"/>
                  </a:cubicBezTo>
                  <a:cubicBezTo>
                    <a:pt x="8101" y="21492"/>
                    <a:pt x="8229" y="21492"/>
                    <a:pt x="8376" y="21492"/>
                  </a:cubicBezTo>
                  <a:cubicBezTo>
                    <a:pt x="8376" y="21492"/>
                    <a:pt x="8376" y="21492"/>
                    <a:pt x="8394" y="21492"/>
                  </a:cubicBezTo>
                  <a:cubicBezTo>
                    <a:pt x="8541" y="21492"/>
                    <a:pt x="8688" y="21528"/>
                    <a:pt x="8817" y="21528"/>
                  </a:cubicBezTo>
                  <a:cubicBezTo>
                    <a:pt x="8835" y="21528"/>
                    <a:pt x="8854" y="21528"/>
                    <a:pt x="8872" y="21528"/>
                  </a:cubicBezTo>
                  <a:cubicBezTo>
                    <a:pt x="9019" y="21528"/>
                    <a:pt x="9147" y="21564"/>
                    <a:pt x="9294" y="21564"/>
                  </a:cubicBezTo>
                  <a:cubicBezTo>
                    <a:pt x="9313" y="21564"/>
                    <a:pt x="9349" y="21564"/>
                    <a:pt x="9368" y="21564"/>
                  </a:cubicBezTo>
                  <a:cubicBezTo>
                    <a:pt x="9515" y="21564"/>
                    <a:pt x="9643" y="21564"/>
                    <a:pt x="9790" y="21600"/>
                  </a:cubicBezTo>
                  <a:cubicBezTo>
                    <a:pt x="9809" y="21600"/>
                    <a:pt x="9845" y="21600"/>
                    <a:pt x="9864" y="21600"/>
                  </a:cubicBezTo>
                  <a:cubicBezTo>
                    <a:pt x="10011" y="21600"/>
                    <a:pt x="10158" y="21600"/>
                    <a:pt x="10304" y="21600"/>
                  </a:cubicBezTo>
                  <a:cubicBezTo>
                    <a:pt x="10323" y="21600"/>
                    <a:pt x="10341" y="21600"/>
                    <a:pt x="10360" y="21600"/>
                  </a:cubicBezTo>
                  <a:cubicBezTo>
                    <a:pt x="10506" y="21600"/>
                    <a:pt x="10672" y="21600"/>
                    <a:pt x="10819" y="21600"/>
                  </a:cubicBezTo>
                  <a:cubicBezTo>
                    <a:pt x="10966" y="21600"/>
                    <a:pt x="11131" y="21600"/>
                    <a:pt x="11278" y="21600"/>
                  </a:cubicBezTo>
                  <a:cubicBezTo>
                    <a:pt x="11296" y="21600"/>
                    <a:pt x="11315" y="21600"/>
                    <a:pt x="11333" y="21600"/>
                  </a:cubicBezTo>
                  <a:cubicBezTo>
                    <a:pt x="11480" y="21600"/>
                    <a:pt x="11627" y="21600"/>
                    <a:pt x="11774" y="21600"/>
                  </a:cubicBezTo>
                  <a:cubicBezTo>
                    <a:pt x="11792" y="21600"/>
                    <a:pt x="11829" y="21600"/>
                    <a:pt x="11847" y="21600"/>
                  </a:cubicBezTo>
                  <a:cubicBezTo>
                    <a:pt x="11994" y="21600"/>
                    <a:pt x="12123" y="21600"/>
                    <a:pt x="12270" y="21564"/>
                  </a:cubicBezTo>
                  <a:cubicBezTo>
                    <a:pt x="12288" y="21564"/>
                    <a:pt x="12325" y="21564"/>
                    <a:pt x="12343" y="21564"/>
                  </a:cubicBezTo>
                  <a:cubicBezTo>
                    <a:pt x="12490" y="21564"/>
                    <a:pt x="12619" y="21528"/>
                    <a:pt x="12766" y="21528"/>
                  </a:cubicBezTo>
                  <a:cubicBezTo>
                    <a:pt x="12784" y="21528"/>
                    <a:pt x="12802" y="21528"/>
                    <a:pt x="12821" y="21528"/>
                  </a:cubicBezTo>
                  <a:cubicBezTo>
                    <a:pt x="12967" y="21528"/>
                    <a:pt x="13114" y="21492"/>
                    <a:pt x="13243" y="21492"/>
                  </a:cubicBezTo>
                  <a:cubicBezTo>
                    <a:pt x="13243" y="21492"/>
                    <a:pt x="13243" y="21492"/>
                    <a:pt x="13261" y="21492"/>
                  </a:cubicBezTo>
                  <a:cubicBezTo>
                    <a:pt x="13408" y="21492"/>
                    <a:pt x="13555" y="21456"/>
                    <a:pt x="13684" y="21456"/>
                  </a:cubicBezTo>
                  <a:cubicBezTo>
                    <a:pt x="13702" y="21456"/>
                    <a:pt x="13721" y="21456"/>
                    <a:pt x="13739" y="21456"/>
                  </a:cubicBezTo>
                  <a:cubicBezTo>
                    <a:pt x="13867" y="21456"/>
                    <a:pt x="14014" y="21420"/>
                    <a:pt x="14143" y="21384"/>
                  </a:cubicBezTo>
                  <a:cubicBezTo>
                    <a:pt x="14161" y="21384"/>
                    <a:pt x="14180" y="21384"/>
                    <a:pt x="14216" y="21384"/>
                  </a:cubicBezTo>
                  <a:cubicBezTo>
                    <a:pt x="14345" y="21348"/>
                    <a:pt x="14474" y="21348"/>
                    <a:pt x="14602" y="21312"/>
                  </a:cubicBezTo>
                  <a:cubicBezTo>
                    <a:pt x="14602" y="21312"/>
                    <a:pt x="14621" y="21312"/>
                    <a:pt x="14621" y="21312"/>
                  </a:cubicBezTo>
                  <a:cubicBezTo>
                    <a:pt x="14639" y="21312"/>
                    <a:pt x="14639" y="21312"/>
                    <a:pt x="14657" y="21312"/>
                  </a:cubicBezTo>
                  <a:cubicBezTo>
                    <a:pt x="14804" y="21276"/>
                    <a:pt x="14933" y="21276"/>
                    <a:pt x="15080" y="21241"/>
                  </a:cubicBezTo>
                  <a:cubicBezTo>
                    <a:pt x="15098" y="21241"/>
                    <a:pt x="15117" y="21241"/>
                    <a:pt x="15135" y="21241"/>
                  </a:cubicBezTo>
                  <a:cubicBezTo>
                    <a:pt x="15282" y="21205"/>
                    <a:pt x="15410" y="21169"/>
                    <a:pt x="15539" y="21169"/>
                  </a:cubicBezTo>
                  <a:cubicBezTo>
                    <a:pt x="15557" y="21169"/>
                    <a:pt x="15576" y="21169"/>
                    <a:pt x="15576" y="21169"/>
                  </a:cubicBezTo>
                  <a:cubicBezTo>
                    <a:pt x="15723" y="21133"/>
                    <a:pt x="15851" y="21097"/>
                    <a:pt x="15980" y="21061"/>
                  </a:cubicBezTo>
                  <a:cubicBezTo>
                    <a:pt x="15998" y="21061"/>
                    <a:pt x="15998" y="21061"/>
                    <a:pt x="16017" y="21061"/>
                  </a:cubicBezTo>
                  <a:cubicBezTo>
                    <a:pt x="16163" y="21025"/>
                    <a:pt x="16292" y="20989"/>
                    <a:pt x="16421" y="20953"/>
                  </a:cubicBezTo>
                  <a:cubicBezTo>
                    <a:pt x="16421" y="20953"/>
                    <a:pt x="16421" y="20953"/>
                    <a:pt x="16421" y="20953"/>
                  </a:cubicBezTo>
                  <a:cubicBezTo>
                    <a:pt x="16421" y="20953"/>
                    <a:pt x="16421" y="20953"/>
                    <a:pt x="16439" y="20953"/>
                  </a:cubicBezTo>
                  <a:cubicBezTo>
                    <a:pt x="16549" y="20917"/>
                    <a:pt x="16641" y="20881"/>
                    <a:pt x="16751" y="20845"/>
                  </a:cubicBezTo>
                  <a:cubicBezTo>
                    <a:pt x="16770" y="20845"/>
                    <a:pt x="16788" y="20845"/>
                    <a:pt x="16806" y="20809"/>
                  </a:cubicBezTo>
                  <a:cubicBezTo>
                    <a:pt x="16898" y="20773"/>
                    <a:pt x="17009" y="20737"/>
                    <a:pt x="17100" y="20701"/>
                  </a:cubicBezTo>
                  <a:cubicBezTo>
                    <a:pt x="17119" y="20701"/>
                    <a:pt x="17137" y="20701"/>
                    <a:pt x="17155" y="20665"/>
                  </a:cubicBezTo>
                  <a:cubicBezTo>
                    <a:pt x="17247" y="20629"/>
                    <a:pt x="17339" y="20594"/>
                    <a:pt x="17431" y="20558"/>
                  </a:cubicBezTo>
                  <a:cubicBezTo>
                    <a:pt x="17449" y="20558"/>
                    <a:pt x="17449" y="20558"/>
                    <a:pt x="17468" y="20558"/>
                  </a:cubicBezTo>
                  <a:cubicBezTo>
                    <a:pt x="17560" y="20522"/>
                    <a:pt x="17651" y="20486"/>
                    <a:pt x="17743" y="20450"/>
                  </a:cubicBezTo>
                  <a:cubicBezTo>
                    <a:pt x="17762" y="20450"/>
                    <a:pt x="17762" y="20450"/>
                    <a:pt x="17780" y="20450"/>
                  </a:cubicBezTo>
                  <a:cubicBezTo>
                    <a:pt x="17798" y="20450"/>
                    <a:pt x="17798" y="20450"/>
                    <a:pt x="17817" y="20450"/>
                  </a:cubicBezTo>
                  <a:cubicBezTo>
                    <a:pt x="17909" y="20414"/>
                    <a:pt x="18000" y="20378"/>
                    <a:pt x="18074" y="20342"/>
                  </a:cubicBezTo>
                  <a:cubicBezTo>
                    <a:pt x="18074" y="20342"/>
                    <a:pt x="18074" y="20342"/>
                    <a:pt x="18074" y="20342"/>
                  </a:cubicBezTo>
                  <a:cubicBezTo>
                    <a:pt x="18166" y="20306"/>
                    <a:pt x="18239" y="20270"/>
                    <a:pt x="18331" y="20234"/>
                  </a:cubicBezTo>
                  <a:cubicBezTo>
                    <a:pt x="18349" y="20234"/>
                    <a:pt x="18368" y="20198"/>
                    <a:pt x="18386" y="20198"/>
                  </a:cubicBezTo>
                  <a:cubicBezTo>
                    <a:pt x="18478" y="20162"/>
                    <a:pt x="18551" y="20126"/>
                    <a:pt x="18625" y="20090"/>
                  </a:cubicBezTo>
                  <a:cubicBezTo>
                    <a:pt x="18625" y="20090"/>
                    <a:pt x="18643" y="20090"/>
                    <a:pt x="18643" y="20090"/>
                  </a:cubicBezTo>
                  <a:cubicBezTo>
                    <a:pt x="18717" y="20054"/>
                    <a:pt x="18790" y="20018"/>
                    <a:pt x="18864" y="19982"/>
                  </a:cubicBezTo>
                  <a:cubicBezTo>
                    <a:pt x="18882" y="19982"/>
                    <a:pt x="18882" y="19982"/>
                    <a:pt x="18900" y="19982"/>
                  </a:cubicBezTo>
                  <a:cubicBezTo>
                    <a:pt x="18900" y="19982"/>
                    <a:pt x="18919" y="19982"/>
                    <a:pt x="18919" y="19982"/>
                  </a:cubicBezTo>
                  <a:cubicBezTo>
                    <a:pt x="18992" y="19946"/>
                    <a:pt x="19084" y="19911"/>
                    <a:pt x="19158" y="19839"/>
                  </a:cubicBezTo>
                  <a:cubicBezTo>
                    <a:pt x="19176" y="19839"/>
                    <a:pt x="19176" y="19839"/>
                    <a:pt x="19194" y="19803"/>
                  </a:cubicBezTo>
                  <a:cubicBezTo>
                    <a:pt x="19268" y="19767"/>
                    <a:pt x="19323" y="19731"/>
                    <a:pt x="19396" y="19695"/>
                  </a:cubicBezTo>
                  <a:cubicBezTo>
                    <a:pt x="19415" y="19695"/>
                    <a:pt x="19415" y="19695"/>
                    <a:pt x="19433" y="19659"/>
                  </a:cubicBezTo>
                  <a:cubicBezTo>
                    <a:pt x="19507" y="19623"/>
                    <a:pt x="19580" y="19551"/>
                    <a:pt x="19654" y="19515"/>
                  </a:cubicBezTo>
                  <a:cubicBezTo>
                    <a:pt x="19672" y="19515"/>
                    <a:pt x="19690" y="19479"/>
                    <a:pt x="19690" y="19479"/>
                  </a:cubicBezTo>
                  <a:cubicBezTo>
                    <a:pt x="19764" y="19443"/>
                    <a:pt x="19837" y="19371"/>
                    <a:pt x="19892" y="19335"/>
                  </a:cubicBezTo>
                  <a:cubicBezTo>
                    <a:pt x="19892" y="19335"/>
                    <a:pt x="19892" y="19335"/>
                    <a:pt x="19892" y="19335"/>
                  </a:cubicBezTo>
                  <a:cubicBezTo>
                    <a:pt x="19892" y="19335"/>
                    <a:pt x="19892" y="19335"/>
                    <a:pt x="19892" y="19335"/>
                  </a:cubicBezTo>
                  <a:cubicBezTo>
                    <a:pt x="19966" y="19264"/>
                    <a:pt x="20058" y="19228"/>
                    <a:pt x="20131" y="19156"/>
                  </a:cubicBezTo>
                  <a:cubicBezTo>
                    <a:pt x="20131" y="19156"/>
                    <a:pt x="20150" y="19156"/>
                    <a:pt x="20150" y="19120"/>
                  </a:cubicBezTo>
                  <a:cubicBezTo>
                    <a:pt x="20223" y="19048"/>
                    <a:pt x="20296" y="19012"/>
                    <a:pt x="20352" y="18940"/>
                  </a:cubicBezTo>
                  <a:cubicBezTo>
                    <a:pt x="20370" y="18940"/>
                    <a:pt x="20370" y="18940"/>
                    <a:pt x="20388" y="18904"/>
                  </a:cubicBezTo>
                  <a:cubicBezTo>
                    <a:pt x="20462" y="18832"/>
                    <a:pt x="20517" y="18796"/>
                    <a:pt x="20572" y="18724"/>
                  </a:cubicBezTo>
                  <a:cubicBezTo>
                    <a:pt x="20590" y="18724"/>
                    <a:pt x="20590" y="18688"/>
                    <a:pt x="20609" y="18688"/>
                  </a:cubicBezTo>
                  <a:cubicBezTo>
                    <a:pt x="20664" y="18617"/>
                    <a:pt x="20719" y="18581"/>
                    <a:pt x="20774" y="18509"/>
                  </a:cubicBezTo>
                  <a:cubicBezTo>
                    <a:pt x="20774" y="18509"/>
                    <a:pt x="20774" y="18509"/>
                    <a:pt x="20792" y="18509"/>
                  </a:cubicBezTo>
                  <a:cubicBezTo>
                    <a:pt x="20792" y="18509"/>
                    <a:pt x="20792" y="18509"/>
                    <a:pt x="20811" y="18509"/>
                  </a:cubicBezTo>
                  <a:cubicBezTo>
                    <a:pt x="20866" y="18437"/>
                    <a:pt x="20921" y="18365"/>
                    <a:pt x="20976" y="18293"/>
                  </a:cubicBezTo>
                  <a:cubicBezTo>
                    <a:pt x="20976" y="18293"/>
                    <a:pt x="20995" y="18257"/>
                    <a:pt x="20995" y="18257"/>
                  </a:cubicBezTo>
                  <a:cubicBezTo>
                    <a:pt x="21050" y="18185"/>
                    <a:pt x="21086" y="18113"/>
                    <a:pt x="21141" y="18041"/>
                  </a:cubicBezTo>
                  <a:cubicBezTo>
                    <a:pt x="21141" y="18041"/>
                    <a:pt x="21160" y="18041"/>
                    <a:pt x="21160" y="18005"/>
                  </a:cubicBezTo>
                  <a:cubicBezTo>
                    <a:pt x="21197" y="17934"/>
                    <a:pt x="21252" y="17862"/>
                    <a:pt x="21288" y="17790"/>
                  </a:cubicBezTo>
                  <a:cubicBezTo>
                    <a:pt x="21288" y="17790"/>
                    <a:pt x="21288" y="17790"/>
                    <a:pt x="21307" y="17754"/>
                  </a:cubicBezTo>
                  <a:cubicBezTo>
                    <a:pt x="21344" y="17682"/>
                    <a:pt x="21380" y="17610"/>
                    <a:pt x="21417" y="17538"/>
                  </a:cubicBezTo>
                  <a:cubicBezTo>
                    <a:pt x="21417" y="17538"/>
                    <a:pt x="21417" y="17538"/>
                    <a:pt x="21417" y="17502"/>
                  </a:cubicBezTo>
                  <a:cubicBezTo>
                    <a:pt x="21416" y="17430"/>
                    <a:pt x="21453" y="17358"/>
                    <a:pt x="21471" y="17287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7" name="Shape">
              <a:extLst>
                <a:ext uri="{FF2B5EF4-FFF2-40B4-BE49-F238E27FC236}">
                  <a16:creationId xmlns:a16="http://schemas.microsoft.com/office/drawing/2014/main" id="{3FDBDAEE-A92E-6171-5E23-BE2C8386CE1A}"/>
                </a:ext>
              </a:extLst>
            </p:cNvPr>
            <p:cNvSpPr/>
            <p:nvPr/>
          </p:nvSpPr>
          <p:spPr>
            <a:xfrm>
              <a:off x="4688729" y="1738102"/>
              <a:ext cx="2838655" cy="685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16769" y="0"/>
                    <a:pt x="21600" y="4868"/>
                    <a:pt x="21600" y="10800"/>
                  </a:cubicBezTo>
                  <a:cubicBezTo>
                    <a:pt x="21600" y="16808"/>
                    <a:pt x="16769" y="21600"/>
                    <a:pt x="10800" y="21600"/>
                  </a:cubicBezTo>
                  <a:cubicBezTo>
                    <a:pt x="4831" y="21600"/>
                    <a:pt x="0" y="16732"/>
                    <a:pt x="0" y="10800"/>
                  </a:cubicBezTo>
                  <a:cubicBezTo>
                    <a:pt x="0" y="4868"/>
                    <a:pt x="4849" y="0"/>
                    <a:pt x="10800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835B734-933B-1DD0-2931-CBA94A76CF8E}"/>
              </a:ext>
            </a:extLst>
          </p:cNvPr>
          <p:cNvSpPr txBox="1"/>
          <p:nvPr/>
        </p:nvSpPr>
        <p:spPr>
          <a:xfrm>
            <a:off x="8627137" y="2010240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01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F79DF3-A580-54F1-F5F0-05FFE72DDEF6}"/>
              </a:ext>
            </a:extLst>
          </p:cNvPr>
          <p:cNvSpPr txBox="1"/>
          <p:nvPr/>
        </p:nvSpPr>
        <p:spPr>
          <a:xfrm>
            <a:off x="6978926" y="3015938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02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C91E9A-086E-A7D8-13B8-AFF03581E04C}"/>
              </a:ext>
            </a:extLst>
          </p:cNvPr>
          <p:cNvSpPr txBox="1"/>
          <p:nvPr/>
        </p:nvSpPr>
        <p:spPr>
          <a:xfrm>
            <a:off x="7833401" y="2515980"/>
            <a:ext cx="19732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Creep</a:t>
            </a:r>
          </a:p>
          <a:p>
            <a:r>
              <a:rPr lang="en-US" sz="2400" b="1" dirty="0"/>
              <a:t> Carburization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B63EDA9-BA48-9E24-A007-ADD61DE4FBB1}"/>
              </a:ext>
            </a:extLst>
          </p:cNvPr>
          <p:cNvSpPr txBox="1"/>
          <p:nvPr/>
        </p:nvSpPr>
        <p:spPr>
          <a:xfrm>
            <a:off x="10219279" y="2999155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03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FB65C7-6C68-2310-B236-C69D1C080762}"/>
              </a:ext>
            </a:extLst>
          </p:cNvPr>
          <p:cNvSpPr txBox="1"/>
          <p:nvPr/>
        </p:nvSpPr>
        <p:spPr>
          <a:xfrm>
            <a:off x="11825274" y="3969687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06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AE1AB6B-A21E-6478-45AE-ADC35AC9A3E8}"/>
              </a:ext>
            </a:extLst>
          </p:cNvPr>
          <p:cNvSpPr txBox="1"/>
          <p:nvPr/>
        </p:nvSpPr>
        <p:spPr>
          <a:xfrm>
            <a:off x="5400737" y="3961547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04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74B0D92-DD31-C420-22F7-BF721DFFC212}"/>
              </a:ext>
            </a:extLst>
          </p:cNvPr>
          <p:cNvSpPr txBox="1"/>
          <p:nvPr/>
        </p:nvSpPr>
        <p:spPr>
          <a:xfrm>
            <a:off x="6419774" y="3497731"/>
            <a:ext cx="16916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Nitridation</a:t>
            </a:r>
          </a:p>
          <a:p>
            <a:r>
              <a:rPr lang="en-US" sz="2400" b="1" dirty="0"/>
              <a:t> Oxidation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FF81507-D9F2-3599-BF60-56DCD5957B55}"/>
              </a:ext>
            </a:extLst>
          </p:cNvPr>
          <p:cNvSpPr txBox="1"/>
          <p:nvPr/>
        </p:nvSpPr>
        <p:spPr>
          <a:xfrm>
            <a:off x="9482268" y="3520765"/>
            <a:ext cx="19393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Erosion in </a:t>
            </a:r>
          </a:p>
          <a:p>
            <a:pPr algn="ctr"/>
            <a:r>
              <a:rPr lang="en-US" sz="2400" b="1" dirty="0"/>
              <a:t>Steam &amp; BFW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3518273-FC3D-DE57-0697-2EF600418FA8}"/>
              </a:ext>
            </a:extLst>
          </p:cNvPr>
          <p:cNvSpPr txBox="1"/>
          <p:nvPr/>
        </p:nvSpPr>
        <p:spPr>
          <a:xfrm>
            <a:off x="11233458" y="4478126"/>
            <a:ext cx="17331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Refractory </a:t>
            </a:r>
          </a:p>
          <a:p>
            <a:pPr algn="ctr"/>
            <a:r>
              <a:rPr lang="en-US" sz="2400" b="1" dirty="0"/>
              <a:t>degradation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E3624B0-BB8D-1E41-90DE-F448E8C86E09}"/>
              </a:ext>
            </a:extLst>
          </p:cNvPr>
          <p:cNvSpPr txBox="1"/>
          <p:nvPr/>
        </p:nvSpPr>
        <p:spPr>
          <a:xfrm>
            <a:off x="5127633" y="4510403"/>
            <a:ext cx="11342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PTASCC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</a:rPr>
              <a:t>CLSCC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D79FF4C-24D8-0DAC-4FCF-080021AD5472}"/>
              </a:ext>
            </a:extLst>
          </p:cNvPr>
          <p:cNvSpPr txBox="1"/>
          <p:nvPr/>
        </p:nvSpPr>
        <p:spPr>
          <a:xfrm>
            <a:off x="13263075" y="4972999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08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4AC29CA-5D6E-57FF-7D42-A782F20AF6D2}"/>
              </a:ext>
            </a:extLst>
          </p:cNvPr>
          <p:cNvSpPr txBox="1"/>
          <p:nvPr/>
        </p:nvSpPr>
        <p:spPr>
          <a:xfrm>
            <a:off x="3878623" y="4972999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07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B1FB98C-1A6B-5727-908F-0E9D4F7E4585}"/>
              </a:ext>
            </a:extLst>
          </p:cNvPr>
          <p:cNvSpPr txBox="1"/>
          <p:nvPr/>
        </p:nvSpPr>
        <p:spPr>
          <a:xfrm>
            <a:off x="3170946" y="5606046"/>
            <a:ext cx="2046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BFW corrosion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C173CCA-6BCC-A0C2-C10C-0EB876462E8C}"/>
              </a:ext>
            </a:extLst>
          </p:cNvPr>
          <p:cNvSpPr txBox="1"/>
          <p:nvPr/>
        </p:nvSpPr>
        <p:spPr>
          <a:xfrm>
            <a:off x="12725107" y="5616034"/>
            <a:ext cx="1571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Sulfidation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0EC3179-930F-933A-E2AD-628255B81130}"/>
              </a:ext>
            </a:extLst>
          </p:cNvPr>
          <p:cNvSpPr txBox="1"/>
          <p:nvPr/>
        </p:nvSpPr>
        <p:spPr>
          <a:xfrm>
            <a:off x="2378280" y="6070354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09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D5D29AE-3F53-3CBF-3A94-35694E7CA2BE}"/>
              </a:ext>
            </a:extLst>
          </p:cNvPr>
          <p:cNvSpPr txBox="1"/>
          <p:nvPr/>
        </p:nvSpPr>
        <p:spPr>
          <a:xfrm>
            <a:off x="14563447" y="6147409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10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A015F69-B625-464B-36A1-0890D2D08B5D}"/>
              </a:ext>
            </a:extLst>
          </p:cNvPr>
          <p:cNvSpPr txBox="1"/>
          <p:nvPr/>
        </p:nvSpPr>
        <p:spPr>
          <a:xfrm>
            <a:off x="1706051" y="6568575"/>
            <a:ext cx="19672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Carbonic acid </a:t>
            </a:r>
          </a:p>
          <a:p>
            <a:pPr algn="ctr"/>
            <a:r>
              <a:rPr lang="en-US" sz="2400" b="1" dirty="0"/>
              <a:t>corrosion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5316F92-84F7-EF63-CBD9-A21065B5A229}"/>
              </a:ext>
            </a:extLst>
          </p:cNvPr>
          <p:cNvSpPr txBox="1"/>
          <p:nvPr/>
        </p:nvSpPr>
        <p:spPr>
          <a:xfrm>
            <a:off x="13795037" y="6578190"/>
            <a:ext cx="21289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Flue gas dew </a:t>
            </a:r>
          </a:p>
          <a:p>
            <a:pPr algn="ctr"/>
            <a:r>
              <a:rPr lang="en-US" sz="2400" b="1" dirty="0"/>
              <a:t>point corrosion</a:t>
            </a:r>
          </a:p>
        </p:txBody>
      </p:sp>
      <p:graphicFrame>
        <p:nvGraphicFramePr>
          <p:cNvPr id="70" name="Diagram 69">
            <a:extLst>
              <a:ext uri="{FF2B5EF4-FFF2-40B4-BE49-F238E27FC236}">
                <a16:creationId xmlns:a16="http://schemas.microsoft.com/office/drawing/2014/main" id="{B4748658-C963-57FB-E520-08DA68D6CB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9134519"/>
              </p:ext>
            </p:extLst>
          </p:nvPr>
        </p:nvGraphicFramePr>
        <p:xfrm>
          <a:off x="6389355" y="4455275"/>
          <a:ext cx="5286707" cy="5449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E647BD7C-162C-72AF-A9FC-BD51B454B62B}"/>
              </a:ext>
            </a:extLst>
          </p:cNvPr>
          <p:cNvSpPr/>
          <p:nvPr/>
        </p:nvSpPr>
        <p:spPr>
          <a:xfrm>
            <a:off x="5127633" y="4560803"/>
            <a:ext cx="1095767" cy="702480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550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42DB4-66D1-A762-3029-3914FE319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318" y="390851"/>
            <a:ext cx="11963400" cy="809559"/>
          </a:xfrm>
        </p:spPr>
        <p:txBody>
          <a:bodyPr>
            <a:noAutofit/>
          </a:bodyPr>
          <a:lstStyle/>
          <a:p>
            <a:pPr algn="l"/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SCHEMATIC OF INLET PIPE &amp; PG CONNECTION</a:t>
            </a:r>
            <a:endParaRPr lang="en-US" sz="3600" b="1" dirty="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82D9D6FD-0929-D930-16CA-F3AF7AA489DC}"/>
              </a:ext>
            </a:extLst>
          </p:cNvPr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aphicFrame>
        <p:nvGraphicFramePr>
          <p:cNvPr id="29" name="Table 29">
            <a:extLst>
              <a:ext uri="{FF2B5EF4-FFF2-40B4-BE49-F238E27FC236}">
                <a16:creationId xmlns:a16="http://schemas.microsoft.com/office/drawing/2014/main" id="{62D836FA-EA49-AD22-068E-E1AECBEA05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403625"/>
              </p:ext>
            </p:extLst>
          </p:nvPr>
        </p:nvGraphicFramePr>
        <p:xfrm>
          <a:off x="10980255" y="2096072"/>
          <a:ext cx="7217525" cy="35966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68571">
                  <a:extLst>
                    <a:ext uri="{9D8B030D-6E8A-4147-A177-3AD203B41FA5}">
                      <a16:colId xmlns:a16="http://schemas.microsoft.com/office/drawing/2014/main" val="1260954381"/>
                    </a:ext>
                  </a:extLst>
                </a:gridCol>
                <a:gridCol w="1113472">
                  <a:extLst>
                    <a:ext uri="{9D8B030D-6E8A-4147-A177-3AD203B41FA5}">
                      <a16:colId xmlns:a16="http://schemas.microsoft.com/office/drawing/2014/main" val="2799910838"/>
                    </a:ext>
                  </a:extLst>
                </a:gridCol>
                <a:gridCol w="1036084">
                  <a:extLst>
                    <a:ext uri="{9D8B030D-6E8A-4147-A177-3AD203B41FA5}">
                      <a16:colId xmlns:a16="http://schemas.microsoft.com/office/drawing/2014/main" val="1827805098"/>
                    </a:ext>
                  </a:extLst>
                </a:gridCol>
                <a:gridCol w="1485410">
                  <a:extLst>
                    <a:ext uri="{9D8B030D-6E8A-4147-A177-3AD203B41FA5}">
                      <a16:colId xmlns:a16="http://schemas.microsoft.com/office/drawing/2014/main" val="2586332560"/>
                    </a:ext>
                  </a:extLst>
                </a:gridCol>
                <a:gridCol w="1306994">
                  <a:extLst>
                    <a:ext uri="{9D8B030D-6E8A-4147-A177-3AD203B41FA5}">
                      <a16:colId xmlns:a16="http://schemas.microsoft.com/office/drawing/2014/main" val="4066083"/>
                    </a:ext>
                  </a:extLst>
                </a:gridCol>
                <a:gridCol w="1306994">
                  <a:extLst>
                    <a:ext uri="{9D8B030D-6E8A-4147-A177-3AD203B41FA5}">
                      <a16:colId xmlns:a16="http://schemas.microsoft.com/office/drawing/2014/main" val="2619537943"/>
                    </a:ext>
                  </a:extLst>
                </a:gridCol>
              </a:tblGrid>
              <a:tr h="62600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Pipe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Material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Process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Oper</a:t>
                      </a:r>
                      <a:r>
                        <a:rPr lang="en-US" sz="1800" dirty="0"/>
                        <a:t>. </a:t>
                      </a:r>
                    </a:p>
                    <a:p>
                      <a:pPr algn="ctr"/>
                      <a:r>
                        <a:rPr lang="en-US" sz="1800" dirty="0"/>
                        <a:t>temp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Oper</a:t>
                      </a:r>
                      <a:r>
                        <a:rPr lang="en-US" sz="1800" dirty="0"/>
                        <a:t>. press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Qty per furnace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8304377"/>
                  </a:ext>
                </a:extLst>
              </a:tr>
              <a:tr h="56638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 inch </a:t>
                      </a:r>
                    </a:p>
                    <a:p>
                      <a:pPr algn="ctr"/>
                      <a:r>
                        <a:rPr lang="en-US" sz="1600" dirty="0"/>
                        <a:t>(inlet pipe)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prstClr val="black">
                              <a:hueOff val="0"/>
                              <a:satOff val="0"/>
                              <a:lumOff val="0"/>
                              <a:alphaOff val="0"/>
                            </a:prstClr>
                          </a:solidFill>
                          <a:latin typeface="+mn-lt"/>
                          <a:ea typeface="+mn-ea"/>
                          <a:cs typeface="+mn-cs"/>
                        </a:rPr>
                        <a:t>SS 321H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C2 </a:t>
                      </a:r>
                    </a:p>
                    <a:p>
                      <a:pPr algn="ctr"/>
                      <a:r>
                        <a:rPr lang="en-US" sz="1600" dirty="0"/>
                        <a:t> C3/C4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649 °C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1.83 </a:t>
                      </a:r>
                      <a:r>
                        <a:rPr lang="en-US" sz="1600" dirty="0" err="1"/>
                        <a:t>barG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192 (24x8)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9888346"/>
                  </a:ext>
                </a:extLst>
              </a:tr>
              <a:tr h="6454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¾ inch </a:t>
                      </a:r>
                    </a:p>
                    <a:p>
                      <a:pPr algn="ctr"/>
                      <a:r>
                        <a:rPr lang="en-US" sz="1600" dirty="0"/>
                        <a:t>(PG line)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>
                              <a:hueOff val="0"/>
                              <a:satOff val="0"/>
                              <a:lumOff val="0"/>
                              <a:alphaOff val="0"/>
                            </a:prst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SS 321H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C2</a:t>
                      </a:r>
                    </a:p>
                    <a:p>
                      <a:pPr algn="ctr"/>
                      <a:r>
                        <a:rPr lang="en-US" sz="1600" dirty="0"/>
                        <a:t> C3/C4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649 °C (Insulated) </a:t>
                      </a:r>
                    </a:p>
                    <a:p>
                      <a:pPr algn="ctr"/>
                      <a:endParaRPr lang="en-US" sz="1600" dirty="0"/>
                    </a:p>
                    <a:p>
                      <a:pPr algn="ctr"/>
                      <a:r>
                        <a:rPr lang="en-US" sz="1600" dirty="0"/>
                        <a:t>Ambient </a:t>
                      </a:r>
                    </a:p>
                    <a:p>
                      <a:pPr algn="ctr"/>
                      <a:r>
                        <a:rPr lang="en-US" sz="1600" dirty="0"/>
                        <a:t>(non insulated)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1.83 </a:t>
                      </a:r>
                      <a:r>
                        <a:rPr lang="en-US" sz="1600" dirty="0" err="1"/>
                        <a:t>barG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192 (24x8)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1793902"/>
                  </a:ext>
                </a:extLst>
              </a:tr>
              <a:tr h="80486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¼ inch (analyzer tube)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hueOff val="0"/>
                              <a:satOff val="0"/>
                              <a:lumOff val="0"/>
                              <a:alphaOff val="0"/>
                            </a:prst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SS 321H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C2</a:t>
                      </a:r>
                    </a:p>
                    <a:p>
                      <a:pPr algn="ctr"/>
                      <a:r>
                        <a:rPr lang="en-US" sz="1600" dirty="0"/>
                        <a:t> C3/C4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Ambient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1.83 </a:t>
                      </a:r>
                      <a:r>
                        <a:rPr lang="en-US" sz="1600" dirty="0" err="1"/>
                        <a:t>barG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8 (8x1)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3677791"/>
                  </a:ext>
                </a:extLst>
              </a:tr>
            </a:tbl>
          </a:graphicData>
        </a:graphic>
      </p:graphicFrame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93C20D1-7471-4423-390F-75E850CEE851}"/>
              </a:ext>
            </a:extLst>
          </p:cNvPr>
          <p:cNvCxnSpPr>
            <a:cxnSpLocks/>
          </p:cNvCxnSpPr>
          <p:nvPr/>
        </p:nvCxnSpPr>
        <p:spPr>
          <a:xfrm flipH="1">
            <a:off x="1243802" y="3792693"/>
            <a:ext cx="712015" cy="1730375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5A119363-F419-070B-52C9-161BB959BA61}"/>
              </a:ext>
            </a:extLst>
          </p:cNvPr>
          <p:cNvSpPr/>
          <p:nvPr/>
        </p:nvSpPr>
        <p:spPr>
          <a:xfrm>
            <a:off x="547108" y="5509083"/>
            <a:ext cx="1422313" cy="301818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Grating</a:t>
            </a:r>
          </a:p>
        </p:txBody>
      </p:sp>
      <p:graphicFrame>
        <p:nvGraphicFramePr>
          <p:cNvPr id="45" name="Diagram 44">
            <a:extLst>
              <a:ext uri="{FF2B5EF4-FFF2-40B4-BE49-F238E27FC236}">
                <a16:creationId xmlns:a16="http://schemas.microsoft.com/office/drawing/2014/main" id="{8742D40E-A1CD-C3EF-7FEF-6040819A9F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024628"/>
              </p:ext>
            </p:extLst>
          </p:nvPr>
        </p:nvGraphicFramePr>
        <p:xfrm>
          <a:off x="11847233" y="6471088"/>
          <a:ext cx="5562906" cy="2370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8CFA1ECA-ABD0-DE8B-21A9-8919DB0785EF}"/>
              </a:ext>
            </a:extLst>
          </p:cNvPr>
          <p:cNvCxnSpPr/>
          <p:nvPr/>
        </p:nvCxnSpPr>
        <p:spPr>
          <a:xfrm flipV="1">
            <a:off x="2590800" y="3077491"/>
            <a:ext cx="0" cy="14304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D950D163-2F79-D6EA-7DE9-592A0A5C8F9B}"/>
              </a:ext>
            </a:extLst>
          </p:cNvPr>
          <p:cNvSpPr/>
          <p:nvPr/>
        </p:nvSpPr>
        <p:spPr>
          <a:xfrm>
            <a:off x="2419718" y="3718865"/>
            <a:ext cx="1422313" cy="301818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¼” PT line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0CB043E-55A6-86BE-8F62-EDF6625BF992}"/>
              </a:ext>
            </a:extLst>
          </p:cNvPr>
          <p:cNvGrpSpPr/>
          <p:nvPr/>
        </p:nvGrpSpPr>
        <p:grpSpPr>
          <a:xfrm>
            <a:off x="36845" y="1454238"/>
            <a:ext cx="7185980" cy="5618306"/>
            <a:chOff x="36845" y="1441752"/>
            <a:chExt cx="8619236" cy="6825948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5BA0DE40-F0C2-8A5C-0563-5D4E5C21CEEB}"/>
                </a:ext>
              </a:extLst>
            </p:cNvPr>
            <p:cNvGrpSpPr/>
            <p:nvPr/>
          </p:nvGrpSpPr>
          <p:grpSpPr>
            <a:xfrm>
              <a:off x="36845" y="1441752"/>
              <a:ext cx="8619236" cy="6825948"/>
              <a:chOff x="36845" y="1441752"/>
              <a:chExt cx="8619236" cy="6825948"/>
            </a:xfrm>
          </p:grpSpPr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F3D2F0AF-1C4E-5D29-62ED-83BB9AD874C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531580" y="5890757"/>
                <a:ext cx="0" cy="2376943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C350002B-3D75-2428-1763-1A53D70121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31580" y="5890757"/>
                <a:ext cx="4572000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C8551EB2-3F76-0DC0-17F8-003C43AB49D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03580" y="2552700"/>
                <a:ext cx="0" cy="333805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9D8E4467-671C-21AC-44B7-B12C30B45C0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04244" y="5197477"/>
                <a:ext cx="0" cy="69328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57D30360-5B8F-627F-10FE-B4658769899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94444" y="5204957"/>
                <a:ext cx="2216063" cy="9916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4F895B1D-2903-E130-5715-1CEFA1BEFEB5}"/>
                  </a:ext>
                </a:extLst>
              </p:cNvPr>
              <p:cNvCxnSpPr/>
              <p:nvPr/>
            </p:nvCxnSpPr>
            <p:spPr>
              <a:xfrm flipV="1">
                <a:off x="1394444" y="3767073"/>
                <a:ext cx="0" cy="1447800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Flowchart: Connector 10">
                <a:extLst>
                  <a:ext uri="{FF2B5EF4-FFF2-40B4-BE49-F238E27FC236}">
                    <a16:creationId xmlns:a16="http://schemas.microsoft.com/office/drawing/2014/main" id="{ADA36610-C701-CD8B-F86A-F25A2516E200}"/>
                  </a:ext>
                </a:extLst>
              </p:cNvPr>
              <p:cNvSpPr/>
              <p:nvPr/>
            </p:nvSpPr>
            <p:spPr>
              <a:xfrm>
                <a:off x="1089430" y="3146643"/>
                <a:ext cx="601219" cy="612229"/>
              </a:xfrm>
              <a:prstGeom prst="flowChartConnector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>
                    <a:solidFill>
                      <a:schemeClr val="tx1"/>
                    </a:solidFill>
                  </a:rPr>
                  <a:t>PG</a:t>
                </a:r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354CF0A4-85F8-8317-D40B-C27BDD0E82E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13644" y="2400300"/>
                <a:ext cx="0" cy="3473454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AD0453CB-50E3-E975-8B92-9AB4724727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45887" y="7662573"/>
                <a:ext cx="4387402" cy="0"/>
              </a:xfrm>
              <a:prstGeom prst="line">
                <a:avLst/>
              </a:prstGeom>
              <a:ln w="381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D84D2C89-1001-B078-2176-930852B52D58}"/>
                  </a:ext>
                </a:extLst>
              </p:cNvPr>
              <p:cNvSpPr/>
              <p:nvPr/>
            </p:nvSpPr>
            <p:spPr>
              <a:xfrm>
                <a:off x="6150894" y="7511664"/>
                <a:ext cx="1422313" cy="301818"/>
              </a:xfrm>
              <a:prstGeom prst="round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Furnace roof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BC6282B-A928-67CB-414E-A92BE05B5925}"/>
                  </a:ext>
                </a:extLst>
              </p:cNvPr>
              <p:cNvSpPr/>
              <p:nvPr/>
            </p:nvSpPr>
            <p:spPr>
              <a:xfrm>
                <a:off x="1987997" y="1752683"/>
                <a:ext cx="1251293" cy="668656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Spring hanger</a:t>
                </a:r>
              </a:p>
            </p:txBody>
          </p:sp>
          <p:sp>
            <p:nvSpPr>
              <p:cNvPr id="16" name="Flowchart: Connector 15">
                <a:extLst>
                  <a:ext uri="{FF2B5EF4-FFF2-40B4-BE49-F238E27FC236}">
                    <a16:creationId xmlns:a16="http://schemas.microsoft.com/office/drawing/2014/main" id="{F5D3838F-A522-D988-5452-3F7D50E1E6F2}"/>
                  </a:ext>
                </a:extLst>
              </p:cNvPr>
              <p:cNvSpPr/>
              <p:nvPr/>
            </p:nvSpPr>
            <p:spPr>
              <a:xfrm>
                <a:off x="6481925" y="1441752"/>
                <a:ext cx="1251292" cy="1110948"/>
              </a:xfrm>
              <a:prstGeom prst="flowChartConnector">
                <a:avLst/>
              </a:prstGeom>
              <a:noFill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tx1"/>
                    </a:solidFill>
                  </a:rPr>
                  <a:t>Header</a:t>
                </a:r>
              </a:p>
            </p:txBody>
          </p:sp>
          <p:sp>
            <p:nvSpPr>
              <p:cNvPr id="17" name="Flowchart: Off-page Connector 16">
                <a:extLst>
                  <a:ext uri="{FF2B5EF4-FFF2-40B4-BE49-F238E27FC236}">
                    <a16:creationId xmlns:a16="http://schemas.microsoft.com/office/drawing/2014/main" id="{55EFA048-AEF1-4281-9518-D5F93EE33F95}"/>
                  </a:ext>
                </a:extLst>
              </p:cNvPr>
              <p:cNvSpPr/>
              <p:nvPr/>
            </p:nvSpPr>
            <p:spPr>
              <a:xfrm>
                <a:off x="6989286" y="5197477"/>
                <a:ext cx="228587" cy="403217"/>
              </a:xfrm>
              <a:prstGeom prst="flowChartOffpageConnector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46304DF8-2C35-BA00-0DC7-D25900DB2D67}"/>
                  </a:ext>
                </a:extLst>
              </p:cNvPr>
              <p:cNvSpPr/>
              <p:nvPr/>
            </p:nvSpPr>
            <p:spPr>
              <a:xfrm>
                <a:off x="4517305" y="5517978"/>
                <a:ext cx="1995545" cy="261275"/>
              </a:xfrm>
              <a:prstGeom prst="roundRect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 “ Inlet pipe</a:t>
                </a:r>
              </a:p>
            </p:txBody>
          </p:sp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A39E4E20-49ED-774C-E3FA-779A16691585}"/>
                  </a:ext>
                </a:extLst>
              </p:cNvPr>
              <p:cNvSpPr/>
              <p:nvPr/>
            </p:nvSpPr>
            <p:spPr>
              <a:xfrm>
                <a:off x="36845" y="4331005"/>
                <a:ext cx="1422313" cy="301818"/>
              </a:xfrm>
              <a:prstGeom prst="roundRect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¾ “ PG pipe</a:t>
                </a:r>
              </a:p>
            </p:txBody>
          </p:sp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ED192CC8-35DE-8553-C1EC-9E91FFA54C79}"/>
                  </a:ext>
                </a:extLst>
              </p:cNvPr>
              <p:cNvSpPr/>
              <p:nvPr/>
            </p:nvSpPr>
            <p:spPr>
              <a:xfrm>
                <a:off x="7233768" y="5201945"/>
                <a:ext cx="1422313" cy="301818"/>
              </a:xfrm>
              <a:prstGeom prst="roundRect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Laval nozzle</a:t>
                </a:r>
              </a:p>
            </p:txBody>
          </p:sp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C2A2A9F0-EB8F-4842-D472-CD3229335EF4}"/>
                  </a:ext>
                </a:extLst>
              </p:cNvPr>
              <p:cNvSpPr/>
              <p:nvPr/>
            </p:nvSpPr>
            <p:spPr>
              <a:xfrm>
                <a:off x="2502475" y="6650554"/>
                <a:ext cx="1799320" cy="336127"/>
              </a:xfrm>
              <a:prstGeom prst="roundRect">
                <a:avLst/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 “ Inlet tube</a:t>
                </a:r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6634EF41-89D4-6C35-097D-BC1D0C70BC0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04244" y="5197477"/>
                <a:ext cx="0" cy="496058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2077D7D0-70E1-F57D-C261-3D541AFAB22B}"/>
                </a:ext>
              </a:extLst>
            </p:cNvPr>
            <p:cNvCxnSpPr>
              <a:cxnSpLocks/>
              <a:stCxn id="55" idx="0"/>
            </p:cNvCxnSpPr>
            <p:nvPr/>
          </p:nvCxnSpPr>
          <p:spPr>
            <a:xfrm flipV="1">
              <a:off x="7103579" y="5890757"/>
              <a:ext cx="1" cy="52169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0D76310C-13C2-45D1-8527-757658EC8D13}"/>
                </a:ext>
              </a:extLst>
            </p:cNvPr>
            <p:cNvSpPr/>
            <p:nvPr/>
          </p:nvSpPr>
          <p:spPr>
            <a:xfrm>
              <a:off x="6477932" y="6412453"/>
              <a:ext cx="1251293" cy="668656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Spring Support</a:t>
              </a:r>
            </a:p>
          </p:txBody>
        </p:sp>
      </p:grpSp>
      <p:sp>
        <p:nvSpPr>
          <p:cNvPr id="74" name="Rectangle 73">
            <a:extLst>
              <a:ext uri="{FF2B5EF4-FFF2-40B4-BE49-F238E27FC236}">
                <a16:creationId xmlns:a16="http://schemas.microsoft.com/office/drawing/2014/main" id="{6A64ADBC-825D-DFFC-4289-D7AADDB74F8D}"/>
              </a:ext>
            </a:extLst>
          </p:cNvPr>
          <p:cNvSpPr/>
          <p:nvPr/>
        </p:nvSpPr>
        <p:spPr>
          <a:xfrm>
            <a:off x="6553200" y="8518154"/>
            <a:ext cx="1676400" cy="558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Inlet radiant tube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BBD5E34A-CF4B-7D3A-32F3-51235E800710}"/>
              </a:ext>
            </a:extLst>
          </p:cNvPr>
          <p:cNvGrpSpPr/>
          <p:nvPr/>
        </p:nvGrpSpPr>
        <p:grpSpPr>
          <a:xfrm>
            <a:off x="7668986" y="1661781"/>
            <a:ext cx="3060329" cy="7977519"/>
            <a:chOff x="7668986" y="1661781"/>
            <a:chExt cx="3060329" cy="7977519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E059539C-ABD2-7595-3208-653D78F44B0F}"/>
                </a:ext>
              </a:extLst>
            </p:cNvPr>
            <p:cNvCxnSpPr>
              <a:cxnSpLocks/>
            </p:cNvCxnSpPr>
            <p:nvPr/>
          </p:nvCxnSpPr>
          <p:spPr>
            <a:xfrm>
              <a:off x="9220200" y="2552700"/>
              <a:ext cx="7428" cy="355966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8B1B36BD-1542-B427-04EF-9B4B257078DB}"/>
                </a:ext>
              </a:extLst>
            </p:cNvPr>
            <p:cNvSpPr/>
            <p:nvPr/>
          </p:nvSpPr>
          <p:spPr>
            <a:xfrm>
              <a:off x="7757515" y="1661781"/>
              <a:ext cx="29718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Constant spring hanger</a:t>
              </a:r>
            </a:p>
          </p:txBody>
        </p: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9B451550-1F1F-128C-19DC-C10908D35260}"/>
                </a:ext>
              </a:extLst>
            </p:cNvPr>
            <p:cNvGrpSpPr/>
            <p:nvPr/>
          </p:nvGrpSpPr>
          <p:grpSpPr>
            <a:xfrm>
              <a:off x="7668986" y="4757218"/>
              <a:ext cx="3035300" cy="4882082"/>
              <a:chOff x="8126485" y="4757218"/>
              <a:chExt cx="3035300" cy="4882082"/>
            </a:xfrm>
          </p:grpSpPr>
          <p:sp>
            <p:nvSpPr>
              <p:cNvPr id="6" name="Rectangle: Top Corners Snipped 5">
                <a:extLst>
                  <a:ext uri="{FF2B5EF4-FFF2-40B4-BE49-F238E27FC236}">
                    <a16:creationId xmlns:a16="http://schemas.microsoft.com/office/drawing/2014/main" id="{DF71F8E5-1A46-C8C1-DA3D-ED72F85DE829}"/>
                  </a:ext>
                </a:extLst>
              </p:cNvPr>
              <p:cNvSpPr/>
              <p:nvPr/>
            </p:nvSpPr>
            <p:spPr>
              <a:xfrm>
                <a:off x="8570985" y="6743700"/>
                <a:ext cx="990600" cy="619516"/>
              </a:xfrm>
              <a:prstGeom prst="snip2Same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lowchart: Connector 17">
                <a:extLst>
                  <a:ext uri="{FF2B5EF4-FFF2-40B4-BE49-F238E27FC236}">
                    <a16:creationId xmlns:a16="http://schemas.microsoft.com/office/drawing/2014/main" id="{3254AD91-2813-9AE8-9918-307709998D02}"/>
                  </a:ext>
                </a:extLst>
              </p:cNvPr>
              <p:cNvSpPr/>
              <p:nvPr/>
            </p:nvSpPr>
            <p:spPr>
              <a:xfrm>
                <a:off x="8723385" y="7048500"/>
                <a:ext cx="228600" cy="238516"/>
              </a:xfrm>
              <a:prstGeom prst="flowChartConnector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lowchart: Connector 18">
                <a:extLst>
                  <a:ext uri="{FF2B5EF4-FFF2-40B4-BE49-F238E27FC236}">
                    <a16:creationId xmlns:a16="http://schemas.microsoft.com/office/drawing/2014/main" id="{D84C55CC-C37C-751E-3644-D62A8C8652F7}"/>
                  </a:ext>
                </a:extLst>
              </p:cNvPr>
              <p:cNvSpPr/>
              <p:nvPr/>
            </p:nvSpPr>
            <p:spPr>
              <a:xfrm>
                <a:off x="9180585" y="7048500"/>
                <a:ext cx="228600" cy="238516"/>
              </a:xfrm>
              <a:prstGeom prst="flowChartConnector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69C27A7B-1860-E67F-AC30-08F21FE28051}"/>
                  </a:ext>
                </a:extLst>
              </p:cNvPr>
              <p:cNvCxnSpPr>
                <a:cxnSpLocks/>
                <a:stCxn id="18" idx="4"/>
              </p:cNvCxnSpPr>
              <p:nvPr/>
            </p:nvCxnSpPr>
            <p:spPr>
              <a:xfrm>
                <a:off x="8837685" y="7287016"/>
                <a:ext cx="0" cy="90448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C14658A8-2279-F309-3F20-B4C78F37DB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94885" y="7287016"/>
                <a:ext cx="0" cy="90448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ctangle: Top Corners Rounded 21">
                <a:extLst>
                  <a:ext uri="{FF2B5EF4-FFF2-40B4-BE49-F238E27FC236}">
                    <a16:creationId xmlns:a16="http://schemas.microsoft.com/office/drawing/2014/main" id="{31B2F314-99F9-6CB9-502F-8FFBE1FB82C0}"/>
                  </a:ext>
                </a:extLst>
              </p:cNvPr>
              <p:cNvSpPr/>
              <p:nvPr/>
            </p:nvSpPr>
            <p:spPr>
              <a:xfrm>
                <a:off x="8799562" y="8181975"/>
                <a:ext cx="76216" cy="76200"/>
              </a:xfrm>
              <a:prstGeom prst="round2Same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: Top Corners Rounded 22">
                <a:extLst>
                  <a:ext uri="{FF2B5EF4-FFF2-40B4-BE49-F238E27FC236}">
                    <a16:creationId xmlns:a16="http://schemas.microsoft.com/office/drawing/2014/main" id="{CBDE70E8-0023-2C50-CB20-DBF701316698}"/>
                  </a:ext>
                </a:extLst>
              </p:cNvPr>
              <p:cNvSpPr/>
              <p:nvPr/>
            </p:nvSpPr>
            <p:spPr>
              <a:xfrm>
                <a:off x="9256762" y="8191500"/>
                <a:ext cx="76216" cy="76200"/>
              </a:xfrm>
              <a:prstGeom prst="round2Same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: Top Corners Snipped 23">
                <a:extLst>
                  <a:ext uri="{FF2B5EF4-FFF2-40B4-BE49-F238E27FC236}">
                    <a16:creationId xmlns:a16="http://schemas.microsoft.com/office/drawing/2014/main" id="{7FE10F62-57C8-2E10-01B3-04EC4CBE8D6D}"/>
                  </a:ext>
                </a:extLst>
              </p:cNvPr>
              <p:cNvSpPr/>
              <p:nvPr/>
            </p:nvSpPr>
            <p:spPr>
              <a:xfrm>
                <a:off x="9866355" y="6738257"/>
                <a:ext cx="990600" cy="619516"/>
              </a:xfrm>
              <a:prstGeom prst="snip2Same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lowchart: Connector 24">
                <a:extLst>
                  <a:ext uri="{FF2B5EF4-FFF2-40B4-BE49-F238E27FC236}">
                    <a16:creationId xmlns:a16="http://schemas.microsoft.com/office/drawing/2014/main" id="{E2CAA6A2-8040-F73D-037D-912322D5E174}"/>
                  </a:ext>
                </a:extLst>
              </p:cNvPr>
              <p:cNvSpPr/>
              <p:nvPr/>
            </p:nvSpPr>
            <p:spPr>
              <a:xfrm>
                <a:off x="10018755" y="7043057"/>
                <a:ext cx="228600" cy="238516"/>
              </a:xfrm>
              <a:prstGeom prst="flowChartConnector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Flowchart: Connector 25">
                <a:extLst>
                  <a:ext uri="{FF2B5EF4-FFF2-40B4-BE49-F238E27FC236}">
                    <a16:creationId xmlns:a16="http://schemas.microsoft.com/office/drawing/2014/main" id="{931D736D-6C3E-E0A8-9C73-739FBDB13751}"/>
                  </a:ext>
                </a:extLst>
              </p:cNvPr>
              <p:cNvSpPr/>
              <p:nvPr/>
            </p:nvSpPr>
            <p:spPr>
              <a:xfrm>
                <a:off x="10475955" y="7043057"/>
                <a:ext cx="228600" cy="238516"/>
              </a:xfrm>
              <a:prstGeom prst="flowChartConnector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E0EADE8C-96F9-6E74-F12D-D0834A8DB34A}"/>
                  </a:ext>
                </a:extLst>
              </p:cNvPr>
              <p:cNvCxnSpPr>
                <a:cxnSpLocks/>
                <a:stCxn id="25" idx="4"/>
              </p:cNvCxnSpPr>
              <p:nvPr/>
            </p:nvCxnSpPr>
            <p:spPr>
              <a:xfrm>
                <a:off x="10133055" y="7281573"/>
                <a:ext cx="0" cy="90448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55AD148C-4FCB-2ED6-86D9-89510911D8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90255" y="7281573"/>
                <a:ext cx="0" cy="90448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Rectangle: Top Corners Rounded 29">
                <a:extLst>
                  <a:ext uri="{FF2B5EF4-FFF2-40B4-BE49-F238E27FC236}">
                    <a16:creationId xmlns:a16="http://schemas.microsoft.com/office/drawing/2014/main" id="{862E415B-53D8-8931-CF9E-5C5528D773DB}"/>
                  </a:ext>
                </a:extLst>
              </p:cNvPr>
              <p:cNvSpPr/>
              <p:nvPr/>
            </p:nvSpPr>
            <p:spPr>
              <a:xfrm>
                <a:off x="10094932" y="8176532"/>
                <a:ext cx="76216" cy="76200"/>
              </a:xfrm>
              <a:prstGeom prst="round2Same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: Top Corners Rounded 30">
                <a:extLst>
                  <a:ext uri="{FF2B5EF4-FFF2-40B4-BE49-F238E27FC236}">
                    <a16:creationId xmlns:a16="http://schemas.microsoft.com/office/drawing/2014/main" id="{EAC3882B-0702-DA32-0750-75029416F3F9}"/>
                  </a:ext>
                </a:extLst>
              </p:cNvPr>
              <p:cNvSpPr/>
              <p:nvPr/>
            </p:nvSpPr>
            <p:spPr>
              <a:xfrm>
                <a:off x="10552132" y="8186057"/>
                <a:ext cx="76216" cy="76200"/>
              </a:xfrm>
              <a:prstGeom prst="round2Same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lowchart: Connector 31">
                <a:extLst>
                  <a:ext uri="{FF2B5EF4-FFF2-40B4-BE49-F238E27FC236}">
                    <a16:creationId xmlns:a16="http://schemas.microsoft.com/office/drawing/2014/main" id="{63C8646E-13C5-8588-95F2-EA1FED051D22}"/>
                  </a:ext>
                </a:extLst>
              </p:cNvPr>
              <p:cNvSpPr/>
              <p:nvPr/>
            </p:nvSpPr>
            <p:spPr>
              <a:xfrm>
                <a:off x="8970069" y="6809984"/>
                <a:ext cx="228600" cy="238516"/>
              </a:xfrm>
              <a:prstGeom prst="flowChartConnector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Flowchart: Connector 32">
                <a:extLst>
                  <a:ext uri="{FF2B5EF4-FFF2-40B4-BE49-F238E27FC236}">
                    <a16:creationId xmlns:a16="http://schemas.microsoft.com/office/drawing/2014/main" id="{9A81CB19-01E9-D5C0-1984-0922C36847F8}"/>
                  </a:ext>
                </a:extLst>
              </p:cNvPr>
              <p:cNvSpPr/>
              <p:nvPr/>
            </p:nvSpPr>
            <p:spPr>
              <a:xfrm>
                <a:off x="10241809" y="6809984"/>
                <a:ext cx="228600" cy="238516"/>
              </a:xfrm>
              <a:prstGeom prst="flowChartConnector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5F6FD1AD-DFF2-7051-33E1-1DC9AFB44A0B}"/>
                  </a:ext>
                </a:extLst>
              </p:cNvPr>
              <p:cNvSpPr/>
              <p:nvPr/>
            </p:nvSpPr>
            <p:spPr>
              <a:xfrm>
                <a:off x="8342385" y="6112360"/>
                <a:ext cx="2819400" cy="47894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56456F70-706B-C4BF-C79F-162FB97B30D6}"/>
                  </a:ext>
                </a:extLst>
              </p:cNvPr>
              <p:cNvCxnSpPr>
                <a:cxnSpLocks/>
                <a:endCxn id="32" idx="0"/>
              </p:cNvCxnSpPr>
              <p:nvPr/>
            </p:nvCxnSpPr>
            <p:spPr>
              <a:xfrm>
                <a:off x="9084369" y="6344948"/>
                <a:ext cx="0" cy="4650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91FCF0CE-FAA4-BCAD-8CDB-05C85F3FE500}"/>
                  </a:ext>
                </a:extLst>
              </p:cNvPr>
              <p:cNvCxnSpPr>
                <a:cxnSpLocks/>
                <a:endCxn id="33" idx="0"/>
              </p:cNvCxnSpPr>
              <p:nvPr/>
            </p:nvCxnSpPr>
            <p:spPr>
              <a:xfrm>
                <a:off x="10356109" y="6344948"/>
                <a:ext cx="0" cy="4650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Flowchart: Connector 45">
                <a:extLst>
                  <a:ext uri="{FF2B5EF4-FFF2-40B4-BE49-F238E27FC236}">
                    <a16:creationId xmlns:a16="http://schemas.microsoft.com/office/drawing/2014/main" id="{8C8C738F-0E6A-0CA4-61B1-7C099B14CCB3}"/>
                  </a:ext>
                </a:extLst>
              </p:cNvPr>
              <p:cNvSpPr/>
              <p:nvPr/>
            </p:nvSpPr>
            <p:spPr>
              <a:xfrm>
                <a:off x="9586614" y="6232572"/>
                <a:ext cx="228600" cy="238516"/>
              </a:xfrm>
              <a:prstGeom prst="flowChartConnector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lowchart: Connector 46">
                <a:extLst>
                  <a:ext uri="{FF2B5EF4-FFF2-40B4-BE49-F238E27FC236}">
                    <a16:creationId xmlns:a16="http://schemas.microsoft.com/office/drawing/2014/main" id="{F16CE8F6-FDB9-97E0-9594-F07236668DA3}"/>
                  </a:ext>
                </a:extLst>
              </p:cNvPr>
              <p:cNvSpPr/>
              <p:nvPr/>
            </p:nvSpPr>
            <p:spPr>
              <a:xfrm>
                <a:off x="8964685" y="6225690"/>
                <a:ext cx="228600" cy="238516"/>
              </a:xfrm>
              <a:prstGeom prst="flowChartConnector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lowchart: Connector 47">
                <a:extLst>
                  <a:ext uri="{FF2B5EF4-FFF2-40B4-BE49-F238E27FC236}">
                    <a16:creationId xmlns:a16="http://schemas.microsoft.com/office/drawing/2014/main" id="{37C53A19-AD55-A974-8540-CDC372330B32}"/>
                  </a:ext>
                </a:extLst>
              </p:cNvPr>
              <p:cNvSpPr/>
              <p:nvPr/>
            </p:nvSpPr>
            <p:spPr>
              <a:xfrm>
                <a:off x="10248144" y="6220928"/>
                <a:ext cx="228600" cy="238516"/>
              </a:xfrm>
              <a:prstGeom prst="flowChartConnector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945D7B10-E7F5-DF86-40AE-45E89F4F6DDA}"/>
                  </a:ext>
                </a:extLst>
              </p:cNvPr>
              <p:cNvSpPr/>
              <p:nvPr/>
            </p:nvSpPr>
            <p:spPr>
              <a:xfrm>
                <a:off x="8342385" y="5709557"/>
                <a:ext cx="2819400" cy="87805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lowchart: Connector 53">
                <a:extLst>
                  <a:ext uri="{FF2B5EF4-FFF2-40B4-BE49-F238E27FC236}">
                    <a16:creationId xmlns:a16="http://schemas.microsoft.com/office/drawing/2014/main" id="{2E38B3A5-831F-CB7E-BE02-79F5EC1E5364}"/>
                  </a:ext>
                </a:extLst>
              </p:cNvPr>
              <p:cNvSpPr/>
              <p:nvPr/>
            </p:nvSpPr>
            <p:spPr>
              <a:xfrm>
                <a:off x="8571356" y="5471592"/>
                <a:ext cx="228600" cy="238516"/>
              </a:xfrm>
              <a:prstGeom prst="flowChartConnector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Block Arc 55">
                <a:extLst>
                  <a:ext uri="{FF2B5EF4-FFF2-40B4-BE49-F238E27FC236}">
                    <a16:creationId xmlns:a16="http://schemas.microsoft.com/office/drawing/2014/main" id="{345A56B4-2567-A82F-B8B6-11B763B614EB}"/>
                  </a:ext>
                </a:extLst>
              </p:cNvPr>
              <p:cNvSpPr/>
              <p:nvPr/>
            </p:nvSpPr>
            <p:spPr>
              <a:xfrm>
                <a:off x="8469196" y="5374552"/>
                <a:ext cx="432919" cy="422810"/>
              </a:xfrm>
              <a:prstGeom prst="blockArc">
                <a:avLst>
                  <a:gd name="adj1" fmla="val 10559149"/>
                  <a:gd name="adj2" fmla="val 0"/>
                  <a:gd name="adj3" fmla="val 25000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107B437E-AF2F-953F-0C2B-3C5D418F0F66}"/>
                  </a:ext>
                </a:extLst>
              </p:cNvPr>
              <p:cNvSpPr/>
              <p:nvPr/>
            </p:nvSpPr>
            <p:spPr>
              <a:xfrm>
                <a:off x="8469197" y="5585957"/>
                <a:ext cx="101788" cy="32945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728199FC-A54F-679E-1A9F-A79FA6CDCA80}"/>
                  </a:ext>
                </a:extLst>
              </p:cNvPr>
              <p:cNvSpPr/>
              <p:nvPr/>
            </p:nvSpPr>
            <p:spPr>
              <a:xfrm>
                <a:off x="8800327" y="5585957"/>
                <a:ext cx="101788" cy="32945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lowchart: Connector 59">
                <a:extLst>
                  <a:ext uri="{FF2B5EF4-FFF2-40B4-BE49-F238E27FC236}">
                    <a16:creationId xmlns:a16="http://schemas.microsoft.com/office/drawing/2014/main" id="{2D47B103-D37F-5739-77BD-0848B847FA62}"/>
                  </a:ext>
                </a:extLst>
              </p:cNvPr>
              <p:cNvSpPr/>
              <p:nvPr/>
            </p:nvSpPr>
            <p:spPr>
              <a:xfrm>
                <a:off x="10028565" y="5456529"/>
                <a:ext cx="228600" cy="238516"/>
              </a:xfrm>
              <a:prstGeom prst="flowChartConnector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Block Arc 60">
                <a:extLst>
                  <a:ext uri="{FF2B5EF4-FFF2-40B4-BE49-F238E27FC236}">
                    <a16:creationId xmlns:a16="http://schemas.microsoft.com/office/drawing/2014/main" id="{5EF28F08-E32D-89C2-48AF-B264E4AF0CA3}"/>
                  </a:ext>
                </a:extLst>
              </p:cNvPr>
              <p:cNvSpPr/>
              <p:nvPr/>
            </p:nvSpPr>
            <p:spPr>
              <a:xfrm>
                <a:off x="9926405" y="5359489"/>
                <a:ext cx="432919" cy="422810"/>
              </a:xfrm>
              <a:prstGeom prst="blockArc">
                <a:avLst>
                  <a:gd name="adj1" fmla="val 10559149"/>
                  <a:gd name="adj2" fmla="val 0"/>
                  <a:gd name="adj3" fmla="val 25000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332F182C-6F25-0277-749E-E18428520E10}"/>
                  </a:ext>
                </a:extLst>
              </p:cNvPr>
              <p:cNvSpPr/>
              <p:nvPr/>
            </p:nvSpPr>
            <p:spPr>
              <a:xfrm>
                <a:off x="9926406" y="5570894"/>
                <a:ext cx="101788" cy="32945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094CAB33-D229-F928-2981-B894A958E2EB}"/>
                  </a:ext>
                </a:extLst>
              </p:cNvPr>
              <p:cNvSpPr/>
              <p:nvPr/>
            </p:nvSpPr>
            <p:spPr>
              <a:xfrm>
                <a:off x="10257536" y="5570894"/>
                <a:ext cx="101788" cy="32945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Flowchart: Connector 63">
                <a:extLst>
                  <a:ext uri="{FF2B5EF4-FFF2-40B4-BE49-F238E27FC236}">
                    <a16:creationId xmlns:a16="http://schemas.microsoft.com/office/drawing/2014/main" id="{14A74358-96B3-4C39-976F-4C38081DD635}"/>
                  </a:ext>
                </a:extLst>
              </p:cNvPr>
              <p:cNvSpPr/>
              <p:nvPr/>
            </p:nvSpPr>
            <p:spPr>
              <a:xfrm>
                <a:off x="10602426" y="5454196"/>
                <a:ext cx="228600" cy="238516"/>
              </a:xfrm>
              <a:prstGeom prst="flowChartConnector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Block Arc 64">
                <a:extLst>
                  <a:ext uri="{FF2B5EF4-FFF2-40B4-BE49-F238E27FC236}">
                    <a16:creationId xmlns:a16="http://schemas.microsoft.com/office/drawing/2014/main" id="{6065B263-692E-4BA4-A878-1F078DDBB786}"/>
                  </a:ext>
                </a:extLst>
              </p:cNvPr>
              <p:cNvSpPr/>
              <p:nvPr/>
            </p:nvSpPr>
            <p:spPr>
              <a:xfrm>
                <a:off x="10500266" y="5357156"/>
                <a:ext cx="432919" cy="422810"/>
              </a:xfrm>
              <a:prstGeom prst="blockArc">
                <a:avLst>
                  <a:gd name="adj1" fmla="val 10559149"/>
                  <a:gd name="adj2" fmla="val 0"/>
                  <a:gd name="adj3" fmla="val 25000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F107E6B5-5367-AC8D-1D8B-C54B24C21904}"/>
                  </a:ext>
                </a:extLst>
              </p:cNvPr>
              <p:cNvSpPr/>
              <p:nvPr/>
            </p:nvSpPr>
            <p:spPr>
              <a:xfrm>
                <a:off x="10500267" y="5568561"/>
                <a:ext cx="101788" cy="32945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06CBEF44-2912-4E9B-E450-49664B430C3C}"/>
                  </a:ext>
                </a:extLst>
              </p:cNvPr>
              <p:cNvSpPr/>
              <p:nvPr/>
            </p:nvSpPr>
            <p:spPr>
              <a:xfrm>
                <a:off x="10831397" y="5568561"/>
                <a:ext cx="101788" cy="32945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Flowchart: Connector 67">
                <a:extLst>
                  <a:ext uri="{FF2B5EF4-FFF2-40B4-BE49-F238E27FC236}">
                    <a16:creationId xmlns:a16="http://schemas.microsoft.com/office/drawing/2014/main" id="{1AD6B571-89E9-DD8C-A18B-C6E886069B88}"/>
                  </a:ext>
                </a:extLst>
              </p:cNvPr>
              <p:cNvSpPr/>
              <p:nvPr/>
            </p:nvSpPr>
            <p:spPr>
              <a:xfrm>
                <a:off x="9142462" y="5454196"/>
                <a:ext cx="228600" cy="238516"/>
              </a:xfrm>
              <a:prstGeom prst="flowChartConnector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Block Arc 68">
                <a:extLst>
                  <a:ext uri="{FF2B5EF4-FFF2-40B4-BE49-F238E27FC236}">
                    <a16:creationId xmlns:a16="http://schemas.microsoft.com/office/drawing/2014/main" id="{B245A31B-F480-E463-AA56-CA782FF7B1B8}"/>
                  </a:ext>
                </a:extLst>
              </p:cNvPr>
              <p:cNvSpPr/>
              <p:nvPr/>
            </p:nvSpPr>
            <p:spPr>
              <a:xfrm>
                <a:off x="9040302" y="5357156"/>
                <a:ext cx="432919" cy="422810"/>
              </a:xfrm>
              <a:prstGeom prst="blockArc">
                <a:avLst>
                  <a:gd name="adj1" fmla="val 10559149"/>
                  <a:gd name="adj2" fmla="val 0"/>
                  <a:gd name="adj3" fmla="val 25000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6A43436C-AD5B-987F-4014-D010DD33BC53}"/>
                  </a:ext>
                </a:extLst>
              </p:cNvPr>
              <p:cNvSpPr/>
              <p:nvPr/>
            </p:nvSpPr>
            <p:spPr>
              <a:xfrm>
                <a:off x="9040303" y="5568561"/>
                <a:ext cx="101788" cy="32945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F5293A41-DECD-7F5B-21F5-4A26AF8F61F1}"/>
                  </a:ext>
                </a:extLst>
              </p:cNvPr>
              <p:cNvSpPr/>
              <p:nvPr/>
            </p:nvSpPr>
            <p:spPr>
              <a:xfrm>
                <a:off x="9371433" y="5568561"/>
                <a:ext cx="101788" cy="32945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FEB43D1D-826F-177A-8B62-E6F79849F64B}"/>
                  </a:ext>
                </a:extLst>
              </p:cNvPr>
              <p:cNvSpPr/>
              <p:nvPr/>
            </p:nvSpPr>
            <p:spPr>
              <a:xfrm>
                <a:off x="8126485" y="4757218"/>
                <a:ext cx="1676400" cy="5582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PG line fixed with U clamps</a:t>
                </a:r>
              </a:p>
            </p:txBody>
          </p:sp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id="{0323A68F-CBB9-BF22-8BC9-2B44833D5506}"/>
                  </a:ext>
                </a:extLst>
              </p:cNvPr>
              <p:cNvSpPr/>
              <p:nvPr/>
            </p:nvSpPr>
            <p:spPr>
              <a:xfrm>
                <a:off x="8723414" y="8267700"/>
                <a:ext cx="228571" cy="13716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: Rounded Corners 75">
                <a:extLst>
                  <a:ext uri="{FF2B5EF4-FFF2-40B4-BE49-F238E27FC236}">
                    <a16:creationId xmlns:a16="http://schemas.microsoft.com/office/drawing/2014/main" id="{66DD0E73-C79B-DE7A-A99C-1826F4B14F1F}"/>
                  </a:ext>
                </a:extLst>
              </p:cNvPr>
              <p:cNvSpPr/>
              <p:nvPr/>
            </p:nvSpPr>
            <p:spPr>
              <a:xfrm>
                <a:off x="9180614" y="8267700"/>
                <a:ext cx="228571" cy="13716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: Top Corners Rounded 76">
                <a:extLst>
                  <a:ext uri="{FF2B5EF4-FFF2-40B4-BE49-F238E27FC236}">
                    <a16:creationId xmlns:a16="http://schemas.microsoft.com/office/drawing/2014/main" id="{BE4AF8A4-DC81-160F-7FC4-8086E8445F7A}"/>
                  </a:ext>
                </a:extLst>
              </p:cNvPr>
              <p:cNvSpPr/>
              <p:nvPr/>
            </p:nvSpPr>
            <p:spPr>
              <a:xfrm>
                <a:off x="8799591" y="8181975"/>
                <a:ext cx="76216" cy="76200"/>
              </a:xfrm>
              <a:prstGeom prst="round2Same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: Top Corners Rounded 77">
                <a:extLst>
                  <a:ext uri="{FF2B5EF4-FFF2-40B4-BE49-F238E27FC236}">
                    <a16:creationId xmlns:a16="http://schemas.microsoft.com/office/drawing/2014/main" id="{C9877E6D-315E-5F8B-9D3C-8E04A46A3A4A}"/>
                  </a:ext>
                </a:extLst>
              </p:cNvPr>
              <p:cNvSpPr/>
              <p:nvPr/>
            </p:nvSpPr>
            <p:spPr>
              <a:xfrm>
                <a:off x="9256791" y="8191500"/>
                <a:ext cx="76216" cy="76200"/>
              </a:xfrm>
              <a:prstGeom prst="round2Same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: Rounded Corners 78">
                <a:extLst>
                  <a:ext uri="{FF2B5EF4-FFF2-40B4-BE49-F238E27FC236}">
                    <a16:creationId xmlns:a16="http://schemas.microsoft.com/office/drawing/2014/main" id="{C4B6D208-8B46-3CE7-7BF4-FBC5B20B827B}"/>
                  </a:ext>
                </a:extLst>
              </p:cNvPr>
              <p:cNvSpPr/>
              <p:nvPr/>
            </p:nvSpPr>
            <p:spPr>
              <a:xfrm>
                <a:off x="10018784" y="8262257"/>
                <a:ext cx="228571" cy="13716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id="{AD117B5E-A1A6-CBF9-A359-3AA13891FBD6}"/>
                  </a:ext>
                </a:extLst>
              </p:cNvPr>
              <p:cNvSpPr/>
              <p:nvPr/>
            </p:nvSpPr>
            <p:spPr>
              <a:xfrm>
                <a:off x="10475984" y="8262257"/>
                <a:ext cx="228571" cy="13716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: Top Corners Rounded 80">
                <a:extLst>
                  <a:ext uri="{FF2B5EF4-FFF2-40B4-BE49-F238E27FC236}">
                    <a16:creationId xmlns:a16="http://schemas.microsoft.com/office/drawing/2014/main" id="{B203FF8C-83B7-FD6B-91DB-D207D1660830}"/>
                  </a:ext>
                </a:extLst>
              </p:cNvPr>
              <p:cNvSpPr/>
              <p:nvPr/>
            </p:nvSpPr>
            <p:spPr>
              <a:xfrm>
                <a:off x="10094961" y="8176532"/>
                <a:ext cx="76216" cy="76200"/>
              </a:xfrm>
              <a:prstGeom prst="round2Same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: Top Corners Rounded 81">
                <a:extLst>
                  <a:ext uri="{FF2B5EF4-FFF2-40B4-BE49-F238E27FC236}">
                    <a16:creationId xmlns:a16="http://schemas.microsoft.com/office/drawing/2014/main" id="{06039C38-7359-C2C3-925E-B4936E3B712A}"/>
                  </a:ext>
                </a:extLst>
              </p:cNvPr>
              <p:cNvSpPr/>
              <p:nvPr/>
            </p:nvSpPr>
            <p:spPr>
              <a:xfrm>
                <a:off x="10552161" y="8186057"/>
                <a:ext cx="76216" cy="76200"/>
              </a:xfrm>
              <a:prstGeom prst="round2Same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84" name="Picture 3">
            <a:extLst>
              <a:ext uri="{FF2B5EF4-FFF2-40B4-BE49-F238E27FC236}">
                <a16:creationId xmlns:a16="http://schemas.microsoft.com/office/drawing/2014/main" id="{4343DBBE-308E-77D2-87CB-1F6677D40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088" y="7162315"/>
            <a:ext cx="3694378" cy="2781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86" descr="A blue and black logo&#10;&#10;Description automatically generated">
            <a:extLst>
              <a:ext uri="{FF2B5EF4-FFF2-40B4-BE49-F238E27FC236}">
                <a16:creationId xmlns:a16="http://schemas.microsoft.com/office/drawing/2014/main" id="{AF054653-7DDC-1A76-C52C-3F2FBA0F785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9600" y="316465"/>
            <a:ext cx="3855388" cy="61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941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42DB4-66D1-A762-3029-3914FE319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78831"/>
            <a:ext cx="7009386" cy="6446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FAILURE LOCATION</a:t>
            </a: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1DB2DA3F-2BBC-A3E9-10BC-B67B83FD4A8A}"/>
              </a:ext>
            </a:extLst>
          </p:cNvPr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3AC023-66DB-ACA5-C8F7-97ADAA46D5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8686" y="5613401"/>
            <a:ext cx="3307952" cy="3751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1220A1E7-ABF4-5E46-98DC-CA6C83AD4C70}"/>
              </a:ext>
            </a:extLst>
          </p:cNvPr>
          <p:cNvGrpSpPr/>
          <p:nvPr/>
        </p:nvGrpSpPr>
        <p:grpSpPr>
          <a:xfrm>
            <a:off x="3604244" y="922363"/>
            <a:ext cx="13962662" cy="8442274"/>
            <a:chOff x="3604244" y="922363"/>
            <a:chExt cx="13962662" cy="8442274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806627A0-3ABA-D4C6-06EC-82DC8D9F1C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475"/>
            <a:stretch/>
          </p:blipFill>
          <p:spPr>
            <a:xfrm>
              <a:off x="11488553" y="922363"/>
              <a:ext cx="4191000" cy="43598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047D7E5-516C-F6ED-2327-A859BCEC4F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92200" y="5600701"/>
              <a:ext cx="3774706" cy="37639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8116DAE5-8DD1-3E94-C32E-2875860211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04244" y="2476500"/>
              <a:ext cx="9578356" cy="317316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27095365-90F7-0C04-D3C1-DAB4B025D8BC}"/>
                </a:ext>
              </a:extLst>
            </p:cNvPr>
            <p:cNvCxnSpPr>
              <a:cxnSpLocks/>
            </p:cNvCxnSpPr>
            <p:nvPr/>
          </p:nvCxnSpPr>
          <p:spPr>
            <a:xfrm>
              <a:off x="3604244" y="5890757"/>
              <a:ext cx="7292356" cy="70054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85C805F-22FE-FA46-B734-C2439A3CDD08}"/>
                </a:ext>
              </a:extLst>
            </p:cNvPr>
            <p:cNvSpPr/>
            <p:nvPr/>
          </p:nvSpPr>
          <p:spPr>
            <a:xfrm>
              <a:off x="12250553" y="1093625"/>
              <a:ext cx="2667000" cy="533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highlight>
                    <a:srgbClr val="FFFF00"/>
                  </a:highlight>
                </a:rPr>
                <a:t>Crack on parent material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28787DB-9D68-F8EC-1144-FA8CA6DBE22B}"/>
                </a:ext>
              </a:extLst>
            </p:cNvPr>
            <p:cNvSpPr/>
            <p:nvPr/>
          </p:nvSpPr>
          <p:spPr>
            <a:xfrm>
              <a:off x="10477500" y="5586991"/>
              <a:ext cx="2667000" cy="533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highlight>
                    <a:srgbClr val="FFFF00"/>
                  </a:highlight>
                </a:rPr>
                <a:t>Crack on weld joint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40E2F04-8456-01A8-E21B-0999C8AB4149}"/>
                </a:ext>
              </a:extLst>
            </p:cNvPr>
            <p:cNvSpPr/>
            <p:nvPr/>
          </p:nvSpPr>
          <p:spPr>
            <a:xfrm>
              <a:off x="14250414" y="5649660"/>
              <a:ext cx="2667000" cy="533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highlight>
                    <a:srgbClr val="FFFF00"/>
                  </a:highlight>
                </a:rPr>
                <a:t>Closer view shows crack on weld toe</a:t>
              </a:r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66AE30A-7AC4-18C2-C60B-C1B031CF3A01}"/>
              </a:ext>
            </a:extLst>
          </p:cNvPr>
          <p:cNvCxnSpPr>
            <a:cxnSpLocks/>
          </p:cNvCxnSpPr>
          <p:nvPr/>
        </p:nvCxnSpPr>
        <p:spPr>
          <a:xfrm flipV="1">
            <a:off x="2531580" y="5890757"/>
            <a:ext cx="0" cy="237694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26B2C86-1780-31A2-6E8E-0B41A307628C}"/>
              </a:ext>
            </a:extLst>
          </p:cNvPr>
          <p:cNvCxnSpPr>
            <a:cxnSpLocks/>
          </p:cNvCxnSpPr>
          <p:nvPr/>
        </p:nvCxnSpPr>
        <p:spPr>
          <a:xfrm>
            <a:off x="2531580" y="5890757"/>
            <a:ext cx="457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029F729-D817-5FFA-AC4D-C747370CD778}"/>
              </a:ext>
            </a:extLst>
          </p:cNvPr>
          <p:cNvCxnSpPr>
            <a:cxnSpLocks/>
          </p:cNvCxnSpPr>
          <p:nvPr/>
        </p:nvCxnSpPr>
        <p:spPr>
          <a:xfrm flipV="1">
            <a:off x="7103580" y="2552700"/>
            <a:ext cx="0" cy="333805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95B045C-E955-F473-7165-06A1A2874305}"/>
              </a:ext>
            </a:extLst>
          </p:cNvPr>
          <p:cNvCxnSpPr>
            <a:cxnSpLocks/>
          </p:cNvCxnSpPr>
          <p:nvPr/>
        </p:nvCxnSpPr>
        <p:spPr>
          <a:xfrm flipV="1">
            <a:off x="3604244" y="5197477"/>
            <a:ext cx="0" cy="6932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CA9FE56-18AD-122A-20F4-24D78AE4074B}"/>
              </a:ext>
            </a:extLst>
          </p:cNvPr>
          <p:cNvCxnSpPr>
            <a:cxnSpLocks/>
          </p:cNvCxnSpPr>
          <p:nvPr/>
        </p:nvCxnSpPr>
        <p:spPr>
          <a:xfrm flipV="1">
            <a:off x="1394444" y="5204957"/>
            <a:ext cx="2216063" cy="99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3573F6F-0B40-5362-F884-0056D948676E}"/>
              </a:ext>
            </a:extLst>
          </p:cNvPr>
          <p:cNvCxnSpPr/>
          <p:nvPr/>
        </p:nvCxnSpPr>
        <p:spPr>
          <a:xfrm flipV="1">
            <a:off x="1394444" y="3767073"/>
            <a:ext cx="0" cy="1447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843A336A-05D3-16B1-9E4B-51D6C2E05A1C}"/>
              </a:ext>
            </a:extLst>
          </p:cNvPr>
          <p:cNvSpPr/>
          <p:nvPr/>
        </p:nvSpPr>
        <p:spPr>
          <a:xfrm>
            <a:off x="1143000" y="3255431"/>
            <a:ext cx="502887" cy="503441"/>
          </a:xfrm>
          <a:prstGeom prst="flowChartConnector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PG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6DAC34A-C531-B059-5DEA-F3DE6B2DA9DC}"/>
              </a:ext>
            </a:extLst>
          </p:cNvPr>
          <p:cNvCxnSpPr>
            <a:cxnSpLocks/>
          </p:cNvCxnSpPr>
          <p:nvPr/>
        </p:nvCxnSpPr>
        <p:spPr>
          <a:xfrm flipV="1">
            <a:off x="2613644" y="2400300"/>
            <a:ext cx="0" cy="34734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61995A1-75A6-BAC2-E34D-E19DF846724A}"/>
              </a:ext>
            </a:extLst>
          </p:cNvPr>
          <p:cNvCxnSpPr>
            <a:cxnSpLocks/>
          </p:cNvCxnSpPr>
          <p:nvPr/>
        </p:nvCxnSpPr>
        <p:spPr>
          <a:xfrm>
            <a:off x="1645887" y="7662573"/>
            <a:ext cx="4387402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68D6C3B-E31F-9AC5-7E79-58CD4390912B}"/>
              </a:ext>
            </a:extLst>
          </p:cNvPr>
          <p:cNvSpPr/>
          <p:nvPr/>
        </p:nvSpPr>
        <p:spPr>
          <a:xfrm>
            <a:off x="6150894" y="7511664"/>
            <a:ext cx="1422313" cy="30181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Furnace roof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97F3861-E1BD-2FAE-4FC9-6603103D4B26}"/>
              </a:ext>
            </a:extLst>
          </p:cNvPr>
          <p:cNvSpPr/>
          <p:nvPr/>
        </p:nvSpPr>
        <p:spPr>
          <a:xfrm>
            <a:off x="1987997" y="1752683"/>
            <a:ext cx="1251293" cy="66865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Spring hanger</a:t>
            </a:r>
          </a:p>
        </p:txBody>
      </p:sp>
      <p:sp>
        <p:nvSpPr>
          <p:cNvPr id="31" name="Flowchart: Connector 30">
            <a:extLst>
              <a:ext uri="{FF2B5EF4-FFF2-40B4-BE49-F238E27FC236}">
                <a16:creationId xmlns:a16="http://schemas.microsoft.com/office/drawing/2014/main" id="{7EC90E0B-DC8C-C7AE-1354-94689EB10943}"/>
              </a:ext>
            </a:extLst>
          </p:cNvPr>
          <p:cNvSpPr/>
          <p:nvPr/>
        </p:nvSpPr>
        <p:spPr>
          <a:xfrm>
            <a:off x="6565453" y="1512323"/>
            <a:ext cx="1076254" cy="1040376"/>
          </a:xfrm>
          <a:prstGeom prst="flowChartConnector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Header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0D5AD31-853C-DC81-6E43-D2C7336CA66A}"/>
              </a:ext>
            </a:extLst>
          </p:cNvPr>
          <p:cNvCxnSpPr>
            <a:cxnSpLocks/>
          </p:cNvCxnSpPr>
          <p:nvPr/>
        </p:nvCxnSpPr>
        <p:spPr>
          <a:xfrm flipH="1">
            <a:off x="1554110" y="4452685"/>
            <a:ext cx="712015" cy="1730375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4F8E74F-38CC-2D1B-AA99-926207479FE9}"/>
              </a:ext>
            </a:extLst>
          </p:cNvPr>
          <p:cNvCxnSpPr/>
          <p:nvPr/>
        </p:nvCxnSpPr>
        <p:spPr>
          <a:xfrm flipV="1">
            <a:off x="3239290" y="3767073"/>
            <a:ext cx="0" cy="14304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3957A95E-5341-D7FB-A050-3D97EBAABF5E}"/>
              </a:ext>
            </a:extLst>
          </p:cNvPr>
          <p:cNvSpPr/>
          <p:nvPr/>
        </p:nvSpPr>
        <p:spPr>
          <a:xfrm>
            <a:off x="3190051" y="4271089"/>
            <a:ext cx="1422313" cy="301818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¼” PT line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EAC2674-165D-7CD6-82CC-7F3321ADDCC7}"/>
              </a:ext>
            </a:extLst>
          </p:cNvPr>
          <p:cNvCxnSpPr>
            <a:cxnSpLocks/>
            <a:stCxn id="40" idx="0"/>
          </p:cNvCxnSpPr>
          <p:nvPr/>
        </p:nvCxnSpPr>
        <p:spPr>
          <a:xfrm flipV="1">
            <a:off x="7103579" y="5890757"/>
            <a:ext cx="1" cy="5216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15823EE5-BF4A-5467-A343-C6929A50E357}"/>
              </a:ext>
            </a:extLst>
          </p:cNvPr>
          <p:cNvSpPr/>
          <p:nvPr/>
        </p:nvSpPr>
        <p:spPr>
          <a:xfrm>
            <a:off x="6477932" y="6412453"/>
            <a:ext cx="1251293" cy="66865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Spring Support</a:t>
            </a:r>
          </a:p>
        </p:txBody>
      </p:sp>
      <p:pic>
        <p:nvPicPr>
          <p:cNvPr id="24" name="Picture 23" descr="A blue and black logo&#10;&#10;Description automatically generated">
            <a:extLst>
              <a:ext uri="{FF2B5EF4-FFF2-40B4-BE49-F238E27FC236}">
                <a16:creationId xmlns:a16="http://schemas.microsoft.com/office/drawing/2014/main" id="{886E1091-377F-9EFF-07B9-5A48C37EEF3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439" y="190777"/>
            <a:ext cx="3855388" cy="610393"/>
          </a:xfrm>
          <a:prstGeom prst="rect">
            <a:avLst/>
          </a:prstGeom>
        </p:spPr>
      </p:pic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30D7A2A-5857-A1C7-2B1B-512B6E6E812D}"/>
              </a:ext>
            </a:extLst>
          </p:cNvPr>
          <p:cNvCxnSpPr>
            <a:cxnSpLocks/>
          </p:cNvCxnSpPr>
          <p:nvPr/>
        </p:nvCxnSpPr>
        <p:spPr>
          <a:xfrm>
            <a:off x="11582400" y="6850142"/>
            <a:ext cx="4572000" cy="113162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24A27AD-0C31-7C9E-2AF7-218519533807}"/>
              </a:ext>
            </a:extLst>
          </p:cNvPr>
          <p:cNvGrpSpPr/>
          <p:nvPr/>
        </p:nvGrpSpPr>
        <p:grpSpPr>
          <a:xfrm>
            <a:off x="1394444" y="3758872"/>
            <a:ext cx="2209800" cy="1918028"/>
            <a:chOff x="1394444" y="3758872"/>
            <a:chExt cx="2209800" cy="1918028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ECEDDF8-6C23-3052-6F45-A30B2A8814A6}"/>
                </a:ext>
              </a:extLst>
            </p:cNvPr>
            <p:cNvCxnSpPr>
              <a:cxnSpLocks/>
              <a:endCxn id="13" idx="4"/>
            </p:cNvCxnSpPr>
            <p:nvPr/>
          </p:nvCxnSpPr>
          <p:spPr>
            <a:xfrm flipH="1" flipV="1">
              <a:off x="1394444" y="3758872"/>
              <a:ext cx="1640" cy="145266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2CA071C-1858-3F45-66AA-A4BEA0A8AB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04244" y="5200566"/>
              <a:ext cx="0" cy="476334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46D4D51D-99D6-FF07-D4CA-43B6A42119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94444" y="5204957"/>
              <a:ext cx="2209800" cy="6581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40169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42DB4-66D1-A762-3029-3914FE319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7608"/>
            <a:ext cx="5708449" cy="6446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FAILURE ANALYSIS</a:t>
            </a: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1DB2DA3F-2BBC-A3E9-10BC-B67B83FD4A8A}"/>
              </a:ext>
            </a:extLst>
          </p:cNvPr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6" name="Picture 5" descr="A blue and black logo&#10;&#10;Description automatically generated">
            <a:extLst>
              <a:ext uri="{FF2B5EF4-FFF2-40B4-BE49-F238E27FC236}">
                <a16:creationId xmlns:a16="http://schemas.microsoft.com/office/drawing/2014/main" id="{2E88C6FD-BF5F-6461-03DF-896F5FD7ED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3400" y="305640"/>
            <a:ext cx="3855388" cy="610393"/>
          </a:xfrm>
          <a:prstGeom prst="rect">
            <a:avLst/>
          </a:prstGeom>
        </p:spPr>
      </p:pic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2EEA020-3669-14D1-FCCE-DAC8FB6258EE}"/>
              </a:ext>
            </a:extLst>
          </p:cNvPr>
          <p:cNvGrpSpPr/>
          <p:nvPr/>
        </p:nvGrpSpPr>
        <p:grpSpPr>
          <a:xfrm>
            <a:off x="3692424" y="2781300"/>
            <a:ext cx="11049000" cy="5376456"/>
            <a:chOff x="7105012" y="4076700"/>
            <a:chExt cx="10954388" cy="5376456"/>
          </a:xfrm>
        </p:grpSpPr>
        <p:sp>
          <p:nvSpPr>
            <p:cNvPr id="58" name="Shape">
              <a:extLst>
                <a:ext uri="{FF2B5EF4-FFF2-40B4-BE49-F238E27FC236}">
                  <a16:creationId xmlns:a16="http://schemas.microsoft.com/office/drawing/2014/main" id="{88A90F17-71A0-8140-67BC-EA558CF48F7F}"/>
                </a:ext>
              </a:extLst>
            </p:cNvPr>
            <p:cNvSpPr/>
            <p:nvPr/>
          </p:nvSpPr>
          <p:spPr>
            <a:xfrm>
              <a:off x="7105012" y="4078514"/>
              <a:ext cx="1635920" cy="980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242" y="0"/>
                  </a:moveTo>
                  <a:lnTo>
                    <a:pt x="3358" y="0"/>
                  </a:lnTo>
                  <a:cubicBezTo>
                    <a:pt x="1511" y="0"/>
                    <a:pt x="0" y="1511"/>
                    <a:pt x="0" y="3358"/>
                  </a:cubicBezTo>
                  <a:lnTo>
                    <a:pt x="0" y="18242"/>
                  </a:lnTo>
                  <a:cubicBezTo>
                    <a:pt x="0" y="20089"/>
                    <a:pt x="1511" y="21600"/>
                    <a:pt x="3358" y="21600"/>
                  </a:cubicBezTo>
                  <a:lnTo>
                    <a:pt x="18242" y="21600"/>
                  </a:lnTo>
                  <a:cubicBezTo>
                    <a:pt x="20089" y="21600"/>
                    <a:pt x="21600" y="20089"/>
                    <a:pt x="21600" y="18242"/>
                  </a:cubicBezTo>
                  <a:lnTo>
                    <a:pt x="21600" y="3358"/>
                  </a:lnTo>
                  <a:cubicBezTo>
                    <a:pt x="21600" y="1511"/>
                    <a:pt x="20089" y="0"/>
                    <a:pt x="18242" y="0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r>
                <a:rPr lang="en-US" sz="1600" b="1" dirty="0"/>
                <a:t>Visual</a:t>
              </a:r>
              <a:endParaRPr sz="1600" b="1" dirty="0"/>
            </a:p>
          </p:txBody>
        </p:sp>
        <p:sp>
          <p:nvSpPr>
            <p:cNvPr id="59" name="Shape">
              <a:extLst>
                <a:ext uri="{FF2B5EF4-FFF2-40B4-BE49-F238E27FC236}">
                  <a16:creationId xmlns:a16="http://schemas.microsoft.com/office/drawing/2014/main" id="{7B9773E5-9D05-8D8E-B056-E592FDB77313}"/>
                </a:ext>
              </a:extLst>
            </p:cNvPr>
            <p:cNvSpPr/>
            <p:nvPr/>
          </p:nvSpPr>
          <p:spPr>
            <a:xfrm>
              <a:off x="7105012" y="5183414"/>
              <a:ext cx="1635920" cy="980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242" y="0"/>
                  </a:moveTo>
                  <a:lnTo>
                    <a:pt x="3358" y="0"/>
                  </a:lnTo>
                  <a:cubicBezTo>
                    <a:pt x="1511" y="0"/>
                    <a:pt x="0" y="1511"/>
                    <a:pt x="0" y="3358"/>
                  </a:cubicBezTo>
                  <a:lnTo>
                    <a:pt x="0" y="18242"/>
                  </a:lnTo>
                  <a:cubicBezTo>
                    <a:pt x="0" y="20089"/>
                    <a:pt x="1511" y="21600"/>
                    <a:pt x="3358" y="21600"/>
                  </a:cubicBezTo>
                  <a:lnTo>
                    <a:pt x="18242" y="21600"/>
                  </a:lnTo>
                  <a:cubicBezTo>
                    <a:pt x="20089" y="21600"/>
                    <a:pt x="21600" y="20089"/>
                    <a:pt x="21600" y="18242"/>
                  </a:cubicBezTo>
                  <a:lnTo>
                    <a:pt x="21600" y="3358"/>
                  </a:lnTo>
                  <a:cubicBezTo>
                    <a:pt x="21600" y="1511"/>
                    <a:pt x="20089" y="0"/>
                    <a:pt x="18242" y="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r>
                <a:rPr lang="en-US" sz="1600" b="1" dirty="0"/>
                <a:t>Low magnification</a:t>
              </a:r>
              <a:endParaRPr sz="1600" b="1" dirty="0"/>
            </a:p>
          </p:txBody>
        </p:sp>
        <p:sp>
          <p:nvSpPr>
            <p:cNvPr id="60" name="Shape">
              <a:extLst>
                <a:ext uri="{FF2B5EF4-FFF2-40B4-BE49-F238E27FC236}">
                  <a16:creationId xmlns:a16="http://schemas.microsoft.com/office/drawing/2014/main" id="{5C77019C-435B-E44E-0BFE-608550E5F413}"/>
                </a:ext>
              </a:extLst>
            </p:cNvPr>
            <p:cNvSpPr/>
            <p:nvPr/>
          </p:nvSpPr>
          <p:spPr>
            <a:xfrm>
              <a:off x="7105012" y="6275614"/>
              <a:ext cx="1635920" cy="980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242" y="0"/>
                  </a:moveTo>
                  <a:lnTo>
                    <a:pt x="3358" y="0"/>
                  </a:lnTo>
                  <a:cubicBezTo>
                    <a:pt x="1511" y="0"/>
                    <a:pt x="0" y="1511"/>
                    <a:pt x="0" y="3358"/>
                  </a:cubicBezTo>
                  <a:lnTo>
                    <a:pt x="0" y="18242"/>
                  </a:lnTo>
                  <a:cubicBezTo>
                    <a:pt x="0" y="20089"/>
                    <a:pt x="1511" y="21600"/>
                    <a:pt x="3358" y="21600"/>
                  </a:cubicBezTo>
                  <a:lnTo>
                    <a:pt x="18242" y="21600"/>
                  </a:lnTo>
                  <a:cubicBezTo>
                    <a:pt x="20089" y="21600"/>
                    <a:pt x="21600" y="20089"/>
                    <a:pt x="21600" y="18242"/>
                  </a:cubicBezTo>
                  <a:lnTo>
                    <a:pt x="21600" y="3358"/>
                  </a:lnTo>
                  <a:cubicBezTo>
                    <a:pt x="21600" y="1511"/>
                    <a:pt x="20089" y="0"/>
                    <a:pt x="18242" y="0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r>
                <a:rPr lang="en-US" sz="1600" b="1" dirty="0"/>
                <a:t>DPT</a:t>
              </a:r>
              <a:endParaRPr sz="1600" b="1" dirty="0"/>
            </a:p>
          </p:txBody>
        </p:sp>
        <p:sp>
          <p:nvSpPr>
            <p:cNvPr id="61" name="Shape">
              <a:extLst>
                <a:ext uri="{FF2B5EF4-FFF2-40B4-BE49-F238E27FC236}">
                  <a16:creationId xmlns:a16="http://schemas.microsoft.com/office/drawing/2014/main" id="{188E5634-8757-756F-28A3-68FB2E8A0C50}"/>
                </a:ext>
              </a:extLst>
            </p:cNvPr>
            <p:cNvSpPr/>
            <p:nvPr/>
          </p:nvSpPr>
          <p:spPr>
            <a:xfrm>
              <a:off x="11324940" y="5455830"/>
              <a:ext cx="2581774" cy="2610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240" y="0"/>
                  </a:moveTo>
                  <a:lnTo>
                    <a:pt x="3360" y="0"/>
                  </a:lnTo>
                  <a:cubicBezTo>
                    <a:pt x="1515" y="0"/>
                    <a:pt x="0" y="1514"/>
                    <a:pt x="0" y="3360"/>
                  </a:cubicBezTo>
                  <a:lnTo>
                    <a:pt x="0" y="18240"/>
                  </a:lnTo>
                  <a:cubicBezTo>
                    <a:pt x="0" y="20086"/>
                    <a:pt x="1514" y="21600"/>
                    <a:pt x="3360" y="21600"/>
                  </a:cubicBezTo>
                  <a:lnTo>
                    <a:pt x="18240" y="21600"/>
                  </a:lnTo>
                  <a:cubicBezTo>
                    <a:pt x="20085" y="21600"/>
                    <a:pt x="21600" y="20086"/>
                    <a:pt x="21600" y="18240"/>
                  </a:cubicBezTo>
                  <a:lnTo>
                    <a:pt x="21600" y="3360"/>
                  </a:lnTo>
                  <a:cubicBezTo>
                    <a:pt x="21592" y="1514"/>
                    <a:pt x="20086" y="0"/>
                    <a:pt x="18240" y="0"/>
                  </a:cubicBezTo>
                  <a:close/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r>
                <a:rPr lang="en-US" sz="3200" b="1" dirty="0"/>
                <a:t>LAB TESTING</a:t>
              </a:r>
              <a:endParaRPr sz="3200" b="1" dirty="0"/>
            </a:p>
          </p:txBody>
        </p:sp>
        <p:sp>
          <p:nvSpPr>
            <p:cNvPr id="62" name="Shape">
              <a:extLst>
                <a:ext uri="{FF2B5EF4-FFF2-40B4-BE49-F238E27FC236}">
                  <a16:creationId xmlns:a16="http://schemas.microsoft.com/office/drawing/2014/main" id="{987F8AA6-812F-94D5-24D4-790936AAE87A}"/>
                </a:ext>
              </a:extLst>
            </p:cNvPr>
            <p:cNvSpPr/>
            <p:nvPr/>
          </p:nvSpPr>
          <p:spPr>
            <a:xfrm>
              <a:off x="7105012" y="7367814"/>
              <a:ext cx="1635920" cy="980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242" y="0"/>
                  </a:moveTo>
                  <a:lnTo>
                    <a:pt x="3358" y="0"/>
                  </a:lnTo>
                  <a:cubicBezTo>
                    <a:pt x="1511" y="0"/>
                    <a:pt x="0" y="1511"/>
                    <a:pt x="0" y="3358"/>
                  </a:cubicBezTo>
                  <a:lnTo>
                    <a:pt x="0" y="18242"/>
                  </a:lnTo>
                  <a:cubicBezTo>
                    <a:pt x="0" y="20089"/>
                    <a:pt x="1511" y="21600"/>
                    <a:pt x="3358" y="21600"/>
                  </a:cubicBezTo>
                  <a:lnTo>
                    <a:pt x="18242" y="21600"/>
                  </a:lnTo>
                  <a:cubicBezTo>
                    <a:pt x="20089" y="21600"/>
                    <a:pt x="21600" y="20089"/>
                    <a:pt x="21600" y="18242"/>
                  </a:cubicBezTo>
                  <a:lnTo>
                    <a:pt x="21600" y="3358"/>
                  </a:lnTo>
                  <a:cubicBezTo>
                    <a:pt x="21600" y="1511"/>
                    <a:pt x="20089" y="0"/>
                    <a:pt x="18242" y="0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r>
                <a:rPr lang="en-US" sz="1600" b="1" dirty="0"/>
                <a:t>Tensile</a:t>
              </a:r>
              <a:endParaRPr sz="1600" b="1" dirty="0"/>
            </a:p>
          </p:txBody>
        </p:sp>
        <p:sp>
          <p:nvSpPr>
            <p:cNvPr id="63" name="Shape">
              <a:extLst>
                <a:ext uri="{FF2B5EF4-FFF2-40B4-BE49-F238E27FC236}">
                  <a16:creationId xmlns:a16="http://schemas.microsoft.com/office/drawing/2014/main" id="{E9E98F15-424C-0638-DAB0-3624CE0A6D79}"/>
                </a:ext>
              </a:extLst>
            </p:cNvPr>
            <p:cNvSpPr/>
            <p:nvPr/>
          </p:nvSpPr>
          <p:spPr>
            <a:xfrm>
              <a:off x="7105012" y="8472714"/>
              <a:ext cx="1635920" cy="980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242" y="0"/>
                  </a:moveTo>
                  <a:lnTo>
                    <a:pt x="3358" y="0"/>
                  </a:lnTo>
                  <a:cubicBezTo>
                    <a:pt x="1511" y="0"/>
                    <a:pt x="0" y="1511"/>
                    <a:pt x="0" y="3358"/>
                  </a:cubicBezTo>
                  <a:lnTo>
                    <a:pt x="0" y="18242"/>
                  </a:lnTo>
                  <a:cubicBezTo>
                    <a:pt x="0" y="20089"/>
                    <a:pt x="1511" y="21600"/>
                    <a:pt x="3358" y="21600"/>
                  </a:cubicBezTo>
                  <a:lnTo>
                    <a:pt x="18242" y="21600"/>
                  </a:lnTo>
                  <a:cubicBezTo>
                    <a:pt x="20089" y="21600"/>
                    <a:pt x="21600" y="20089"/>
                    <a:pt x="21600" y="18242"/>
                  </a:cubicBezTo>
                  <a:lnTo>
                    <a:pt x="21600" y="3358"/>
                  </a:lnTo>
                  <a:cubicBezTo>
                    <a:pt x="21600" y="1511"/>
                    <a:pt x="20089" y="0"/>
                    <a:pt x="18242" y="0"/>
                  </a:cubicBezTo>
                  <a:close/>
                </a:path>
              </a:pathLst>
            </a:custGeom>
            <a:solidFill>
              <a:schemeClr val="accent5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r>
                <a:rPr lang="en-US" sz="1600" b="1" dirty="0"/>
                <a:t>Hardness</a:t>
              </a:r>
              <a:endParaRPr sz="1600" b="1" dirty="0"/>
            </a:p>
          </p:txBody>
        </p:sp>
        <p:sp>
          <p:nvSpPr>
            <p:cNvPr id="64" name="Shape">
              <a:extLst>
                <a:ext uri="{FF2B5EF4-FFF2-40B4-BE49-F238E27FC236}">
                  <a16:creationId xmlns:a16="http://schemas.microsoft.com/office/drawing/2014/main" id="{471C8E2C-FD1A-0FEE-256D-B10E5F18466E}"/>
                </a:ext>
              </a:extLst>
            </p:cNvPr>
            <p:cNvSpPr/>
            <p:nvPr/>
          </p:nvSpPr>
          <p:spPr>
            <a:xfrm>
              <a:off x="16467064" y="8470900"/>
              <a:ext cx="1592336" cy="980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58" y="21600"/>
                  </a:moveTo>
                  <a:lnTo>
                    <a:pt x="18242" y="21600"/>
                  </a:lnTo>
                  <a:cubicBezTo>
                    <a:pt x="20089" y="21600"/>
                    <a:pt x="21600" y="20089"/>
                    <a:pt x="21600" y="18242"/>
                  </a:cubicBezTo>
                  <a:lnTo>
                    <a:pt x="21600" y="3358"/>
                  </a:lnTo>
                  <a:cubicBezTo>
                    <a:pt x="21600" y="1511"/>
                    <a:pt x="20089" y="0"/>
                    <a:pt x="18242" y="0"/>
                  </a:cubicBezTo>
                  <a:lnTo>
                    <a:pt x="3358" y="0"/>
                  </a:lnTo>
                  <a:cubicBezTo>
                    <a:pt x="1511" y="0"/>
                    <a:pt x="0" y="1511"/>
                    <a:pt x="0" y="3358"/>
                  </a:cubicBezTo>
                  <a:lnTo>
                    <a:pt x="0" y="18242"/>
                  </a:lnTo>
                  <a:cubicBezTo>
                    <a:pt x="0" y="20089"/>
                    <a:pt x="1511" y="21600"/>
                    <a:pt x="3358" y="21600"/>
                  </a:cubicBezTo>
                  <a:close/>
                </a:path>
              </a:pathLst>
            </a:custGeom>
            <a:solidFill>
              <a:schemeClr val="accent5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r>
                <a:rPr lang="en-US" sz="1600" b="1" dirty="0"/>
                <a:t>Micro</a:t>
              </a:r>
              <a:endParaRPr sz="1600" b="1" dirty="0"/>
            </a:p>
          </p:txBody>
        </p:sp>
        <p:sp>
          <p:nvSpPr>
            <p:cNvPr id="65" name="Shape">
              <a:extLst>
                <a:ext uri="{FF2B5EF4-FFF2-40B4-BE49-F238E27FC236}">
                  <a16:creationId xmlns:a16="http://schemas.microsoft.com/office/drawing/2014/main" id="{5CE4E78B-EF74-2DFF-25E6-C2BFCCAB6E6E}"/>
                </a:ext>
              </a:extLst>
            </p:cNvPr>
            <p:cNvSpPr/>
            <p:nvPr/>
          </p:nvSpPr>
          <p:spPr>
            <a:xfrm>
              <a:off x="16467064" y="7366000"/>
              <a:ext cx="1592336" cy="980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58" y="21600"/>
                  </a:moveTo>
                  <a:lnTo>
                    <a:pt x="18242" y="21600"/>
                  </a:lnTo>
                  <a:cubicBezTo>
                    <a:pt x="20089" y="21600"/>
                    <a:pt x="21600" y="20089"/>
                    <a:pt x="21600" y="18242"/>
                  </a:cubicBezTo>
                  <a:lnTo>
                    <a:pt x="21600" y="3358"/>
                  </a:lnTo>
                  <a:cubicBezTo>
                    <a:pt x="21600" y="1511"/>
                    <a:pt x="20089" y="0"/>
                    <a:pt x="18242" y="0"/>
                  </a:cubicBezTo>
                  <a:lnTo>
                    <a:pt x="3358" y="0"/>
                  </a:lnTo>
                  <a:cubicBezTo>
                    <a:pt x="1511" y="0"/>
                    <a:pt x="0" y="1511"/>
                    <a:pt x="0" y="3358"/>
                  </a:cubicBezTo>
                  <a:lnTo>
                    <a:pt x="0" y="18242"/>
                  </a:lnTo>
                  <a:cubicBezTo>
                    <a:pt x="0" y="20089"/>
                    <a:pt x="1511" y="21600"/>
                    <a:pt x="3358" y="21600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r>
                <a:rPr lang="en-US" sz="1600" b="1" dirty="0"/>
                <a:t>Macro</a:t>
              </a:r>
              <a:endParaRPr sz="1600" b="1" dirty="0"/>
            </a:p>
          </p:txBody>
        </p:sp>
        <p:sp>
          <p:nvSpPr>
            <p:cNvPr id="66" name="Shape">
              <a:extLst>
                <a:ext uri="{FF2B5EF4-FFF2-40B4-BE49-F238E27FC236}">
                  <a16:creationId xmlns:a16="http://schemas.microsoft.com/office/drawing/2014/main" id="{5EB7C98E-3616-9AED-ACA9-3D41E49F2B5A}"/>
                </a:ext>
              </a:extLst>
            </p:cNvPr>
            <p:cNvSpPr/>
            <p:nvPr/>
          </p:nvSpPr>
          <p:spPr>
            <a:xfrm>
              <a:off x="16467064" y="6273800"/>
              <a:ext cx="1592336" cy="980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58" y="21600"/>
                  </a:moveTo>
                  <a:lnTo>
                    <a:pt x="18242" y="21600"/>
                  </a:lnTo>
                  <a:cubicBezTo>
                    <a:pt x="20089" y="21600"/>
                    <a:pt x="21600" y="20089"/>
                    <a:pt x="21600" y="18242"/>
                  </a:cubicBezTo>
                  <a:lnTo>
                    <a:pt x="21600" y="3358"/>
                  </a:lnTo>
                  <a:cubicBezTo>
                    <a:pt x="21600" y="1511"/>
                    <a:pt x="20089" y="0"/>
                    <a:pt x="18242" y="0"/>
                  </a:cubicBezTo>
                  <a:lnTo>
                    <a:pt x="3358" y="0"/>
                  </a:lnTo>
                  <a:cubicBezTo>
                    <a:pt x="1511" y="0"/>
                    <a:pt x="0" y="1511"/>
                    <a:pt x="0" y="3358"/>
                  </a:cubicBezTo>
                  <a:lnTo>
                    <a:pt x="0" y="18242"/>
                  </a:lnTo>
                  <a:cubicBezTo>
                    <a:pt x="0" y="20089"/>
                    <a:pt x="1511" y="21600"/>
                    <a:pt x="3358" y="21600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r>
                <a:rPr lang="en-US" sz="1600" b="1" dirty="0"/>
                <a:t>SEM</a:t>
              </a:r>
              <a:endParaRPr sz="1600" b="1" dirty="0"/>
            </a:p>
          </p:txBody>
        </p:sp>
        <p:sp>
          <p:nvSpPr>
            <p:cNvPr id="67" name="Shape">
              <a:extLst>
                <a:ext uri="{FF2B5EF4-FFF2-40B4-BE49-F238E27FC236}">
                  <a16:creationId xmlns:a16="http://schemas.microsoft.com/office/drawing/2014/main" id="{66E6BC23-ED9D-E822-344E-514A8A962325}"/>
                </a:ext>
              </a:extLst>
            </p:cNvPr>
            <p:cNvSpPr/>
            <p:nvPr/>
          </p:nvSpPr>
          <p:spPr>
            <a:xfrm>
              <a:off x="16467064" y="5181600"/>
              <a:ext cx="1592336" cy="980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58" y="21600"/>
                  </a:moveTo>
                  <a:lnTo>
                    <a:pt x="18242" y="21600"/>
                  </a:lnTo>
                  <a:cubicBezTo>
                    <a:pt x="20089" y="21600"/>
                    <a:pt x="21600" y="20089"/>
                    <a:pt x="21600" y="18242"/>
                  </a:cubicBezTo>
                  <a:lnTo>
                    <a:pt x="21600" y="3358"/>
                  </a:lnTo>
                  <a:cubicBezTo>
                    <a:pt x="21600" y="1511"/>
                    <a:pt x="20089" y="0"/>
                    <a:pt x="18242" y="0"/>
                  </a:cubicBezTo>
                  <a:lnTo>
                    <a:pt x="3358" y="0"/>
                  </a:lnTo>
                  <a:cubicBezTo>
                    <a:pt x="1511" y="0"/>
                    <a:pt x="0" y="1511"/>
                    <a:pt x="0" y="3358"/>
                  </a:cubicBezTo>
                  <a:lnTo>
                    <a:pt x="0" y="18242"/>
                  </a:lnTo>
                  <a:cubicBezTo>
                    <a:pt x="0" y="20089"/>
                    <a:pt x="1511" y="21600"/>
                    <a:pt x="3358" y="2160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r>
                <a:rPr lang="en-US" sz="1600" b="1" dirty="0"/>
                <a:t>EDS</a:t>
              </a:r>
              <a:endParaRPr sz="1600" b="1" dirty="0"/>
            </a:p>
          </p:txBody>
        </p:sp>
        <p:sp>
          <p:nvSpPr>
            <p:cNvPr id="68" name="Shape">
              <a:extLst>
                <a:ext uri="{FF2B5EF4-FFF2-40B4-BE49-F238E27FC236}">
                  <a16:creationId xmlns:a16="http://schemas.microsoft.com/office/drawing/2014/main" id="{1DD4E695-B165-AE55-17E8-73ED2A23413D}"/>
                </a:ext>
              </a:extLst>
            </p:cNvPr>
            <p:cNvSpPr/>
            <p:nvPr/>
          </p:nvSpPr>
          <p:spPr>
            <a:xfrm>
              <a:off x="16467064" y="4076700"/>
              <a:ext cx="1592336" cy="980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58" y="21600"/>
                  </a:moveTo>
                  <a:lnTo>
                    <a:pt x="18242" y="21600"/>
                  </a:lnTo>
                  <a:cubicBezTo>
                    <a:pt x="20089" y="21600"/>
                    <a:pt x="21600" y="20089"/>
                    <a:pt x="21600" y="18242"/>
                  </a:cubicBezTo>
                  <a:lnTo>
                    <a:pt x="21600" y="3358"/>
                  </a:lnTo>
                  <a:cubicBezTo>
                    <a:pt x="21600" y="1511"/>
                    <a:pt x="20089" y="0"/>
                    <a:pt x="18242" y="0"/>
                  </a:cubicBezTo>
                  <a:lnTo>
                    <a:pt x="3358" y="0"/>
                  </a:lnTo>
                  <a:cubicBezTo>
                    <a:pt x="1511" y="0"/>
                    <a:pt x="0" y="1511"/>
                    <a:pt x="0" y="3358"/>
                  </a:cubicBezTo>
                  <a:lnTo>
                    <a:pt x="0" y="18242"/>
                  </a:lnTo>
                  <a:cubicBezTo>
                    <a:pt x="0" y="20089"/>
                    <a:pt x="1511" y="21600"/>
                    <a:pt x="3358" y="21600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r>
                <a:rPr lang="en-US" sz="1600" b="1" dirty="0"/>
                <a:t>Chemical</a:t>
              </a:r>
              <a:endParaRPr sz="1600" b="1" dirty="0"/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20865A99-8A67-7A92-BB74-E7EAC99EEF3D}"/>
                </a:ext>
              </a:extLst>
            </p:cNvPr>
            <p:cNvGrpSpPr/>
            <p:nvPr/>
          </p:nvGrpSpPr>
          <p:grpSpPr>
            <a:xfrm>
              <a:off x="8915651" y="4350930"/>
              <a:ext cx="2409289" cy="4824731"/>
              <a:chOff x="1548129" y="1008379"/>
              <a:chExt cx="2755903" cy="4824731"/>
            </a:xfrm>
          </p:grpSpPr>
          <p:sp>
            <p:nvSpPr>
              <p:cNvPr id="70" name="Rectangle">
                <a:extLst>
                  <a:ext uri="{FF2B5EF4-FFF2-40B4-BE49-F238E27FC236}">
                    <a16:creationId xmlns:a16="http://schemas.microsoft.com/office/drawing/2014/main" id="{CCC11298-E844-AD17-833A-ADA49D09E3F9}"/>
                  </a:ext>
                </a:extLst>
              </p:cNvPr>
              <p:cNvSpPr/>
              <p:nvPr/>
            </p:nvSpPr>
            <p:spPr>
              <a:xfrm>
                <a:off x="1549399" y="3218180"/>
                <a:ext cx="2754633" cy="430530"/>
              </a:xfrm>
              <a:prstGeom prst="rect">
                <a:avLst/>
              </a:prstGeom>
              <a:solidFill>
                <a:schemeClr val="accent3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algn="ctr">
                  <a:defRPr sz="3000">
                    <a:solidFill>
                      <a:srgbClr val="FFFFFF"/>
                    </a:solidFill>
                  </a:defRPr>
                </a:pPr>
                <a:endParaRPr sz="1600" b="1" dirty="0"/>
              </a:p>
            </p:txBody>
          </p:sp>
          <p:sp>
            <p:nvSpPr>
              <p:cNvPr id="71" name="Shape">
                <a:extLst>
                  <a:ext uri="{FF2B5EF4-FFF2-40B4-BE49-F238E27FC236}">
                    <a16:creationId xmlns:a16="http://schemas.microsoft.com/office/drawing/2014/main" id="{CEB75E72-89CE-F1AA-4670-1B8D966C7E56}"/>
                  </a:ext>
                </a:extLst>
              </p:cNvPr>
              <p:cNvSpPr/>
              <p:nvPr/>
            </p:nvSpPr>
            <p:spPr>
              <a:xfrm>
                <a:off x="1549399" y="2113279"/>
                <a:ext cx="2754633" cy="1023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126" y="21600"/>
                    </a:moveTo>
                    <a:cubicBezTo>
                      <a:pt x="18742" y="21600"/>
                      <a:pt x="17248" y="21386"/>
                      <a:pt x="15794" y="19644"/>
                    </a:cubicBezTo>
                    <a:cubicBezTo>
                      <a:pt x="15625" y="19429"/>
                      <a:pt x="15436" y="19215"/>
                      <a:pt x="15227" y="18920"/>
                    </a:cubicBezTo>
                    <a:cubicBezTo>
                      <a:pt x="14350" y="17795"/>
                      <a:pt x="13514" y="16481"/>
                      <a:pt x="12717" y="15222"/>
                    </a:cubicBezTo>
                    <a:cubicBezTo>
                      <a:pt x="11572" y="13426"/>
                      <a:pt x="10496" y="11711"/>
                      <a:pt x="9341" y="10612"/>
                    </a:cubicBezTo>
                    <a:cubicBezTo>
                      <a:pt x="7997" y="9326"/>
                      <a:pt x="6543" y="9138"/>
                      <a:pt x="5298" y="9112"/>
                    </a:cubicBezTo>
                    <a:cubicBezTo>
                      <a:pt x="3167" y="9085"/>
                      <a:pt x="1534" y="9085"/>
                      <a:pt x="0" y="9085"/>
                    </a:cubicBezTo>
                    <a:lnTo>
                      <a:pt x="0" y="0"/>
                    </a:lnTo>
                    <a:cubicBezTo>
                      <a:pt x="1534" y="0"/>
                      <a:pt x="3167" y="0"/>
                      <a:pt x="5308" y="27"/>
                    </a:cubicBezTo>
                    <a:cubicBezTo>
                      <a:pt x="6841" y="27"/>
                      <a:pt x="8654" y="295"/>
                      <a:pt x="10486" y="2037"/>
                    </a:cubicBezTo>
                    <a:cubicBezTo>
                      <a:pt x="11940" y="3430"/>
                      <a:pt x="13205" y="5440"/>
                      <a:pt x="14430" y="7370"/>
                    </a:cubicBezTo>
                    <a:cubicBezTo>
                      <a:pt x="15207" y="8602"/>
                      <a:pt x="15944" y="9755"/>
                      <a:pt x="16690" y="10720"/>
                    </a:cubicBezTo>
                    <a:cubicBezTo>
                      <a:pt x="16880" y="10961"/>
                      <a:pt x="17029" y="11148"/>
                      <a:pt x="17168" y="11309"/>
                    </a:cubicBezTo>
                    <a:cubicBezTo>
                      <a:pt x="18214" y="12542"/>
                      <a:pt x="19429" y="12515"/>
                      <a:pt x="20833" y="12462"/>
                    </a:cubicBezTo>
                    <a:cubicBezTo>
                      <a:pt x="21092" y="12462"/>
                      <a:pt x="21341" y="12435"/>
                      <a:pt x="21600" y="12435"/>
                    </a:cubicBezTo>
                    <a:lnTo>
                      <a:pt x="21600" y="21520"/>
                    </a:lnTo>
                    <a:cubicBezTo>
                      <a:pt x="21361" y="21520"/>
                      <a:pt x="21112" y="21520"/>
                      <a:pt x="20873" y="21546"/>
                    </a:cubicBezTo>
                    <a:cubicBezTo>
                      <a:pt x="20624" y="21600"/>
                      <a:pt x="20375" y="21600"/>
                      <a:pt x="20126" y="2160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algn="ctr">
                  <a:defRPr sz="3000">
                    <a:solidFill>
                      <a:srgbClr val="FFFFFF"/>
                    </a:solidFill>
                  </a:defRPr>
                </a:pPr>
                <a:endParaRPr sz="1600" b="1"/>
              </a:p>
            </p:txBody>
          </p:sp>
          <p:sp>
            <p:nvSpPr>
              <p:cNvPr id="72" name="Shape">
                <a:extLst>
                  <a:ext uri="{FF2B5EF4-FFF2-40B4-BE49-F238E27FC236}">
                    <a16:creationId xmlns:a16="http://schemas.microsoft.com/office/drawing/2014/main" id="{154A0BD1-AD0A-7D05-1243-212BA80BB2ED}"/>
                  </a:ext>
                </a:extLst>
              </p:cNvPr>
              <p:cNvSpPr/>
              <p:nvPr/>
            </p:nvSpPr>
            <p:spPr>
              <a:xfrm>
                <a:off x="1548129" y="1008379"/>
                <a:ext cx="2755903" cy="15991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01" extrusionOk="0">
                    <a:moveTo>
                      <a:pt x="21590" y="21501"/>
                    </a:moveTo>
                    <a:cubicBezTo>
                      <a:pt x="18046" y="21501"/>
                      <a:pt x="15458" y="15866"/>
                      <a:pt x="14353" y="13459"/>
                    </a:cubicBezTo>
                    <a:cubicBezTo>
                      <a:pt x="14095" y="12895"/>
                      <a:pt x="13856" y="12349"/>
                      <a:pt x="13627" y="11819"/>
                    </a:cubicBezTo>
                    <a:cubicBezTo>
                      <a:pt x="12701" y="9668"/>
                      <a:pt x="11965" y="7978"/>
                      <a:pt x="10601" y="6902"/>
                    </a:cubicBezTo>
                    <a:cubicBezTo>
                      <a:pt x="10541" y="6851"/>
                      <a:pt x="10481" y="6816"/>
                      <a:pt x="10422" y="6765"/>
                    </a:cubicBezTo>
                    <a:cubicBezTo>
                      <a:pt x="8959" y="5724"/>
                      <a:pt x="7236" y="5758"/>
                      <a:pt x="5405" y="5809"/>
                    </a:cubicBezTo>
                    <a:cubicBezTo>
                      <a:pt x="5027" y="5826"/>
                      <a:pt x="4629" y="5826"/>
                      <a:pt x="4230" y="5826"/>
                    </a:cubicBezTo>
                    <a:lnTo>
                      <a:pt x="0" y="5826"/>
                    </a:lnTo>
                    <a:lnTo>
                      <a:pt x="0" y="38"/>
                    </a:lnTo>
                    <a:lnTo>
                      <a:pt x="4230" y="38"/>
                    </a:lnTo>
                    <a:cubicBezTo>
                      <a:pt x="4599" y="38"/>
                      <a:pt x="4967" y="21"/>
                      <a:pt x="5355" y="21"/>
                    </a:cubicBezTo>
                    <a:cubicBezTo>
                      <a:pt x="7446" y="-31"/>
                      <a:pt x="9615" y="-99"/>
                      <a:pt x="11726" y="1421"/>
                    </a:cubicBezTo>
                    <a:cubicBezTo>
                      <a:pt x="11815" y="1489"/>
                      <a:pt x="11915" y="1557"/>
                      <a:pt x="12004" y="1626"/>
                    </a:cubicBezTo>
                    <a:cubicBezTo>
                      <a:pt x="14164" y="3299"/>
                      <a:pt x="15329" y="5980"/>
                      <a:pt x="16344" y="8353"/>
                    </a:cubicBezTo>
                    <a:cubicBezTo>
                      <a:pt x="16563" y="8848"/>
                      <a:pt x="16782" y="9378"/>
                      <a:pt x="17011" y="9856"/>
                    </a:cubicBezTo>
                    <a:cubicBezTo>
                      <a:pt x="18255" y="12571"/>
                      <a:pt x="19908" y="15695"/>
                      <a:pt x="21600" y="15695"/>
                    </a:cubicBezTo>
                    <a:lnTo>
                      <a:pt x="21600" y="21501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algn="ctr">
                  <a:defRPr sz="3000">
                    <a:solidFill>
                      <a:srgbClr val="FFFFFF"/>
                    </a:solidFill>
                  </a:defRPr>
                </a:pPr>
                <a:endParaRPr sz="1600" b="1"/>
              </a:p>
            </p:txBody>
          </p:sp>
          <p:sp>
            <p:nvSpPr>
              <p:cNvPr id="73" name="Shape">
                <a:extLst>
                  <a:ext uri="{FF2B5EF4-FFF2-40B4-BE49-F238E27FC236}">
                    <a16:creationId xmlns:a16="http://schemas.microsoft.com/office/drawing/2014/main" id="{1349ABD6-4CC2-DC96-A11D-81CAB242DE36}"/>
                  </a:ext>
                </a:extLst>
              </p:cNvPr>
              <p:cNvSpPr/>
              <p:nvPr/>
            </p:nvSpPr>
            <p:spPr>
              <a:xfrm>
                <a:off x="1550671" y="3713479"/>
                <a:ext cx="2753361" cy="10231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10" extrusionOk="0">
                    <a:moveTo>
                      <a:pt x="0" y="21510"/>
                    </a:moveTo>
                    <a:lnTo>
                      <a:pt x="0" y="12459"/>
                    </a:lnTo>
                    <a:cubicBezTo>
                      <a:pt x="1534" y="12459"/>
                      <a:pt x="3168" y="12459"/>
                      <a:pt x="5300" y="12432"/>
                    </a:cubicBezTo>
                    <a:cubicBezTo>
                      <a:pt x="6546" y="12432"/>
                      <a:pt x="8000" y="12245"/>
                      <a:pt x="9345" y="10937"/>
                    </a:cubicBezTo>
                    <a:cubicBezTo>
                      <a:pt x="10501" y="9842"/>
                      <a:pt x="11577" y="8133"/>
                      <a:pt x="12723" y="6345"/>
                    </a:cubicBezTo>
                    <a:cubicBezTo>
                      <a:pt x="13530" y="5090"/>
                      <a:pt x="14357" y="3781"/>
                      <a:pt x="15234" y="2660"/>
                    </a:cubicBezTo>
                    <a:cubicBezTo>
                      <a:pt x="15453" y="2366"/>
                      <a:pt x="15632" y="2153"/>
                      <a:pt x="15802" y="1939"/>
                    </a:cubicBezTo>
                    <a:cubicBezTo>
                      <a:pt x="17515" y="-90"/>
                      <a:pt x="19299" y="-37"/>
                      <a:pt x="20873" y="17"/>
                    </a:cubicBezTo>
                    <a:cubicBezTo>
                      <a:pt x="21112" y="17"/>
                      <a:pt x="21361" y="43"/>
                      <a:pt x="21600" y="43"/>
                    </a:cubicBezTo>
                    <a:lnTo>
                      <a:pt x="21600" y="9095"/>
                    </a:lnTo>
                    <a:cubicBezTo>
                      <a:pt x="21341" y="9095"/>
                      <a:pt x="21092" y="9095"/>
                      <a:pt x="20833" y="9068"/>
                    </a:cubicBezTo>
                    <a:cubicBezTo>
                      <a:pt x="19428" y="9015"/>
                      <a:pt x="18213" y="8988"/>
                      <a:pt x="17166" y="10216"/>
                    </a:cubicBezTo>
                    <a:cubicBezTo>
                      <a:pt x="17027" y="10376"/>
                      <a:pt x="16878" y="10563"/>
                      <a:pt x="16688" y="10803"/>
                    </a:cubicBezTo>
                    <a:cubicBezTo>
                      <a:pt x="15931" y="11765"/>
                      <a:pt x="15204" y="12913"/>
                      <a:pt x="14427" y="14141"/>
                    </a:cubicBezTo>
                    <a:cubicBezTo>
                      <a:pt x="13201" y="16063"/>
                      <a:pt x="11926" y="18066"/>
                      <a:pt x="10481" y="19454"/>
                    </a:cubicBezTo>
                    <a:cubicBezTo>
                      <a:pt x="8658" y="21216"/>
                      <a:pt x="6835" y="21457"/>
                      <a:pt x="5300" y="21457"/>
                    </a:cubicBezTo>
                    <a:cubicBezTo>
                      <a:pt x="3178" y="21510"/>
                      <a:pt x="1544" y="21510"/>
                      <a:pt x="0" y="2151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algn="ctr">
                  <a:defRPr sz="3000">
                    <a:solidFill>
                      <a:srgbClr val="FFFFFF"/>
                    </a:solidFill>
                  </a:defRPr>
                </a:pPr>
                <a:endParaRPr sz="1600" b="1"/>
              </a:p>
            </p:txBody>
          </p:sp>
          <p:sp>
            <p:nvSpPr>
              <p:cNvPr id="74" name="Shape">
                <a:extLst>
                  <a:ext uri="{FF2B5EF4-FFF2-40B4-BE49-F238E27FC236}">
                    <a16:creationId xmlns:a16="http://schemas.microsoft.com/office/drawing/2014/main" id="{8528C557-E88B-FED8-518F-C3581070F15C}"/>
                  </a:ext>
                </a:extLst>
              </p:cNvPr>
              <p:cNvSpPr/>
              <p:nvPr/>
            </p:nvSpPr>
            <p:spPr>
              <a:xfrm>
                <a:off x="1549404" y="4234180"/>
                <a:ext cx="2754628" cy="15989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553" y="21600"/>
                    </a:moveTo>
                    <a:cubicBezTo>
                      <a:pt x="6154" y="21600"/>
                      <a:pt x="5756" y="21583"/>
                      <a:pt x="5358" y="21583"/>
                    </a:cubicBezTo>
                    <a:cubicBezTo>
                      <a:pt x="4969" y="21566"/>
                      <a:pt x="4601" y="21566"/>
                      <a:pt x="4232" y="21566"/>
                    </a:cubicBezTo>
                    <a:lnTo>
                      <a:pt x="0" y="21566"/>
                    </a:lnTo>
                    <a:lnTo>
                      <a:pt x="0" y="15750"/>
                    </a:lnTo>
                    <a:lnTo>
                      <a:pt x="4232" y="15750"/>
                    </a:lnTo>
                    <a:cubicBezTo>
                      <a:pt x="4631" y="15750"/>
                      <a:pt x="5019" y="15767"/>
                      <a:pt x="5407" y="15767"/>
                    </a:cubicBezTo>
                    <a:cubicBezTo>
                      <a:pt x="7240" y="15818"/>
                      <a:pt x="8963" y="15870"/>
                      <a:pt x="10427" y="14806"/>
                    </a:cubicBezTo>
                    <a:cubicBezTo>
                      <a:pt x="10486" y="14755"/>
                      <a:pt x="10546" y="14720"/>
                      <a:pt x="10606" y="14669"/>
                    </a:cubicBezTo>
                    <a:cubicBezTo>
                      <a:pt x="11970" y="13605"/>
                      <a:pt x="12707" y="11889"/>
                      <a:pt x="13633" y="9728"/>
                    </a:cubicBezTo>
                    <a:cubicBezTo>
                      <a:pt x="13862" y="9196"/>
                      <a:pt x="14101" y="8647"/>
                      <a:pt x="14360" y="8081"/>
                    </a:cubicBezTo>
                    <a:cubicBezTo>
                      <a:pt x="15466" y="5662"/>
                      <a:pt x="18055" y="0"/>
                      <a:pt x="21600" y="0"/>
                    </a:cubicBezTo>
                    <a:lnTo>
                      <a:pt x="21600" y="5816"/>
                    </a:lnTo>
                    <a:cubicBezTo>
                      <a:pt x="19907" y="5816"/>
                      <a:pt x="18264" y="8956"/>
                      <a:pt x="17009" y="11684"/>
                    </a:cubicBezTo>
                    <a:cubicBezTo>
                      <a:pt x="16780" y="12181"/>
                      <a:pt x="16561" y="12696"/>
                      <a:pt x="16342" y="13193"/>
                    </a:cubicBezTo>
                    <a:cubicBezTo>
                      <a:pt x="15316" y="15578"/>
                      <a:pt x="14161" y="18272"/>
                      <a:pt x="12000" y="19953"/>
                    </a:cubicBezTo>
                    <a:cubicBezTo>
                      <a:pt x="11910" y="20022"/>
                      <a:pt x="11821" y="20090"/>
                      <a:pt x="11721" y="20159"/>
                    </a:cubicBezTo>
                    <a:cubicBezTo>
                      <a:pt x="10018" y="21411"/>
                      <a:pt x="8276" y="21600"/>
                      <a:pt x="6553" y="2160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algn="ctr">
                  <a:defRPr sz="3000">
                    <a:solidFill>
                      <a:srgbClr val="FFFFFF"/>
                    </a:solidFill>
                  </a:defRPr>
                </a:pPr>
                <a:endParaRPr sz="1600" b="1"/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BAB49FBD-C88B-30A5-40F0-EC0EB558B756}"/>
                </a:ext>
              </a:extLst>
            </p:cNvPr>
            <p:cNvGrpSpPr/>
            <p:nvPr/>
          </p:nvGrpSpPr>
          <p:grpSpPr>
            <a:xfrm>
              <a:off x="13890028" y="4351565"/>
              <a:ext cx="2408175" cy="4823461"/>
              <a:chOff x="7885429" y="1021080"/>
              <a:chExt cx="2755902" cy="4823461"/>
            </a:xfrm>
          </p:grpSpPr>
          <p:sp>
            <p:nvSpPr>
              <p:cNvPr id="76" name="Rectangle">
                <a:extLst>
                  <a:ext uri="{FF2B5EF4-FFF2-40B4-BE49-F238E27FC236}">
                    <a16:creationId xmlns:a16="http://schemas.microsoft.com/office/drawing/2014/main" id="{FF776EA9-B483-B28D-B139-26ABF4061B32}"/>
                  </a:ext>
                </a:extLst>
              </p:cNvPr>
              <p:cNvSpPr/>
              <p:nvPr/>
            </p:nvSpPr>
            <p:spPr>
              <a:xfrm>
                <a:off x="7885429" y="3218180"/>
                <a:ext cx="2754629" cy="430530"/>
              </a:xfrm>
              <a:prstGeom prst="rect">
                <a:avLst/>
              </a:prstGeom>
              <a:solidFill>
                <a:schemeClr val="accent3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algn="ctr">
                  <a:defRPr sz="3000">
                    <a:solidFill>
                      <a:srgbClr val="FFFFFF"/>
                    </a:solidFill>
                  </a:defRPr>
                </a:pPr>
                <a:endParaRPr sz="1600" b="1" dirty="0"/>
              </a:p>
            </p:txBody>
          </p:sp>
          <p:sp>
            <p:nvSpPr>
              <p:cNvPr id="77" name="Shape">
                <a:extLst>
                  <a:ext uri="{FF2B5EF4-FFF2-40B4-BE49-F238E27FC236}">
                    <a16:creationId xmlns:a16="http://schemas.microsoft.com/office/drawing/2014/main" id="{2284402C-6887-FCF8-3851-5300095C4C55}"/>
                  </a:ext>
                </a:extLst>
              </p:cNvPr>
              <p:cNvSpPr/>
              <p:nvPr/>
            </p:nvSpPr>
            <p:spPr>
              <a:xfrm>
                <a:off x="7885429" y="3713479"/>
                <a:ext cx="2754629" cy="10218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10" extrusionOk="0">
                    <a:moveTo>
                      <a:pt x="21600" y="21510"/>
                    </a:moveTo>
                    <a:cubicBezTo>
                      <a:pt x="20056" y="21510"/>
                      <a:pt x="18423" y="21510"/>
                      <a:pt x="16292" y="21483"/>
                    </a:cubicBezTo>
                    <a:cubicBezTo>
                      <a:pt x="14759" y="21483"/>
                      <a:pt x="12946" y="21216"/>
                      <a:pt x="11114" y="19478"/>
                    </a:cubicBezTo>
                    <a:cubicBezTo>
                      <a:pt x="9660" y="18088"/>
                      <a:pt x="8395" y="16083"/>
                      <a:pt x="7170" y="14159"/>
                    </a:cubicBezTo>
                    <a:cubicBezTo>
                      <a:pt x="6393" y="12929"/>
                      <a:pt x="5656" y="11779"/>
                      <a:pt x="4910" y="10817"/>
                    </a:cubicBezTo>
                    <a:cubicBezTo>
                      <a:pt x="4720" y="10576"/>
                      <a:pt x="4571" y="10389"/>
                      <a:pt x="4432" y="10229"/>
                    </a:cubicBezTo>
                    <a:cubicBezTo>
                      <a:pt x="3386" y="8999"/>
                      <a:pt x="2171" y="9026"/>
                      <a:pt x="767" y="9079"/>
                    </a:cubicBezTo>
                    <a:cubicBezTo>
                      <a:pt x="508" y="9079"/>
                      <a:pt x="259" y="9106"/>
                      <a:pt x="0" y="9106"/>
                    </a:cubicBezTo>
                    <a:lnTo>
                      <a:pt x="0" y="44"/>
                    </a:lnTo>
                    <a:cubicBezTo>
                      <a:pt x="239" y="44"/>
                      <a:pt x="488" y="44"/>
                      <a:pt x="727" y="17"/>
                    </a:cubicBezTo>
                    <a:cubicBezTo>
                      <a:pt x="2300" y="-37"/>
                      <a:pt x="4083" y="-90"/>
                      <a:pt x="5796" y="1942"/>
                    </a:cubicBezTo>
                    <a:cubicBezTo>
                      <a:pt x="5965" y="2156"/>
                      <a:pt x="6144" y="2369"/>
                      <a:pt x="6363" y="2663"/>
                    </a:cubicBezTo>
                    <a:cubicBezTo>
                      <a:pt x="7240" y="3786"/>
                      <a:pt x="8076" y="5096"/>
                      <a:pt x="8873" y="6353"/>
                    </a:cubicBezTo>
                    <a:cubicBezTo>
                      <a:pt x="10018" y="8144"/>
                      <a:pt x="11094" y="9855"/>
                      <a:pt x="12249" y="10951"/>
                    </a:cubicBezTo>
                    <a:cubicBezTo>
                      <a:pt x="13593" y="12234"/>
                      <a:pt x="15047" y="12421"/>
                      <a:pt x="16292" y="12448"/>
                    </a:cubicBezTo>
                    <a:cubicBezTo>
                      <a:pt x="18413" y="12474"/>
                      <a:pt x="20047" y="12474"/>
                      <a:pt x="21590" y="12474"/>
                    </a:cubicBezTo>
                    <a:lnTo>
                      <a:pt x="21590" y="21510"/>
                    </a:lnTo>
                    <a:close/>
                  </a:path>
                </a:pathLst>
              </a:custGeom>
              <a:solidFill>
                <a:schemeClr val="accent6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algn="ctr">
                  <a:defRPr sz="3000">
                    <a:solidFill>
                      <a:srgbClr val="FFFFFF"/>
                    </a:solidFill>
                  </a:defRPr>
                </a:pPr>
                <a:endParaRPr sz="1600" b="1"/>
              </a:p>
            </p:txBody>
          </p:sp>
          <p:sp>
            <p:nvSpPr>
              <p:cNvPr id="78" name="Shape">
                <a:extLst>
                  <a:ext uri="{FF2B5EF4-FFF2-40B4-BE49-F238E27FC236}">
                    <a16:creationId xmlns:a16="http://schemas.microsoft.com/office/drawing/2014/main" id="{FABB2B0D-7399-A10F-4783-96006B0F190B}"/>
                  </a:ext>
                </a:extLst>
              </p:cNvPr>
              <p:cNvSpPr/>
              <p:nvPr/>
            </p:nvSpPr>
            <p:spPr>
              <a:xfrm>
                <a:off x="7885429" y="4246880"/>
                <a:ext cx="2754623" cy="15976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067" y="21600"/>
                    </a:moveTo>
                    <a:cubicBezTo>
                      <a:pt x="13354" y="21600"/>
                      <a:pt x="11602" y="21411"/>
                      <a:pt x="9889" y="20175"/>
                    </a:cubicBezTo>
                    <a:cubicBezTo>
                      <a:pt x="9799" y="20106"/>
                      <a:pt x="9710" y="20038"/>
                      <a:pt x="9610" y="19969"/>
                    </a:cubicBezTo>
                    <a:cubicBezTo>
                      <a:pt x="7449" y="18286"/>
                      <a:pt x="6284" y="15573"/>
                      <a:pt x="5258" y="13204"/>
                    </a:cubicBezTo>
                    <a:cubicBezTo>
                      <a:pt x="5039" y="12706"/>
                      <a:pt x="4820" y="12174"/>
                      <a:pt x="4591" y="11693"/>
                    </a:cubicBezTo>
                    <a:cubicBezTo>
                      <a:pt x="3784" y="9941"/>
                      <a:pt x="1912" y="5821"/>
                      <a:pt x="0" y="5821"/>
                    </a:cubicBezTo>
                    <a:lnTo>
                      <a:pt x="0" y="0"/>
                    </a:lnTo>
                    <a:cubicBezTo>
                      <a:pt x="3545" y="0"/>
                      <a:pt x="6134" y="5666"/>
                      <a:pt x="7240" y="8087"/>
                    </a:cubicBezTo>
                    <a:cubicBezTo>
                      <a:pt x="7499" y="8654"/>
                      <a:pt x="7738" y="9203"/>
                      <a:pt x="7967" y="9735"/>
                    </a:cubicBezTo>
                    <a:cubicBezTo>
                      <a:pt x="8893" y="11899"/>
                      <a:pt x="9630" y="13599"/>
                      <a:pt x="10994" y="14680"/>
                    </a:cubicBezTo>
                    <a:cubicBezTo>
                      <a:pt x="11054" y="14732"/>
                      <a:pt x="11114" y="14766"/>
                      <a:pt x="11173" y="14818"/>
                    </a:cubicBezTo>
                    <a:cubicBezTo>
                      <a:pt x="12637" y="15865"/>
                      <a:pt x="14360" y="15831"/>
                      <a:pt x="16193" y="15779"/>
                    </a:cubicBezTo>
                    <a:cubicBezTo>
                      <a:pt x="16571" y="15762"/>
                      <a:pt x="16969" y="15762"/>
                      <a:pt x="17368" y="15762"/>
                    </a:cubicBezTo>
                    <a:lnTo>
                      <a:pt x="21600" y="15762"/>
                    </a:lnTo>
                    <a:lnTo>
                      <a:pt x="21600" y="21583"/>
                    </a:lnTo>
                    <a:lnTo>
                      <a:pt x="17388" y="21583"/>
                    </a:lnTo>
                    <a:cubicBezTo>
                      <a:pt x="17019" y="21583"/>
                      <a:pt x="16651" y="21600"/>
                      <a:pt x="16262" y="21600"/>
                    </a:cubicBezTo>
                    <a:cubicBezTo>
                      <a:pt x="15874" y="21583"/>
                      <a:pt x="15466" y="21600"/>
                      <a:pt x="15067" y="2160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algn="ctr">
                  <a:defRPr sz="3000">
                    <a:solidFill>
                      <a:srgbClr val="FFFFFF"/>
                    </a:solidFill>
                  </a:defRPr>
                </a:pPr>
                <a:endParaRPr sz="1600" b="1"/>
              </a:p>
            </p:txBody>
          </p:sp>
          <p:sp>
            <p:nvSpPr>
              <p:cNvPr id="79" name="Shape">
                <a:extLst>
                  <a:ext uri="{FF2B5EF4-FFF2-40B4-BE49-F238E27FC236}">
                    <a16:creationId xmlns:a16="http://schemas.microsoft.com/office/drawing/2014/main" id="{D354273B-4EFA-645B-1A5D-4B6748E2CEA9}"/>
                  </a:ext>
                </a:extLst>
              </p:cNvPr>
              <p:cNvSpPr/>
              <p:nvPr/>
            </p:nvSpPr>
            <p:spPr>
              <a:xfrm>
                <a:off x="7885429" y="2125979"/>
                <a:ext cx="2754629" cy="10198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74" y="21600"/>
                    </a:moveTo>
                    <a:cubicBezTo>
                      <a:pt x="1225" y="21600"/>
                      <a:pt x="976" y="21600"/>
                      <a:pt x="727" y="21573"/>
                    </a:cubicBezTo>
                    <a:cubicBezTo>
                      <a:pt x="488" y="21573"/>
                      <a:pt x="239" y="21546"/>
                      <a:pt x="0" y="21546"/>
                    </a:cubicBezTo>
                    <a:lnTo>
                      <a:pt x="0" y="12481"/>
                    </a:lnTo>
                    <a:cubicBezTo>
                      <a:pt x="259" y="12481"/>
                      <a:pt x="508" y="12481"/>
                      <a:pt x="767" y="12508"/>
                    </a:cubicBezTo>
                    <a:cubicBezTo>
                      <a:pt x="2171" y="12562"/>
                      <a:pt x="3386" y="12589"/>
                      <a:pt x="4432" y="11351"/>
                    </a:cubicBezTo>
                    <a:cubicBezTo>
                      <a:pt x="4571" y="11190"/>
                      <a:pt x="4720" y="11002"/>
                      <a:pt x="4910" y="10760"/>
                    </a:cubicBezTo>
                    <a:cubicBezTo>
                      <a:pt x="5666" y="9791"/>
                      <a:pt x="6393" y="8635"/>
                      <a:pt x="7170" y="7397"/>
                    </a:cubicBezTo>
                    <a:cubicBezTo>
                      <a:pt x="8395" y="5461"/>
                      <a:pt x="9670" y="3443"/>
                      <a:pt x="11114" y="2044"/>
                    </a:cubicBezTo>
                    <a:cubicBezTo>
                      <a:pt x="12936" y="269"/>
                      <a:pt x="14759" y="27"/>
                      <a:pt x="16292" y="27"/>
                    </a:cubicBezTo>
                    <a:cubicBezTo>
                      <a:pt x="18423" y="0"/>
                      <a:pt x="20056" y="0"/>
                      <a:pt x="21600" y="0"/>
                    </a:cubicBezTo>
                    <a:lnTo>
                      <a:pt x="21600" y="9119"/>
                    </a:lnTo>
                    <a:cubicBezTo>
                      <a:pt x="20066" y="9119"/>
                      <a:pt x="18433" y="9119"/>
                      <a:pt x="16302" y="9146"/>
                    </a:cubicBezTo>
                    <a:cubicBezTo>
                      <a:pt x="15057" y="9146"/>
                      <a:pt x="13603" y="9334"/>
                      <a:pt x="12259" y="10652"/>
                    </a:cubicBezTo>
                    <a:cubicBezTo>
                      <a:pt x="11104" y="11755"/>
                      <a:pt x="10028" y="13476"/>
                      <a:pt x="8883" y="15279"/>
                    </a:cubicBezTo>
                    <a:cubicBezTo>
                      <a:pt x="8076" y="16543"/>
                      <a:pt x="7250" y="17861"/>
                      <a:pt x="6373" y="18991"/>
                    </a:cubicBezTo>
                    <a:cubicBezTo>
                      <a:pt x="6154" y="19287"/>
                      <a:pt x="5975" y="19502"/>
                      <a:pt x="5806" y="19717"/>
                    </a:cubicBezTo>
                    <a:cubicBezTo>
                      <a:pt x="4352" y="21385"/>
                      <a:pt x="2858" y="21600"/>
                      <a:pt x="1474" y="2160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algn="ctr">
                  <a:defRPr sz="3000">
                    <a:solidFill>
                      <a:srgbClr val="FFFFFF"/>
                    </a:solidFill>
                  </a:defRPr>
                </a:pPr>
                <a:endParaRPr sz="1600" b="1"/>
              </a:p>
            </p:txBody>
          </p:sp>
          <p:sp>
            <p:nvSpPr>
              <p:cNvPr id="80" name="Shape">
                <a:extLst>
                  <a:ext uri="{FF2B5EF4-FFF2-40B4-BE49-F238E27FC236}">
                    <a16:creationId xmlns:a16="http://schemas.microsoft.com/office/drawing/2014/main" id="{81C1882A-71F8-3F7C-2267-36AECF89450F}"/>
                  </a:ext>
                </a:extLst>
              </p:cNvPr>
              <p:cNvSpPr/>
              <p:nvPr/>
            </p:nvSpPr>
            <p:spPr>
              <a:xfrm>
                <a:off x="7885429" y="1021080"/>
                <a:ext cx="2755902" cy="15978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00" extrusionOk="0">
                    <a:moveTo>
                      <a:pt x="0" y="21500"/>
                    </a:moveTo>
                    <a:lnTo>
                      <a:pt x="0" y="15707"/>
                    </a:lnTo>
                    <a:cubicBezTo>
                      <a:pt x="1911" y="15707"/>
                      <a:pt x="3782" y="11623"/>
                      <a:pt x="4589" y="9863"/>
                    </a:cubicBezTo>
                    <a:cubicBezTo>
                      <a:pt x="4818" y="9367"/>
                      <a:pt x="5037" y="8854"/>
                      <a:pt x="5256" y="8359"/>
                    </a:cubicBezTo>
                    <a:cubicBezTo>
                      <a:pt x="6281" y="5984"/>
                      <a:pt x="7436" y="3301"/>
                      <a:pt x="9596" y="1626"/>
                    </a:cubicBezTo>
                    <a:cubicBezTo>
                      <a:pt x="9685" y="1558"/>
                      <a:pt x="9775" y="1489"/>
                      <a:pt x="9874" y="1421"/>
                    </a:cubicBezTo>
                    <a:cubicBezTo>
                      <a:pt x="11985" y="-100"/>
                      <a:pt x="14154" y="-32"/>
                      <a:pt x="16245" y="20"/>
                    </a:cubicBezTo>
                    <a:cubicBezTo>
                      <a:pt x="16633" y="37"/>
                      <a:pt x="17001" y="37"/>
                      <a:pt x="17370" y="37"/>
                    </a:cubicBezTo>
                    <a:lnTo>
                      <a:pt x="21600" y="37"/>
                    </a:lnTo>
                    <a:lnTo>
                      <a:pt x="21600" y="5830"/>
                    </a:lnTo>
                    <a:lnTo>
                      <a:pt x="17360" y="5830"/>
                    </a:lnTo>
                    <a:cubicBezTo>
                      <a:pt x="16961" y="5830"/>
                      <a:pt x="16573" y="5813"/>
                      <a:pt x="16185" y="5813"/>
                    </a:cubicBezTo>
                    <a:cubicBezTo>
                      <a:pt x="14354" y="5761"/>
                      <a:pt x="12632" y="5710"/>
                      <a:pt x="11168" y="6770"/>
                    </a:cubicBezTo>
                    <a:cubicBezTo>
                      <a:pt x="11109" y="6821"/>
                      <a:pt x="11049" y="6855"/>
                      <a:pt x="10989" y="6906"/>
                    </a:cubicBezTo>
                    <a:cubicBezTo>
                      <a:pt x="9625" y="7966"/>
                      <a:pt x="8889" y="9675"/>
                      <a:pt x="7963" y="11811"/>
                    </a:cubicBezTo>
                    <a:cubicBezTo>
                      <a:pt x="7734" y="12340"/>
                      <a:pt x="7495" y="12887"/>
                      <a:pt x="7237" y="13451"/>
                    </a:cubicBezTo>
                    <a:cubicBezTo>
                      <a:pt x="6122" y="15861"/>
                      <a:pt x="3544" y="21500"/>
                      <a:pt x="0" y="2150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algn="ctr">
                  <a:defRPr sz="3000">
                    <a:solidFill>
                      <a:srgbClr val="FFFFFF"/>
                    </a:solidFill>
                  </a:defRPr>
                </a:pPr>
                <a:endParaRPr sz="1600" b="1" dirty="0"/>
              </a:p>
            </p:txBody>
          </p:sp>
        </p:grp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3E4C6027-F1F1-CB49-6D9E-48DF790295DD}"/>
                </a:ext>
              </a:extLst>
            </p:cNvPr>
            <p:cNvSpPr txBox="1"/>
            <p:nvPr/>
          </p:nvSpPr>
          <p:spPr>
            <a:xfrm>
              <a:off x="8849321" y="4379634"/>
              <a:ext cx="15147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Through crack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962D354A-8E4E-5C32-83F4-5A2B1C37D1BB}"/>
                </a:ext>
              </a:extLst>
            </p:cNvPr>
            <p:cNvSpPr txBox="1"/>
            <p:nvPr/>
          </p:nvSpPr>
          <p:spPr>
            <a:xfrm>
              <a:off x="15020678" y="4379634"/>
              <a:ext cx="12764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Meet spec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422D2D26-CB9F-F58D-FA9C-1C34DEF28B73}"/>
                </a:ext>
              </a:extLst>
            </p:cNvPr>
            <p:cNvSpPr txBox="1"/>
            <p:nvPr/>
          </p:nvSpPr>
          <p:spPr>
            <a:xfrm>
              <a:off x="8759852" y="5448300"/>
              <a:ext cx="1775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Rough surface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18664BDB-3477-C128-2772-1591310D3F14}"/>
                </a:ext>
              </a:extLst>
            </p:cNvPr>
            <p:cNvSpPr txBox="1"/>
            <p:nvPr/>
          </p:nvSpPr>
          <p:spPr>
            <a:xfrm>
              <a:off x="14740361" y="5361214"/>
              <a:ext cx="16666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Sulfur on ID</a:t>
              </a:r>
            </a:p>
            <a:p>
              <a:pPr algn="ctr"/>
              <a:r>
                <a:rPr lang="en-US" b="1" dirty="0"/>
                <a:t>Chloride on OD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5FEA0662-73CD-108B-FAE0-90A4A53FE1B6}"/>
                </a:ext>
              </a:extLst>
            </p:cNvPr>
            <p:cNvSpPr txBox="1"/>
            <p:nvPr/>
          </p:nvSpPr>
          <p:spPr>
            <a:xfrm>
              <a:off x="8890058" y="6591330"/>
              <a:ext cx="15147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Through crack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C599FB5F-5E0C-CFD4-AF55-87C6C6DB0D92}"/>
                </a:ext>
              </a:extLst>
            </p:cNvPr>
            <p:cNvSpPr txBox="1"/>
            <p:nvPr/>
          </p:nvSpPr>
          <p:spPr>
            <a:xfrm>
              <a:off x="14177083" y="6576178"/>
              <a:ext cx="2079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Intergranular crack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B1ED1C46-F373-843A-D9E7-0075CE6F2246}"/>
                </a:ext>
              </a:extLst>
            </p:cNvPr>
            <p:cNvSpPr txBox="1"/>
            <p:nvPr/>
          </p:nvSpPr>
          <p:spPr>
            <a:xfrm>
              <a:off x="8744770" y="7671555"/>
              <a:ext cx="15147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Within limit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18ECA665-80EC-FB57-2237-4AA3474671B5}"/>
                </a:ext>
              </a:extLst>
            </p:cNvPr>
            <p:cNvSpPr txBox="1"/>
            <p:nvPr/>
          </p:nvSpPr>
          <p:spPr>
            <a:xfrm>
              <a:off x="14811059" y="7630924"/>
              <a:ext cx="15710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Seamless pipe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0CBD332E-AA1F-BD90-CDB2-479048028EC3}"/>
                </a:ext>
              </a:extLst>
            </p:cNvPr>
            <p:cNvSpPr txBox="1"/>
            <p:nvPr/>
          </p:nvSpPr>
          <p:spPr>
            <a:xfrm>
              <a:off x="8763122" y="8759489"/>
              <a:ext cx="15147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Satisfactory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61269CEC-2246-E8C2-1044-7812EB532103}"/>
                </a:ext>
              </a:extLst>
            </p:cNvPr>
            <p:cNvSpPr txBox="1"/>
            <p:nvPr/>
          </p:nvSpPr>
          <p:spPr>
            <a:xfrm>
              <a:off x="14769768" y="8616316"/>
              <a:ext cx="16417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IGC from inside</a:t>
              </a:r>
            </a:p>
            <a:p>
              <a:pPr algn="ctr"/>
              <a:r>
                <a:rPr lang="en-US" b="1" dirty="0"/>
                <a:t>OD corrosion</a:t>
              </a:r>
            </a:p>
          </p:txBody>
        </p:sp>
      </p:grpSp>
      <p:pic>
        <p:nvPicPr>
          <p:cNvPr id="107" name="Picture 106">
            <a:extLst>
              <a:ext uri="{FF2B5EF4-FFF2-40B4-BE49-F238E27FC236}">
                <a16:creationId xmlns:a16="http://schemas.microsoft.com/office/drawing/2014/main" id="{69B4193E-2DBF-63AA-AFBF-84E837BC26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021" y="2430941"/>
            <a:ext cx="3387806" cy="2547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2AA69F84-5E0C-4930-86E8-1EB87CE2BB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118" y="5768521"/>
            <a:ext cx="3387806" cy="2581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9" name="TextBox 108">
            <a:extLst>
              <a:ext uri="{FF2B5EF4-FFF2-40B4-BE49-F238E27FC236}">
                <a16:creationId xmlns:a16="http://schemas.microsoft.com/office/drawing/2014/main" id="{0E0371CB-D1AE-975C-9CDE-DA4F57B90C44}"/>
              </a:ext>
            </a:extLst>
          </p:cNvPr>
          <p:cNvSpPr txBox="1"/>
          <p:nvPr/>
        </p:nvSpPr>
        <p:spPr>
          <a:xfrm>
            <a:off x="550483" y="2100818"/>
            <a:ext cx="2601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/>
            </a:lvl1pPr>
          </a:lstStyle>
          <a:p>
            <a:r>
              <a:rPr lang="en-US" dirty="0"/>
              <a:t>OD crack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8D69D425-E382-0CE7-5F88-B9BF33385A28}"/>
              </a:ext>
            </a:extLst>
          </p:cNvPr>
          <p:cNvSpPr txBox="1"/>
          <p:nvPr/>
        </p:nvSpPr>
        <p:spPr>
          <a:xfrm>
            <a:off x="564126" y="5313214"/>
            <a:ext cx="2601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/>
            </a:lvl1pPr>
          </a:lstStyle>
          <a:p>
            <a:r>
              <a:rPr lang="en-US" dirty="0"/>
              <a:t>ID crack</a:t>
            </a:r>
          </a:p>
        </p:txBody>
      </p:sp>
      <p:pic>
        <p:nvPicPr>
          <p:cNvPr id="111" name="Picture 110">
            <a:extLst>
              <a:ext uri="{FF2B5EF4-FFF2-40B4-BE49-F238E27FC236}">
                <a16:creationId xmlns:a16="http://schemas.microsoft.com/office/drawing/2014/main" id="{1AE32F35-2A9A-BDFE-80D6-430D8CA23C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987034" y="5901770"/>
            <a:ext cx="3159425" cy="2547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7E77FDC7-AD9A-EF1C-83F9-2BC01E4CC5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922838" y="2633418"/>
            <a:ext cx="3159427" cy="2547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3" name="TextBox 112">
            <a:extLst>
              <a:ext uri="{FF2B5EF4-FFF2-40B4-BE49-F238E27FC236}">
                <a16:creationId xmlns:a16="http://schemas.microsoft.com/office/drawing/2014/main" id="{FF1DCB20-1B7B-D55C-4BDC-EAC97BE79E6F}"/>
              </a:ext>
            </a:extLst>
          </p:cNvPr>
          <p:cNvSpPr txBox="1"/>
          <p:nvPr/>
        </p:nvSpPr>
        <p:spPr>
          <a:xfrm>
            <a:off x="15645675" y="2234258"/>
            <a:ext cx="1918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/>
            </a:lvl1pPr>
          </a:lstStyle>
          <a:p>
            <a:r>
              <a:rPr lang="en-US" dirty="0"/>
              <a:t>OD corrosion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7A13A597-198D-BFCE-8BA2-5BB21D3A7044}"/>
              </a:ext>
            </a:extLst>
          </p:cNvPr>
          <p:cNvSpPr txBox="1"/>
          <p:nvPr/>
        </p:nvSpPr>
        <p:spPr>
          <a:xfrm>
            <a:off x="15933177" y="5532438"/>
            <a:ext cx="1343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/>
            </a:lvl1pPr>
          </a:lstStyle>
          <a:p>
            <a:r>
              <a:rPr lang="en-US" dirty="0"/>
              <a:t>ID crack</a:t>
            </a:r>
          </a:p>
        </p:txBody>
      </p:sp>
      <p:pic>
        <p:nvPicPr>
          <p:cNvPr id="115" name="Picture 114">
            <a:extLst>
              <a:ext uri="{FF2B5EF4-FFF2-40B4-BE49-F238E27FC236}">
                <a16:creationId xmlns:a16="http://schemas.microsoft.com/office/drawing/2014/main" id="{C58D9928-0750-EC1C-9C42-47F5238870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87170" y="1306697"/>
            <a:ext cx="3238406" cy="2435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6D351D7E-DBF1-6D14-95EA-F64020D0493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38588" y="7291160"/>
            <a:ext cx="3268782" cy="2478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7" name="TextBox 116">
            <a:extLst>
              <a:ext uri="{FF2B5EF4-FFF2-40B4-BE49-F238E27FC236}">
                <a16:creationId xmlns:a16="http://schemas.microsoft.com/office/drawing/2014/main" id="{10EA4752-0864-5B8E-8931-CAF908E19170}"/>
              </a:ext>
            </a:extLst>
          </p:cNvPr>
          <p:cNvSpPr txBox="1"/>
          <p:nvPr/>
        </p:nvSpPr>
        <p:spPr>
          <a:xfrm>
            <a:off x="8302284" y="904795"/>
            <a:ext cx="1808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DPT on OD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2E93199B-CCD0-51FA-3E5E-74F06CF0AE73}"/>
              </a:ext>
            </a:extLst>
          </p:cNvPr>
          <p:cNvSpPr txBox="1"/>
          <p:nvPr/>
        </p:nvSpPr>
        <p:spPr>
          <a:xfrm>
            <a:off x="8041672" y="6951584"/>
            <a:ext cx="248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DPT on ID</a:t>
            </a:r>
          </a:p>
        </p:txBody>
      </p:sp>
    </p:spTree>
    <p:extLst>
      <p:ext uri="{BB962C8B-B14F-4D97-AF65-F5344CB8AC3E}">
        <p14:creationId xmlns:p14="http://schemas.microsoft.com/office/powerpoint/2010/main" val="3246131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42DB4-66D1-A762-3029-3914FE319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11852"/>
            <a:ext cx="6781800" cy="809559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MICROSTRUCTURE ANALYSIS</a:t>
            </a: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82D9D6FD-0929-D930-16CA-F3AF7AA489DC}"/>
              </a:ext>
            </a:extLst>
          </p:cNvPr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D935171-F83A-F759-A314-7DAC01B57E5F}"/>
              </a:ext>
            </a:extLst>
          </p:cNvPr>
          <p:cNvGrpSpPr/>
          <p:nvPr/>
        </p:nvGrpSpPr>
        <p:grpSpPr>
          <a:xfrm>
            <a:off x="609600" y="1485900"/>
            <a:ext cx="10512697" cy="8139357"/>
            <a:chOff x="609600" y="1485900"/>
            <a:chExt cx="10512697" cy="813935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490AB27-FE8B-40FD-880C-5E7AD7CD8B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88322" y="1485901"/>
              <a:ext cx="5133975" cy="379233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A817A69-9AFD-8D24-C493-052F9E7CE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6837" y="1485900"/>
              <a:ext cx="5121275" cy="379233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45F04DA-FF4F-3D1A-11AA-BECC5565BC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9601" y="5676718"/>
              <a:ext cx="5138512" cy="39485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3621245-83F9-E107-4D85-453BAEAFE20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983785" y="5663747"/>
              <a:ext cx="5138512" cy="396151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EB07E50-5790-AD12-C1D2-BED2A85098CC}"/>
                </a:ext>
              </a:extLst>
            </p:cNvPr>
            <p:cNvSpPr txBox="1"/>
            <p:nvPr/>
          </p:nvSpPr>
          <p:spPr>
            <a:xfrm>
              <a:off x="6846251" y="9168183"/>
              <a:ext cx="3581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highlight>
                    <a:srgbClr val="FFFF00"/>
                  </a:highlight>
                </a:rPr>
                <a:t>OD corrosion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3E4C0F7-3C2F-6020-FAD8-E807E5ED5FC5}"/>
                </a:ext>
              </a:extLst>
            </p:cNvPr>
            <p:cNvSpPr txBox="1"/>
            <p:nvPr/>
          </p:nvSpPr>
          <p:spPr>
            <a:xfrm>
              <a:off x="609600" y="4570348"/>
              <a:ext cx="2971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highlight>
                    <a:srgbClr val="FFFF00"/>
                  </a:highlight>
                </a:rPr>
                <a:t>ID intergranular cracking </a:t>
              </a:r>
            </a:p>
            <a:p>
              <a:r>
                <a:rPr lang="en-US" sz="2000" b="1" dirty="0">
                  <a:highlight>
                    <a:srgbClr val="FFFF00"/>
                  </a:highlight>
                </a:rPr>
                <a:t>along with grain dropping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F58403F-598F-0ECA-BDBC-3FFE41DC1238}"/>
                </a:ext>
              </a:extLst>
            </p:cNvPr>
            <p:cNvSpPr txBox="1"/>
            <p:nvPr/>
          </p:nvSpPr>
          <p:spPr>
            <a:xfrm>
              <a:off x="5983785" y="4855793"/>
              <a:ext cx="50400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highlight>
                    <a:srgbClr val="FFFF00"/>
                  </a:highlight>
                </a:rPr>
                <a:t>SEM showing intergranular cracking on ID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C5E28C3-C740-A0A2-9916-7D90EEFFB463}"/>
                </a:ext>
              </a:extLst>
            </p:cNvPr>
            <p:cNvSpPr txBox="1"/>
            <p:nvPr/>
          </p:nvSpPr>
          <p:spPr>
            <a:xfrm>
              <a:off x="906961" y="9127599"/>
              <a:ext cx="46045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highlight>
                    <a:srgbClr val="FFFF00"/>
                  </a:highlight>
                </a:rPr>
                <a:t>Carbide precipitation on grain boundary</a:t>
              </a:r>
            </a:p>
          </p:txBody>
        </p:sp>
      </p:grpSp>
      <p:graphicFrame>
        <p:nvGraphicFramePr>
          <p:cNvPr id="30" name="Diagram 29">
            <a:extLst>
              <a:ext uri="{FF2B5EF4-FFF2-40B4-BE49-F238E27FC236}">
                <a16:creationId xmlns:a16="http://schemas.microsoft.com/office/drawing/2014/main" id="{61CD8B6D-CDF9-D2A9-DE72-255550D6C0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5275232"/>
              </p:ext>
            </p:extLst>
          </p:nvPr>
        </p:nvGraphicFramePr>
        <p:xfrm>
          <a:off x="11333633" y="1485900"/>
          <a:ext cx="6270537" cy="25330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31" name="Diagram 30">
            <a:extLst>
              <a:ext uri="{FF2B5EF4-FFF2-40B4-BE49-F238E27FC236}">
                <a16:creationId xmlns:a16="http://schemas.microsoft.com/office/drawing/2014/main" id="{566C5B09-D47B-7834-B1CC-83A1A6CE71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153753"/>
              </p:ext>
            </p:extLst>
          </p:nvPr>
        </p:nvGraphicFramePr>
        <p:xfrm>
          <a:off x="11333633" y="5797741"/>
          <a:ext cx="6674644" cy="4396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5" name="Picture 4" descr="A blue and black logo&#10;&#10;Description automatically generated">
            <a:extLst>
              <a:ext uri="{FF2B5EF4-FFF2-40B4-BE49-F238E27FC236}">
                <a16:creationId xmlns:a16="http://schemas.microsoft.com/office/drawing/2014/main" id="{F8A3A234-D187-5AC7-052B-FE8009B2B68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3400" y="391499"/>
            <a:ext cx="3855388" cy="61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76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4EE6C-6545-B87D-B528-D1C6BAB03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017" y="369624"/>
            <a:ext cx="6959687" cy="54310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STRESS ANALYSIS</a:t>
            </a: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5C059728-C8FF-2D0F-66EB-6BB83D0EF7EE}"/>
              </a:ext>
            </a:extLst>
          </p:cNvPr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63F13244-FBA2-4E03-3D25-DA4783B1A9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7269379"/>
              </p:ext>
            </p:extLst>
          </p:nvPr>
        </p:nvGraphicFramePr>
        <p:xfrm>
          <a:off x="10854163" y="3073614"/>
          <a:ext cx="7324621" cy="3725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852EE30D-FA6D-35A7-6EF4-D741C9787E17}"/>
              </a:ext>
            </a:extLst>
          </p:cNvPr>
          <p:cNvCxnSpPr>
            <a:cxnSpLocks/>
          </p:cNvCxnSpPr>
          <p:nvPr/>
        </p:nvCxnSpPr>
        <p:spPr>
          <a:xfrm flipV="1">
            <a:off x="1845780" y="5890757"/>
            <a:ext cx="0" cy="237694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7779EF81-BD61-8FF7-FD30-0E413862099D}"/>
              </a:ext>
            </a:extLst>
          </p:cNvPr>
          <p:cNvCxnSpPr>
            <a:cxnSpLocks/>
          </p:cNvCxnSpPr>
          <p:nvPr/>
        </p:nvCxnSpPr>
        <p:spPr>
          <a:xfrm>
            <a:off x="1845780" y="5890757"/>
            <a:ext cx="457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4D6EDE32-C047-033E-3025-01B49D120F19}"/>
              </a:ext>
            </a:extLst>
          </p:cNvPr>
          <p:cNvCxnSpPr>
            <a:cxnSpLocks/>
          </p:cNvCxnSpPr>
          <p:nvPr/>
        </p:nvCxnSpPr>
        <p:spPr>
          <a:xfrm flipV="1">
            <a:off x="6417780" y="3985757"/>
            <a:ext cx="0" cy="190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0CDEF1DA-556B-2A6C-71BB-B36A071CB1C6}"/>
              </a:ext>
            </a:extLst>
          </p:cNvPr>
          <p:cNvCxnSpPr>
            <a:cxnSpLocks/>
          </p:cNvCxnSpPr>
          <p:nvPr/>
        </p:nvCxnSpPr>
        <p:spPr>
          <a:xfrm flipV="1">
            <a:off x="2918444" y="5197477"/>
            <a:ext cx="0" cy="6932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4376ACD8-0368-6E46-EA04-24DEA1C55342}"/>
              </a:ext>
            </a:extLst>
          </p:cNvPr>
          <p:cNvCxnSpPr>
            <a:cxnSpLocks/>
          </p:cNvCxnSpPr>
          <p:nvPr/>
        </p:nvCxnSpPr>
        <p:spPr>
          <a:xfrm flipV="1">
            <a:off x="708644" y="5204957"/>
            <a:ext cx="2216063" cy="99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B512C128-8FC0-876D-ED4C-2C62B2D7C604}"/>
              </a:ext>
            </a:extLst>
          </p:cNvPr>
          <p:cNvCxnSpPr/>
          <p:nvPr/>
        </p:nvCxnSpPr>
        <p:spPr>
          <a:xfrm flipV="1">
            <a:off x="708644" y="3767073"/>
            <a:ext cx="0" cy="1447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Flowchart: Connector 121">
            <a:extLst>
              <a:ext uri="{FF2B5EF4-FFF2-40B4-BE49-F238E27FC236}">
                <a16:creationId xmlns:a16="http://schemas.microsoft.com/office/drawing/2014/main" id="{DF1E8520-7798-1182-0A50-2A4C67D277DF}"/>
              </a:ext>
            </a:extLst>
          </p:cNvPr>
          <p:cNvSpPr/>
          <p:nvPr/>
        </p:nvSpPr>
        <p:spPr>
          <a:xfrm>
            <a:off x="457200" y="3267152"/>
            <a:ext cx="502887" cy="503441"/>
          </a:xfrm>
          <a:prstGeom prst="flowChartConnector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PG</a:t>
            </a:r>
          </a:p>
        </p:txBody>
      </p: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785081BA-F149-D88E-9BAB-F691709083E2}"/>
              </a:ext>
            </a:extLst>
          </p:cNvPr>
          <p:cNvCxnSpPr>
            <a:cxnSpLocks/>
          </p:cNvCxnSpPr>
          <p:nvPr/>
        </p:nvCxnSpPr>
        <p:spPr>
          <a:xfrm flipV="1">
            <a:off x="1927844" y="2400300"/>
            <a:ext cx="0" cy="34734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EB3C44CF-5A44-3A8F-44EC-CDA3BE6C7510}"/>
              </a:ext>
            </a:extLst>
          </p:cNvPr>
          <p:cNvSpPr/>
          <p:nvPr/>
        </p:nvSpPr>
        <p:spPr>
          <a:xfrm>
            <a:off x="3925176" y="6845303"/>
            <a:ext cx="1422313" cy="301818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Stress point</a:t>
            </a:r>
          </a:p>
        </p:txBody>
      </p:sp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783D04D7-2DCF-3607-3D9D-0217D4C3D2F9}"/>
              </a:ext>
            </a:extLst>
          </p:cNvPr>
          <p:cNvSpPr/>
          <p:nvPr/>
        </p:nvSpPr>
        <p:spPr>
          <a:xfrm>
            <a:off x="2288740" y="6759991"/>
            <a:ext cx="1095678" cy="576851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Rigid support</a:t>
            </a:r>
          </a:p>
        </p:txBody>
      </p: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2438C96C-38EE-0D94-2FAB-3D21641BA292}"/>
              </a:ext>
            </a:extLst>
          </p:cNvPr>
          <p:cNvCxnSpPr>
            <a:stCxn id="126" idx="0"/>
          </p:cNvCxnSpPr>
          <p:nvPr/>
        </p:nvCxnSpPr>
        <p:spPr>
          <a:xfrm flipH="1" flipV="1">
            <a:off x="1956865" y="5214873"/>
            <a:ext cx="879714" cy="15451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9F7FCCF5-ECC0-E94F-7A1D-06FD17CA302A}"/>
              </a:ext>
            </a:extLst>
          </p:cNvPr>
          <p:cNvCxnSpPr>
            <a:cxnSpLocks/>
            <a:stCxn id="125" idx="0"/>
          </p:cNvCxnSpPr>
          <p:nvPr/>
        </p:nvCxnSpPr>
        <p:spPr>
          <a:xfrm flipH="1" flipV="1">
            <a:off x="2944562" y="5898237"/>
            <a:ext cx="1691771" cy="947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6CA3D27D-1E9A-5775-5496-C8ED8BC6FF2D}"/>
              </a:ext>
            </a:extLst>
          </p:cNvPr>
          <p:cNvCxnSpPr>
            <a:cxnSpLocks/>
          </p:cNvCxnSpPr>
          <p:nvPr/>
        </p:nvCxnSpPr>
        <p:spPr>
          <a:xfrm>
            <a:off x="960087" y="7662573"/>
            <a:ext cx="4387402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Rectangle: Rounded Corners 135">
            <a:extLst>
              <a:ext uri="{FF2B5EF4-FFF2-40B4-BE49-F238E27FC236}">
                <a16:creationId xmlns:a16="http://schemas.microsoft.com/office/drawing/2014/main" id="{FB13CCEB-BD92-3AC5-3FAB-4DE71A56C52B}"/>
              </a:ext>
            </a:extLst>
          </p:cNvPr>
          <p:cNvSpPr/>
          <p:nvPr/>
        </p:nvSpPr>
        <p:spPr>
          <a:xfrm>
            <a:off x="5465094" y="7511664"/>
            <a:ext cx="1422313" cy="301818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Furnace roof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4B0C1AC5-58FB-3CCA-F31E-90AD65A27A12}"/>
              </a:ext>
            </a:extLst>
          </p:cNvPr>
          <p:cNvSpPr/>
          <p:nvPr/>
        </p:nvSpPr>
        <p:spPr>
          <a:xfrm>
            <a:off x="1302197" y="1752683"/>
            <a:ext cx="1251293" cy="66865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Spring hanger</a:t>
            </a:r>
          </a:p>
        </p:txBody>
      </p: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B97C2587-565D-36AB-1877-A5E8AE2BCDAB}"/>
              </a:ext>
            </a:extLst>
          </p:cNvPr>
          <p:cNvCxnSpPr>
            <a:cxnSpLocks/>
          </p:cNvCxnSpPr>
          <p:nvPr/>
        </p:nvCxnSpPr>
        <p:spPr>
          <a:xfrm>
            <a:off x="1646058" y="6525728"/>
            <a:ext cx="0" cy="69328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1CCEFB3C-E985-C03A-5C54-E9D42288199A}"/>
              </a:ext>
            </a:extLst>
          </p:cNvPr>
          <p:cNvCxnSpPr>
            <a:cxnSpLocks/>
          </p:cNvCxnSpPr>
          <p:nvPr/>
        </p:nvCxnSpPr>
        <p:spPr>
          <a:xfrm>
            <a:off x="3925176" y="5748748"/>
            <a:ext cx="990600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CD1852F7-7FEE-63D2-A4A9-EA1C9C667A80}"/>
              </a:ext>
            </a:extLst>
          </p:cNvPr>
          <p:cNvCxnSpPr/>
          <p:nvPr/>
        </p:nvCxnSpPr>
        <p:spPr>
          <a:xfrm flipV="1">
            <a:off x="2345371" y="3756312"/>
            <a:ext cx="0" cy="14304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Rectangle: Rounded Corners 144">
            <a:extLst>
              <a:ext uri="{FF2B5EF4-FFF2-40B4-BE49-F238E27FC236}">
                <a16:creationId xmlns:a16="http://schemas.microsoft.com/office/drawing/2014/main" id="{5B254A16-11A8-31A1-7EAE-52B29AC5C8F1}"/>
              </a:ext>
            </a:extLst>
          </p:cNvPr>
          <p:cNvSpPr/>
          <p:nvPr/>
        </p:nvSpPr>
        <p:spPr>
          <a:xfrm>
            <a:off x="2296132" y="4260328"/>
            <a:ext cx="1422313" cy="301818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¼” PT line</a:t>
            </a:r>
          </a:p>
        </p:txBody>
      </p: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ACE52C1C-189B-3BBA-0C2C-B127F98B0B2B}"/>
              </a:ext>
            </a:extLst>
          </p:cNvPr>
          <p:cNvCxnSpPr>
            <a:cxnSpLocks/>
            <a:stCxn id="147" idx="0"/>
          </p:cNvCxnSpPr>
          <p:nvPr/>
        </p:nvCxnSpPr>
        <p:spPr>
          <a:xfrm flipV="1">
            <a:off x="6417780" y="5889748"/>
            <a:ext cx="1" cy="5216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Rectangle 146">
            <a:extLst>
              <a:ext uri="{FF2B5EF4-FFF2-40B4-BE49-F238E27FC236}">
                <a16:creationId xmlns:a16="http://schemas.microsoft.com/office/drawing/2014/main" id="{65DE9D13-6105-6CD1-FF97-F83621D2A790}"/>
              </a:ext>
            </a:extLst>
          </p:cNvPr>
          <p:cNvSpPr/>
          <p:nvPr/>
        </p:nvSpPr>
        <p:spPr>
          <a:xfrm>
            <a:off x="5792133" y="6411444"/>
            <a:ext cx="1251293" cy="66865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Spring Support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083A36F-3667-C22C-D5C8-6A1C36F1D85C}"/>
              </a:ext>
            </a:extLst>
          </p:cNvPr>
          <p:cNvSpPr/>
          <p:nvPr/>
        </p:nvSpPr>
        <p:spPr>
          <a:xfrm>
            <a:off x="2782872" y="5755689"/>
            <a:ext cx="265128" cy="27314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F6C4CF8-EB74-33E1-78F5-E456DDFD68A7}"/>
              </a:ext>
            </a:extLst>
          </p:cNvPr>
          <p:cNvSpPr/>
          <p:nvPr/>
        </p:nvSpPr>
        <p:spPr>
          <a:xfrm>
            <a:off x="1804000" y="5096923"/>
            <a:ext cx="265128" cy="27314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56F61FF1-D00A-AC03-AD77-A14F6BAF4334}"/>
              </a:ext>
            </a:extLst>
          </p:cNvPr>
          <p:cNvSpPr/>
          <p:nvPr/>
        </p:nvSpPr>
        <p:spPr>
          <a:xfrm>
            <a:off x="5879653" y="2960124"/>
            <a:ext cx="1076254" cy="1040376"/>
          </a:xfrm>
          <a:prstGeom prst="flowChartConnector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Header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46192B-1DB6-4CE4-E59E-78D446C9690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8287" r="2779"/>
          <a:stretch/>
        </p:blipFill>
        <p:spPr>
          <a:xfrm>
            <a:off x="2012520" y="8409360"/>
            <a:ext cx="4652748" cy="1545717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AC61B8B-D77D-E892-2BFA-DEC177C7CE80}"/>
              </a:ext>
            </a:extLst>
          </p:cNvPr>
          <p:cNvCxnSpPr>
            <a:cxnSpLocks/>
          </p:cNvCxnSpPr>
          <p:nvPr/>
        </p:nvCxnSpPr>
        <p:spPr>
          <a:xfrm flipH="1" flipV="1">
            <a:off x="3136353" y="7408471"/>
            <a:ext cx="995427" cy="12519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8897A8F7-99A1-7028-2A2E-72F2CC01C54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33070" b="52378"/>
          <a:stretch/>
        </p:blipFill>
        <p:spPr>
          <a:xfrm>
            <a:off x="2928784" y="1425546"/>
            <a:ext cx="2691941" cy="217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A blue and black logo&#10;&#10;Description automatically generated">
            <a:extLst>
              <a:ext uri="{FF2B5EF4-FFF2-40B4-BE49-F238E27FC236}">
                <a16:creationId xmlns:a16="http://schemas.microsoft.com/office/drawing/2014/main" id="{5179563A-9B91-6CE6-0BBF-18D8500C3CC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9600" y="322306"/>
            <a:ext cx="3855388" cy="610393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7BEA55B-3621-D1EA-45CC-CB78C223F11F}"/>
              </a:ext>
            </a:extLst>
          </p:cNvPr>
          <p:cNvCxnSpPr>
            <a:cxnSpLocks/>
          </p:cNvCxnSpPr>
          <p:nvPr/>
        </p:nvCxnSpPr>
        <p:spPr>
          <a:xfrm flipV="1">
            <a:off x="703445" y="5203655"/>
            <a:ext cx="2221262" cy="866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D1E135B-3E9F-87C0-E1C3-D88F3077F0E9}"/>
              </a:ext>
            </a:extLst>
          </p:cNvPr>
          <p:cNvCxnSpPr>
            <a:cxnSpLocks/>
          </p:cNvCxnSpPr>
          <p:nvPr/>
        </p:nvCxnSpPr>
        <p:spPr>
          <a:xfrm flipV="1">
            <a:off x="703445" y="3766400"/>
            <a:ext cx="5871" cy="1462563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C994929-FB60-AC6F-CC2F-28EDE31B3195}"/>
              </a:ext>
            </a:extLst>
          </p:cNvPr>
          <p:cNvCxnSpPr>
            <a:cxnSpLocks/>
          </p:cNvCxnSpPr>
          <p:nvPr/>
        </p:nvCxnSpPr>
        <p:spPr>
          <a:xfrm flipV="1">
            <a:off x="2918444" y="5197477"/>
            <a:ext cx="0" cy="39668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B7BC81E-5524-C0A4-F68C-6C743A5AF3C7}"/>
              </a:ext>
            </a:extLst>
          </p:cNvPr>
          <p:cNvCxnSpPr>
            <a:cxnSpLocks/>
          </p:cNvCxnSpPr>
          <p:nvPr/>
        </p:nvCxnSpPr>
        <p:spPr>
          <a:xfrm flipV="1">
            <a:off x="2918444" y="3756312"/>
            <a:ext cx="1213336" cy="21174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E124BE42-31B7-B86A-2B9E-C4D1DDA946CE}"/>
              </a:ext>
            </a:extLst>
          </p:cNvPr>
          <p:cNvGrpSpPr/>
          <p:nvPr/>
        </p:nvGrpSpPr>
        <p:grpSpPr>
          <a:xfrm>
            <a:off x="7425534" y="1223555"/>
            <a:ext cx="3060329" cy="7977519"/>
            <a:chOff x="7668986" y="1661781"/>
            <a:chExt cx="3060329" cy="7977519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1B6B129-D25D-88BD-49F6-802DC6289972}"/>
                </a:ext>
              </a:extLst>
            </p:cNvPr>
            <p:cNvCxnSpPr>
              <a:cxnSpLocks/>
            </p:cNvCxnSpPr>
            <p:nvPr/>
          </p:nvCxnSpPr>
          <p:spPr>
            <a:xfrm>
              <a:off x="9220200" y="2552700"/>
              <a:ext cx="7428" cy="355966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ED7D819-2CF3-F5B2-21DD-B509780477C4}"/>
                </a:ext>
              </a:extLst>
            </p:cNvPr>
            <p:cNvSpPr/>
            <p:nvPr/>
          </p:nvSpPr>
          <p:spPr>
            <a:xfrm>
              <a:off x="7757515" y="1661781"/>
              <a:ext cx="2971800" cy="91440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Constant spring hanger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2BE37CA-9110-36A8-0900-96786FB0CD60}"/>
                </a:ext>
              </a:extLst>
            </p:cNvPr>
            <p:cNvGrpSpPr/>
            <p:nvPr/>
          </p:nvGrpSpPr>
          <p:grpSpPr>
            <a:xfrm>
              <a:off x="7668986" y="4757218"/>
              <a:ext cx="3035300" cy="4882082"/>
              <a:chOff x="8126485" y="4757218"/>
              <a:chExt cx="3035300" cy="4882082"/>
            </a:xfrm>
          </p:grpSpPr>
          <p:sp>
            <p:nvSpPr>
              <p:cNvPr id="20" name="Rectangle: Top Corners Snipped 19">
                <a:extLst>
                  <a:ext uri="{FF2B5EF4-FFF2-40B4-BE49-F238E27FC236}">
                    <a16:creationId xmlns:a16="http://schemas.microsoft.com/office/drawing/2014/main" id="{2FB98407-E9AC-5C51-5A28-AF2B247CB0F9}"/>
                  </a:ext>
                </a:extLst>
              </p:cNvPr>
              <p:cNvSpPr/>
              <p:nvPr/>
            </p:nvSpPr>
            <p:spPr>
              <a:xfrm>
                <a:off x="8570985" y="6743700"/>
                <a:ext cx="990600" cy="619516"/>
              </a:xfrm>
              <a:prstGeom prst="snip2Same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lowchart: Connector 20">
                <a:extLst>
                  <a:ext uri="{FF2B5EF4-FFF2-40B4-BE49-F238E27FC236}">
                    <a16:creationId xmlns:a16="http://schemas.microsoft.com/office/drawing/2014/main" id="{DF9ED8D2-33C8-E1DE-B973-A8B292C712FB}"/>
                  </a:ext>
                </a:extLst>
              </p:cNvPr>
              <p:cNvSpPr/>
              <p:nvPr/>
            </p:nvSpPr>
            <p:spPr>
              <a:xfrm>
                <a:off x="8723385" y="7048500"/>
                <a:ext cx="228600" cy="238516"/>
              </a:xfrm>
              <a:prstGeom prst="flowChartConnector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lowchart: Connector 21">
                <a:extLst>
                  <a:ext uri="{FF2B5EF4-FFF2-40B4-BE49-F238E27FC236}">
                    <a16:creationId xmlns:a16="http://schemas.microsoft.com/office/drawing/2014/main" id="{7F53AC69-3F80-9226-491D-863A217B1B6F}"/>
                  </a:ext>
                </a:extLst>
              </p:cNvPr>
              <p:cNvSpPr/>
              <p:nvPr/>
            </p:nvSpPr>
            <p:spPr>
              <a:xfrm>
                <a:off x="9180585" y="7048500"/>
                <a:ext cx="228600" cy="238516"/>
              </a:xfrm>
              <a:prstGeom prst="flowChartConnector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812539FB-39A8-3F7C-6C75-8BCF9BB51A6E}"/>
                  </a:ext>
                </a:extLst>
              </p:cNvPr>
              <p:cNvCxnSpPr>
                <a:cxnSpLocks/>
                <a:stCxn id="21" idx="4"/>
              </p:cNvCxnSpPr>
              <p:nvPr/>
            </p:nvCxnSpPr>
            <p:spPr>
              <a:xfrm>
                <a:off x="8837685" y="7287016"/>
                <a:ext cx="0" cy="90448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9F47E3D7-405B-8DAC-AFDD-987A01CF1E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94885" y="7287016"/>
                <a:ext cx="0" cy="90448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ctangle: Top Corners Rounded 24">
                <a:extLst>
                  <a:ext uri="{FF2B5EF4-FFF2-40B4-BE49-F238E27FC236}">
                    <a16:creationId xmlns:a16="http://schemas.microsoft.com/office/drawing/2014/main" id="{8E4E8D59-A783-0D3F-6933-581BEEDA4E92}"/>
                  </a:ext>
                </a:extLst>
              </p:cNvPr>
              <p:cNvSpPr/>
              <p:nvPr/>
            </p:nvSpPr>
            <p:spPr>
              <a:xfrm>
                <a:off x="8799562" y="8181975"/>
                <a:ext cx="76216" cy="76200"/>
              </a:xfrm>
              <a:prstGeom prst="round2Same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: Top Corners Rounded 25">
                <a:extLst>
                  <a:ext uri="{FF2B5EF4-FFF2-40B4-BE49-F238E27FC236}">
                    <a16:creationId xmlns:a16="http://schemas.microsoft.com/office/drawing/2014/main" id="{5A85B027-B3D2-76DF-9867-2779DC2CA2AC}"/>
                  </a:ext>
                </a:extLst>
              </p:cNvPr>
              <p:cNvSpPr/>
              <p:nvPr/>
            </p:nvSpPr>
            <p:spPr>
              <a:xfrm>
                <a:off x="9256762" y="8191500"/>
                <a:ext cx="76216" cy="76200"/>
              </a:xfrm>
              <a:prstGeom prst="round2Same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: Top Corners Snipped 26">
                <a:extLst>
                  <a:ext uri="{FF2B5EF4-FFF2-40B4-BE49-F238E27FC236}">
                    <a16:creationId xmlns:a16="http://schemas.microsoft.com/office/drawing/2014/main" id="{8B30C69C-4EBD-E6C3-1CDA-F98E42D85872}"/>
                  </a:ext>
                </a:extLst>
              </p:cNvPr>
              <p:cNvSpPr/>
              <p:nvPr/>
            </p:nvSpPr>
            <p:spPr>
              <a:xfrm>
                <a:off x="9866355" y="6738257"/>
                <a:ext cx="990600" cy="619516"/>
              </a:xfrm>
              <a:prstGeom prst="snip2Same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lowchart: Connector 27">
                <a:extLst>
                  <a:ext uri="{FF2B5EF4-FFF2-40B4-BE49-F238E27FC236}">
                    <a16:creationId xmlns:a16="http://schemas.microsoft.com/office/drawing/2014/main" id="{2EE1A137-FDF6-F623-86F8-90A17C8E4867}"/>
                  </a:ext>
                </a:extLst>
              </p:cNvPr>
              <p:cNvSpPr/>
              <p:nvPr/>
            </p:nvSpPr>
            <p:spPr>
              <a:xfrm>
                <a:off x="10018755" y="7043057"/>
                <a:ext cx="228600" cy="238516"/>
              </a:xfrm>
              <a:prstGeom prst="flowChartConnector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lowchart: Connector 28">
                <a:extLst>
                  <a:ext uri="{FF2B5EF4-FFF2-40B4-BE49-F238E27FC236}">
                    <a16:creationId xmlns:a16="http://schemas.microsoft.com/office/drawing/2014/main" id="{B146E3C5-8A54-64C4-D1DF-C95A0481242A}"/>
                  </a:ext>
                </a:extLst>
              </p:cNvPr>
              <p:cNvSpPr/>
              <p:nvPr/>
            </p:nvSpPr>
            <p:spPr>
              <a:xfrm>
                <a:off x="10475955" y="7043057"/>
                <a:ext cx="228600" cy="238516"/>
              </a:xfrm>
              <a:prstGeom prst="flowChartConnector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3A491520-AEE2-0E52-2861-82DF11212A4F}"/>
                  </a:ext>
                </a:extLst>
              </p:cNvPr>
              <p:cNvCxnSpPr>
                <a:cxnSpLocks/>
                <a:stCxn id="28" idx="4"/>
              </p:cNvCxnSpPr>
              <p:nvPr/>
            </p:nvCxnSpPr>
            <p:spPr>
              <a:xfrm>
                <a:off x="10133055" y="7281573"/>
                <a:ext cx="0" cy="90448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116AD029-E886-69E4-F26C-81D31E4D3F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90255" y="7281573"/>
                <a:ext cx="0" cy="90448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Rectangle: Top Corners Rounded 31">
                <a:extLst>
                  <a:ext uri="{FF2B5EF4-FFF2-40B4-BE49-F238E27FC236}">
                    <a16:creationId xmlns:a16="http://schemas.microsoft.com/office/drawing/2014/main" id="{01031E55-6902-D3D4-0480-684AE9AB2938}"/>
                  </a:ext>
                </a:extLst>
              </p:cNvPr>
              <p:cNvSpPr/>
              <p:nvPr/>
            </p:nvSpPr>
            <p:spPr>
              <a:xfrm>
                <a:off x="10094932" y="8176532"/>
                <a:ext cx="76216" cy="76200"/>
              </a:xfrm>
              <a:prstGeom prst="round2Same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: Top Corners Rounded 32">
                <a:extLst>
                  <a:ext uri="{FF2B5EF4-FFF2-40B4-BE49-F238E27FC236}">
                    <a16:creationId xmlns:a16="http://schemas.microsoft.com/office/drawing/2014/main" id="{B2BAC5AF-5ABA-6278-A47B-A90A06F6879E}"/>
                  </a:ext>
                </a:extLst>
              </p:cNvPr>
              <p:cNvSpPr/>
              <p:nvPr/>
            </p:nvSpPr>
            <p:spPr>
              <a:xfrm>
                <a:off x="10552132" y="8186057"/>
                <a:ext cx="76216" cy="76200"/>
              </a:xfrm>
              <a:prstGeom prst="round2Same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lowchart: Connector 33">
                <a:extLst>
                  <a:ext uri="{FF2B5EF4-FFF2-40B4-BE49-F238E27FC236}">
                    <a16:creationId xmlns:a16="http://schemas.microsoft.com/office/drawing/2014/main" id="{A83C8756-DAF4-A56F-8A44-8DEDAB5D4737}"/>
                  </a:ext>
                </a:extLst>
              </p:cNvPr>
              <p:cNvSpPr/>
              <p:nvPr/>
            </p:nvSpPr>
            <p:spPr>
              <a:xfrm>
                <a:off x="8970069" y="6809984"/>
                <a:ext cx="228600" cy="238516"/>
              </a:xfrm>
              <a:prstGeom prst="flowChartConnector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lowchart: Connector 34">
                <a:extLst>
                  <a:ext uri="{FF2B5EF4-FFF2-40B4-BE49-F238E27FC236}">
                    <a16:creationId xmlns:a16="http://schemas.microsoft.com/office/drawing/2014/main" id="{88C930D9-670D-1BDB-D140-D6C1A2A2EE09}"/>
                  </a:ext>
                </a:extLst>
              </p:cNvPr>
              <p:cNvSpPr/>
              <p:nvPr/>
            </p:nvSpPr>
            <p:spPr>
              <a:xfrm>
                <a:off x="10241809" y="6809984"/>
                <a:ext cx="228600" cy="238516"/>
              </a:xfrm>
              <a:prstGeom prst="flowChartConnector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63AF19B-090C-6249-CCBE-7B0696EC5B66}"/>
                  </a:ext>
                </a:extLst>
              </p:cNvPr>
              <p:cNvSpPr/>
              <p:nvPr/>
            </p:nvSpPr>
            <p:spPr>
              <a:xfrm>
                <a:off x="8342385" y="6112360"/>
                <a:ext cx="2819400" cy="47894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FB34A517-2D1E-6017-B2E5-D714E358ABE3}"/>
                  </a:ext>
                </a:extLst>
              </p:cNvPr>
              <p:cNvCxnSpPr>
                <a:cxnSpLocks/>
                <a:endCxn id="34" idx="0"/>
              </p:cNvCxnSpPr>
              <p:nvPr/>
            </p:nvCxnSpPr>
            <p:spPr>
              <a:xfrm>
                <a:off x="9084369" y="6344948"/>
                <a:ext cx="0" cy="4650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F0326614-4923-1149-A142-86843DC346A6}"/>
                  </a:ext>
                </a:extLst>
              </p:cNvPr>
              <p:cNvCxnSpPr>
                <a:cxnSpLocks/>
                <a:endCxn id="35" idx="0"/>
              </p:cNvCxnSpPr>
              <p:nvPr/>
            </p:nvCxnSpPr>
            <p:spPr>
              <a:xfrm>
                <a:off x="10356109" y="6344948"/>
                <a:ext cx="0" cy="4650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Flowchart: Connector 38">
                <a:extLst>
                  <a:ext uri="{FF2B5EF4-FFF2-40B4-BE49-F238E27FC236}">
                    <a16:creationId xmlns:a16="http://schemas.microsoft.com/office/drawing/2014/main" id="{B52EF85A-17DD-4969-246A-8E88E00ED955}"/>
                  </a:ext>
                </a:extLst>
              </p:cNvPr>
              <p:cNvSpPr/>
              <p:nvPr/>
            </p:nvSpPr>
            <p:spPr>
              <a:xfrm>
                <a:off x="9586614" y="6232572"/>
                <a:ext cx="228600" cy="238516"/>
              </a:xfrm>
              <a:prstGeom prst="flowChartConnector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lowchart: Connector 39">
                <a:extLst>
                  <a:ext uri="{FF2B5EF4-FFF2-40B4-BE49-F238E27FC236}">
                    <a16:creationId xmlns:a16="http://schemas.microsoft.com/office/drawing/2014/main" id="{56821C7D-821E-9481-5E5F-E54D15749FEB}"/>
                  </a:ext>
                </a:extLst>
              </p:cNvPr>
              <p:cNvSpPr/>
              <p:nvPr/>
            </p:nvSpPr>
            <p:spPr>
              <a:xfrm>
                <a:off x="8964685" y="6225690"/>
                <a:ext cx="228600" cy="238516"/>
              </a:xfrm>
              <a:prstGeom prst="flowChartConnector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Flowchart: Connector 40">
                <a:extLst>
                  <a:ext uri="{FF2B5EF4-FFF2-40B4-BE49-F238E27FC236}">
                    <a16:creationId xmlns:a16="http://schemas.microsoft.com/office/drawing/2014/main" id="{52B79F3E-DA33-9DD6-7363-FFEE1A6363B1}"/>
                  </a:ext>
                </a:extLst>
              </p:cNvPr>
              <p:cNvSpPr/>
              <p:nvPr/>
            </p:nvSpPr>
            <p:spPr>
              <a:xfrm>
                <a:off x="10248144" y="6220928"/>
                <a:ext cx="228600" cy="238516"/>
              </a:xfrm>
              <a:prstGeom prst="flowChartConnector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4C52FD2-8DA3-C9B2-3D74-D9C84325974C}"/>
                  </a:ext>
                </a:extLst>
              </p:cNvPr>
              <p:cNvSpPr/>
              <p:nvPr/>
            </p:nvSpPr>
            <p:spPr>
              <a:xfrm>
                <a:off x="8342385" y="5709557"/>
                <a:ext cx="2819400" cy="87805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Flowchart: Connector 42">
                <a:extLst>
                  <a:ext uri="{FF2B5EF4-FFF2-40B4-BE49-F238E27FC236}">
                    <a16:creationId xmlns:a16="http://schemas.microsoft.com/office/drawing/2014/main" id="{0F09938E-938E-0B2F-0DA9-61835CBA6608}"/>
                  </a:ext>
                </a:extLst>
              </p:cNvPr>
              <p:cNvSpPr/>
              <p:nvPr/>
            </p:nvSpPr>
            <p:spPr>
              <a:xfrm>
                <a:off x="8571356" y="5471592"/>
                <a:ext cx="228600" cy="238516"/>
              </a:xfrm>
              <a:prstGeom prst="flowChartConnector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Block Arc 43">
                <a:extLst>
                  <a:ext uri="{FF2B5EF4-FFF2-40B4-BE49-F238E27FC236}">
                    <a16:creationId xmlns:a16="http://schemas.microsoft.com/office/drawing/2014/main" id="{529D52B3-6AFB-67C1-3039-9BBA40DF5049}"/>
                  </a:ext>
                </a:extLst>
              </p:cNvPr>
              <p:cNvSpPr/>
              <p:nvPr/>
            </p:nvSpPr>
            <p:spPr>
              <a:xfrm>
                <a:off x="8469196" y="5374552"/>
                <a:ext cx="432919" cy="422810"/>
              </a:xfrm>
              <a:prstGeom prst="blockArc">
                <a:avLst>
                  <a:gd name="adj1" fmla="val 10559149"/>
                  <a:gd name="adj2" fmla="val 0"/>
                  <a:gd name="adj3" fmla="val 25000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DED9228-230F-4D70-59DE-146E6A7BD912}"/>
                  </a:ext>
                </a:extLst>
              </p:cNvPr>
              <p:cNvSpPr/>
              <p:nvPr/>
            </p:nvSpPr>
            <p:spPr>
              <a:xfrm>
                <a:off x="8469197" y="5585957"/>
                <a:ext cx="101788" cy="32945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8E972BB-0217-C2E6-EB60-EF94EE355F5B}"/>
                  </a:ext>
                </a:extLst>
              </p:cNvPr>
              <p:cNvSpPr/>
              <p:nvPr/>
            </p:nvSpPr>
            <p:spPr>
              <a:xfrm>
                <a:off x="8800327" y="5585957"/>
                <a:ext cx="101788" cy="32945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lowchart: Connector 46">
                <a:extLst>
                  <a:ext uri="{FF2B5EF4-FFF2-40B4-BE49-F238E27FC236}">
                    <a16:creationId xmlns:a16="http://schemas.microsoft.com/office/drawing/2014/main" id="{F28BE834-2484-985B-C195-371D48EF9935}"/>
                  </a:ext>
                </a:extLst>
              </p:cNvPr>
              <p:cNvSpPr/>
              <p:nvPr/>
            </p:nvSpPr>
            <p:spPr>
              <a:xfrm>
                <a:off x="10028565" y="5456529"/>
                <a:ext cx="228600" cy="238516"/>
              </a:xfrm>
              <a:prstGeom prst="flowChartConnector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Block Arc 47">
                <a:extLst>
                  <a:ext uri="{FF2B5EF4-FFF2-40B4-BE49-F238E27FC236}">
                    <a16:creationId xmlns:a16="http://schemas.microsoft.com/office/drawing/2014/main" id="{0538DDEF-D8DB-9F43-D960-ABDDA349508C}"/>
                  </a:ext>
                </a:extLst>
              </p:cNvPr>
              <p:cNvSpPr/>
              <p:nvPr/>
            </p:nvSpPr>
            <p:spPr>
              <a:xfrm>
                <a:off x="9926405" y="5359489"/>
                <a:ext cx="432919" cy="422810"/>
              </a:xfrm>
              <a:prstGeom prst="blockArc">
                <a:avLst>
                  <a:gd name="adj1" fmla="val 10559149"/>
                  <a:gd name="adj2" fmla="val 0"/>
                  <a:gd name="adj3" fmla="val 25000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FD510BCB-88F3-0E71-3F00-318884E3FC6A}"/>
                  </a:ext>
                </a:extLst>
              </p:cNvPr>
              <p:cNvSpPr/>
              <p:nvPr/>
            </p:nvSpPr>
            <p:spPr>
              <a:xfrm>
                <a:off x="9926406" y="5570894"/>
                <a:ext cx="101788" cy="32945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28DD448-F064-12A6-B0D3-3CDD7FEF0FE2}"/>
                  </a:ext>
                </a:extLst>
              </p:cNvPr>
              <p:cNvSpPr/>
              <p:nvPr/>
            </p:nvSpPr>
            <p:spPr>
              <a:xfrm>
                <a:off x="10257536" y="5570894"/>
                <a:ext cx="101788" cy="32945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Flowchart: Connector 50">
                <a:extLst>
                  <a:ext uri="{FF2B5EF4-FFF2-40B4-BE49-F238E27FC236}">
                    <a16:creationId xmlns:a16="http://schemas.microsoft.com/office/drawing/2014/main" id="{54644A37-F888-619A-915E-9EF75611E48A}"/>
                  </a:ext>
                </a:extLst>
              </p:cNvPr>
              <p:cNvSpPr/>
              <p:nvPr/>
            </p:nvSpPr>
            <p:spPr>
              <a:xfrm>
                <a:off x="10602426" y="5454196"/>
                <a:ext cx="228600" cy="238516"/>
              </a:xfrm>
              <a:prstGeom prst="flowChartConnector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Block Arc 51">
                <a:extLst>
                  <a:ext uri="{FF2B5EF4-FFF2-40B4-BE49-F238E27FC236}">
                    <a16:creationId xmlns:a16="http://schemas.microsoft.com/office/drawing/2014/main" id="{9F1B7CC4-3D0E-6DA9-2636-0484FB7039D4}"/>
                  </a:ext>
                </a:extLst>
              </p:cNvPr>
              <p:cNvSpPr/>
              <p:nvPr/>
            </p:nvSpPr>
            <p:spPr>
              <a:xfrm>
                <a:off x="10500266" y="5357156"/>
                <a:ext cx="432919" cy="422810"/>
              </a:xfrm>
              <a:prstGeom prst="blockArc">
                <a:avLst>
                  <a:gd name="adj1" fmla="val 10559149"/>
                  <a:gd name="adj2" fmla="val 0"/>
                  <a:gd name="adj3" fmla="val 25000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F3D52C52-6938-72B8-D753-4176FBFA34AA}"/>
                  </a:ext>
                </a:extLst>
              </p:cNvPr>
              <p:cNvSpPr/>
              <p:nvPr/>
            </p:nvSpPr>
            <p:spPr>
              <a:xfrm>
                <a:off x="10500267" y="5568561"/>
                <a:ext cx="101788" cy="32945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9747B2BF-C1D1-C989-13D7-5E6D1AB1A074}"/>
                  </a:ext>
                </a:extLst>
              </p:cNvPr>
              <p:cNvSpPr/>
              <p:nvPr/>
            </p:nvSpPr>
            <p:spPr>
              <a:xfrm>
                <a:off x="10831397" y="5568561"/>
                <a:ext cx="101788" cy="32945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Flowchart: Connector 54">
                <a:extLst>
                  <a:ext uri="{FF2B5EF4-FFF2-40B4-BE49-F238E27FC236}">
                    <a16:creationId xmlns:a16="http://schemas.microsoft.com/office/drawing/2014/main" id="{9B8EC1CB-2BE0-047F-5F0C-FCC772309EA5}"/>
                  </a:ext>
                </a:extLst>
              </p:cNvPr>
              <p:cNvSpPr/>
              <p:nvPr/>
            </p:nvSpPr>
            <p:spPr>
              <a:xfrm>
                <a:off x="9142462" y="5454196"/>
                <a:ext cx="228600" cy="238516"/>
              </a:xfrm>
              <a:prstGeom prst="flowChartConnector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Block Arc 55">
                <a:extLst>
                  <a:ext uri="{FF2B5EF4-FFF2-40B4-BE49-F238E27FC236}">
                    <a16:creationId xmlns:a16="http://schemas.microsoft.com/office/drawing/2014/main" id="{8941A47E-0FEB-DB46-C768-F53CCC36D1F6}"/>
                  </a:ext>
                </a:extLst>
              </p:cNvPr>
              <p:cNvSpPr/>
              <p:nvPr/>
            </p:nvSpPr>
            <p:spPr>
              <a:xfrm>
                <a:off x="9040302" y="5357156"/>
                <a:ext cx="432919" cy="422810"/>
              </a:xfrm>
              <a:prstGeom prst="blockArc">
                <a:avLst>
                  <a:gd name="adj1" fmla="val 10559149"/>
                  <a:gd name="adj2" fmla="val 0"/>
                  <a:gd name="adj3" fmla="val 25000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C5C10F17-9E4C-8A4F-F0C7-D31F592DA53F}"/>
                  </a:ext>
                </a:extLst>
              </p:cNvPr>
              <p:cNvSpPr/>
              <p:nvPr/>
            </p:nvSpPr>
            <p:spPr>
              <a:xfrm>
                <a:off x="9040303" y="5568561"/>
                <a:ext cx="101788" cy="32945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24486940-5BC5-482D-D016-422FCA04860E}"/>
                  </a:ext>
                </a:extLst>
              </p:cNvPr>
              <p:cNvSpPr/>
              <p:nvPr/>
            </p:nvSpPr>
            <p:spPr>
              <a:xfrm>
                <a:off x="9371433" y="5568561"/>
                <a:ext cx="101788" cy="32945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ADDB4B1A-918E-8804-11FC-918A0E19089A}"/>
                  </a:ext>
                </a:extLst>
              </p:cNvPr>
              <p:cNvSpPr/>
              <p:nvPr/>
            </p:nvSpPr>
            <p:spPr>
              <a:xfrm>
                <a:off x="8126485" y="4757218"/>
                <a:ext cx="1676400" cy="5582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PG line fixed with U clamps</a:t>
                </a:r>
              </a:p>
            </p:txBody>
          </p:sp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E84E24EA-7C80-A2DE-41E2-D27937FA4FAC}"/>
                  </a:ext>
                </a:extLst>
              </p:cNvPr>
              <p:cNvSpPr/>
              <p:nvPr/>
            </p:nvSpPr>
            <p:spPr>
              <a:xfrm>
                <a:off x="8723414" y="8267700"/>
                <a:ext cx="228571" cy="13716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id="{F5AFC54A-4524-E107-D038-048B78486E44}"/>
                  </a:ext>
                </a:extLst>
              </p:cNvPr>
              <p:cNvSpPr/>
              <p:nvPr/>
            </p:nvSpPr>
            <p:spPr>
              <a:xfrm>
                <a:off x="9180614" y="8267700"/>
                <a:ext cx="228571" cy="13716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: Top Corners Rounded 61">
                <a:extLst>
                  <a:ext uri="{FF2B5EF4-FFF2-40B4-BE49-F238E27FC236}">
                    <a16:creationId xmlns:a16="http://schemas.microsoft.com/office/drawing/2014/main" id="{18579E5F-2962-0077-C192-09BB5D92EB09}"/>
                  </a:ext>
                </a:extLst>
              </p:cNvPr>
              <p:cNvSpPr/>
              <p:nvPr/>
            </p:nvSpPr>
            <p:spPr>
              <a:xfrm>
                <a:off x="8799591" y="8181975"/>
                <a:ext cx="76216" cy="76200"/>
              </a:xfrm>
              <a:prstGeom prst="round2Same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: Top Corners Rounded 62">
                <a:extLst>
                  <a:ext uri="{FF2B5EF4-FFF2-40B4-BE49-F238E27FC236}">
                    <a16:creationId xmlns:a16="http://schemas.microsoft.com/office/drawing/2014/main" id="{E8B5A7F3-28DA-29D4-7490-77EA48087BE3}"/>
                  </a:ext>
                </a:extLst>
              </p:cNvPr>
              <p:cNvSpPr/>
              <p:nvPr/>
            </p:nvSpPr>
            <p:spPr>
              <a:xfrm>
                <a:off x="9256791" y="8191500"/>
                <a:ext cx="76216" cy="76200"/>
              </a:xfrm>
              <a:prstGeom prst="round2Same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6E54BC72-DCD1-7986-9A86-911F2F3EDF28}"/>
                  </a:ext>
                </a:extLst>
              </p:cNvPr>
              <p:cNvSpPr/>
              <p:nvPr/>
            </p:nvSpPr>
            <p:spPr>
              <a:xfrm>
                <a:off x="10018784" y="8262257"/>
                <a:ext cx="228571" cy="13716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: Rounded Corners 64">
                <a:extLst>
                  <a:ext uri="{FF2B5EF4-FFF2-40B4-BE49-F238E27FC236}">
                    <a16:creationId xmlns:a16="http://schemas.microsoft.com/office/drawing/2014/main" id="{2F77BC32-3F5A-222B-E1C7-7B171A7CDFF7}"/>
                  </a:ext>
                </a:extLst>
              </p:cNvPr>
              <p:cNvSpPr/>
              <p:nvPr/>
            </p:nvSpPr>
            <p:spPr>
              <a:xfrm>
                <a:off x="10475984" y="8262257"/>
                <a:ext cx="228571" cy="13716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: Top Corners Rounded 65">
                <a:extLst>
                  <a:ext uri="{FF2B5EF4-FFF2-40B4-BE49-F238E27FC236}">
                    <a16:creationId xmlns:a16="http://schemas.microsoft.com/office/drawing/2014/main" id="{2670DA91-A3EC-269A-DB21-54EA6107E37B}"/>
                  </a:ext>
                </a:extLst>
              </p:cNvPr>
              <p:cNvSpPr/>
              <p:nvPr/>
            </p:nvSpPr>
            <p:spPr>
              <a:xfrm>
                <a:off x="10094961" y="8176532"/>
                <a:ext cx="76216" cy="76200"/>
              </a:xfrm>
              <a:prstGeom prst="round2Same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: Top Corners Rounded 66">
                <a:extLst>
                  <a:ext uri="{FF2B5EF4-FFF2-40B4-BE49-F238E27FC236}">
                    <a16:creationId xmlns:a16="http://schemas.microsoft.com/office/drawing/2014/main" id="{CDF7A11C-B701-97DE-1FF0-548CE8AAF6BD}"/>
                  </a:ext>
                </a:extLst>
              </p:cNvPr>
              <p:cNvSpPr/>
              <p:nvPr/>
            </p:nvSpPr>
            <p:spPr>
              <a:xfrm>
                <a:off x="10552161" y="8186057"/>
                <a:ext cx="76216" cy="76200"/>
              </a:xfrm>
              <a:prstGeom prst="round2Same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49646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4EE6C-6545-B87D-B528-D1C6BAB03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85595"/>
            <a:ext cx="8382000" cy="54310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THERMOGRAPHY ASSESSMENT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34452A-FC14-1FDE-0A93-AA4AE463C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2B2AA-3145-4532-8752-7FF9DFAA4E32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681DEB-6F7D-BB4E-23C4-ED90DD6EE4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92" r="55038" b="52279"/>
          <a:stretch/>
        </p:blipFill>
        <p:spPr>
          <a:xfrm>
            <a:off x="1415416" y="2057398"/>
            <a:ext cx="4191000" cy="31205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Freeform 3">
            <a:extLst>
              <a:ext uri="{FF2B5EF4-FFF2-40B4-BE49-F238E27FC236}">
                <a16:creationId xmlns:a16="http://schemas.microsoft.com/office/drawing/2014/main" id="{5C059728-C8FF-2D0F-66EB-6BB83D0EF7EE}"/>
              </a:ext>
            </a:extLst>
          </p:cNvPr>
          <p:cNvSpPr/>
          <p:nvPr/>
        </p:nvSpPr>
        <p:spPr>
          <a:xfrm>
            <a:off x="16027072" y="-871408"/>
            <a:ext cx="3471959" cy="1900108"/>
          </a:xfrm>
          <a:custGeom>
            <a:avLst/>
            <a:gdLst/>
            <a:ahLst/>
            <a:cxnLst/>
            <a:rect l="l" t="t" r="r" b="b"/>
            <a:pathLst>
              <a:path w="3471959" h="1900108">
                <a:moveTo>
                  <a:pt x="0" y="0"/>
                </a:moveTo>
                <a:lnTo>
                  <a:pt x="3471959" y="0"/>
                </a:lnTo>
                <a:lnTo>
                  <a:pt x="3471959" y="1900108"/>
                </a:lnTo>
                <a:lnTo>
                  <a:pt x="0" y="190010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63F13244-FBA2-4E03-3D25-DA4783B1A9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1649623"/>
              </p:ext>
            </p:extLst>
          </p:nvPr>
        </p:nvGraphicFramePr>
        <p:xfrm>
          <a:off x="10439400" y="2741126"/>
          <a:ext cx="7736112" cy="5478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73739BA4-7492-F6DC-3F86-BA3C0D07EC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307" r="14439"/>
          <a:stretch/>
        </p:blipFill>
        <p:spPr>
          <a:xfrm>
            <a:off x="1321072" y="5480625"/>
            <a:ext cx="7975328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A blue and black logo&#10;&#10;Description automatically generated">
            <a:extLst>
              <a:ext uri="{FF2B5EF4-FFF2-40B4-BE49-F238E27FC236}">
                <a16:creationId xmlns:a16="http://schemas.microsoft.com/office/drawing/2014/main" id="{653B928F-C8FA-3BD2-43C3-36D9941124E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9600" y="358436"/>
            <a:ext cx="3855388" cy="61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8567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12234</TotalTime>
  <Words>1286</Words>
  <Application>Microsoft Office PowerPoint</Application>
  <PresentationFormat>Custom</PresentationFormat>
  <Paragraphs>394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Tabarra Sans Heavy</vt:lpstr>
      <vt:lpstr>Wingdings</vt:lpstr>
      <vt:lpstr>Tabarra Sans</vt:lpstr>
      <vt:lpstr>Arial</vt:lpstr>
      <vt:lpstr>Tahoma</vt:lpstr>
      <vt:lpstr>Codec Pro ExtraBold</vt:lpstr>
      <vt:lpstr>Glacial Indifference Bold</vt:lpstr>
      <vt:lpstr>Calibri</vt:lpstr>
      <vt:lpstr>Canva Sans</vt:lpstr>
      <vt:lpstr>Canva Sans Bold</vt:lpstr>
      <vt:lpstr>Office Theme</vt:lpstr>
      <vt:lpstr>PowerPoint Presentation</vt:lpstr>
      <vt:lpstr>PowerPoint Presentation</vt:lpstr>
      <vt:lpstr>PowerPoint Presentation</vt:lpstr>
      <vt:lpstr>SCHEMATIC OF INLET PIPE &amp; PG CONNECTION</vt:lpstr>
      <vt:lpstr>FAILURE LOCATION</vt:lpstr>
      <vt:lpstr>FAILURE ANALYSIS</vt:lpstr>
      <vt:lpstr>MICROSTRUCTURE ANALYSIS</vt:lpstr>
      <vt:lpstr>STRESS ANALYSIS</vt:lpstr>
      <vt:lpstr>THERMOGRAPHY ASSESSMENT </vt:lpstr>
      <vt:lpstr>CRACK ASSESSMENT FAULT TREE</vt:lpstr>
      <vt:lpstr>PARENT MATERIAL CRACKING</vt:lpstr>
      <vt:lpstr>WELD JOINT CRACKING</vt:lpstr>
      <vt:lpstr>CONCLUSION</vt:lpstr>
      <vt:lpstr>OPTION - 1  (Shift PG on top of vertical line)</vt:lpstr>
      <vt:lpstr>OPTION – 2  (Shift the vertical line closer to grating &amp; place PG on top of it)</vt:lpstr>
      <vt:lpstr>OPTION – 3  (Loosen U clamps)</vt:lpstr>
      <vt:lpstr>OUTPUT &amp; PATHFORWARD</vt:lpstr>
      <vt:lpstr>TAKEAWAY: SIMPLE IS BETTER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JUBCOR 2024 Presentation Template</dc:title>
  <dc:creator>Karan K. Potnis</dc:creator>
  <cp:lastModifiedBy>Karan K. Potnis</cp:lastModifiedBy>
  <cp:revision>70</cp:revision>
  <dcterms:created xsi:type="dcterms:W3CDTF">2006-08-16T00:00:00Z</dcterms:created>
  <dcterms:modified xsi:type="dcterms:W3CDTF">2024-08-29T12:39:34Z</dcterms:modified>
  <dc:identifier>DAGG3nLRPf8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4c259a0-60b7-4f01-a4ff-bac7e8efbd52_Enabled">
    <vt:lpwstr>true</vt:lpwstr>
  </property>
  <property fmtid="{D5CDD505-2E9C-101B-9397-08002B2CF9AE}" pid="3" name="MSIP_Label_24c259a0-60b7-4f01-a4ff-bac7e8efbd52_SetDate">
    <vt:lpwstr>2024-06-23T07:59:50Z</vt:lpwstr>
  </property>
  <property fmtid="{D5CDD505-2E9C-101B-9397-08002B2CF9AE}" pid="4" name="MSIP_Label_24c259a0-60b7-4f01-a4ff-bac7e8efbd52_Method">
    <vt:lpwstr>Standard</vt:lpwstr>
  </property>
  <property fmtid="{D5CDD505-2E9C-101B-9397-08002B2CF9AE}" pid="5" name="MSIP_Label_24c259a0-60b7-4f01-a4ff-bac7e8efbd52_Name">
    <vt:lpwstr>General Information</vt:lpwstr>
  </property>
  <property fmtid="{D5CDD505-2E9C-101B-9397-08002B2CF9AE}" pid="6" name="MSIP_Label_24c259a0-60b7-4f01-a4ff-bac7e8efbd52_SiteId">
    <vt:lpwstr>c8e9a369-66cd-47bb-ba38-f36af16e3fa8</vt:lpwstr>
  </property>
  <property fmtid="{D5CDD505-2E9C-101B-9397-08002B2CF9AE}" pid="7" name="MSIP_Label_24c259a0-60b7-4f01-a4ff-bac7e8efbd52_ActionId">
    <vt:lpwstr>f09672e1-6e62-4cba-82cd-c283edb262db</vt:lpwstr>
  </property>
  <property fmtid="{D5CDD505-2E9C-101B-9397-08002B2CF9AE}" pid="8" name="MSIP_Label_24c259a0-60b7-4f01-a4ff-bac7e8efbd52_ContentBits">
    <vt:lpwstr>1</vt:lpwstr>
  </property>
  <property fmtid="{D5CDD505-2E9C-101B-9397-08002B2CF9AE}" pid="9" name="ClassificationContentMarkingHeaderLocations">
    <vt:lpwstr>Office Theme:8</vt:lpwstr>
  </property>
  <property fmtid="{D5CDD505-2E9C-101B-9397-08002B2CF9AE}" pid="10" name="ClassificationContentMarkingHeaderText">
    <vt:lpwstr>Classification: Tasnee - General Information</vt:lpwstr>
  </property>
</Properties>
</file>