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9"/>
  </p:notesMasterIdLst>
  <p:sldIdLst>
    <p:sldId id="266" r:id="rId2"/>
    <p:sldId id="288" r:id="rId3"/>
    <p:sldId id="273" r:id="rId4"/>
    <p:sldId id="289" r:id="rId5"/>
    <p:sldId id="290" r:id="rId6"/>
    <p:sldId id="292" r:id="rId7"/>
    <p:sldId id="293" r:id="rId8"/>
    <p:sldId id="294" r:id="rId9"/>
    <p:sldId id="295" r:id="rId10"/>
    <p:sldId id="296" r:id="rId11"/>
    <p:sldId id="298" r:id="rId12"/>
    <p:sldId id="299" r:id="rId13"/>
    <p:sldId id="300" r:id="rId14"/>
    <p:sldId id="301" r:id="rId15"/>
    <p:sldId id="302" r:id="rId16"/>
    <p:sldId id="303" r:id="rId17"/>
    <p:sldId id="272" r:id="rId18"/>
  </p:sldIdLst>
  <p:sldSz cx="12192000" cy="6858000"/>
  <p:notesSz cx="6858000" cy="9144000"/>
  <p:embeddedFontLst>
    <p:embeddedFont>
      <p:font typeface="SABIC Typeface Text Light" panose="020B0303060202020204" pitchFamily="34" charset="0"/>
      <p:regular r:id="rId20"/>
    </p:embeddedFont>
    <p:embeddedFont>
      <p:font typeface="SABIC Typeface Headline Light" panose="020B0303060202020204" pitchFamily="34" charset="0"/>
      <p:regular r:id="rId21"/>
    </p:embeddedFont>
    <p:embeddedFont>
      <p:font typeface="SABIC Typeface Headline" panose="020B0603060202020204" pitchFamily="34" charset="0"/>
      <p:regular r:id="rId22"/>
      <p:bold r:id="rId23"/>
    </p:embeddedFont>
    <p:embeddedFont>
      <p:font typeface="Calibri" panose="020F0502020204030204" pitchFamily="34" charset="0"/>
      <p:regular r:id="rId24"/>
      <p:bold r:id="rId25"/>
      <p:italic r:id="rId26"/>
      <p:boldItalic r:id="rId27"/>
    </p:embeddedFont>
    <p:embeddedFont>
      <p:font typeface="MS PGothic" panose="020B0600070205080204" pitchFamily="34" charset="-128"/>
      <p:regular r:id="rId28"/>
    </p:embeddedFont>
    <p:embeddedFont>
      <p:font typeface="SABIC Typeface Text" panose="020B0603060202020204" pitchFamily="34"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896" y="8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08650-A4B8-4514-807F-A31B056996A9}"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635A1070-ABDC-4CE4-914F-EB27AA7E23BA}">
      <dgm:prSet phldrT="[Text]"/>
      <dgm:spPr/>
      <dgm:t>
        <a:bodyPr/>
        <a:lstStyle/>
        <a:p>
          <a:r>
            <a:rPr lang="en-US" dirty="0" smtClean="0"/>
            <a:t>Electrochemical Corrosion Protection</a:t>
          </a:r>
          <a:endParaRPr lang="en-US" dirty="0"/>
        </a:p>
      </dgm:t>
    </dgm:pt>
    <dgm:pt modelId="{1604C76A-1894-44C5-AD85-E1F5279F1B32}" type="parTrans" cxnId="{151AE449-20A6-4E7F-BD08-F994494FF65D}">
      <dgm:prSet/>
      <dgm:spPr/>
      <dgm:t>
        <a:bodyPr/>
        <a:lstStyle/>
        <a:p>
          <a:endParaRPr lang="en-US"/>
        </a:p>
      </dgm:t>
    </dgm:pt>
    <dgm:pt modelId="{F9DAADEA-CD69-4606-AA70-E96EBD4EFD15}" type="sibTrans" cxnId="{151AE449-20A6-4E7F-BD08-F994494FF65D}">
      <dgm:prSet/>
      <dgm:spPr/>
      <dgm:t>
        <a:bodyPr/>
        <a:lstStyle/>
        <a:p>
          <a:endParaRPr lang="en-US"/>
        </a:p>
      </dgm:t>
    </dgm:pt>
    <dgm:pt modelId="{D41A5785-F149-462D-A7F9-8824CEDBBF73}">
      <dgm:prSet phldrT="[Text]"/>
      <dgm:spPr/>
      <dgm:t>
        <a:bodyPr/>
        <a:lstStyle/>
        <a:p>
          <a:r>
            <a:rPr lang="en-US" dirty="0" smtClean="0"/>
            <a:t>Anodic Protection</a:t>
          </a:r>
          <a:endParaRPr lang="en-US" dirty="0"/>
        </a:p>
      </dgm:t>
    </dgm:pt>
    <dgm:pt modelId="{16D60948-DDB8-4281-BDDF-CCE1BD885E57}" type="parTrans" cxnId="{79030027-9FD0-44FC-A664-66D54BDCF68F}">
      <dgm:prSet/>
      <dgm:spPr/>
      <dgm:t>
        <a:bodyPr/>
        <a:lstStyle/>
        <a:p>
          <a:endParaRPr lang="en-US"/>
        </a:p>
      </dgm:t>
    </dgm:pt>
    <dgm:pt modelId="{1FC250F4-D6E1-43CF-8483-AD5E2E2C54D2}" type="sibTrans" cxnId="{79030027-9FD0-44FC-A664-66D54BDCF68F}">
      <dgm:prSet/>
      <dgm:spPr/>
      <dgm:t>
        <a:bodyPr/>
        <a:lstStyle/>
        <a:p>
          <a:endParaRPr lang="en-US"/>
        </a:p>
      </dgm:t>
    </dgm:pt>
    <dgm:pt modelId="{6251A665-E972-4B52-B0B2-BC9934FDD169}">
      <dgm:prSet phldrT="[Text]"/>
      <dgm:spPr/>
      <dgm:t>
        <a:bodyPr/>
        <a:lstStyle/>
        <a:p>
          <a:r>
            <a:rPr lang="en-US" dirty="0" err="1" smtClean="0"/>
            <a:t>Cathodic</a:t>
          </a:r>
          <a:r>
            <a:rPr lang="en-US" dirty="0" smtClean="0"/>
            <a:t> Protection</a:t>
          </a:r>
          <a:endParaRPr lang="en-US" dirty="0"/>
        </a:p>
      </dgm:t>
    </dgm:pt>
    <dgm:pt modelId="{12C1F5A0-3F1E-4474-A20C-6819E77A4157}" type="parTrans" cxnId="{BC4DA4FC-10C3-49BD-B6FF-8A258300B258}">
      <dgm:prSet/>
      <dgm:spPr/>
      <dgm:t>
        <a:bodyPr/>
        <a:lstStyle/>
        <a:p>
          <a:endParaRPr lang="en-US"/>
        </a:p>
      </dgm:t>
    </dgm:pt>
    <dgm:pt modelId="{EA33E29E-03FF-4725-8309-7C12E236ED38}" type="sibTrans" cxnId="{BC4DA4FC-10C3-49BD-B6FF-8A258300B258}">
      <dgm:prSet/>
      <dgm:spPr/>
      <dgm:t>
        <a:bodyPr/>
        <a:lstStyle/>
        <a:p>
          <a:endParaRPr lang="en-US"/>
        </a:p>
      </dgm:t>
    </dgm:pt>
    <dgm:pt modelId="{A56F2603-C8A2-48EE-A1D8-447D5905005F}">
      <dgm:prSet/>
      <dgm:spPr/>
      <dgm:t>
        <a:bodyPr/>
        <a:lstStyle/>
        <a:p>
          <a:r>
            <a:rPr lang="en-US" dirty="0" smtClean="0"/>
            <a:t>Storage Vessels</a:t>
          </a:r>
        </a:p>
        <a:p>
          <a:r>
            <a:rPr lang="en-US" dirty="0" smtClean="0"/>
            <a:t>pH &lt;3, &gt;9</a:t>
          </a:r>
          <a:endParaRPr lang="en-US" dirty="0"/>
        </a:p>
      </dgm:t>
    </dgm:pt>
    <dgm:pt modelId="{F55757CD-102B-480D-983B-4BA4F3F04DEA}" type="parTrans" cxnId="{97D7279E-BA0E-4F18-8893-F2B13F450ACC}">
      <dgm:prSet/>
      <dgm:spPr/>
      <dgm:t>
        <a:bodyPr/>
        <a:lstStyle/>
        <a:p>
          <a:endParaRPr lang="en-US"/>
        </a:p>
      </dgm:t>
    </dgm:pt>
    <dgm:pt modelId="{245FE123-6B19-4474-8592-35263F8C77E1}" type="sibTrans" cxnId="{97D7279E-BA0E-4F18-8893-F2B13F450ACC}">
      <dgm:prSet/>
      <dgm:spPr/>
      <dgm:t>
        <a:bodyPr/>
        <a:lstStyle/>
        <a:p>
          <a:endParaRPr lang="en-US"/>
        </a:p>
      </dgm:t>
    </dgm:pt>
    <dgm:pt modelId="{4EFE401C-E510-49E2-9D40-D7ED53D52C18}">
      <dgm:prSet/>
      <dgm:spPr/>
      <dgm:t>
        <a:bodyPr/>
        <a:lstStyle/>
        <a:p>
          <a:r>
            <a:rPr lang="en-US" dirty="0" smtClean="0"/>
            <a:t>Underground Structures,</a:t>
          </a:r>
        </a:p>
        <a:p>
          <a:r>
            <a:rPr lang="en-US" dirty="0" smtClean="0"/>
            <a:t>pH &gt; 3</a:t>
          </a:r>
          <a:endParaRPr lang="en-US" dirty="0"/>
        </a:p>
      </dgm:t>
    </dgm:pt>
    <dgm:pt modelId="{E610A4CD-A8E4-4CDA-B559-36D0E6EC3659}" type="parTrans" cxnId="{DDEA0B93-F588-4354-9428-00AB19BBECA0}">
      <dgm:prSet/>
      <dgm:spPr/>
      <dgm:t>
        <a:bodyPr/>
        <a:lstStyle/>
        <a:p>
          <a:endParaRPr lang="en-US"/>
        </a:p>
      </dgm:t>
    </dgm:pt>
    <dgm:pt modelId="{5D1C3DEF-8DFF-4CFC-88E5-E9DCF47EE8B0}" type="sibTrans" cxnId="{DDEA0B93-F588-4354-9428-00AB19BBECA0}">
      <dgm:prSet/>
      <dgm:spPr/>
      <dgm:t>
        <a:bodyPr/>
        <a:lstStyle/>
        <a:p>
          <a:endParaRPr lang="en-US"/>
        </a:p>
      </dgm:t>
    </dgm:pt>
    <dgm:pt modelId="{B17EA115-C0EC-456C-A317-4AE62CD1C750}" type="pres">
      <dgm:prSet presAssocID="{DBD08650-A4B8-4514-807F-A31B056996A9}" presName="Name0" presStyleCnt="0">
        <dgm:presLayoutVars>
          <dgm:chPref val="1"/>
          <dgm:dir/>
          <dgm:animOne val="branch"/>
          <dgm:animLvl val="lvl"/>
          <dgm:resizeHandles val="exact"/>
        </dgm:presLayoutVars>
      </dgm:prSet>
      <dgm:spPr/>
    </dgm:pt>
    <dgm:pt modelId="{EBBCA540-1CD1-4450-996A-4B01D21355E0}" type="pres">
      <dgm:prSet presAssocID="{635A1070-ABDC-4CE4-914F-EB27AA7E23BA}" presName="root1" presStyleCnt="0"/>
      <dgm:spPr/>
    </dgm:pt>
    <dgm:pt modelId="{374A8793-7945-43D2-9EC0-E33565DD467B}" type="pres">
      <dgm:prSet presAssocID="{635A1070-ABDC-4CE4-914F-EB27AA7E23BA}" presName="LevelOneTextNode" presStyleLbl="node0" presStyleIdx="0" presStyleCnt="1" custScaleX="130475">
        <dgm:presLayoutVars>
          <dgm:chPref val="3"/>
        </dgm:presLayoutVars>
      </dgm:prSet>
      <dgm:spPr/>
      <dgm:t>
        <a:bodyPr/>
        <a:lstStyle/>
        <a:p>
          <a:endParaRPr lang="en-US"/>
        </a:p>
      </dgm:t>
    </dgm:pt>
    <dgm:pt modelId="{3CA9B6AF-52E3-465A-AD29-CEA60013E1A1}" type="pres">
      <dgm:prSet presAssocID="{635A1070-ABDC-4CE4-914F-EB27AA7E23BA}" presName="level2hierChild" presStyleCnt="0"/>
      <dgm:spPr/>
    </dgm:pt>
    <dgm:pt modelId="{348EF946-A76F-4483-9203-8926CCE37746}" type="pres">
      <dgm:prSet presAssocID="{16D60948-DDB8-4281-BDDF-CCE1BD885E57}" presName="conn2-1" presStyleLbl="parChTrans1D2" presStyleIdx="0" presStyleCnt="2"/>
      <dgm:spPr/>
    </dgm:pt>
    <dgm:pt modelId="{38FCA10A-87D7-42D7-827F-752D14C9C3F5}" type="pres">
      <dgm:prSet presAssocID="{16D60948-DDB8-4281-BDDF-CCE1BD885E57}" presName="connTx" presStyleLbl="parChTrans1D2" presStyleIdx="0" presStyleCnt="2"/>
      <dgm:spPr/>
    </dgm:pt>
    <dgm:pt modelId="{96FA05A7-7789-423B-BBAF-D70CFA924C62}" type="pres">
      <dgm:prSet presAssocID="{D41A5785-F149-462D-A7F9-8824CEDBBF73}" presName="root2" presStyleCnt="0"/>
      <dgm:spPr/>
    </dgm:pt>
    <dgm:pt modelId="{AE3ABCF4-B348-4222-9E60-3BDD13A7237A}" type="pres">
      <dgm:prSet presAssocID="{D41A5785-F149-462D-A7F9-8824CEDBBF73}" presName="LevelTwoTextNode" presStyleLbl="node2" presStyleIdx="0" presStyleCnt="2">
        <dgm:presLayoutVars>
          <dgm:chPref val="3"/>
        </dgm:presLayoutVars>
      </dgm:prSet>
      <dgm:spPr/>
      <dgm:t>
        <a:bodyPr/>
        <a:lstStyle/>
        <a:p>
          <a:endParaRPr lang="en-US"/>
        </a:p>
      </dgm:t>
    </dgm:pt>
    <dgm:pt modelId="{5AED98B4-5DD0-44C3-97CD-0BF3D55B2F66}" type="pres">
      <dgm:prSet presAssocID="{D41A5785-F149-462D-A7F9-8824CEDBBF73}" presName="level3hierChild" presStyleCnt="0"/>
      <dgm:spPr/>
    </dgm:pt>
    <dgm:pt modelId="{30EDD294-2AAB-41C0-B6B0-9ECC8F167D45}" type="pres">
      <dgm:prSet presAssocID="{F55757CD-102B-480D-983B-4BA4F3F04DEA}" presName="conn2-1" presStyleLbl="parChTrans1D3" presStyleIdx="0" presStyleCnt="2"/>
      <dgm:spPr/>
    </dgm:pt>
    <dgm:pt modelId="{0875BFAC-3672-4C66-8BD6-EA0FB1F0028F}" type="pres">
      <dgm:prSet presAssocID="{F55757CD-102B-480D-983B-4BA4F3F04DEA}" presName="connTx" presStyleLbl="parChTrans1D3" presStyleIdx="0" presStyleCnt="2"/>
      <dgm:spPr/>
    </dgm:pt>
    <dgm:pt modelId="{AE74A6ED-9498-40EE-8364-7FB517E62A7B}" type="pres">
      <dgm:prSet presAssocID="{A56F2603-C8A2-48EE-A1D8-447D5905005F}" presName="root2" presStyleCnt="0"/>
      <dgm:spPr/>
    </dgm:pt>
    <dgm:pt modelId="{16DC867C-35EF-4BAC-B95E-AD7508C30B62}" type="pres">
      <dgm:prSet presAssocID="{A56F2603-C8A2-48EE-A1D8-447D5905005F}" presName="LevelTwoTextNode" presStyleLbl="node3" presStyleIdx="0" presStyleCnt="2">
        <dgm:presLayoutVars>
          <dgm:chPref val="3"/>
        </dgm:presLayoutVars>
      </dgm:prSet>
      <dgm:spPr/>
      <dgm:t>
        <a:bodyPr/>
        <a:lstStyle/>
        <a:p>
          <a:endParaRPr lang="en-US"/>
        </a:p>
      </dgm:t>
    </dgm:pt>
    <dgm:pt modelId="{5D78432E-39E8-49F1-846C-29E438E4DA2A}" type="pres">
      <dgm:prSet presAssocID="{A56F2603-C8A2-48EE-A1D8-447D5905005F}" presName="level3hierChild" presStyleCnt="0"/>
      <dgm:spPr/>
    </dgm:pt>
    <dgm:pt modelId="{BDDF776C-82A0-4B53-8830-6757E985AE40}" type="pres">
      <dgm:prSet presAssocID="{12C1F5A0-3F1E-4474-A20C-6819E77A4157}" presName="conn2-1" presStyleLbl="parChTrans1D2" presStyleIdx="1" presStyleCnt="2"/>
      <dgm:spPr/>
    </dgm:pt>
    <dgm:pt modelId="{89987311-E21E-41FB-BFE2-049D3E17110F}" type="pres">
      <dgm:prSet presAssocID="{12C1F5A0-3F1E-4474-A20C-6819E77A4157}" presName="connTx" presStyleLbl="parChTrans1D2" presStyleIdx="1" presStyleCnt="2"/>
      <dgm:spPr/>
    </dgm:pt>
    <dgm:pt modelId="{B7A80BF8-D155-4447-8A87-198CD47F38E8}" type="pres">
      <dgm:prSet presAssocID="{6251A665-E972-4B52-B0B2-BC9934FDD169}" presName="root2" presStyleCnt="0"/>
      <dgm:spPr/>
    </dgm:pt>
    <dgm:pt modelId="{F9C8552A-2D8A-4439-9F53-96E6A0E3CD35}" type="pres">
      <dgm:prSet presAssocID="{6251A665-E972-4B52-B0B2-BC9934FDD169}" presName="LevelTwoTextNode" presStyleLbl="node2" presStyleIdx="1" presStyleCnt="2">
        <dgm:presLayoutVars>
          <dgm:chPref val="3"/>
        </dgm:presLayoutVars>
      </dgm:prSet>
      <dgm:spPr/>
    </dgm:pt>
    <dgm:pt modelId="{BE305439-FA1B-46CC-A346-B0AA9F3D517C}" type="pres">
      <dgm:prSet presAssocID="{6251A665-E972-4B52-B0B2-BC9934FDD169}" presName="level3hierChild" presStyleCnt="0"/>
      <dgm:spPr/>
    </dgm:pt>
    <dgm:pt modelId="{E26C0AF7-3024-4B2A-9620-98228D8888EB}" type="pres">
      <dgm:prSet presAssocID="{E610A4CD-A8E4-4CDA-B559-36D0E6EC3659}" presName="conn2-1" presStyleLbl="parChTrans1D3" presStyleIdx="1" presStyleCnt="2"/>
      <dgm:spPr/>
    </dgm:pt>
    <dgm:pt modelId="{9BB058FB-75DC-4060-AABC-3E80418CB621}" type="pres">
      <dgm:prSet presAssocID="{E610A4CD-A8E4-4CDA-B559-36D0E6EC3659}" presName="connTx" presStyleLbl="parChTrans1D3" presStyleIdx="1" presStyleCnt="2"/>
      <dgm:spPr/>
    </dgm:pt>
    <dgm:pt modelId="{25471DFB-EEBF-41A7-80D6-797A4FE1C580}" type="pres">
      <dgm:prSet presAssocID="{4EFE401C-E510-49E2-9D40-D7ED53D52C18}" presName="root2" presStyleCnt="0"/>
      <dgm:spPr/>
    </dgm:pt>
    <dgm:pt modelId="{1950FEFF-79D5-480F-8CE6-F3A111D3C39C}" type="pres">
      <dgm:prSet presAssocID="{4EFE401C-E510-49E2-9D40-D7ED53D52C18}" presName="LevelTwoTextNode" presStyleLbl="node3" presStyleIdx="1" presStyleCnt="2">
        <dgm:presLayoutVars>
          <dgm:chPref val="3"/>
        </dgm:presLayoutVars>
      </dgm:prSet>
      <dgm:spPr/>
      <dgm:t>
        <a:bodyPr/>
        <a:lstStyle/>
        <a:p>
          <a:endParaRPr lang="en-US"/>
        </a:p>
      </dgm:t>
    </dgm:pt>
    <dgm:pt modelId="{85E05713-B5EA-443C-8FE0-38CB0349AEEF}" type="pres">
      <dgm:prSet presAssocID="{4EFE401C-E510-49E2-9D40-D7ED53D52C18}" presName="level3hierChild" presStyleCnt="0"/>
      <dgm:spPr/>
    </dgm:pt>
  </dgm:ptLst>
  <dgm:cxnLst>
    <dgm:cxn modelId="{544E751F-ED88-4BF5-B599-91ABA00DA556}" type="presOf" srcId="{635A1070-ABDC-4CE4-914F-EB27AA7E23BA}" destId="{374A8793-7945-43D2-9EC0-E33565DD467B}" srcOrd="0" destOrd="0" presId="urn:microsoft.com/office/officeart/2008/layout/HorizontalMultiLevelHierarchy"/>
    <dgm:cxn modelId="{BC4DA4FC-10C3-49BD-B6FF-8A258300B258}" srcId="{635A1070-ABDC-4CE4-914F-EB27AA7E23BA}" destId="{6251A665-E972-4B52-B0B2-BC9934FDD169}" srcOrd="1" destOrd="0" parTransId="{12C1F5A0-3F1E-4474-A20C-6819E77A4157}" sibTransId="{EA33E29E-03FF-4725-8309-7C12E236ED38}"/>
    <dgm:cxn modelId="{563B162F-E3AD-4329-899E-A74F5394BB7D}" type="presOf" srcId="{12C1F5A0-3F1E-4474-A20C-6819E77A4157}" destId="{BDDF776C-82A0-4B53-8830-6757E985AE40}" srcOrd="0" destOrd="0" presId="urn:microsoft.com/office/officeart/2008/layout/HorizontalMultiLevelHierarchy"/>
    <dgm:cxn modelId="{C692DA8E-9AF3-4FAA-817D-7B2C4E452A18}" type="presOf" srcId="{F55757CD-102B-480D-983B-4BA4F3F04DEA}" destId="{30EDD294-2AAB-41C0-B6B0-9ECC8F167D45}" srcOrd="0" destOrd="0" presId="urn:microsoft.com/office/officeart/2008/layout/HorizontalMultiLevelHierarchy"/>
    <dgm:cxn modelId="{97D7279E-BA0E-4F18-8893-F2B13F450ACC}" srcId="{D41A5785-F149-462D-A7F9-8824CEDBBF73}" destId="{A56F2603-C8A2-48EE-A1D8-447D5905005F}" srcOrd="0" destOrd="0" parTransId="{F55757CD-102B-480D-983B-4BA4F3F04DEA}" sibTransId="{245FE123-6B19-4474-8592-35263F8C77E1}"/>
    <dgm:cxn modelId="{16CB4074-0F62-4456-8B91-D2A0059848D3}" type="presOf" srcId="{F55757CD-102B-480D-983B-4BA4F3F04DEA}" destId="{0875BFAC-3672-4C66-8BD6-EA0FB1F0028F}" srcOrd="1" destOrd="0" presId="urn:microsoft.com/office/officeart/2008/layout/HorizontalMultiLevelHierarchy"/>
    <dgm:cxn modelId="{4E863671-CA86-4F93-8FE0-64ED2A0B74B8}" type="presOf" srcId="{A56F2603-C8A2-48EE-A1D8-447D5905005F}" destId="{16DC867C-35EF-4BAC-B95E-AD7508C30B62}" srcOrd="0" destOrd="0" presId="urn:microsoft.com/office/officeart/2008/layout/HorizontalMultiLevelHierarchy"/>
    <dgm:cxn modelId="{151AE449-20A6-4E7F-BD08-F994494FF65D}" srcId="{DBD08650-A4B8-4514-807F-A31B056996A9}" destId="{635A1070-ABDC-4CE4-914F-EB27AA7E23BA}" srcOrd="0" destOrd="0" parTransId="{1604C76A-1894-44C5-AD85-E1F5279F1B32}" sibTransId="{F9DAADEA-CD69-4606-AA70-E96EBD4EFD15}"/>
    <dgm:cxn modelId="{79030027-9FD0-44FC-A664-66D54BDCF68F}" srcId="{635A1070-ABDC-4CE4-914F-EB27AA7E23BA}" destId="{D41A5785-F149-462D-A7F9-8824CEDBBF73}" srcOrd="0" destOrd="0" parTransId="{16D60948-DDB8-4281-BDDF-CCE1BD885E57}" sibTransId="{1FC250F4-D6E1-43CF-8483-AD5E2E2C54D2}"/>
    <dgm:cxn modelId="{7478BB2A-5192-45DA-924F-0FBA40466511}" type="presOf" srcId="{E610A4CD-A8E4-4CDA-B559-36D0E6EC3659}" destId="{E26C0AF7-3024-4B2A-9620-98228D8888EB}" srcOrd="0" destOrd="0" presId="urn:microsoft.com/office/officeart/2008/layout/HorizontalMultiLevelHierarchy"/>
    <dgm:cxn modelId="{E31B5410-2998-4EF9-AB53-CD9F0FF72105}" type="presOf" srcId="{6251A665-E972-4B52-B0B2-BC9934FDD169}" destId="{F9C8552A-2D8A-4439-9F53-96E6A0E3CD35}" srcOrd="0" destOrd="0" presId="urn:microsoft.com/office/officeart/2008/layout/HorizontalMultiLevelHierarchy"/>
    <dgm:cxn modelId="{44D84579-7687-4D38-BF91-7CE61EEA5F4D}" type="presOf" srcId="{DBD08650-A4B8-4514-807F-A31B056996A9}" destId="{B17EA115-C0EC-456C-A317-4AE62CD1C750}" srcOrd="0" destOrd="0" presId="urn:microsoft.com/office/officeart/2008/layout/HorizontalMultiLevelHierarchy"/>
    <dgm:cxn modelId="{3BFDFDAB-3A22-4881-B8C6-9F9685E708B9}" type="presOf" srcId="{12C1F5A0-3F1E-4474-A20C-6819E77A4157}" destId="{89987311-E21E-41FB-BFE2-049D3E17110F}" srcOrd="1" destOrd="0" presId="urn:microsoft.com/office/officeart/2008/layout/HorizontalMultiLevelHierarchy"/>
    <dgm:cxn modelId="{B5A4A0FB-F1FF-48F1-B3E7-7EEE3A4293A2}" type="presOf" srcId="{E610A4CD-A8E4-4CDA-B559-36D0E6EC3659}" destId="{9BB058FB-75DC-4060-AABC-3E80418CB621}" srcOrd="1" destOrd="0" presId="urn:microsoft.com/office/officeart/2008/layout/HorizontalMultiLevelHierarchy"/>
    <dgm:cxn modelId="{DDEA0B93-F588-4354-9428-00AB19BBECA0}" srcId="{6251A665-E972-4B52-B0B2-BC9934FDD169}" destId="{4EFE401C-E510-49E2-9D40-D7ED53D52C18}" srcOrd="0" destOrd="0" parTransId="{E610A4CD-A8E4-4CDA-B559-36D0E6EC3659}" sibTransId="{5D1C3DEF-8DFF-4CFC-88E5-E9DCF47EE8B0}"/>
    <dgm:cxn modelId="{28AFBBAC-B69E-47C4-917A-C5CABD1637E3}" type="presOf" srcId="{16D60948-DDB8-4281-BDDF-CCE1BD885E57}" destId="{38FCA10A-87D7-42D7-827F-752D14C9C3F5}" srcOrd="1" destOrd="0" presId="urn:microsoft.com/office/officeart/2008/layout/HorizontalMultiLevelHierarchy"/>
    <dgm:cxn modelId="{A25CD343-DED1-4488-8575-F48D6592F82F}" type="presOf" srcId="{4EFE401C-E510-49E2-9D40-D7ED53D52C18}" destId="{1950FEFF-79D5-480F-8CE6-F3A111D3C39C}" srcOrd="0" destOrd="0" presId="urn:microsoft.com/office/officeart/2008/layout/HorizontalMultiLevelHierarchy"/>
    <dgm:cxn modelId="{AB3EED68-22E6-4C91-A6E7-583A2493219F}" type="presOf" srcId="{D41A5785-F149-462D-A7F9-8824CEDBBF73}" destId="{AE3ABCF4-B348-4222-9E60-3BDD13A7237A}" srcOrd="0" destOrd="0" presId="urn:microsoft.com/office/officeart/2008/layout/HorizontalMultiLevelHierarchy"/>
    <dgm:cxn modelId="{3052C1F7-FEA2-47A9-A172-7F87BBD24863}" type="presOf" srcId="{16D60948-DDB8-4281-BDDF-CCE1BD885E57}" destId="{348EF946-A76F-4483-9203-8926CCE37746}" srcOrd="0" destOrd="0" presId="urn:microsoft.com/office/officeart/2008/layout/HorizontalMultiLevelHierarchy"/>
    <dgm:cxn modelId="{5FFB1C76-6C13-4F96-AFA1-F0D47080E40F}" type="presParOf" srcId="{B17EA115-C0EC-456C-A317-4AE62CD1C750}" destId="{EBBCA540-1CD1-4450-996A-4B01D21355E0}" srcOrd="0" destOrd="0" presId="urn:microsoft.com/office/officeart/2008/layout/HorizontalMultiLevelHierarchy"/>
    <dgm:cxn modelId="{BD906A6D-957F-4335-9EC0-8E4922719560}" type="presParOf" srcId="{EBBCA540-1CD1-4450-996A-4B01D21355E0}" destId="{374A8793-7945-43D2-9EC0-E33565DD467B}" srcOrd="0" destOrd="0" presId="urn:microsoft.com/office/officeart/2008/layout/HorizontalMultiLevelHierarchy"/>
    <dgm:cxn modelId="{8278C0DC-E57B-4F59-85FE-696A06845828}" type="presParOf" srcId="{EBBCA540-1CD1-4450-996A-4B01D21355E0}" destId="{3CA9B6AF-52E3-465A-AD29-CEA60013E1A1}" srcOrd="1" destOrd="0" presId="urn:microsoft.com/office/officeart/2008/layout/HorizontalMultiLevelHierarchy"/>
    <dgm:cxn modelId="{0D94D590-67D8-4DE9-B591-1872994591A4}" type="presParOf" srcId="{3CA9B6AF-52E3-465A-AD29-CEA60013E1A1}" destId="{348EF946-A76F-4483-9203-8926CCE37746}" srcOrd="0" destOrd="0" presId="urn:microsoft.com/office/officeart/2008/layout/HorizontalMultiLevelHierarchy"/>
    <dgm:cxn modelId="{8EA54DF9-1C04-4EF4-B717-B8D6D8DEA537}" type="presParOf" srcId="{348EF946-A76F-4483-9203-8926CCE37746}" destId="{38FCA10A-87D7-42D7-827F-752D14C9C3F5}" srcOrd="0" destOrd="0" presId="urn:microsoft.com/office/officeart/2008/layout/HorizontalMultiLevelHierarchy"/>
    <dgm:cxn modelId="{7D08ABCE-49EE-47CD-A34A-ECCD275031B8}" type="presParOf" srcId="{3CA9B6AF-52E3-465A-AD29-CEA60013E1A1}" destId="{96FA05A7-7789-423B-BBAF-D70CFA924C62}" srcOrd="1" destOrd="0" presId="urn:microsoft.com/office/officeart/2008/layout/HorizontalMultiLevelHierarchy"/>
    <dgm:cxn modelId="{2D01E849-4E16-4F54-B5AD-50DF52057147}" type="presParOf" srcId="{96FA05A7-7789-423B-BBAF-D70CFA924C62}" destId="{AE3ABCF4-B348-4222-9E60-3BDD13A7237A}" srcOrd="0" destOrd="0" presId="urn:microsoft.com/office/officeart/2008/layout/HorizontalMultiLevelHierarchy"/>
    <dgm:cxn modelId="{A5D91B71-5FB1-453D-B959-A0DCCADCAA17}" type="presParOf" srcId="{96FA05A7-7789-423B-BBAF-D70CFA924C62}" destId="{5AED98B4-5DD0-44C3-97CD-0BF3D55B2F66}" srcOrd="1" destOrd="0" presId="urn:microsoft.com/office/officeart/2008/layout/HorizontalMultiLevelHierarchy"/>
    <dgm:cxn modelId="{F7D60251-9777-4C16-A90F-BBD1269355C9}" type="presParOf" srcId="{5AED98B4-5DD0-44C3-97CD-0BF3D55B2F66}" destId="{30EDD294-2AAB-41C0-B6B0-9ECC8F167D45}" srcOrd="0" destOrd="0" presId="urn:microsoft.com/office/officeart/2008/layout/HorizontalMultiLevelHierarchy"/>
    <dgm:cxn modelId="{C8C82B82-C668-47C1-849C-100725A23576}" type="presParOf" srcId="{30EDD294-2AAB-41C0-B6B0-9ECC8F167D45}" destId="{0875BFAC-3672-4C66-8BD6-EA0FB1F0028F}" srcOrd="0" destOrd="0" presId="urn:microsoft.com/office/officeart/2008/layout/HorizontalMultiLevelHierarchy"/>
    <dgm:cxn modelId="{46C881D8-C4B3-4724-9C01-1ACCFCA6B7ED}" type="presParOf" srcId="{5AED98B4-5DD0-44C3-97CD-0BF3D55B2F66}" destId="{AE74A6ED-9498-40EE-8364-7FB517E62A7B}" srcOrd="1" destOrd="0" presId="urn:microsoft.com/office/officeart/2008/layout/HorizontalMultiLevelHierarchy"/>
    <dgm:cxn modelId="{4BFD0BD8-5DCA-462D-B4AA-E123D48861C0}" type="presParOf" srcId="{AE74A6ED-9498-40EE-8364-7FB517E62A7B}" destId="{16DC867C-35EF-4BAC-B95E-AD7508C30B62}" srcOrd="0" destOrd="0" presId="urn:microsoft.com/office/officeart/2008/layout/HorizontalMultiLevelHierarchy"/>
    <dgm:cxn modelId="{4E8B0611-9873-46FE-AC23-91277A1FC904}" type="presParOf" srcId="{AE74A6ED-9498-40EE-8364-7FB517E62A7B}" destId="{5D78432E-39E8-49F1-846C-29E438E4DA2A}" srcOrd="1" destOrd="0" presId="urn:microsoft.com/office/officeart/2008/layout/HorizontalMultiLevelHierarchy"/>
    <dgm:cxn modelId="{11BEB646-EA39-4E56-B817-8C0CEB5B15EA}" type="presParOf" srcId="{3CA9B6AF-52E3-465A-AD29-CEA60013E1A1}" destId="{BDDF776C-82A0-4B53-8830-6757E985AE40}" srcOrd="2" destOrd="0" presId="urn:microsoft.com/office/officeart/2008/layout/HorizontalMultiLevelHierarchy"/>
    <dgm:cxn modelId="{B032FA56-9807-41AC-B4BE-620A87B58AAA}" type="presParOf" srcId="{BDDF776C-82A0-4B53-8830-6757E985AE40}" destId="{89987311-E21E-41FB-BFE2-049D3E17110F}" srcOrd="0" destOrd="0" presId="urn:microsoft.com/office/officeart/2008/layout/HorizontalMultiLevelHierarchy"/>
    <dgm:cxn modelId="{55653C7C-34CF-4196-A37B-2040BE8BA201}" type="presParOf" srcId="{3CA9B6AF-52E3-465A-AD29-CEA60013E1A1}" destId="{B7A80BF8-D155-4447-8A87-198CD47F38E8}" srcOrd="3" destOrd="0" presId="urn:microsoft.com/office/officeart/2008/layout/HorizontalMultiLevelHierarchy"/>
    <dgm:cxn modelId="{0A26837A-1766-41CD-8D37-0E8036D100CE}" type="presParOf" srcId="{B7A80BF8-D155-4447-8A87-198CD47F38E8}" destId="{F9C8552A-2D8A-4439-9F53-96E6A0E3CD35}" srcOrd="0" destOrd="0" presId="urn:microsoft.com/office/officeart/2008/layout/HorizontalMultiLevelHierarchy"/>
    <dgm:cxn modelId="{7AE8DD77-26D6-4B28-B3E8-DB10112F29D2}" type="presParOf" srcId="{B7A80BF8-D155-4447-8A87-198CD47F38E8}" destId="{BE305439-FA1B-46CC-A346-B0AA9F3D517C}" srcOrd="1" destOrd="0" presId="urn:microsoft.com/office/officeart/2008/layout/HorizontalMultiLevelHierarchy"/>
    <dgm:cxn modelId="{CE7C8053-92DE-4AC2-A1BC-8EBA24493B03}" type="presParOf" srcId="{BE305439-FA1B-46CC-A346-B0AA9F3D517C}" destId="{E26C0AF7-3024-4B2A-9620-98228D8888EB}" srcOrd="0" destOrd="0" presId="urn:microsoft.com/office/officeart/2008/layout/HorizontalMultiLevelHierarchy"/>
    <dgm:cxn modelId="{26D5E940-FFCC-4A73-9BC5-81B96CA158D2}" type="presParOf" srcId="{E26C0AF7-3024-4B2A-9620-98228D8888EB}" destId="{9BB058FB-75DC-4060-AABC-3E80418CB621}" srcOrd="0" destOrd="0" presId="urn:microsoft.com/office/officeart/2008/layout/HorizontalMultiLevelHierarchy"/>
    <dgm:cxn modelId="{C9572857-7FC3-4F3B-A0F0-6973E93A9646}" type="presParOf" srcId="{BE305439-FA1B-46CC-A346-B0AA9F3D517C}" destId="{25471DFB-EEBF-41A7-80D6-797A4FE1C580}" srcOrd="1" destOrd="0" presId="urn:microsoft.com/office/officeart/2008/layout/HorizontalMultiLevelHierarchy"/>
    <dgm:cxn modelId="{C7DD0216-6894-44F9-B6FB-6E63C3847DCE}" type="presParOf" srcId="{25471DFB-EEBF-41A7-80D6-797A4FE1C580}" destId="{1950FEFF-79D5-480F-8CE6-F3A111D3C39C}" srcOrd="0" destOrd="0" presId="urn:microsoft.com/office/officeart/2008/layout/HorizontalMultiLevelHierarchy"/>
    <dgm:cxn modelId="{C65E18F5-A43E-4D65-B150-3E86E647D288}" type="presParOf" srcId="{25471DFB-EEBF-41A7-80D6-797A4FE1C580}" destId="{85E05713-B5EA-443C-8FE0-38CB0349AEEF}"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C0AF7-3024-4B2A-9620-98228D8888EB}">
      <dsp:nvSpPr>
        <dsp:cNvPr id="0" name=""/>
        <dsp:cNvSpPr/>
      </dsp:nvSpPr>
      <dsp:spPr>
        <a:xfrm>
          <a:off x="3400285" y="2326961"/>
          <a:ext cx="425312" cy="91440"/>
        </a:xfrm>
        <a:custGeom>
          <a:avLst/>
          <a:gdLst/>
          <a:ahLst/>
          <a:cxnLst/>
          <a:rect l="0" t="0" r="0" b="0"/>
          <a:pathLst>
            <a:path>
              <a:moveTo>
                <a:pt x="0" y="45720"/>
              </a:moveTo>
              <a:lnTo>
                <a:pt x="425312"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02309" y="2362048"/>
        <a:ext cx="21265" cy="21265"/>
      </dsp:txXfrm>
    </dsp:sp>
    <dsp:sp modelId="{BDDF776C-82A0-4B53-8830-6757E985AE40}">
      <dsp:nvSpPr>
        <dsp:cNvPr id="0" name=""/>
        <dsp:cNvSpPr/>
      </dsp:nvSpPr>
      <dsp:spPr>
        <a:xfrm>
          <a:off x="848411" y="1967467"/>
          <a:ext cx="425312" cy="405213"/>
        </a:xfrm>
        <a:custGeom>
          <a:avLst/>
          <a:gdLst/>
          <a:ahLst/>
          <a:cxnLst/>
          <a:rect l="0" t="0" r="0" b="0"/>
          <a:pathLst>
            <a:path>
              <a:moveTo>
                <a:pt x="0" y="0"/>
              </a:moveTo>
              <a:lnTo>
                <a:pt x="212656" y="0"/>
              </a:lnTo>
              <a:lnTo>
                <a:pt x="212656" y="405213"/>
              </a:lnTo>
              <a:lnTo>
                <a:pt x="425312" y="405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46381" y="2155388"/>
        <a:ext cx="29372" cy="29372"/>
      </dsp:txXfrm>
    </dsp:sp>
    <dsp:sp modelId="{30EDD294-2AAB-41C0-B6B0-9ECC8F167D45}">
      <dsp:nvSpPr>
        <dsp:cNvPr id="0" name=""/>
        <dsp:cNvSpPr/>
      </dsp:nvSpPr>
      <dsp:spPr>
        <a:xfrm>
          <a:off x="3400285" y="1516533"/>
          <a:ext cx="425312" cy="91440"/>
        </a:xfrm>
        <a:custGeom>
          <a:avLst/>
          <a:gdLst/>
          <a:ahLst/>
          <a:cxnLst/>
          <a:rect l="0" t="0" r="0" b="0"/>
          <a:pathLst>
            <a:path>
              <a:moveTo>
                <a:pt x="0" y="45720"/>
              </a:moveTo>
              <a:lnTo>
                <a:pt x="425312"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02309" y="1551620"/>
        <a:ext cx="21265" cy="21265"/>
      </dsp:txXfrm>
    </dsp:sp>
    <dsp:sp modelId="{348EF946-A76F-4483-9203-8926CCE37746}">
      <dsp:nvSpPr>
        <dsp:cNvPr id="0" name=""/>
        <dsp:cNvSpPr/>
      </dsp:nvSpPr>
      <dsp:spPr>
        <a:xfrm>
          <a:off x="848411" y="1562253"/>
          <a:ext cx="425312" cy="405213"/>
        </a:xfrm>
        <a:custGeom>
          <a:avLst/>
          <a:gdLst/>
          <a:ahLst/>
          <a:cxnLst/>
          <a:rect l="0" t="0" r="0" b="0"/>
          <a:pathLst>
            <a:path>
              <a:moveTo>
                <a:pt x="0" y="405213"/>
              </a:moveTo>
              <a:lnTo>
                <a:pt x="212656" y="405213"/>
              </a:lnTo>
              <a:lnTo>
                <a:pt x="212656" y="0"/>
              </a:lnTo>
              <a:lnTo>
                <a:pt x="42531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46381" y="1750174"/>
        <a:ext cx="29372" cy="29372"/>
      </dsp:txXfrm>
    </dsp:sp>
    <dsp:sp modelId="{374A8793-7945-43D2-9EC0-E33565DD467B}">
      <dsp:nvSpPr>
        <dsp:cNvPr id="0" name=""/>
        <dsp:cNvSpPr/>
      </dsp:nvSpPr>
      <dsp:spPr>
        <a:xfrm rot="16200000">
          <a:off x="-1280713" y="1544505"/>
          <a:ext cx="3412326" cy="845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Electrochemical Corrosion Protection</a:t>
          </a:r>
          <a:endParaRPr lang="en-US" sz="2500" kern="1200" dirty="0"/>
        </a:p>
      </dsp:txBody>
      <dsp:txXfrm>
        <a:off x="-1280713" y="1544505"/>
        <a:ext cx="3412326" cy="845924"/>
      </dsp:txXfrm>
    </dsp:sp>
    <dsp:sp modelId="{AE3ABCF4-B348-4222-9E60-3BDD13A7237A}">
      <dsp:nvSpPr>
        <dsp:cNvPr id="0" name=""/>
        <dsp:cNvSpPr/>
      </dsp:nvSpPr>
      <dsp:spPr>
        <a:xfrm>
          <a:off x="1273723" y="1238082"/>
          <a:ext cx="2126561" cy="64834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Anodic Protection</a:t>
          </a:r>
          <a:endParaRPr lang="en-US" sz="1300" kern="1200" dirty="0"/>
        </a:p>
      </dsp:txBody>
      <dsp:txXfrm>
        <a:off x="1273723" y="1238082"/>
        <a:ext cx="2126561" cy="648342"/>
      </dsp:txXfrm>
    </dsp:sp>
    <dsp:sp modelId="{16DC867C-35EF-4BAC-B95E-AD7508C30B62}">
      <dsp:nvSpPr>
        <dsp:cNvPr id="0" name=""/>
        <dsp:cNvSpPr/>
      </dsp:nvSpPr>
      <dsp:spPr>
        <a:xfrm>
          <a:off x="3825597" y="1238082"/>
          <a:ext cx="2126561" cy="64834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Storage Vessels</a:t>
          </a:r>
        </a:p>
        <a:p>
          <a:pPr lvl="0" algn="ctr" defTabSz="577850">
            <a:lnSpc>
              <a:spcPct val="90000"/>
            </a:lnSpc>
            <a:spcBef>
              <a:spcPct val="0"/>
            </a:spcBef>
            <a:spcAft>
              <a:spcPct val="35000"/>
            </a:spcAft>
          </a:pPr>
          <a:r>
            <a:rPr lang="en-US" sz="1300" kern="1200" dirty="0" smtClean="0"/>
            <a:t>pH &lt;3, &gt;9</a:t>
          </a:r>
          <a:endParaRPr lang="en-US" sz="1300" kern="1200" dirty="0"/>
        </a:p>
      </dsp:txBody>
      <dsp:txXfrm>
        <a:off x="3825597" y="1238082"/>
        <a:ext cx="2126561" cy="648342"/>
      </dsp:txXfrm>
    </dsp:sp>
    <dsp:sp modelId="{F9C8552A-2D8A-4439-9F53-96E6A0E3CD35}">
      <dsp:nvSpPr>
        <dsp:cNvPr id="0" name=""/>
        <dsp:cNvSpPr/>
      </dsp:nvSpPr>
      <dsp:spPr>
        <a:xfrm>
          <a:off x="1273723" y="2048510"/>
          <a:ext cx="2126561" cy="64834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err="1" smtClean="0"/>
            <a:t>Cathodic</a:t>
          </a:r>
          <a:r>
            <a:rPr lang="en-US" sz="1300" kern="1200" dirty="0" smtClean="0"/>
            <a:t> Protection</a:t>
          </a:r>
          <a:endParaRPr lang="en-US" sz="1300" kern="1200" dirty="0"/>
        </a:p>
      </dsp:txBody>
      <dsp:txXfrm>
        <a:off x="1273723" y="2048510"/>
        <a:ext cx="2126561" cy="648342"/>
      </dsp:txXfrm>
    </dsp:sp>
    <dsp:sp modelId="{1950FEFF-79D5-480F-8CE6-F3A111D3C39C}">
      <dsp:nvSpPr>
        <dsp:cNvPr id="0" name=""/>
        <dsp:cNvSpPr/>
      </dsp:nvSpPr>
      <dsp:spPr>
        <a:xfrm>
          <a:off x="3825597" y="2048510"/>
          <a:ext cx="2126561" cy="64834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Underground Structures,</a:t>
          </a:r>
        </a:p>
        <a:p>
          <a:pPr lvl="0" algn="ctr" defTabSz="577850">
            <a:lnSpc>
              <a:spcPct val="90000"/>
            </a:lnSpc>
            <a:spcBef>
              <a:spcPct val="0"/>
            </a:spcBef>
            <a:spcAft>
              <a:spcPct val="35000"/>
            </a:spcAft>
          </a:pPr>
          <a:r>
            <a:rPr lang="en-US" sz="1300" kern="1200" dirty="0" smtClean="0"/>
            <a:t>pH &gt; 3</a:t>
          </a:r>
          <a:endParaRPr lang="en-US" sz="1300" kern="1200" dirty="0"/>
        </a:p>
      </dsp:txBody>
      <dsp:txXfrm>
        <a:off x="3825597" y="2048510"/>
        <a:ext cx="2126561" cy="64834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ADA35F-AB47-4654-B55C-815BC52AA7C0}" type="datetimeFigureOut">
              <a:rPr lang="en-US" smtClean="0"/>
              <a:t>6/26/2024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DFDF07-CA5D-4EB7-82AE-A775B8A08D01}" type="slidenum">
              <a:rPr lang="en-US" smtClean="0"/>
              <a:t>‹#›</a:t>
            </a:fld>
            <a:endParaRPr lang="en-US"/>
          </a:p>
        </p:txBody>
      </p:sp>
    </p:spTree>
    <p:extLst>
      <p:ext uri="{BB962C8B-B14F-4D97-AF65-F5344CB8AC3E}">
        <p14:creationId xmlns:p14="http://schemas.microsoft.com/office/powerpoint/2010/main" val="801175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DFDF07-CA5D-4EB7-82AE-A775B8A08D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009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DFDF07-CA5D-4EB7-82AE-A775B8A08D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364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DFDF07-CA5D-4EB7-82AE-A775B8A08D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928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DFDF07-CA5D-4EB7-82AE-A775B8A08D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278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DFDF07-CA5D-4EB7-82AE-A775B8A08D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694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DFDF07-CA5D-4EB7-82AE-A775B8A08D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293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DFDF07-CA5D-4EB7-82AE-A775B8A08D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769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913" y="750888"/>
            <a:ext cx="6670675" cy="3752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To select different Thank You options, go to HOME tab and click Layout button.</a:t>
            </a:r>
            <a:endParaRPr lang="en-US" b="1" dirty="0" smtClean="0"/>
          </a:p>
        </p:txBody>
      </p:sp>
      <p:sp>
        <p:nvSpPr>
          <p:cNvPr id="4" name="Slide Number Placeholder 3"/>
          <p:cNvSpPr>
            <a:spLocks noGrp="1"/>
          </p:cNvSpPr>
          <p:nvPr>
            <p:ph type="sldNum" sz="quarter" idx="10"/>
          </p:nvPr>
        </p:nvSpPr>
        <p:spPr/>
        <p:txBody>
          <a:bodyPr/>
          <a:lstStyle/>
          <a:p>
            <a:fld id="{20C517AC-786D-44DF-96BE-F578D649EA28}" type="slidenum">
              <a:rPr lang="en-GB" smtClean="0"/>
              <a:pPr/>
              <a:t>17</a:t>
            </a:fld>
            <a:endParaRPr lang="en-GB" dirty="0"/>
          </a:p>
        </p:txBody>
      </p:sp>
    </p:spTree>
    <p:extLst>
      <p:ext uri="{BB962C8B-B14F-4D97-AF65-F5344CB8AC3E}">
        <p14:creationId xmlns:p14="http://schemas.microsoft.com/office/powerpoint/2010/main" val="1932693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DFDF07-CA5D-4EB7-82AE-A775B8A08D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135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DFDF07-CA5D-4EB7-82AE-A775B8A08D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83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DFDF07-CA5D-4EB7-82AE-A775B8A08D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130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DFDF07-CA5D-4EB7-82AE-A775B8A08D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491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DFDF07-CA5D-4EB7-82AE-A775B8A08D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5573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DFDF07-CA5D-4EB7-82AE-A775B8A08D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44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DFDF07-CA5D-4EB7-82AE-A775B8A08D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46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DFDF07-CA5D-4EB7-82AE-A775B8A08D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32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 Lines Cover">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3440" b="23084"/>
          <a:stretch/>
        </p:blipFill>
        <p:spPr>
          <a:xfrm>
            <a:off x="4815840" y="3237924"/>
            <a:ext cx="7376160" cy="3620076"/>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2222" r="5621"/>
          <a:stretch/>
        </p:blipFill>
        <p:spPr>
          <a:xfrm>
            <a:off x="0" y="2185416"/>
            <a:ext cx="12192000" cy="3845977"/>
          </a:xfrm>
          <a:prstGeom prst="rect">
            <a:avLst/>
          </a:prstGeom>
        </p:spPr>
      </p:pic>
      <p:sp>
        <p:nvSpPr>
          <p:cNvPr id="22" name="Text Placeholder 35"/>
          <p:cNvSpPr>
            <a:spLocks noGrp="1"/>
          </p:cNvSpPr>
          <p:nvPr>
            <p:ph type="body" sz="quarter" idx="11" hasCustomPrompt="1"/>
          </p:nvPr>
        </p:nvSpPr>
        <p:spPr>
          <a:xfrm>
            <a:off x="727910" y="2855157"/>
            <a:ext cx="5925346" cy="181244"/>
          </a:xfrm>
          <a:prstGeom prst="rect">
            <a:avLst/>
          </a:prstGeom>
        </p:spPr>
        <p:txBody>
          <a:bodyPr lIns="0" tIns="0" rIns="0" bIns="0">
            <a:noAutofit/>
          </a:bodyPr>
          <a:lstStyle>
            <a:lvl1pPr marL="0" marR="0" indent="0" algn="l" defTabSz="1160922" rtl="0" eaLnBrk="1" fontAlgn="base" latinLnBrk="0" hangingPunct="1">
              <a:lnSpc>
                <a:spcPct val="100000"/>
              </a:lnSpc>
              <a:spcBef>
                <a:spcPct val="0"/>
              </a:spcBef>
              <a:spcAft>
                <a:spcPct val="0"/>
              </a:spcAft>
              <a:buClr>
                <a:schemeClr val="tx1"/>
              </a:buClr>
              <a:buSzTx/>
              <a:buFont typeface="Arial" pitchFamily="34" charset="0"/>
              <a:buNone/>
              <a:tabLst/>
              <a:defRPr sz="1200" cap="all" baseline="0">
                <a:solidFill>
                  <a:schemeClr val="tx1"/>
                </a:solidFill>
                <a:latin typeface="SABIC Typeface Headline" panose="020B0603060202020204" pitchFamily="34" charset="0"/>
                <a:cs typeface="SABIC Typeface Headline" panose="020B0603060202020204" pitchFamily="34" charset="0"/>
              </a:defRPr>
            </a:lvl1pPr>
            <a:lvl2pPr>
              <a:defRPr sz="1143" cap="all" baseline="0">
                <a:solidFill>
                  <a:schemeClr val="tx1"/>
                </a:solidFill>
              </a:defRPr>
            </a:lvl2pPr>
            <a:lvl3pPr>
              <a:defRPr sz="1143" cap="all" baseline="0">
                <a:solidFill>
                  <a:schemeClr val="tx1"/>
                </a:solidFill>
              </a:defRPr>
            </a:lvl3pPr>
            <a:lvl4pPr>
              <a:defRPr sz="1143" cap="all" baseline="0">
                <a:solidFill>
                  <a:schemeClr val="tx1"/>
                </a:solidFill>
              </a:defRPr>
            </a:lvl4pPr>
            <a:lvl5pPr>
              <a:defRPr sz="1143" cap="all" baseline="0">
                <a:solidFill>
                  <a:schemeClr val="tx1"/>
                </a:solidFill>
              </a:defRPr>
            </a:lvl5pPr>
          </a:lstStyle>
          <a:p>
            <a:pPr lvl="0"/>
            <a:r>
              <a:rPr lang="en-US" dirty="0" smtClean="0"/>
              <a:t>Short Subhead all caps (12pt regular) optional</a:t>
            </a:r>
            <a:endParaRPr lang="ar-SA" dirty="0" smtClean="0"/>
          </a:p>
        </p:txBody>
      </p:sp>
      <p:sp>
        <p:nvSpPr>
          <p:cNvPr id="27" name="Text Placeholder 26"/>
          <p:cNvSpPr>
            <a:spLocks noGrp="1"/>
          </p:cNvSpPr>
          <p:nvPr>
            <p:ph type="body" sz="quarter" idx="18" hasCustomPrompt="1"/>
          </p:nvPr>
        </p:nvSpPr>
        <p:spPr>
          <a:xfrm>
            <a:off x="727911" y="3881481"/>
            <a:ext cx="5925345" cy="171730"/>
          </a:xfrm>
        </p:spPr>
        <p:txBody>
          <a:bodyPr/>
          <a:lstStyle>
            <a:lvl1pPr marL="0" marR="0" indent="0" algn="l" defTabSz="1160922" rtl="0" eaLnBrk="1" fontAlgn="base" latinLnBrk="0" hangingPunct="1">
              <a:lnSpc>
                <a:spcPct val="100000"/>
              </a:lnSpc>
              <a:spcBef>
                <a:spcPct val="0"/>
              </a:spcBef>
              <a:spcAft>
                <a:spcPct val="0"/>
              </a:spcAft>
              <a:buClr>
                <a:schemeClr val="tx1"/>
              </a:buClr>
              <a:buSzTx/>
              <a:buFont typeface="Arial" pitchFamily="34" charset="0"/>
              <a:buNone/>
              <a:tabLst/>
              <a:defRPr sz="1000" cap="all" baseline="0">
                <a:solidFill>
                  <a:schemeClr val="accent4"/>
                </a:solidFill>
              </a:defRPr>
            </a:lvl1pPr>
          </a:lstStyle>
          <a:p>
            <a:pPr marL="0" marR="0" lvl="0" indent="0" algn="l" defTabSz="1160922" rtl="0" eaLnBrk="1" fontAlgn="base" latinLnBrk="0" hangingPunct="1">
              <a:lnSpc>
                <a:spcPct val="100000"/>
              </a:lnSpc>
              <a:spcBef>
                <a:spcPct val="0"/>
              </a:spcBef>
              <a:spcAft>
                <a:spcPct val="0"/>
              </a:spcAft>
              <a:buClr>
                <a:schemeClr val="tx1"/>
              </a:buClr>
              <a:buSzTx/>
              <a:buFont typeface="Arial" pitchFamily="34" charset="0"/>
              <a:buNone/>
              <a:tabLst/>
              <a:defRPr/>
            </a:pPr>
            <a:r>
              <a:rPr lang="en-US" dirty="0" smtClean="0"/>
              <a:t>Confidential marks all caps (10pt light)</a:t>
            </a:r>
          </a:p>
        </p:txBody>
      </p:sp>
      <p:sp>
        <p:nvSpPr>
          <p:cNvPr id="26" name="Text Placeholder 5"/>
          <p:cNvSpPr>
            <a:spLocks noGrp="1"/>
          </p:cNvSpPr>
          <p:nvPr>
            <p:ph type="body" sz="quarter" idx="15" hasCustomPrompt="1"/>
          </p:nvPr>
        </p:nvSpPr>
        <p:spPr>
          <a:xfrm>
            <a:off x="727762" y="3423350"/>
            <a:ext cx="5925495" cy="446795"/>
          </a:xfrm>
        </p:spPr>
        <p:txBody>
          <a:bodyPr vert="horz" wrap="square" lIns="0" tIns="0" rIns="0" bIns="0" rtlCol="0">
            <a:noAutofit/>
          </a:bodyPr>
          <a:lstStyle>
            <a:lvl1pPr algn="l" rtl="0">
              <a:defRPr lang="en-US" sz="1000" dirty="0">
                <a:solidFill>
                  <a:schemeClr val="tx1"/>
                </a:solidFill>
                <a:latin typeface="+mn-lt"/>
                <a:cs typeface="SABIC Typeface Text Light" panose="020B0303060202020204" pitchFamily="34" charset="0"/>
              </a:defRPr>
            </a:lvl1pPr>
          </a:lstStyle>
          <a:p>
            <a:pPr lvl="0"/>
            <a:r>
              <a:rPr lang="en-US" dirty="0" smtClean="0"/>
              <a:t>Author’s Name (10pt light)</a:t>
            </a:r>
            <a:br>
              <a:rPr lang="en-US" dirty="0" smtClean="0"/>
            </a:br>
            <a:r>
              <a:rPr lang="en-US" dirty="0" smtClean="0"/>
              <a:t>Event, City, Country, Month XX, Year (10pt light)</a:t>
            </a:r>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0449" y="514285"/>
            <a:ext cx="1802460" cy="926014"/>
          </a:xfrm>
          <a:prstGeom prst="rect">
            <a:avLst/>
          </a:prstGeom>
        </p:spPr>
      </p:pic>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3523" y="736036"/>
            <a:ext cx="3000895" cy="219444"/>
          </a:xfrm>
          <a:prstGeom prst="rect">
            <a:avLst/>
          </a:prstGeom>
        </p:spPr>
      </p:pic>
      <p:sp>
        <p:nvSpPr>
          <p:cNvPr id="2" name="Title 1"/>
          <p:cNvSpPr>
            <a:spLocks noGrp="1"/>
          </p:cNvSpPr>
          <p:nvPr>
            <p:ph type="title" hasCustomPrompt="1"/>
          </p:nvPr>
        </p:nvSpPr>
        <p:spPr>
          <a:xfrm>
            <a:off x="731520" y="1673352"/>
            <a:ext cx="8961120" cy="1097280"/>
          </a:xfrm>
        </p:spPr>
        <p:txBody>
          <a:bodyPr/>
          <a:lstStyle>
            <a:lvl1pPr>
              <a:defRPr sz="3600">
                <a:solidFill>
                  <a:schemeClr val="accent5"/>
                </a:solidFill>
              </a:defRPr>
            </a:lvl1pPr>
          </a:lstStyle>
          <a:p>
            <a:pPr lvl="0"/>
            <a:r>
              <a:rPr lang="en-US" dirty="0" smtClean="0"/>
              <a:t>headline all caps (36pt light) </a:t>
            </a:r>
            <a:br>
              <a:rPr lang="en-US" dirty="0" smtClean="0"/>
            </a:br>
            <a:r>
              <a:rPr lang="en-US" dirty="0" smtClean="0"/>
              <a:t>two lines maximum</a:t>
            </a:r>
            <a:endParaRPr lang="en-US" dirty="0"/>
          </a:p>
        </p:txBody>
      </p:sp>
    </p:spTree>
    <p:extLst>
      <p:ext uri="{BB962C8B-B14F-4D97-AF65-F5344CB8AC3E}">
        <p14:creationId xmlns:p14="http://schemas.microsoft.com/office/powerpoint/2010/main" val="1455872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range Divider Numbering">
    <p:bg>
      <p:bgPr>
        <a:gradFill flip="none" rotWithShape="1">
          <a:gsLst>
            <a:gs pos="10000">
              <a:srgbClr val="FFA300"/>
            </a:gs>
            <a:gs pos="90000">
              <a:schemeClr val="accent2"/>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0179" y="1460401"/>
            <a:ext cx="10436061" cy="1645920"/>
          </a:xfrm>
        </p:spPr>
        <p:txBody>
          <a:bodyPr anchor="t"/>
          <a:lstStyle>
            <a:lvl1pPr>
              <a:lnSpc>
                <a:spcPct val="120000"/>
              </a:lnSpc>
              <a:defRPr sz="4400">
                <a:solidFill>
                  <a:schemeClr val="bg1"/>
                </a:solidFill>
              </a:defRPr>
            </a:lvl1pPr>
          </a:lstStyle>
          <a:p>
            <a:r>
              <a:rPr lang="en-US" dirty="0" smtClean="0"/>
              <a:t>Optional numbering </a:t>
            </a:r>
            <a:br>
              <a:rPr lang="en-US" dirty="0" smtClean="0"/>
            </a:br>
            <a:r>
              <a:rPr lang="en-US" dirty="0" smtClean="0"/>
              <a:t>system </a:t>
            </a:r>
            <a:r>
              <a:rPr lang="en-US" kern="0" dirty="0" smtClean="0"/>
              <a:t>(44pt </a:t>
            </a:r>
            <a:r>
              <a:rPr lang="en-US" dirty="0" smtClean="0"/>
              <a:t>light</a:t>
            </a:r>
            <a:r>
              <a:rPr lang="en-US" kern="0" dirty="0" smtClean="0"/>
              <a:t>)</a:t>
            </a:r>
            <a:endParaRPr lang="en-US" dirty="0"/>
          </a:p>
        </p:txBody>
      </p:sp>
      <p:sp>
        <p:nvSpPr>
          <p:cNvPr id="8" name="Text Placeholder 2"/>
          <p:cNvSpPr>
            <a:spLocks noGrp="1"/>
          </p:cNvSpPr>
          <p:nvPr>
            <p:ph type="body" sz="quarter" idx="13" hasCustomPrompt="1"/>
          </p:nvPr>
        </p:nvSpPr>
        <p:spPr>
          <a:xfrm>
            <a:off x="490179" y="406401"/>
            <a:ext cx="9942655" cy="577850"/>
          </a:xfrm>
          <a:prstGeom prst="rect">
            <a:avLst/>
          </a:prstGeom>
        </p:spPr>
        <p:txBody>
          <a:bodyPr lIns="0" tIns="0" rIns="0" bIns="0" anchor="b">
            <a:noAutofit/>
          </a:bodyPr>
          <a:lstStyle>
            <a:lvl1pPr>
              <a:lnSpc>
                <a:spcPct val="100000"/>
              </a:lnSpc>
              <a:defRPr sz="2000" b="0" cap="all" baseline="0">
                <a:solidFill>
                  <a:schemeClr val="bg1"/>
                </a:solidFill>
                <a:latin typeface="+mj-lt"/>
              </a:defRPr>
            </a:lvl1pPr>
            <a:lvl2pPr>
              <a:defRPr sz="5586" b="0">
                <a:solidFill>
                  <a:schemeClr val="bg1"/>
                </a:solidFill>
              </a:defRPr>
            </a:lvl2pPr>
            <a:lvl3pPr>
              <a:defRPr sz="5586" b="0">
                <a:solidFill>
                  <a:schemeClr val="bg1"/>
                </a:solidFill>
              </a:defRPr>
            </a:lvl3pPr>
            <a:lvl4pPr>
              <a:defRPr sz="5586" b="0">
                <a:solidFill>
                  <a:schemeClr val="bg1"/>
                </a:solidFill>
              </a:defRPr>
            </a:lvl4pPr>
            <a:lvl5pPr>
              <a:defRPr sz="5586" b="0">
                <a:solidFill>
                  <a:schemeClr val="bg1"/>
                </a:solidFill>
              </a:defRPr>
            </a:lvl5pPr>
          </a:lstStyle>
          <a:p>
            <a:pPr lvl="0"/>
            <a:r>
              <a:rPr lang="en-US" dirty="0" smtClean="0"/>
              <a:t>Section divider subtitle (20PT light)</a:t>
            </a:r>
          </a:p>
        </p:txBody>
      </p:sp>
      <p:sp>
        <p:nvSpPr>
          <p:cNvPr id="12" name="Text Placeholder 5"/>
          <p:cNvSpPr>
            <a:spLocks noGrp="1"/>
          </p:cNvSpPr>
          <p:nvPr>
            <p:ph type="body" sz="quarter" idx="14" hasCustomPrompt="1"/>
          </p:nvPr>
        </p:nvSpPr>
        <p:spPr>
          <a:xfrm>
            <a:off x="5910249" y="3211948"/>
            <a:ext cx="5823165" cy="3693319"/>
          </a:xfrm>
          <a:prstGeom prst="rect">
            <a:avLst/>
          </a:prstGeom>
        </p:spPr>
        <p:txBody>
          <a:bodyPr lIns="0" tIns="0" rIns="0" bIns="0">
            <a:noAutofit/>
          </a:bodyPr>
          <a:lstStyle>
            <a:lvl1pPr algn="r">
              <a:defRPr sz="22000" b="0">
                <a:solidFill>
                  <a:schemeClr val="bg1"/>
                </a:solidFill>
              </a:defRPr>
            </a:lvl1pPr>
            <a:lvl2pPr algn="r">
              <a:defRPr sz="30470">
                <a:solidFill>
                  <a:schemeClr val="bg1"/>
                </a:solidFill>
              </a:defRPr>
            </a:lvl2pPr>
            <a:lvl3pPr algn="r">
              <a:defRPr sz="30470">
                <a:solidFill>
                  <a:schemeClr val="bg1"/>
                </a:solidFill>
              </a:defRPr>
            </a:lvl3pPr>
            <a:lvl4pPr algn="r">
              <a:defRPr sz="30470">
                <a:solidFill>
                  <a:schemeClr val="bg1"/>
                </a:solidFill>
              </a:defRPr>
            </a:lvl4pPr>
            <a:lvl5pPr algn="r">
              <a:defRPr sz="30470">
                <a:solidFill>
                  <a:schemeClr val="bg1"/>
                </a:solidFill>
              </a:defRPr>
            </a:lvl5pPr>
          </a:lstStyle>
          <a:p>
            <a:pPr lvl="0"/>
            <a:r>
              <a:rPr lang="en-US" dirty="0" smtClean="0"/>
              <a:t>6</a:t>
            </a:r>
            <a:endParaRPr lang="en-US" dirty="0"/>
          </a:p>
        </p:txBody>
      </p:sp>
      <p:sp>
        <p:nvSpPr>
          <p:cNvPr id="6" name="Rectangle 5"/>
          <p:cNvSpPr/>
          <p:nvPr/>
        </p:nvSpPr>
        <p:spPr>
          <a:xfrm flipV="1">
            <a:off x="485847" y="6438618"/>
            <a:ext cx="11238004" cy="2743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7" name="Rectangle 6"/>
          <p:cNvSpPr/>
          <p:nvPr/>
        </p:nvSpPr>
        <p:spPr>
          <a:xfrm>
            <a:off x="485715" y="1123002"/>
            <a:ext cx="11232230" cy="3091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
        <p:nvSpPr>
          <p:cNvPr id="9" name="Rectangle 9"/>
          <p:cNvSpPr>
            <a:spLocks noChangeArrowheads="1"/>
          </p:cNvSpPr>
          <p:nvPr/>
        </p:nvSpPr>
        <p:spPr bwMode="invGray">
          <a:xfrm>
            <a:off x="10926241" y="6527413"/>
            <a:ext cx="782029" cy="138499"/>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eaLnBrk="0" hangingPunct="0">
              <a:buFontTx/>
              <a:buNone/>
            </a:pPr>
            <a:fld id="{A618EB91-68A2-413C-AF9E-E3F73DFE5122}" type="slidenum">
              <a:rPr lang="en-GB" sz="900" smtClean="0">
                <a:solidFill>
                  <a:schemeClr val="bg1"/>
                </a:solidFill>
                <a:latin typeface="+mn-lt"/>
              </a:rPr>
              <a:pPr algn="r" eaLnBrk="0" hangingPunct="0">
                <a:buFontTx/>
                <a:buNone/>
              </a:pPr>
              <a:t>‹#›</a:t>
            </a:fld>
            <a:endParaRPr lang="en-GB" sz="900" dirty="0">
              <a:solidFill>
                <a:schemeClr val="bg1"/>
              </a:solidFill>
              <a:latin typeface="+mn-lt"/>
            </a:endParaRPr>
          </a:p>
        </p:txBody>
      </p:sp>
      <p:sp>
        <p:nvSpPr>
          <p:cNvPr id="11" name="Rectangle 10"/>
          <p:cNvSpPr/>
          <p:nvPr userDrawn="1"/>
        </p:nvSpPr>
        <p:spPr>
          <a:xfrm flipV="1">
            <a:off x="485847" y="6438618"/>
            <a:ext cx="11238004" cy="274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14" name="Rectangle 13"/>
          <p:cNvSpPr/>
          <p:nvPr userDrawn="1"/>
        </p:nvSpPr>
        <p:spPr>
          <a:xfrm>
            <a:off x="485715" y="1123002"/>
            <a:ext cx="11232230" cy="309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
        <p:nvSpPr>
          <p:cNvPr id="15" name="Text Placeholder 7"/>
          <p:cNvSpPr>
            <a:spLocks noGrp="1"/>
          </p:cNvSpPr>
          <p:nvPr>
            <p:ph type="body" sz="quarter" idx="10" hasCustomPrompt="1"/>
          </p:nvPr>
        </p:nvSpPr>
        <p:spPr>
          <a:xfrm>
            <a:off x="490179" y="6522335"/>
            <a:ext cx="10168154" cy="130805"/>
          </a:xfrm>
          <a:prstGeom prst="rect">
            <a:avLst/>
          </a:prstGeom>
        </p:spPr>
        <p:txBody>
          <a:bodyPr lIns="0" tIns="0" rIns="0" bIns="0">
            <a:noAutofit/>
          </a:bodyPr>
          <a:lstStyle>
            <a:lvl1pPr>
              <a:defRPr sz="850" b="0" cap="all" baseline="0">
                <a:solidFill>
                  <a:schemeClr val="bg1"/>
                </a:solidFill>
              </a:defRPr>
            </a:lvl1pPr>
          </a:lstStyle>
          <a:p>
            <a:pPr lvl="0"/>
            <a:r>
              <a:rPr lang="en-US" dirty="0" smtClean="0"/>
              <a:t>Footer: Change Information Classification in caps (8.5pt light)</a:t>
            </a:r>
          </a:p>
        </p:txBody>
      </p:sp>
    </p:spTree>
    <p:extLst>
      <p:ext uri="{BB962C8B-B14F-4D97-AF65-F5344CB8AC3E}">
        <p14:creationId xmlns:p14="http://schemas.microsoft.com/office/powerpoint/2010/main" val="2186189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Orange Divider AR">
    <p:bg>
      <p:bgPr>
        <a:gradFill flip="none" rotWithShape="1">
          <a:gsLst>
            <a:gs pos="90000">
              <a:srgbClr val="FFA300"/>
            </a:gs>
            <a:gs pos="10000">
              <a:schemeClr val="accent2"/>
            </a:gs>
          </a:gsLst>
          <a:lin ang="0" scaled="1"/>
          <a:tileRect/>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1775291" y="406401"/>
            <a:ext cx="9942653" cy="577850"/>
          </a:xfrm>
          <a:prstGeom prst="rect">
            <a:avLst/>
          </a:prstGeom>
        </p:spPr>
        <p:txBody>
          <a:bodyPr lIns="0" tIns="0" rIns="0" bIns="0" anchor="b">
            <a:noAutofit/>
          </a:bodyPr>
          <a:lstStyle>
            <a:lvl1pPr algn="r" rtl="1">
              <a:lnSpc>
                <a:spcPct val="100000"/>
              </a:lnSpc>
              <a:defRPr sz="2000" b="0" cap="all" baseline="0">
                <a:solidFill>
                  <a:schemeClr val="bg1"/>
                </a:solidFill>
                <a:latin typeface="SABIC Typeface Headline Light" panose="020B0303060202020204" pitchFamily="34" charset="0"/>
                <a:cs typeface="+mj-cs"/>
              </a:defRPr>
            </a:lvl1pPr>
          </a:lstStyle>
          <a:p>
            <a:pPr>
              <a:buFontTx/>
            </a:pPr>
            <a:r>
              <a:rPr lang="ar-SA" dirty="0" smtClean="0"/>
              <a:t>عنوان فرعي للفاصل، حجم الخط 20خفيف</a:t>
            </a:r>
            <a:endParaRPr lang="en-US" kern="0" dirty="0" smtClean="0"/>
          </a:p>
        </p:txBody>
      </p:sp>
      <p:sp>
        <p:nvSpPr>
          <p:cNvPr id="14" name="Title 13"/>
          <p:cNvSpPr>
            <a:spLocks noGrp="1"/>
          </p:cNvSpPr>
          <p:nvPr>
            <p:ph type="title" hasCustomPrompt="1"/>
          </p:nvPr>
        </p:nvSpPr>
        <p:spPr>
          <a:xfrm>
            <a:off x="1267744" y="1460402"/>
            <a:ext cx="10450202" cy="1645920"/>
          </a:xfrm>
        </p:spPr>
        <p:txBody>
          <a:bodyPr anchor="t"/>
          <a:lstStyle>
            <a:lvl1pPr algn="r" rtl="1">
              <a:lnSpc>
                <a:spcPct val="120000"/>
              </a:lnSpc>
              <a:defRPr sz="4400" cap="all" baseline="0">
                <a:solidFill>
                  <a:schemeClr val="bg1"/>
                </a:solidFill>
                <a:latin typeface="SABIC Typeface Headline Light" panose="020B0303060202020204" pitchFamily="34" charset="0"/>
                <a:cs typeface="+mj-cs"/>
              </a:defRPr>
            </a:lvl1pPr>
          </a:lstStyle>
          <a:p>
            <a:pPr>
              <a:buFontTx/>
            </a:pPr>
            <a:r>
              <a:rPr lang="ar-SA" kern="0" dirty="0" smtClean="0"/>
              <a:t>عنوان رئيس للفاصل</a:t>
            </a:r>
            <a:br>
              <a:rPr lang="ar-SA" kern="0" dirty="0" smtClean="0"/>
            </a:br>
            <a:r>
              <a:rPr lang="ar-SA" kern="0" dirty="0" smtClean="0"/>
              <a:t>حجم الخط 44</a:t>
            </a:r>
            <a:r>
              <a:rPr lang="ar-SA" dirty="0" smtClean="0"/>
              <a:t>خفيف</a:t>
            </a:r>
            <a:endParaRPr lang="en-US" kern="0" dirty="0" smtClean="0"/>
          </a:p>
        </p:txBody>
      </p:sp>
      <p:sp>
        <p:nvSpPr>
          <p:cNvPr id="21" name="Text Placeholder 7"/>
          <p:cNvSpPr>
            <a:spLocks noGrp="1"/>
          </p:cNvSpPr>
          <p:nvPr>
            <p:ph type="body" sz="quarter" idx="10" hasCustomPrompt="1"/>
          </p:nvPr>
        </p:nvSpPr>
        <p:spPr>
          <a:xfrm>
            <a:off x="1549791" y="6522335"/>
            <a:ext cx="10168154" cy="130805"/>
          </a:xfrm>
          <a:prstGeom prst="rect">
            <a:avLst/>
          </a:prstGeom>
        </p:spPr>
        <p:txBody>
          <a:bodyPr lIns="0" tIns="0" rIns="0" bIns="0">
            <a:noAutofit/>
          </a:bodyPr>
          <a:lstStyle>
            <a:lvl1pPr algn="r" rtl="1">
              <a:defRPr sz="850" b="0" cap="all" baseline="0">
                <a:solidFill>
                  <a:schemeClr val="bg1"/>
                </a:solidFill>
                <a:latin typeface="SABIC Typeface Text Light" panose="020B0303060202020204" pitchFamily="34" charset="0"/>
                <a:cs typeface="+mn-cs"/>
              </a:defRPr>
            </a:lvl1pPr>
          </a:lstStyle>
          <a:p>
            <a:pPr lvl="0"/>
            <a:r>
              <a:rPr lang="ar-SA" dirty="0" smtClean="0"/>
              <a:t>هامش تبويب للفاصل، حجم الخط 8.5خفيف</a:t>
            </a:r>
            <a:endParaRPr lang="en-US" dirty="0" smtClean="0"/>
          </a:p>
        </p:txBody>
      </p:sp>
      <p:sp>
        <p:nvSpPr>
          <p:cNvPr id="5" name="Rectangle 4"/>
          <p:cNvSpPr/>
          <p:nvPr/>
        </p:nvSpPr>
        <p:spPr>
          <a:xfrm flipV="1">
            <a:off x="485847" y="6438618"/>
            <a:ext cx="11238004" cy="2743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6" name="Rectangle 5"/>
          <p:cNvSpPr/>
          <p:nvPr/>
        </p:nvSpPr>
        <p:spPr>
          <a:xfrm>
            <a:off x="485715" y="1123002"/>
            <a:ext cx="11232230" cy="3091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
        <p:nvSpPr>
          <p:cNvPr id="8" name="Rectangle 7"/>
          <p:cNvSpPr/>
          <p:nvPr userDrawn="1"/>
        </p:nvSpPr>
        <p:spPr>
          <a:xfrm flipV="1">
            <a:off x="485847" y="6438618"/>
            <a:ext cx="11238004" cy="274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9" name="Rectangle 8"/>
          <p:cNvSpPr/>
          <p:nvPr userDrawn="1"/>
        </p:nvSpPr>
        <p:spPr>
          <a:xfrm>
            <a:off x="485715" y="1123002"/>
            <a:ext cx="11232230" cy="309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
        <p:nvSpPr>
          <p:cNvPr id="10" name="Rectangle 9"/>
          <p:cNvSpPr>
            <a:spLocks noChangeArrowheads="1"/>
          </p:cNvSpPr>
          <p:nvPr userDrawn="1"/>
        </p:nvSpPr>
        <p:spPr bwMode="invGray">
          <a:xfrm>
            <a:off x="485715" y="6527413"/>
            <a:ext cx="782029" cy="138499"/>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eaLnBrk="0" hangingPunct="0">
              <a:buFontTx/>
              <a:buNone/>
            </a:pPr>
            <a:fld id="{A618EB91-68A2-413C-AF9E-E3F73DFE5122}" type="slidenum">
              <a:rPr lang="en-GB" sz="900" smtClean="0">
                <a:solidFill>
                  <a:schemeClr val="bg1"/>
                </a:solidFill>
                <a:latin typeface="+mn-lt"/>
              </a:rPr>
              <a:pPr algn="l" eaLnBrk="0" hangingPunct="0">
                <a:buFontTx/>
                <a:buNone/>
              </a:pPr>
              <a:t>‹#›</a:t>
            </a:fld>
            <a:endParaRPr lang="en-GB" sz="900" dirty="0">
              <a:solidFill>
                <a:schemeClr val="bg1"/>
              </a:solidFill>
              <a:latin typeface="+mn-lt"/>
            </a:endParaRPr>
          </a:p>
        </p:txBody>
      </p:sp>
    </p:spTree>
    <p:extLst>
      <p:ext uri="{BB962C8B-B14F-4D97-AF65-F5344CB8AC3E}">
        <p14:creationId xmlns:p14="http://schemas.microsoft.com/office/powerpoint/2010/main" val="1181305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range Divider Numbering AR">
    <p:bg>
      <p:bgPr>
        <a:gradFill flip="none" rotWithShape="1">
          <a:gsLst>
            <a:gs pos="90000">
              <a:srgbClr val="FFA300"/>
            </a:gs>
            <a:gs pos="10000">
              <a:schemeClr val="accent2"/>
            </a:gs>
          </a:gsLst>
          <a:lin ang="0" scaled="1"/>
          <a:tileRect/>
        </a:gradFill>
        <a:effectLst/>
      </p:bgPr>
    </p:bg>
    <p:spTree>
      <p:nvGrpSpPr>
        <p:cNvPr id="1" name=""/>
        <p:cNvGrpSpPr/>
        <p:nvPr/>
      </p:nvGrpSpPr>
      <p:grpSpPr>
        <a:xfrm>
          <a:off x="0" y="0"/>
          <a:ext cx="0" cy="0"/>
          <a:chOff x="0" y="0"/>
          <a:chExt cx="0" cy="0"/>
        </a:xfrm>
      </p:grpSpPr>
      <p:sp>
        <p:nvSpPr>
          <p:cNvPr id="9" name="Text Placeholder 2"/>
          <p:cNvSpPr>
            <a:spLocks noGrp="1"/>
          </p:cNvSpPr>
          <p:nvPr>
            <p:ph type="body" sz="quarter" idx="13" hasCustomPrompt="1"/>
          </p:nvPr>
        </p:nvSpPr>
        <p:spPr>
          <a:xfrm>
            <a:off x="1765617" y="406401"/>
            <a:ext cx="9942654" cy="577850"/>
          </a:xfrm>
          <a:prstGeom prst="rect">
            <a:avLst/>
          </a:prstGeom>
        </p:spPr>
        <p:txBody>
          <a:bodyPr lIns="0" tIns="0" rIns="0" bIns="0" anchor="b">
            <a:noAutofit/>
          </a:bodyPr>
          <a:lstStyle>
            <a:lvl1pPr marL="0" marR="0" indent="0" algn="r" defTabSz="914400" rtl="1" eaLnBrk="1" fontAlgn="base" latinLnBrk="0" hangingPunct="1">
              <a:lnSpc>
                <a:spcPct val="100000"/>
              </a:lnSpc>
              <a:spcBef>
                <a:spcPts val="0"/>
              </a:spcBef>
              <a:spcAft>
                <a:spcPct val="0"/>
              </a:spcAft>
              <a:buClr>
                <a:schemeClr val="tx1"/>
              </a:buClr>
              <a:buSzTx/>
              <a:buFont typeface="Arial" pitchFamily="34" charset="0"/>
              <a:buNone/>
              <a:tabLst/>
              <a:defRPr sz="2000" b="0" cap="all" baseline="0">
                <a:solidFill>
                  <a:schemeClr val="bg1"/>
                </a:solidFill>
                <a:latin typeface="SABIC Typeface Headline Light" panose="020B0303060202020204" pitchFamily="34" charset="0"/>
                <a:cs typeface="+mj-cs"/>
              </a:defRPr>
            </a:lvl1pPr>
            <a:lvl2pPr>
              <a:defRPr sz="5586" b="0">
                <a:solidFill>
                  <a:schemeClr val="bg1"/>
                </a:solidFill>
              </a:defRPr>
            </a:lvl2pPr>
            <a:lvl3pPr>
              <a:defRPr sz="5586" b="0">
                <a:solidFill>
                  <a:schemeClr val="bg1"/>
                </a:solidFill>
              </a:defRPr>
            </a:lvl3pPr>
            <a:lvl4pPr>
              <a:defRPr sz="5586" b="0">
                <a:solidFill>
                  <a:schemeClr val="bg1"/>
                </a:solidFill>
              </a:defRPr>
            </a:lvl4pPr>
            <a:lvl5pPr>
              <a:defRPr sz="5586" b="0">
                <a:solidFill>
                  <a:schemeClr val="bg1"/>
                </a:solidFill>
              </a:defRPr>
            </a:lvl5pPr>
          </a:lstStyle>
          <a:p>
            <a:pPr marL="0" marR="0" lvl="0" indent="0" algn="r" defTabSz="914400" rtl="1" eaLnBrk="1" fontAlgn="base" latinLnBrk="0" hangingPunct="1">
              <a:lnSpc>
                <a:spcPct val="100000"/>
              </a:lnSpc>
              <a:spcBef>
                <a:spcPts val="0"/>
              </a:spcBef>
              <a:spcAft>
                <a:spcPct val="0"/>
              </a:spcAft>
              <a:buClr>
                <a:schemeClr val="tx1"/>
              </a:buClr>
              <a:buSzTx/>
              <a:buFont typeface="Arial" pitchFamily="34" charset="0"/>
              <a:buNone/>
              <a:tabLst/>
              <a:defRPr/>
            </a:pPr>
            <a:r>
              <a:rPr lang="ar-SA" dirty="0" smtClean="0"/>
              <a:t>عنوان فرعي لفاصل مرقم، حجم الخط 20خفيف</a:t>
            </a:r>
            <a:endParaRPr lang="en-US" kern="0" dirty="0" smtClean="0"/>
          </a:p>
        </p:txBody>
      </p:sp>
      <p:sp>
        <p:nvSpPr>
          <p:cNvPr id="10" name="Text Placeholder 5"/>
          <p:cNvSpPr>
            <a:spLocks noGrp="1"/>
          </p:cNvSpPr>
          <p:nvPr>
            <p:ph type="body" sz="quarter" idx="14" hasCustomPrompt="1"/>
          </p:nvPr>
        </p:nvSpPr>
        <p:spPr>
          <a:xfrm>
            <a:off x="490180" y="3211948"/>
            <a:ext cx="5869603" cy="3693319"/>
          </a:xfrm>
          <a:prstGeom prst="rect">
            <a:avLst/>
          </a:prstGeom>
        </p:spPr>
        <p:txBody>
          <a:bodyPr lIns="0" tIns="0" rIns="0" bIns="0">
            <a:noAutofit/>
          </a:bodyPr>
          <a:lstStyle>
            <a:lvl1pPr algn="l">
              <a:defRPr sz="22000" b="0">
                <a:solidFill>
                  <a:schemeClr val="bg1"/>
                </a:solidFill>
              </a:defRPr>
            </a:lvl1pPr>
            <a:lvl2pPr algn="r">
              <a:defRPr sz="30470">
                <a:solidFill>
                  <a:schemeClr val="bg1"/>
                </a:solidFill>
              </a:defRPr>
            </a:lvl2pPr>
            <a:lvl3pPr algn="r">
              <a:defRPr sz="30470">
                <a:solidFill>
                  <a:schemeClr val="bg1"/>
                </a:solidFill>
              </a:defRPr>
            </a:lvl3pPr>
            <a:lvl4pPr algn="r">
              <a:defRPr sz="30470">
                <a:solidFill>
                  <a:schemeClr val="bg1"/>
                </a:solidFill>
              </a:defRPr>
            </a:lvl4pPr>
            <a:lvl5pPr algn="r">
              <a:defRPr sz="30470">
                <a:solidFill>
                  <a:schemeClr val="bg1"/>
                </a:solidFill>
              </a:defRPr>
            </a:lvl5pPr>
          </a:lstStyle>
          <a:p>
            <a:pPr lvl="0"/>
            <a:r>
              <a:rPr lang="en-US" dirty="0" smtClean="0"/>
              <a:t>6</a:t>
            </a:r>
            <a:endParaRPr lang="en-US" dirty="0"/>
          </a:p>
        </p:txBody>
      </p:sp>
      <p:sp>
        <p:nvSpPr>
          <p:cNvPr id="6" name="Rectangle 5"/>
          <p:cNvSpPr/>
          <p:nvPr/>
        </p:nvSpPr>
        <p:spPr>
          <a:xfrm flipV="1">
            <a:off x="485847" y="6438618"/>
            <a:ext cx="11238004" cy="2743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7" name="Rectangle 6"/>
          <p:cNvSpPr/>
          <p:nvPr/>
        </p:nvSpPr>
        <p:spPr>
          <a:xfrm>
            <a:off x="485715" y="1123002"/>
            <a:ext cx="11232230" cy="3091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
        <p:nvSpPr>
          <p:cNvPr id="8" name="Rectangle 9"/>
          <p:cNvSpPr>
            <a:spLocks noChangeArrowheads="1"/>
          </p:cNvSpPr>
          <p:nvPr/>
        </p:nvSpPr>
        <p:spPr bwMode="invGray">
          <a:xfrm>
            <a:off x="485847" y="6527413"/>
            <a:ext cx="782029" cy="138499"/>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eaLnBrk="0" hangingPunct="0">
              <a:buFontTx/>
              <a:buNone/>
            </a:pPr>
            <a:fld id="{A618EB91-68A2-413C-AF9E-E3F73DFE5122}" type="slidenum">
              <a:rPr lang="en-GB" sz="900" smtClean="0">
                <a:solidFill>
                  <a:schemeClr val="bg2"/>
                </a:solidFill>
                <a:latin typeface="+mn-lt"/>
              </a:rPr>
              <a:pPr algn="l" eaLnBrk="0" hangingPunct="0">
                <a:buFontTx/>
                <a:buNone/>
              </a:pPr>
              <a:t>‹#›</a:t>
            </a:fld>
            <a:endParaRPr lang="en-GB" sz="900" dirty="0">
              <a:solidFill>
                <a:schemeClr val="bg2"/>
              </a:solidFill>
              <a:latin typeface="+mn-lt"/>
            </a:endParaRPr>
          </a:p>
        </p:txBody>
      </p:sp>
      <p:sp>
        <p:nvSpPr>
          <p:cNvPr id="11" name="Rectangle 10"/>
          <p:cNvSpPr/>
          <p:nvPr userDrawn="1"/>
        </p:nvSpPr>
        <p:spPr>
          <a:xfrm flipV="1">
            <a:off x="485847" y="6438618"/>
            <a:ext cx="11238004" cy="274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12" name="Rectangle 11"/>
          <p:cNvSpPr/>
          <p:nvPr userDrawn="1"/>
        </p:nvSpPr>
        <p:spPr>
          <a:xfrm>
            <a:off x="485715" y="1123002"/>
            <a:ext cx="11232230" cy="309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
        <p:nvSpPr>
          <p:cNvPr id="13" name="Text Placeholder 7"/>
          <p:cNvSpPr>
            <a:spLocks noGrp="1"/>
          </p:cNvSpPr>
          <p:nvPr>
            <p:ph type="body" sz="quarter" idx="10" hasCustomPrompt="1"/>
          </p:nvPr>
        </p:nvSpPr>
        <p:spPr>
          <a:xfrm>
            <a:off x="1540116" y="6522335"/>
            <a:ext cx="10168154" cy="130805"/>
          </a:xfrm>
          <a:prstGeom prst="rect">
            <a:avLst/>
          </a:prstGeom>
        </p:spPr>
        <p:txBody>
          <a:bodyPr lIns="0" tIns="0" rIns="0" bIns="0">
            <a:noAutofit/>
          </a:bodyPr>
          <a:lstStyle>
            <a:lvl1pPr algn="r" rtl="1">
              <a:defRPr sz="850" b="0" cap="all" baseline="0">
                <a:solidFill>
                  <a:schemeClr val="bg1"/>
                </a:solidFill>
                <a:latin typeface="SABIC Typeface Text Light" panose="020B0303060202020204" pitchFamily="34" charset="0"/>
                <a:cs typeface="+mn-cs"/>
              </a:defRPr>
            </a:lvl1pPr>
          </a:lstStyle>
          <a:p>
            <a:pPr lvl="0"/>
            <a:r>
              <a:rPr lang="ar-SA" dirty="0" smtClean="0"/>
              <a:t>هامش تبويب للفاصل، حجم الخط 8.5خفيف</a:t>
            </a:r>
            <a:endParaRPr lang="en-US" dirty="0" smtClean="0"/>
          </a:p>
        </p:txBody>
      </p:sp>
      <p:sp>
        <p:nvSpPr>
          <p:cNvPr id="2" name="Title 1"/>
          <p:cNvSpPr>
            <a:spLocks noGrp="1"/>
          </p:cNvSpPr>
          <p:nvPr>
            <p:ph type="title" hasCustomPrompt="1"/>
          </p:nvPr>
        </p:nvSpPr>
        <p:spPr>
          <a:xfrm>
            <a:off x="1267876" y="1460401"/>
            <a:ext cx="10455975" cy="1645919"/>
          </a:xfrm>
        </p:spPr>
        <p:txBody>
          <a:bodyPr anchor="t"/>
          <a:lstStyle>
            <a:lvl1pPr algn="r" rtl="1">
              <a:lnSpc>
                <a:spcPct val="120000"/>
              </a:lnSpc>
              <a:defRPr sz="4400">
                <a:solidFill>
                  <a:schemeClr val="bg1"/>
                </a:solidFill>
                <a:cs typeface="+mj-cs"/>
              </a:defRPr>
            </a:lvl1pPr>
          </a:lstStyle>
          <a:p>
            <a:r>
              <a:rPr lang="ar-SA" dirty="0" smtClean="0"/>
              <a:t>عنوان رئيس لفاصل مرقم</a:t>
            </a:r>
            <a:br>
              <a:rPr lang="ar-SA" dirty="0" smtClean="0"/>
            </a:br>
            <a:r>
              <a:rPr lang="ar-SA" dirty="0" smtClean="0"/>
              <a:t>حجم الخط 44خفيف</a:t>
            </a:r>
            <a:endParaRPr lang="en-US" dirty="0"/>
          </a:p>
        </p:txBody>
      </p:sp>
    </p:spTree>
    <p:extLst>
      <p:ext uri="{BB962C8B-B14F-4D97-AF65-F5344CB8AC3E}">
        <p14:creationId xmlns:p14="http://schemas.microsoft.com/office/powerpoint/2010/main" val="2482093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ppendix Divider">
    <p:bg>
      <p:bgPr>
        <a:gradFill flip="none" rotWithShape="1">
          <a:gsLst>
            <a:gs pos="10000">
              <a:srgbClr val="939598"/>
            </a:gs>
            <a:gs pos="90000">
              <a:schemeClr val="accent6">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0179" y="1460401"/>
            <a:ext cx="10436061" cy="1645920"/>
          </a:xfrm>
        </p:spPr>
        <p:txBody>
          <a:bodyPr anchor="t"/>
          <a:lstStyle>
            <a:lvl1pPr>
              <a:lnSpc>
                <a:spcPct val="120000"/>
              </a:lnSpc>
              <a:defRPr sz="4400">
                <a:solidFill>
                  <a:schemeClr val="bg1"/>
                </a:solidFill>
              </a:defRPr>
            </a:lvl1pPr>
          </a:lstStyle>
          <a:p>
            <a:r>
              <a:rPr lang="en-US" kern="0" dirty="0" smtClean="0"/>
              <a:t>gray dividers for</a:t>
            </a:r>
            <a:br>
              <a:rPr lang="en-US" kern="0" dirty="0" smtClean="0"/>
            </a:br>
            <a:r>
              <a:rPr lang="en-US" kern="0" dirty="0" smtClean="0"/>
              <a:t>appendix only (44pt </a:t>
            </a:r>
            <a:r>
              <a:rPr lang="en-US" dirty="0" smtClean="0"/>
              <a:t>light</a:t>
            </a:r>
            <a:r>
              <a:rPr lang="en-US" kern="0" dirty="0" smtClean="0"/>
              <a:t>)</a:t>
            </a:r>
            <a:endParaRPr lang="en-US" dirty="0"/>
          </a:p>
        </p:txBody>
      </p:sp>
      <p:sp>
        <p:nvSpPr>
          <p:cNvPr id="11" name="Text Placeholder 17"/>
          <p:cNvSpPr>
            <a:spLocks noGrp="1"/>
          </p:cNvSpPr>
          <p:nvPr>
            <p:ph type="body" sz="quarter" idx="11" hasCustomPrompt="1"/>
          </p:nvPr>
        </p:nvSpPr>
        <p:spPr>
          <a:xfrm>
            <a:off x="490179" y="406401"/>
            <a:ext cx="9942655" cy="577850"/>
          </a:xfrm>
          <a:prstGeom prst="rect">
            <a:avLst/>
          </a:prstGeom>
        </p:spPr>
        <p:txBody>
          <a:bodyPr lIns="0" tIns="0" rIns="0" bIns="0" anchor="b">
            <a:noAutofit/>
          </a:bodyPr>
          <a:lstStyle>
            <a:lvl1pPr>
              <a:lnSpc>
                <a:spcPct val="100000"/>
              </a:lnSpc>
              <a:defRPr sz="2000" b="0" cap="all" baseline="0">
                <a:solidFill>
                  <a:schemeClr val="bg1"/>
                </a:solidFill>
                <a:latin typeface="+mj-lt"/>
              </a:defRPr>
            </a:lvl1pPr>
          </a:lstStyle>
          <a:p>
            <a:pPr>
              <a:buFontTx/>
            </a:pPr>
            <a:r>
              <a:rPr lang="en-US" dirty="0" smtClean="0"/>
              <a:t>Appendix divider subtitle (20PT light)</a:t>
            </a:r>
            <a:endParaRPr lang="en-GB" kern="0" dirty="0"/>
          </a:p>
        </p:txBody>
      </p:sp>
      <p:sp>
        <p:nvSpPr>
          <p:cNvPr id="5" name="Rectangle 4"/>
          <p:cNvSpPr/>
          <p:nvPr/>
        </p:nvSpPr>
        <p:spPr>
          <a:xfrm flipV="1">
            <a:off x="485847" y="6438618"/>
            <a:ext cx="11238004" cy="2743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6" name="Rectangle 5"/>
          <p:cNvSpPr/>
          <p:nvPr/>
        </p:nvSpPr>
        <p:spPr>
          <a:xfrm>
            <a:off x="485715" y="1123002"/>
            <a:ext cx="11232230" cy="3091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
        <p:nvSpPr>
          <p:cNvPr id="8" name="Rectangle 7"/>
          <p:cNvSpPr/>
          <p:nvPr userDrawn="1"/>
        </p:nvSpPr>
        <p:spPr>
          <a:xfrm flipV="1">
            <a:off x="485847" y="6438618"/>
            <a:ext cx="11238004" cy="274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10" name="Rectangle 9"/>
          <p:cNvSpPr/>
          <p:nvPr userDrawn="1"/>
        </p:nvSpPr>
        <p:spPr>
          <a:xfrm>
            <a:off x="485715" y="1123002"/>
            <a:ext cx="11232230" cy="309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
        <p:nvSpPr>
          <p:cNvPr id="14" name="Rectangle 13"/>
          <p:cNvSpPr>
            <a:spLocks noChangeArrowheads="1"/>
          </p:cNvSpPr>
          <p:nvPr userDrawn="1"/>
        </p:nvSpPr>
        <p:spPr bwMode="invGray">
          <a:xfrm>
            <a:off x="10926241" y="6527413"/>
            <a:ext cx="782029" cy="138499"/>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eaLnBrk="0" hangingPunct="0">
              <a:buFontTx/>
              <a:buNone/>
            </a:pPr>
            <a:fld id="{A618EB91-68A2-413C-AF9E-E3F73DFE5122}" type="slidenum">
              <a:rPr lang="en-GB" sz="900" smtClean="0">
                <a:solidFill>
                  <a:schemeClr val="bg1"/>
                </a:solidFill>
                <a:latin typeface="+mn-lt"/>
              </a:rPr>
              <a:pPr algn="r" eaLnBrk="0" hangingPunct="0">
                <a:buFontTx/>
                <a:buNone/>
              </a:pPr>
              <a:t>‹#›</a:t>
            </a:fld>
            <a:endParaRPr lang="en-GB" sz="900" dirty="0">
              <a:solidFill>
                <a:schemeClr val="bg1"/>
              </a:solidFill>
              <a:latin typeface="+mn-lt"/>
            </a:endParaRPr>
          </a:p>
        </p:txBody>
      </p:sp>
      <p:sp>
        <p:nvSpPr>
          <p:cNvPr id="13" name="Text Placeholder 7"/>
          <p:cNvSpPr>
            <a:spLocks noGrp="1"/>
          </p:cNvSpPr>
          <p:nvPr>
            <p:ph type="body" sz="quarter" idx="10" hasCustomPrompt="1"/>
          </p:nvPr>
        </p:nvSpPr>
        <p:spPr>
          <a:xfrm>
            <a:off x="490179" y="6522335"/>
            <a:ext cx="10168154" cy="130805"/>
          </a:xfrm>
          <a:prstGeom prst="rect">
            <a:avLst/>
          </a:prstGeom>
        </p:spPr>
        <p:txBody>
          <a:bodyPr lIns="0" tIns="0" rIns="0" bIns="0">
            <a:noAutofit/>
          </a:bodyPr>
          <a:lstStyle>
            <a:lvl1pPr>
              <a:defRPr sz="850" b="0" cap="all" baseline="0">
                <a:solidFill>
                  <a:schemeClr val="bg1"/>
                </a:solidFill>
              </a:defRPr>
            </a:lvl1pPr>
          </a:lstStyle>
          <a:p>
            <a:pPr lvl="0"/>
            <a:r>
              <a:rPr lang="en-US" dirty="0" smtClean="0"/>
              <a:t>Footer: Change Information Classification in caps (8.5pt light)</a:t>
            </a:r>
          </a:p>
        </p:txBody>
      </p:sp>
    </p:spTree>
    <p:extLst>
      <p:ext uri="{BB962C8B-B14F-4D97-AF65-F5344CB8AC3E}">
        <p14:creationId xmlns:p14="http://schemas.microsoft.com/office/powerpoint/2010/main" val="3546253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ppendix Divider AR">
    <p:bg>
      <p:bgPr>
        <a:gradFill flip="none" rotWithShape="1">
          <a:gsLst>
            <a:gs pos="90000">
              <a:srgbClr val="939598"/>
            </a:gs>
            <a:gs pos="10000">
              <a:schemeClr val="accent6">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8379" y="1460401"/>
            <a:ext cx="10455471" cy="1645920"/>
          </a:xfrm>
        </p:spPr>
        <p:txBody>
          <a:bodyPr anchor="t"/>
          <a:lstStyle>
            <a:lvl1pPr algn="r" rtl="1">
              <a:lnSpc>
                <a:spcPct val="120000"/>
              </a:lnSpc>
              <a:defRPr sz="4400">
                <a:solidFill>
                  <a:schemeClr val="bg1"/>
                </a:solidFill>
                <a:cs typeface="+mj-cs"/>
              </a:defRPr>
            </a:lvl1pPr>
          </a:lstStyle>
          <a:p>
            <a:r>
              <a:rPr lang="ar-SA" kern="0" dirty="0" smtClean="0"/>
              <a:t>فاصل رمادي للملحق فقط</a:t>
            </a:r>
            <a:br>
              <a:rPr lang="ar-SA" kern="0" dirty="0" smtClean="0"/>
            </a:br>
            <a:r>
              <a:rPr lang="ar-SA" dirty="0" smtClean="0"/>
              <a:t>حجم الخط 44خفيف</a:t>
            </a:r>
            <a:endParaRPr lang="en-US" dirty="0"/>
          </a:p>
        </p:txBody>
      </p:sp>
      <p:sp>
        <p:nvSpPr>
          <p:cNvPr id="11" name="Text Placeholder 17"/>
          <p:cNvSpPr>
            <a:spLocks noGrp="1"/>
          </p:cNvSpPr>
          <p:nvPr>
            <p:ph type="body" sz="quarter" idx="11" hasCustomPrompt="1"/>
          </p:nvPr>
        </p:nvSpPr>
        <p:spPr>
          <a:xfrm>
            <a:off x="1775291" y="406401"/>
            <a:ext cx="9939539" cy="577850"/>
          </a:xfrm>
          <a:prstGeom prst="rect">
            <a:avLst/>
          </a:prstGeom>
        </p:spPr>
        <p:txBody>
          <a:bodyPr lIns="0" tIns="0" rIns="0" bIns="0" anchor="b">
            <a:noAutofit/>
          </a:bodyPr>
          <a:lstStyle>
            <a:lvl1pPr marL="0" marR="0" indent="0" algn="r" defTabSz="914400" rtl="1" eaLnBrk="1" fontAlgn="base" latinLnBrk="0" hangingPunct="1">
              <a:lnSpc>
                <a:spcPct val="100000"/>
              </a:lnSpc>
              <a:spcBef>
                <a:spcPts val="0"/>
              </a:spcBef>
              <a:spcAft>
                <a:spcPct val="0"/>
              </a:spcAft>
              <a:buClr>
                <a:schemeClr val="tx1"/>
              </a:buClr>
              <a:buSzTx/>
              <a:buFontTx/>
              <a:buNone/>
              <a:tabLst/>
              <a:defRPr sz="2000" b="0" cap="all" baseline="0">
                <a:solidFill>
                  <a:schemeClr val="bg1"/>
                </a:solidFill>
                <a:latin typeface="SABIC Typeface Headline Light" panose="020B0303060202020204" pitchFamily="34" charset="0"/>
                <a:cs typeface="+mj-cs"/>
              </a:defRPr>
            </a:lvl1pPr>
          </a:lstStyle>
          <a:p>
            <a:pPr marL="0" marR="0" lvl="0" indent="0" algn="r" defTabSz="914400" rtl="1" eaLnBrk="1" fontAlgn="base" latinLnBrk="0" hangingPunct="1">
              <a:lnSpc>
                <a:spcPct val="100000"/>
              </a:lnSpc>
              <a:spcBef>
                <a:spcPts val="0"/>
              </a:spcBef>
              <a:spcAft>
                <a:spcPct val="0"/>
              </a:spcAft>
              <a:buClr>
                <a:schemeClr val="tx1"/>
              </a:buClr>
              <a:buSzTx/>
              <a:buFontTx/>
              <a:buNone/>
              <a:tabLst/>
              <a:defRPr/>
            </a:pPr>
            <a:r>
              <a:rPr lang="ar-SA" dirty="0" smtClean="0"/>
              <a:t>عنوان فرعي لفاصل الملحق، حجم الخط 20خفيف</a:t>
            </a:r>
            <a:endParaRPr lang="en-US" kern="0" dirty="0" smtClean="0"/>
          </a:p>
        </p:txBody>
      </p:sp>
      <p:sp>
        <p:nvSpPr>
          <p:cNvPr id="5" name="Rectangle 4"/>
          <p:cNvSpPr/>
          <p:nvPr/>
        </p:nvSpPr>
        <p:spPr>
          <a:xfrm flipV="1">
            <a:off x="485847" y="6438618"/>
            <a:ext cx="11238004" cy="2743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6" name="Rectangle 5"/>
          <p:cNvSpPr/>
          <p:nvPr/>
        </p:nvSpPr>
        <p:spPr>
          <a:xfrm>
            <a:off x="485715" y="1123002"/>
            <a:ext cx="11232230" cy="3091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
        <p:nvSpPr>
          <p:cNvPr id="8" name="Rectangle 7"/>
          <p:cNvSpPr/>
          <p:nvPr userDrawn="1"/>
        </p:nvSpPr>
        <p:spPr>
          <a:xfrm flipV="1">
            <a:off x="485847" y="6438618"/>
            <a:ext cx="11238004" cy="274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10" name="Rectangle 9"/>
          <p:cNvSpPr/>
          <p:nvPr userDrawn="1"/>
        </p:nvSpPr>
        <p:spPr>
          <a:xfrm>
            <a:off x="485715" y="1123002"/>
            <a:ext cx="11232230" cy="309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
        <p:nvSpPr>
          <p:cNvPr id="14" name="Rectangle 13"/>
          <p:cNvSpPr>
            <a:spLocks noChangeArrowheads="1"/>
          </p:cNvSpPr>
          <p:nvPr userDrawn="1"/>
        </p:nvSpPr>
        <p:spPr bwMode="invGray">
          <a:xfrm>
            <a:off x="486350" y="6527413"/>
            <a:ext cx="782029" cy="138499"/>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eaLnBrk="0" hangingPunct="0">
              <a:buFontTx/>
              <a:buNone/>
            </a:pPr>
            <a:fld id="{A618EB91-68A2-413C-AF9E-E3F73DFE5122}" type="slidenum">
              <a:rPr lang="en-GB" sz="900" smtClean="0">
                <a:solidFill>
                  <a:schemeClr val="bg1"/>
                </a:solidFill>
                <a:latin typeface="+mn-lt"/>
              </a:rPr>
              <a:pPr algn="l" eaLnBrk="0" hangingPunct="0">
                <a:buFontTx/>
                <a:buNone/>
              </a:pPr>
              <a:t>‹#›</a:t>
            </a:fld>
            <a:endParaRPr lang="en-GB" sz="900" dirty="0">
              <a:solidFill>
                <a:schemeClr val="bg1"/>
              </a:solidFill>
              <a:latin typeface="+mn-lt"/>
            </a:endParaRPr>
          </a:p>
        </p:txBody>
      </p:sp>
      <p:sp>
        <p:nvSpPr>
          <p:cNvPr id="13" name="Text Placeholder 7"/>
          <p:cNvSpPr>
            <a:spLocks noGrp="1"/>
          </p:cNvSpPr>
          <p:nvPr>
            <p:ph type="body" sz="quarter" idx="10" hasCustomPrompt="1"/>
          </p:nvPr>
        </p:nvSpPr>
        <p:spPr>
          <a:xfrm>
            <a:off x="1555697" y="6522335"/>
            <a:ext cx="10168154" cy="130805"/>
          </a:xfrm>
          <a:prstGeom prst="rect">
            <a:avLst/>
          </a:prstGeom>
        </p:spPr>
        <p:txBody>
          <a:bodyPr lIns="0" tIns="0" rIns="0" bIns="0">
            <a:noAutofit/>
          </a:bodyPr>
          <a:lstStyle>
            <a:lvl1pPr algn="r" rtl="1">
              <a:defRPr sz="850" b="0" cap="all" baseline="0">
                <a:solidFill>
                  <a:schemeClr val="bg1"/>
                </a:solidFill>
                <a:latin typeface="SABIC Typeface Text Light" panose="020B0303060202020204" pitchFamily="34" charset="0"/>
                <a:cs typeface="+mn-cs"/>
              </a:defRPr>
            </a:lvl1pPr>
          </a:lstStyle>
          <a:p>
            <a:pPr lvl="0"/>
            <a:r>
              <a:rPr lang="ar-SA" dirty="0" smtClean="0"/>
              <a:t>هامش تبويب للفاصل، حجم الخط 8.5خفيف</a:t>
            </a:r>
            <a:endParaRPr lang="en-US" dirty="0" smtClean="0"/>
          </a:p>
        </p:txBody>
      </p:sp>
    </p:spTree>
    <p:extLst>
      <p:ext uri="{BB962C8B-B14F-4D97-AF65-F5344CB8AC3E}">
        <p14:creationId xmlns:p14="http://schemas.microsoft.com/office/powerpoint/2010/main" val="3122412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5747" y="1281018"/>
            <a:ext cx="11194840" cy="5026452"/>
          </a:xfrm>
          <a:prstGeom prst="rect">
            <a:avLst/>
          </a:prstGeom>
        </p:spPr>
        <p:txBody>
          <a:bodyPr/>
          <a:lstStyle>
            <a:lvl1pPr>
              <a:lnSpc>
                <a:spcPct val="120000"/>
              </a:lnSpc>
              <a:spcBef>
                <a:spcPts val="0"/>
              </a:spcBef>
              <a:defRPr sz="1600" b="0">
                <a:solidFill>
                  <a:schemeClr val="tx1"/>
                </a:solidFill>
              </a:defRPr>
            </a:lvl1pPr>
            <a:lvl2pPr>
              <a:lnSpc>
                <a:spcPct val="120000"/>
              </a:lnSpc>
              <a:spcBef>
                <a:spcPts val="0"/>
              </a:spcBef>
              <a:defRPr sz="1600">
                <a:solidFill>
                  <a:schemeClr val="tx1"/>
                </a:solidFill>
              </a:defRPr>
            </a:lvl2pPr>
            <a:lvl3pPr marL="548640" indent="-274320">
              <a:lnSpc>
                <a:spcPct val="120000"/>
              </a:lnSpc>
              <a:spcBef>
                <a:spcPts val="0"/>
              </a:spcBef>
              <a:defRPr sz="1600">
                <a:solidFill>
                  <a:schemeClr val="tx1"/>
                </a:solidFill>
              </a:defRPr>
            </a:lvl3pPr>
            <a:lvl4pPr marL="822960" indent="-274320">
              <a:lnSpc>
                <a:spcPct val="120000"/>
              </a:lnSpc>
              <a:spcBef>
                <a:spcPts val="0"/>
              </a:spcBef>
              <a:defRPr sz="1600">
                <a:solidFill>
                  <a:schemeClr val="tx1"/>
                </a:solidFill>
              </a:defRPr>
            </a:lvl4pPr>
            <a:lvl5pPr indent="-274320">
              <a:lnSpc>
                <a:spcPct val="120000"/>
              </a:lnSpc>
              <a:spcBef>
                <a:spcPts val="0"/>
              </a:spcBef>
              <a:defRPr sz="1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7"/>
          <p:cNvSpPr>
            <a:spLocks noGrp="1"/>
          </p:cNvSpPr>
          <p:nvPr>
            <p:ph type="body" sz="quarter" idx="12" hasCustomPrompt="1"/>
          </p:nvPr>
        </p:nvSpPr>
        <p:spPr>
          <a:xfrm>
            <a:off x="490179" y="6522335"/>
            <a:ext cx="7277590" cy="130805"/>
          </a:xfrm>
          <a:prstGeom prst="rect">
            <a:avLst/>
          </a:prstGeom>
        </p:spPr>
        <p:txBody>
          <a:bodyPr wrap="square">
            <a:noAutofit/>
          </a:bodyPr>
          <a:lstStyle>
            <a:lvl1pPr>
              <a:defRPr sz="850" b="0" cap="none" baseline="0"/>
            </a:lvl1pPr>
          </a:lstStyle>
          <a:p>
            <a:pPr lvl="0"/>
            <a:r>
              <a:rPr lang="en-US" dirty="0" smtClean="0"/>
              <a:t>Footer: Information Source, Trademark attribution, Confidentiality Marks (8.5pts light)</a:t>
            </a:r>
          </a:p>
        </p:txBody>
      </p:sp>
      <p:sp>
        <p:nvSpPr>
          <p:cNvPr id="6" name="Text Placeholder 7"/>
          <p:cNvSpPr>
            <a:spLocks noGrp="1"/>
          </p:cNvSpPr>
          <p:nvPr>
            <p:ph type="body" sz="quarter" idx="13" hasCustomPrompt="1"/>
          </p:nvPr>
        </p:nvSpPr>
        <p:spPr>
          <a:xfrm>
            <a:off x="7860645" y="6522335"/>
            <a:ext cx="3276179" cy="130805"/>
          </a:xfrm>
          <a:prstGeom prst="rect">
            <a:avLst/>
          </a:prstGeom>
        </p:spPr>
        <p:txBody>
          <a:bodyPr wrap="square">
            <a:noAutofit/>
          </a:bodyPr>
          <a:lstStyle>
            <a:lvl1pPr algn="r">
              <a:defRPr sz="850" b="0" cap="all" baseline="0">
                <a:solidFill>
                  <a:schemeClr val="accent4"/>
                </a:solidFill>
              </a:defRPr>
            </a:lvl1pPr>
          </a:lstStyle>
          <a:p>
            <a:pPr lvl="0"/>
            <a:r>
              <a:rPr lang="en-US" dirty="0" smtClean="0"/>
              <a:t>Confidential marks all caps (8.5pt light)</a:t>
            </a:r>
          </a:p>
        </p:txBody>
      </p:sp>
      <p:sp>
        <p:nvSpPr>
          <p:cNvPr id="2" name="Title 1"/>
          <p:cNvSpPr>
            <a:spLocks noGrp="1"/>
          </p:cNvSpPr>
          <p:nvPr>
            <p:ph type="title" hasCustomPrompt="1"/>
          </p:nvPr>
        </p:nvSpPr>
        <p:spPr/>
        <p:txBody>
          <a:bodyPr/>
          <a:lstStyle/>
          <a:p>
            <a:r>
              <a:rPr lang="en-US" dirty="0" smtClean="0">
                <a:solidFill>
                  <a:schemeClr val="tx2"/>
                </a:solidFill>
              </a:rPr>
              <a:t>Headline in caps (20pt light)</a:t>
            </a:r>
            <a:endParaRPr lang="en-US" dirty="0"/>
          </a:p>
        </p:txBody>
      </p:sp>
    </p:spTree>
    <p:extLst>
      <p:ext uri="{BB962C8B-B14F-4D97-AF65-F5344CB8AC3E}">
        <p14:creationId xmlns:p14="http://schemas.microsoft.com/office/powerpoint/2010/main" val="1117292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AR">
    <p:spTree>
      <p:nvGrpSpPr>
        <p:cNvPr id="1" name=""/>
        <p:cNvGrpSpPr/>
        <p:nvPr/>
      </p:nvGrpSpPr>
      <p:grpSpPr>
        <a:xfrm>
          <a:off x="0" y="0"/>
          <a:ext cx="0" cy="0"/>
          <a:chOff x="0" y="0"/>
          <a:chExt cx="0" cy="0"/>
        </a:xfrm>
      </p:grpSpPr>
      <p:sp>
        <p:nvSpPr>
          <p:cNvPr id="2" name="Rectangle 1"/>
          <p:cNvSpPr/>
          <p:nvPr userDrawn="1"/>
        </p:nvSpPr>
        <p:spPr bwMode="auto">
          <a:xfrm>
            <a:off x="11018431" y="6522335"/>
            <a:ext cx="743009" cy="143579"/>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91413" rIns="91413" bIns="91413" numCol="1" rtlCol="0" anchor="ctr" anchorCtr="0" compatLnSpc="1">
            <a:prstTxWarp prst="textNoShape">
              <a:avLst/>
            </a:prstTxWarp>
          </a:bodyPr>
          <a:lstStyle/>
          <a:p>
            <a:pPr marL="0" marR="0" indent="0" algn="ctr" defTabSz="1160922" rtl="0" eaLnBrk="1" fontAlgn="base" latinLnBrk="0" hangingPunct="1">
              <a:lnSpc>
                <a:spcPct val="100000"/>
              </a:lnSpc>
              <a:spcBef>
                <a:spcPct val="0"/>
              </a:spcBef>
              <a:spcAft>
                <a:spcPct val="0"/>
              </a:spcAft>
              <a:buClrTx/>
              <a:buSzTx/>
              <a:buFont typeface="Wingdings" pitchFamily="2" charset="2"/>
              <a:buNone/>
              <a:tabLst/>
            </a:pPr>
            <a:endParaRPr kumimoji="0" lang="en-US" sz="2031" b="0" i="0" u="none" strike="noStrike" cap="none" normalizeH="0" baseline="0" dirty="0" smtClean="0">
              <a:ln>
                <a:noFill/>
              </a:ln>
              <a:solidFill>
                <a:schemeClr val="tx1"/>
              </a:solidFill>
              <a:effectLst/>
              <a:latin typeface="Arial" pitchFamily="34" charset="0"/>
            </a:endParaRPr>
          </a:p>
        </p:txBody>
      </p:sp>
      <p:sp>
        <p:nvSpPr>
          <p:cNvPr id="3" name="Content Placeholder 2"/>
          <p:cNvSpPr>
            <a:spLocks noGrp="1"/>
          </p:cNvSpPr>
          <p:nvPr>
            <p:ph idx="1" hasCustomPrompt="1"/>
          </p:nvPr>
        </p:nvSpPr>
        <p:spPr>
          <a:xfrm>
            <a:off x="485747" y="1281018"/>
            <a:ext cx="11194840" cy="5026452"/>
          </a:xfrm>
          <a:prstGeom prst="rect">
            <a:avLst/>
          </a:prstGeom>
        </p:spPr>
        <p:txBody>
          <a:bodyPr/>
          <a:lstStyle>
            <a:lvl1pPr marL="0" indent="0" algn="r" rtl="1">
              <a:lnSpc>
                <a:spcPct val="120000"/>
              </a:lnSpc>
              <a:spcBef>
                <a:spcPts val="0"/>
              </a:spcBef>
              <a:buFont typeface="Arial" panose="020B0604020202020204" pitchFamily="34" charset="0"/>
              <a:buNone/>
              <a:defRPr lang="en-US" dirty="0" smtClean="0">
                <a:latin typeface="SABIC Typeface Text Light" panose="020B0303060202020204" pitchFamily="34" charset="0"/>
                <a:cs typeface="+mn-cs"/>
              </a:defRPr>
            </a:lvl1pPr>
            <a:lvl2pPr marL="348277" indent="-348277" algn="r" rtl="1">
              <a:lnSpc>
                <a:spcPct val="120000"/>
              </a:lnSpc>
              <a:spcBef>
                <a:spcPts val="0"/>
              </a:spcBef>
              <a:buFont typeface="Arial" panose="020B0604020202020204" pitchFamily="34" charset="0"/>
              <a:buChar char="•"/>
              <a:defRPr lang="ar-SA" dirty="0" smtClean="0"/>
            </a:lvl2pPr>
            <a:lvl3pPr marL="457517" marR="0" indent="0" algn="r" defTabSz="1160922" rtl="1" eaLnBrk="1" fontAlgn="base" latinLnBrk="0" hangingPunct="1">
              <a:lnSpc>
                <a:spcPct val="120000"/>
              </a:lnSpc>
              <a:spcBef>
                <a:spcPts val="0"/>
              </a:spcBef>
              <a:spcAft>
                <a:spcPct val="0"/>
              </a:spcAft>
              <a:buClr>
                <a:schemeClr val="tx1"/>
              </a:buClr>
              <a:buSzTx/>
              <a:buFontTx/>
              <a:buNone/>
              <a:tabLst/>
              <a:defRPr lang="en-US" dirty="0" smtClean="0"/>
            </a:lvl3pPr>
            <a:lvl4pPr marL="792087" marR="0" indent="0" algn="r" defTabSz="1160922" rtl="1" eaLnBrk="1" fontAlgn="base" latinLnBrk="0" hangingPunct="1">
              <a:lnSpc>
                <a:spcPct val="120000"/>
              </a:lnSpc>
              <a:spcBef>
                <a:spcPts val="0"/>
              </a:spcBef>
              <a:spcAft>
                <a:spcPct val="0"/>
              </a:spcAft>
              <a:buClr>
                <a:schemeClr val="tx1"/>
              </a:buClr>
              <a:buSzTx/>
              <a:buFontTx/>
              <a:buNone/>
              <a:tabLst/>
              <a:defRPr lang="en-US" dirty="0" smtClean="0"/>
            </a:lvl4pPr>
            <a:lvl5pPr marL="1152860" marR="0" indent="0" algn="r" defTabSz="1160922" rtl="1" eaLnBrk="1" fontAlgn="base" latinLnBrk="0" hangingPunct="1">
              <a:lnSpc>
                <a:spcPct val="120000"/>
              </a:lnSpc>
              <a:spcBef>
                <a:spcPts val="0"/>
              </a:spcBef>
              <a:spcAft>
                <a:spcPct val="0"/>
              </a:spcAft>
              <a:buClr>
                <a:schemeClr val="tx1"/>
              </a:buClr>
              <a:buSzTx/>
              <a:buFontTx/>
              <a:buNone/>
              <a:tabLst/>
              <a:defRPr lang="en-GB" dirty="0"/>
            </a:lvl5pPr>
          </a:lstStyle>
          <a:p>
            <a:pPr lvl="0"/>
            <a:r>
              <a:rPr lang="ar-SA" dirty="0" smtClean="0"/>
              <a:t>أنقر لإضافة نص هنا</a:t>
            </a:r>
          </a:p>
        </p:txBody>
      </p:sp>
      <p:sp>
        <p:nvSpPr>
          <p:cNvPr id="5" name="Text Placeholder 7"/>
          <p:cNvSpPr>
            <a:spLocks noGrp="1"/>
          </p:cNvSpPr>
          <p:nvPr>
            <p:ph type="body" sz="quarter" idx="12" hasCustomPrompt="1"/>
          </p:nvPr>
        </p:nvSpPr>
        <p:spPr>
          <a:xfrm>
            <a:off x="4402996" y="6522335"/>
            <a:ext cx="7277590" cy="130805"/>
          </a:xfrm>
          <a:prstGeom prst="rect">
            <a:avLst/>
          </a:prstGeom>
        </p:spPr>
        <p:txBody>
          <a:bodyPr wrap="square">
            <a:noAutofit/>
          </a:bodyPr>
          <a:lstStyle>
            <a:lvl1pPr marL="0" marR="0" indent="0" algn="r" defTabSz="914400" rtl="1" eaLnBrk="1" fontAlgn="base" latinLnBrk="0" hangingPunct="1">
              <a:lnSpc>
                <a:spcPct val="120000"/>
              </a:lnSpc>
              <a:spcBef>
                <a:spcPts val="0"/>
              </a:spcBef>
              <a:spcAft>
                <a:spcPct val="0"/>
              </a:spcAft>
              <a:buClr>
                <a:schemeClr val="tx1"/>
              </a:buClr>
              <a:buSzTx/>
              <a:buFont typeface="Arial" pitchFamily="34" charset="0"/>
              <a:buNone/>
              <a:tabLst/>
              <a:defRPr sz="850" b="0" cap="none" baseline="0">
                <a:latin typeface="SABIC Typeface Text Light" panose="020B0303060202020204" pitchFamily="34" charset="0"/>
                <a:cs typeface="+mn-cs"/>
              </a:defRPr>
            </a:lvl1pPr>
          </a:lstStyle>
          <a:p>
            <a:pPr marL="0" marR="0" lvl="0" indent="0" algn="r" defTabSz="914400" rtl="1" eaLnBrk="1" fontAlgn="base" latinLnBrk="0" hangingPunct="1">
              <a:lnSpc>
                <a:spcPct val="120000"/>
              </a:lnSpc>
              <a:spcBef>
                <a:spcPts val="0"/>
              </a:spcBef>
              <a:spcAft>
                <a:spcPct val="0"/>
              </a:spcAft>
              <a:buClr>
                <a:schemeClr val="tx1"/>
              </a:buClr>
              <a:buSzTx/>
              <a:buFont typeface="Arial" pitchFamily="34" charset="0"/>
              <a:buNone/>
              <a:tabLst/>
              <a:defRPr/>
            </a:pPr>
            <a:r>
              <a:rPr lang="ar-SA" dirty="0" smtClean="0"/>
              <a:t>هامش: مصدر المعلومات، الملاحظات، توضيح حقوق العلامة التجارية، حجم الخط 8.5خفيف</a:t>
            </a:r>
            <a:endParaRPr lang="en-US" dirty="0" smtClean="0"/>
          </a:p>
        </p:txBody>
      </p:sp>
      <p:sp>
        <p:nvSpPr>
          <p:cNvPr id="6" name="Rectangle 9"/>
          <p:cNvSpPr>
            <a:spLocks noChangeArrowheads="1"/>
          </p:cNvSpPr>
          <p:nvPr userDrawn="1"/>
        </p:nvSpPr>
        <p:spPr bwMode="invGray">
          <a:xfrm>
            <a:off x="485746" y="6531260"/>
            <a:ext cx="782029" cy="130805"/>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eaLnBrk="0" hangingPunct="0">
              <a:buFontTx/>
              <a:buNone/>
            </a:pPr>
            <a:fld id="{A618EB91-68A2-413C-AF9E-E3F73DFE5122}" type="slidenum">
              <a:rPr lang="en-GB" sz="850" smtClean="0">
                <a:solidFill>
                  <a:schemeClr val="tx1"/>
                </a:solidFill>
                <a:latin typeface="+mn-lt"/>
                <a:cs typeface="+mn-cs"/>
              </a:rPr>
              <a:pPr algn="l" eaLnBrk="0" hangingPunct="0">
                <a:buFontTx/>
                <a:buNone/>
              </a:pPr>
              <a:t>‹#›</a:t>
            </a:fld>
            <a:endParaRPr lang="en-GB" sz="850" dirty="0">
              <a:solidFill>
                <a:schemeClr val="tx1"/>
              </a:solidFill>
              <a:latin typeface="+mn-lt"/>
              <a:cs typeface="+mn-cs"/>
            </a:endParaRPr>
          </a:p>
        </p:txBody>
      </p:sp>
      <p:sp>
        <p:nvSpPr>
          <p:cNvPr id="7" name="Text Placeholder 7"/>
          <p:cNvSpPr>
            <a:spLocks noGrp="1"/>
          </p:cNvSpPr>
          <p:nvPr>
            <p:ph type="body" sz="quarter" idx="13" hasCustomPrompt="1"/>
          </p:nvPr>
        </p:nvSpPr>
        <p:spPr>
          <a:xfrm>
            <a:off x="1028295" y="6522335"/>
            <a:ext cx="3276179" cy="130805"/>
          </a:xfrm>
          <a:prstGeom prst="rect">
            <a:avLst/>
          </a:prstGeom>
        </p:spPr>
        <p:txBody>
          <a:bodyPr wrap="square">
            <a:noAutofit/>
          </a:bodyPr>
          <a:lstStyle>
            <a:lvl1pPr marL="0" marR="0" indent="0" algn="l" defTabSz="914400" rtl="1" eaLnBrk="1" fontAlgn="base" latinLnBrk="0" hangingPunct="1">
              <a:lnSpc>
                <a:spcPct val="120000"/>
              </a:lnSpc>
              <a:spcBef>
                <a:spcPts val="0"/>
              </a:spcBef>
              <a:spcAft>
                <a:spcPct val="0"/>
              </a:spcAft>
              <a:buClr>
                <a:schemeClr val="tx1"/>
              </a:buClr>
              <a:buSzTx/>
              <a:buFont typeface="Arial" pitchFamily="34" charset="0"/>
              <a:buNone/>
              <a:tabLst/>
              <a:defRPr sz="850" b="0" cap="all" baseline="0">
                <a:solidFill>
                  <a:schemeClr val="accent4"/>
                </a:solidFill>
                <a:latin typeface="SABIC Typeface Text Light" panose="020B0303060202020204" pitchFamily="34" charset="0"/>
                <a:cs typeface="+mn-cs"/>
              </a:defRPr>
            </a:lvl1pPr>
          </a:lstStyle>
          <a:p>
            <a:pPr marL="0" marR="0" lvl="0" indent="0" algn="l" defTabSz="914400" rtl="1" eaLnBrk="1" fontAlgn="base" latinLnBrk="0" hangingPunct="1">
              <a:lnSpc>
                <a:spcPct val="120000"/>
              </a:lnSpc>
              <a:spcBef>
                <a:spcPts val="0"/>
              </a:spcBef>
              <a:spcAft>
                <a:spcPct val="0"/>
              </a:spcAft>
              <a:buClr>
                <a:schemeClr val="tx1"/>
              </a:buClr>
              <a:buSzTx/>
              <a:buFont typeface="Arial" pitchFamily="34" charset="0"/>
              <a:buNone/>
              <a:tabLst/>
              <a:defRPr/>
            </a:pPr>
            <a:r>
              <a:rPr lang="ar-SA" dirty="0" smtClean="0"/>
              <a:t>تعليمات السرّية، حجم الخط 8.5خفيف</a:t>
            </a:r>
            <a:endParaRPr lang="en-US" dirty="0" smtClean="0"/>
          </a:p>
        </p:txBody>
      </p:sp>
      <p:sp>
        <p:nvSpPr>
          <p:cNvPr id="4" name="Title 3"/>
          <p:cNvSpPr>
            <a:spLocks noGrp="1"/>
          </p:cNvSpPr>
          <p:nvPr>
            <p:ph type="title" hasCustomPrompt="1"/>
          </p:nvPr>
        </p:nvSpPr>
        <p:spPr/>
        <p:txBody>
          <a:bodyPr/>
          <a:lstStyle>
            <a:lvl1pPr algn="r" rtl="1">
              <a:defRPr/>
            </a:lvl1pPr>
          </a:lstStyle>
          <a:p>
            <a:r>
              <a:rPr lang="ar-SA" dirty="0" smtClean="0"/>
              <a:t>العنوان الرئيسي، حجم الخط 20خفيف</a:t>
            </a:r>
            <a:endParaRPr lang="en-US" dirty="0"/>
          </a:p>
        </p:txBody>
      </p:sp>
    </p:spTree>
    <p:extLst>
      <p:ext uri="{BB962C8B-B14F-4D97-AF65-F5344CB8AC3E}">
        <p14:creationId xmlns:p14="http://schemas.microsoft.com/office/powerpoint/2010/main" val="2815867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5748" y="406400"/>
            <a:ext cx="9939119" cy="577850"/>
          </a:xfrm>
        </p:spPr>
        <p:txBody>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85746" y="1876425"/>
            <a:ext cx="5518742" cy="3609976"/>
          </a:xfrm>
          <a:prstGeom prst="rect">
            <a:avLst/>
          </a:prstGeom>
        </p:spPr>
        <p:txBody>
          <a:bodyPr/>
          <a:lstStyle>
            <a:lvl1pPr>
              <a:defRPr sz="1600" b="0">
                <a:solidFill>
                  <a:schemeClr val="tx1"/>
                </a:solidFill>
                <a:latin typeface="+mn-lt"/>
              </a:defRPr>
            </a:lvl1pPr>
            <a:lvl2pPr>
              <a:defRPr sz="1600" b="0">
                <a:solidFill>
                  <a:schemeClr val="tx1"/>
                </a:solidFill>
                <a:latin typeface="+mn-lt"/>
              </a:defRPr>
            </a:lvl2pPr>
            <a:lvl3pPr>
              <a:defRPr sz="1600" b="0">
                <a:solidFill>
                  <a:schemeClr val="tx1"/>
                </a:solidFill>
                <a:latin typeface="+mn-lt"/>
              </a:defRPr>
            </a:lvl3pPr>
            <a:lvl4pPr>
              <a:defRPr sz="1600" b="0">
                <a:solidFill>
                  <a:schemeClr val="tx1"/>
                </a:solidFill>
                <a:latin typeface="+mn-lt"/>
              </a:defRPr>
            </a:lvl4pPr>
            <a:lvl5pPr>
              <a:defRPr sz="1600" b="0">
                <a:solidFill>
                  <a:schemeClr val="tx1"/>
                </a:solidFill>
                <a:latin typeface="+mn-lt"/>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83481" y="1876425"/>
            <a:ext cx="5518742" cy="3609976"/>
          </a:xfrm>
          <a:prstGeom prst="rect">
            <a:avLst/>
          </a:prstGeom>
        </p:spPr>
        <p:txBody>
          <a:bodyPr/>
          <a:lstStyle>
            <a:lvl1pPr>
              <a:defRPr sz="1600" b="0">
                <a:solidFill>
                  <a:schemeClr val="tx1"/>
                </a:solidFill>
                <a:latin typeface="+mn-lt"/>
              </a:defRPr>
            </a:lvl1pPr>
            <a:lvl2pPr>
              <a:defRPr sz="1600" b="0">
                <a:solidFill>
                  <a:schemeClr val="tx1"/>
                </a:solidFill>
                <a:latin typeface="+mn-lt"/>
              </a:defRPr>
            </a:lvl2pPr>
            <a:lvl3pPr>
              <a:defRPr sz="1600" b="0">
                <a:solidFill>
                  <a:schemeClr val="tx1"/>
                </a:solidFill>
                <a:latin typeface="+mn-lt"/>
              </a:defRPr>
            </a:lvl3pPr>
            <a:lvl4pPr>
              <a:defRPr sz="1600" b="0">
                <a:solidFill>
                  <a:schemeClr val="tx1"/>
                </a:solidFill>
                <a:latin typeface="+mn-lt"/>
              </a:defRPr>
            </a:lvl4pPr>
            <a:lvl5pPr>
              <a:defRPr sz="1600" b="0">
                <a:solidFill>
                  <a:schemeClr val="tx1"/>
                </a:solidFill>
                <a:latin typeface="+mn-lt"/>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2"/>
          <p:cNvSpPr>
            <a:spLocks noGrp="1"/>
          </p:cNvSpPr>
          <p:nvPr>
            <p:ph sz="half" idx="10"/>
          </p:nvPr>
        </p:nvSpPr>
        <p:spPr>
          <a:xfrm>
            <a:off x="485746" y="1447803"/>
            <a:ext cx="5518742" cy="246349"/>
          </a:xfrm>
          <a:prstGeom prst="rect">
            <a:avLst/>
          </a:prstGeom>
        </p:spPr>
        <p:txBody>
          <a:bodyPr wrap="square">
            <a:noAutofit/>
          </a:bodyPr>
          <a:lstStyle>
            <a:lvl1pPr>
              <a:defRPr sz="1600" b="0">
                <a:solidFill>
                  <a:schemeClr val="tx1"/>
                </a:solidFill>
                <a:latin typeface="+mn-lt"/>
                <a:cs typeface="SABIC Typeface Text" panose="020B0603060202020204" pitchFamily="34" charset="0"/>
              </a:defRPr>
            </a:lvl1pPr>
            <a:lvl2pPr>
              <a:defRPr sz="2033">
                <a:solidFill>
                  <a:schemeClr val="tx1"/>
                </a:solidFill>
              </a:defRPr>
            </a:lvl2pPr>
            <a:lvl3pPr>
              <a:defRPr sz="2033">
                <a:solidFill>
                  <a:schemeClr val="tx1"/>
                </a:solidFill>
              </a:defRPr>
            </a:lvl3pPr>
            <a:lvl4pPr>
              <a:defRPr sz="2033">
                <a:solidFill>
                  <a:schemeClr val="tx1"/>
                </a:solidFill>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6" name="Content Placeholder 3"/>
          <p:cNvSpPr>
            <a:spLocks noGrp="1"/>
          </p:cNvSpPr>
          <p:nvPr>
            <p:ph sz="half" idx="11"/>
          </p:nvPr>
        </p:nvSpPr>
        <p:spPr>
          <a:xfrm>
            <a:off x="6183481" y="1447803"/>
            <a:ext cx="5518742" cy="246349"/>
          </a:xfrm>
          <a:prstGeom prst="rect">
            <a:avLst/>
          </a:prstGeom>
        </p:spPr>
        <p:txBody>
          <a:bodyPr wrap="square">
            <a:noAutofit/>
          </a:bodyPr>
          <a:lstStyle>
            <a:lvl1pPr>
              <a:defRPr sz="1600" b="0">
                <a:solidFill>
                  <a:schemeClr val="tx1"/>
                </a:solidFill>
                <a:latin typeface="+mn-lt"/>
                <a:cs typeface="SABIC Typeface Text" panose="020B0603060202020204" pitchFamily="34" charset="0"/>
              </a:defRPr>
            </a:lvl1pPr>
            <a:lvl2pPr>
              <a:defRPr sz="2033">
                <a:solidFill>
                  <a:schemeClr val="tx1"/>
                </a:solidFill>
              </a:defRPr>
            </a:lvl2pPr>
            <a:lvl3pPr>
              <a:defRPr sz="2033">
                <a:solidFill>
                  <a:schemeClr val="tx1"/>
                </a:solidFill>
              </a:defRPr>
            </a:lvl3pPr>
            <a:lvl4pPr>
              <a:defRPr sz="2033">
                <a:solidFill>
                  <a:schemeClr val="tx1"/>
                </a:solidFill>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3" name="Text Placeholder 7"/>
          <p:cNvSpPr>
            <a:spLocks noGrp="1"/>
          </p:cNvSpPr>
          <p:nvPr>
            <p:ph type="body" sz="quarter" idx="12" hasCustomPrompt="1"/>
          </p:nvPr>
        </p:nvSpPr>
        <p:spPr>
          <a:xfrm>
            <a:off x="490179" y="6522335"/>
            <a:ext cx="7277590" cy="130805"/>
          </a:xfrm>
          <a:prstGeom prst="rect">
            <a:avLst/>
          </a:prstGeom>
        </p:spPr>
        <p:txBody>
          <a:bodyPr wrap="square">
            <a:noAutofit/>
          </a:bodyPr>
          <a:lstStyle>
            <a:lvl1pPr>
              <a:defRPr sz="850" b="0" cap="none" baseline="0"/>
            </a:lvl1pPr>
          </a:lstStyle>
          <a:p>
            <a:pPr lvl="0"/>
            <a:r>
              <a:rPr lang="en-US" dirty="0" smtClean="0"/>
              <a:t>Footer: Information Source, Trademark attribution, Confidentiality Marks (8.5pts) </a:t>
            </a:r>
          </a:p>
        </p:txBody>
      </p:sp>
    </p:spTree>
    <p:extLst>
      <p:ext uri="{BB962C8B-B14F-4D97-AF65-F5344CB8AC3E}">
        <p14:creationId xmlns:p14="http://schemas.microsoft.com/office/powerpoint/2010/main" val="3987823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0181" y="2039113"/>
            <a:ext cx="3592326" cy="4302950"/>
          </a:xfrm>
        </p:spPr>
        <p:txBody>
          <a:bodyPr/>
          <a:lstStyle>
            <a:lvl1pPr>
              <a:defRPr sz="1600" b="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306083" y="2039113"/>
            <a:ext cx="3592329" cy="4302950"/>
          </a:xfrm>
        </p:spPr>
        <p:txBody>
          <a:bodyPr/>
          <a:lstStyle>
            <a:lvl1pPr>
              <a:defRPr sz="1600" b="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3"/>
          <p:cNvSpPr>
            <a:spLocks noGrp="1"/>
          </p:cNvSpPr>
          <p:nvPr>
            <p:ph sz="half" idx="10"/>
          </p:nvPr>
        </p:nvSpPr>
        <p:spPr>
          <a:xfrm>
            <a:off x="8121990" y="2039113"/>
            <a:ext cx="3592328" cy="4302950"/>
          </a:xfrm>
        </p:spPr>
        <p:txBody>
          <a:bodyPr/>
          <a:lstStyle>
            <a:lvl1pPr>
              <a:defRPr sz="1600" b="0">
                <a:solidFill>
                  <a:schemeClr val="tx1"/>
                </a:solidFill>
                <a:latin typeface="+mn-lt"/>
              </a:defRPr>
            </a:lvl1pPr>
            <a:lvl2pPr>
              <a:defRPr sz="1600" b="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2"/>
          <p:cNvSpPr>
            <a:spLocks noGrp="1"/>
          </p:cNvSpPr>
          <p:nvPr>
            <p:ph sz="half" idx="11"/>
          </p:nvPr>
        </p:nvSpPr>
        <p:spPr>
          <a:xfrm>
            <a:off x="490181" y="1453899"/>
            <a:ext cx="3592329" cy="492699"/>
          </a:xfrm>
        </p:spPr>
        <p:txBody>
          <a:bodyPr wrap="square">
            <a:noAutofit/>
          </a:bodyPr>
          <a:lstStyle>
            <a:lvl1pPr>
              <a:defRPr sz="1600" b="0">
                <a:solidFill>
                  <a:schemeClr val="tx1"/>
                </a:solidFill>
                <a:latin typeface="+mn-lt"/>
                <a:cs typeface="SABIC Typeface Text" panose="020B0603060202020204" pitchFamily="34" charset="0"/>
              </a:defRPr>
            </a:lvl1pPr>
            <a:lvl2pPr>
              <a:defRPr sz="2033">
                <a:solidFill>
                  <a:schemeClr val="tx1"/>
                </a:solidFill>
              </a:defRPr>
            </a:lvl2pPr>
            <a:lvl3pPr>
              <a:defRPr sz="2033">
                <a:solidFill>
                  <a:schemeClr val="tx1"/>
                </a:solidFill>
              </a:defRPr>
            </a:lvl3pPr>
            <a:lvl4pPr>
              <a:defRPr sz="2033">
                <a:solidFill>
                  <a:schemeClr val="tx1"/>
                </a:solidFill>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7" name="Content Placeholder 2"/>
          <p:cNvSpPr>
            <a:spLocks noGrp="1"/>
          </p:cNvSpPr>
          <p:nvPr>
            <p:ph sz="half" idx="12"/>
          </p:nvPr>
        </p:nvSpPr>
        <p:spPr>
          <a:xfrm>
            <a:off x="4306083" y="1453899"/>
            <a:ext cx="3592329" cy="492699"/>
          </a:xfrm>
        </p:spPr>
        <p:txBody>
          <a:bodyPr wrap="square">
            <a:noAutofit/>
          </a:bodyPr>
          <a:lstStyle>
            <a:lvl1pPr>
              <a:defRPr sz="1600" b="0">
                <a:solidFill>
                  <a:schemeClr val="tx1"/>
                </a:solidFill>
                <a:latin typeface="+mn-lt"/>
                <a:cs typeface="SABIC Typeface Text" panose="020B0603060202020204" pitchFamily="34" charset="0"/>
              </a:defRPr>
            </a:lvl1pPr>
            <a:lvl2pPr>
              <a:defRPr sz="2033">
                <a:solidFill>
                  <a:schemeClr val="tx1"/>
                </a:solidFill>
              </a:defRPr>
            </a:lvl2pPr>
            <a:lvl3pPr>
              <a:defRPr sz="2033">
                <a:solidFill>
                  <a:schemeClr val="tx1"/>
                </a:solidFill>
              </a:defRPr>
            </a:lvl3pPr>
            <a:lvl4pPr>
              <a:defRPr sz="2033">
                <a:solidFill>
                  <a:schemeClr val="tx1"/>
                </a:solidFill>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8" name="Content Placeholder 2"/>
          <p:cNvSpPr>
            <a:spLocks noGrp="1"/>
          </p:cNvSpPr>
          <p:nvPr>
            <p:ph sz="half" idx="13"/>
          </p:nvPr>
        </p:nvSpPr>
        <p:spPr>
          <a:xfrm>
            <a:off x="8121991" y="1453899"/>
            <a:ext cx="3592329" cy="492699"/>
          </a:xfrm>
        </p:spPr>
        <p:txBody>
          <a:bodyPr wrap="square">
            <a:noAutofit/>
          </a:bodyPr>
          <a:lstStyle>
            <a:lvl1pPr>
              <a:defRPr sz="1600" b="0">
                <a:solidFill>
                  <a:schemeClr val="tx1"/>
                </a:solidFill>
                <a:latin typeface="+mn-lt"/>
                <a:cs typeface="SABIC Typeface Text" panose="020B0603060202020204" pitchFamily="34" charset="0"/>
              </a:defRPr>
            </a:lvl1pPr>
            <a:lvl2pPr>
              <a:defRPr sz="2033">
                <a:solidFill>
                  <a:schemeClr val="tx1"/>
                </a:solidFill>
              </a:defRPr>
            </a:lvl2pPr>
            <a:lvl3pPr>
              <a:defRPr sz="2033">
                <a:solidFill>
                  <a:schemeClr val="tx1"/>
                </a:solidFill>
              </a:defRPr>
            </a:lvl3pPr>
            <a:lvl4pPr>
              <a:defRPr sz="2033">
                <a:solidFill>
                  <a:schemeClr val="tx1"/>
                </a:solidFill>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9" name="Title 1"/>
          <p:cNvSpPr>
            <a:spLocks noGrp="1"/>
          </p:cNvSpPr>
          <p:nvPr>
            <p:ph type="title" hasCustomPrompt="1"/>
          </p:nvPr>
        </p:nvSpPr>
        <p:spPr>
          <a:xfrm>
            <a:off x="490180" y="406400"/>
            <a:ext cx="9975451" cy="577850"/>
          </a:xfrm>
        </p:spPr>
        <p:txBody>
          <a:bodyPr/>
          <a:lstStyle>
            <a:lvl1pPr>
              <a:defRPr>
                <a:solidFill>
                  <a:schemeClr val="tx1"/>
                </a:solidFill>
              </a:defRPr>
            </a:lvl1pPr>
          </a:lstStyle>
          <a:p>
            <a:r>
              <a:rPr lang="en-US" dirty="0" smtClean="0"/>
              <a:t>CLICK TO EDIT MASTER TITLE STYLE</a:t>
            </a:r>
            <a:endParaRPr lang="en-GB" dirty="0"/>
          </a:p>
        </p:txBody>
      </p:sp>
      <p:sp>
        <p:nvSpPr>
          <p:cNvPr id="11" name="Text Placeholder 7"/>
          <p:cNvSpPr>
            <a:spLocks noGrp="1"/>
          </p:cNvSpPr>
          <p:nvPr>
            <p:ph type="body" sz="quarter" idx="14" hasCustomPrompt="1"/>
          </p:nvPr>
        </p:nvSpPr>
        <p:spPr>
          <a:xfrm>
            <a:off x="490179" y="6522335"/>
            <a:ext cx="7277590" cy="130805"/>
          </a:xfrm>
          <a:prstGeom prst="rect">
            <a:avLst/>
          </a:prstGeom>
        </p:spPr>
        <p:txBody>
          <a:bodyPr wrap="square">
            <a:noAutofit/>
          </a:bodyPr>
          <a:lstStyle>
            <a:lvl1pPr>
              <a:defRPr sz="850" b="0" cap="none" baseline="0"/>
            </a:lvl1pPr>
          </a:lstStyle>
          <a:p>
            <a:pPr lvl="0"/>
            <a:r>
              <a:rPr lang="en-US" dirty="0" smtClean="0"/>
              <a:t>Footer: Information Source, Trademark attribution, Confidentiality Marks (8.5pts) </a:t>
            </a:r>
          </a:p>
        </p:txBody>
      </p:sp>
    </p:spTree>
    <p:extLst>
      <p:ext uri="{BB962C8B-B14F-4D97-AF65-F5344CB8AC3E}">
        <p14:creationId xmlns:p14="http://schemas.microsoft.com/office/powerpoint/2010/main" val="2790507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0181" y="1876425"/>
            <a:ext cx="2709095" cy="4313238"/>
          </a:xfrm>
        </p:spPr>
        <p:txBody>
          <a:bodyPr/>
          <a:lstStyle>
            <a:lvl1pPr>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3328297" y="1876425"/>
            <a:ext cx="2709096" cy="4313238"/>
          </a:xfrm>
        </p:spPr>
        <p:txBody>
          <a:bodyPr/>
          <a:lstStyle>
            <a:lvl1pPr>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3"/>
          <p:cNvSpPr>
            <a:spLocks noGrp="1"/>
          </p:cNvSpPr>
          <p:nvPr>
            <p:ph sz="half" idx="10"/>
          </p:nvPr>
        </p:nvSpPr>
        <p:spPr>
          <a:xfrm>
            <a:off x="6166415" y="1876425"/>
            <a:ext cx="2709096" cy="4313238"/>
          </a:xfrm>
        </p:spPr>
        <p:txBody>
          <a:bodyPr/>
          <a:lstStyle>
            <a:lvl1pPr>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3"/>
          <p:cNvSpPr>
            <a:spLocks noGrp="1"/>
          </p:cNvSpPr>
          <p:nvPr>
            <p:ph sz="half" idx="11"/>
          </p:nvPr>
        </p:nvSpPr>
        <p:spPr>
          <a:xfrm>
            <a:off x="9005222" y="1876425"/>
            <a:ext cx="2709096" cy="4313238"/>
          </a:xfrm>
        </p:spPr>
        <p:txBody>
          <a:bodyPr/>
          <a:lstStyle>
            <a:lvl1pPr>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sz="half" idx="12"/>
          </p:nvPr>
        </p:nvSpPr>
        <p:spPr>
          <a:xfrm>
            <a:off x="490181" y="1453896"/>
            <a:ext cx="2709095" cy="419100"/>
          </a:xfrm>
        </p:spPr>
        <p:txBody>
          <a:bodyPr/>
          <a:lstStyle>
            <a:lvl1pPr>
              <a:defRPr sz="1600" b="0">
                <a:solidFill>
                  <a:schemeClr val="tx1"/>
                </a:solidFill>
                <a:latin typeface="+mn-lt"/>
                <a:cs typeface="SABIC Typeface Text" panose="020B0603060202020204" pitchFamily="34" charset="0"/>
              </a:defRPr>
            </a:lvl1pPr>
            <a:lvl2pPr>
              <a:defRPr sz="1777">
                <a:solidFill>
                  <a:schemeClr val="tx1"/>
                </a:solidFill>
              </a:defRPr>
            </a:lvl2pPr>
            <a:lvl3pPr>
              <a:defRPr sz="1777">
                <a:solidFill>
                  <a:schemeClr val="tx1"/>
                </a:solidFill>
              </a:defRPr>
            </a:lvl3pPr>
            <a:lvl4pPr>
              <a:defRPr sz="1777">
                <a:solidFill>
                  <a:schemeClr val="tx1"/>
                </a:solidFill>
              </a:defRPr>
            </a:lvl4pPr>
            <a:lvl5pPr>
              <a:defRPr sz="1777">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8" name="Content Placeholder 3"/>
          <p:cNvSpPr>
            <a:spLocks noGrp="1"/>
          </p:cNvSpPr>
          <p:nvPr>
            <p:ph sz="half" idx="13"/>
          </p:nvPr>
        </p:nvSpPr>
        <p:spPr>
          <a:xfrm>
            <a:off x="3328297" y="1453896"/>
            <a:ext cx="2709096" cy="419100"/>
          </a:xfrm>
        </p:spPr>
        <p:txBody>
          <a:bodyPr/>
          <a:lstStyle>
            <a:lvl1pPr>
              <a:defRPr sz="1600" b="0">
                <a:solidFill>
                  <a:schemeClr val="tx1"/>
                </a:solidFill>
                <a:latin typeface="+mn-lt"/>
                <a:cs typeface="SABIC Typeface Text" panose="020B0603060202020204" pitchFamily="34" charset="0"/>
              </a:defRPr>
            </a:lvl1pPr>
            <a:lvl2pPr>
              <a:defRPr sz="1777">
                <a:solidFill>
                  <a:schemeClr val="tx1"/>
                </a:solidFill>
              </a:defRPr>
            </a:lvl2pPr>
            <a:lvl3pPr>
              <a:defRPr sz="1777">
                <a:solidFill>
                  <a:schemeClr val="tx1"/>
                </a:solidFill>
              </a:defRPr>
            </a:lvl3pPr>
            <a:lvl4pPr>
              <a:defRPr sz="1777">
                <a:solidFill>
                  <a:schemeClr val="tx1"/>
                </a:solidFill>
              </a:defRPr>
            </a:lvl4pPr>
            <a:lvl5pPr>
              <a:defRPr sz="1777">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9" name="Content Placeholder 3"/>
          <p:cNvSpPr>
            <a:spLocks noGrp="1"/>
          </p:cNvSpPr>
          <p:nvPr>
            <p:ph sz="half" idx="14"/>
          </p:nvPr>
        </p:nvSpPr>
        <p:spPr>
          <a:xfrm>
            <a:off x="6166415" y="1453896"/>
            <a:ext cx="2709096" cy="419100"/>
          </a:xfrm>
        </p:spPr>
        <p:txBody>
          <a:bodyPr/>
          <a:lstStyle>
            <a:lvl1pPr>
              <a:defRPr sz="1600" b="0">
                <a:solidFill>
                  <a:schemeClr val="tx1"/>
                </a:solidFill>
                <a:latin typeface="+mn-lt"/>
                <a:cs typeface="SABIC Typeface Text" panose="020B0603060202020204" pitchFamily="34" charset="0"/>
              </a:defRPr>
            </a:lvl1pPr>
            <a:lvl2pPr>
              <a:defRPr sz="1777">
                <a:solidFill>
                  <a:schemeClr val="tx1"/>
                </a:solidFill>
              </a:defRPr>
            </a:lvl2pPr>
            <a:lvl3pPr>
              <a:defRPr sz="1777">
                <a:solidFill>
                  <a:schemeClr val="tx1"/>
                </a:solidFill>
              </a:defRPr>
            </a:lvl3pPr>
            <a:lvl4pPr>
              <a:defRPr sz="1777">
                <a:solidFill>
                  <a:schemeClr val="tx1"/>
                </a:solidFill>
              </a:defRPr>
            </a:lvl4pPr>
            <a:lvl5pPr>
              <a:defRPr sz="1777">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0" name="Content Placeholder 3"/>
          <p:cNvSpPr>
            <a:spLocks noGrp="1"/>
          </p:cNvSpPr>
          <p:nvPr>
            <p:ph sz="half" idx="15"/>
          </p:nvPr>
        </p:nvSpPr>
        <p:spPr>
          <a:xfrm>
            <a:off x="9005222" y="1453896"/>
            <a:ext cx="2709096" cy="419100"/>
          </a:xfrm>
        </p:spPr>
        <p:txBody>
          <a:bodyPr/>
          <a:lstStyle>
            <a:lvl1pPr>
              <a:defRPr sz="1600" b="0">
                <a:solidFill>
                  <a:schemeClr val="tx1"/>
                </a:solidFill>
                <a:latin typeface="+mn-lt"/>
                <a:cs typeface="SABIC Typeface Text" panose="020B0603060202020204" pitchFamily="34" charset="0"/>
              </a:defRPr>
            </a:lvl1pPr>
            <a:lvl2pPr>
              <a:defRPr sz="1777">
                <a:solidFill>
                  <a:schemeClr val="tx1"/>
                </a:solidFill>
              </a:defRPr>
            </a:lvl2pPr>
            <a:lvl3pPr>
              <a:defRPr sz="1777">
                <a:solidFill>
                  <a:schemeClr val="tx1"/>
                </a:solidFill>
              </a:defRPr>
            </a:lvl3pPr>
            <a:lvl4pPr>
              <a:defRPr sz="1777">
                <a:solidFill>
                  <a:schemeClr val="tx1"/>
                </a:solidFill>
              </a:defRPr>
            </a:lvl4pPr>
            <a:lvl5pPr>
              <a:defRPr sz="1777">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1" name="Title 1"/>
          <p:cNvSpPr>
            <a:spLocks noGrp="1"/>
          </p:cNvSpPr>
          <p:nvPr>
            <p:ph type="title" hasCustomPrompt="1"/>
          </p:nvPr>
        </p:nvSpPr>
        <p:spPr>
          <a:xfrm>
            <a:off x="490180" y="406400"/>
            <a:ext cx="9975451" cy="577850"/>
          </a:xfrm>
        </p:spPr>
        <p:txBody>
          <a:bodyPr/>
          <a:lstStyle>
            <a:lvl1pPr>
              <a:defRPr>
                <a:solidFill>
                  <a:schemeClr val="tx1"/>
                </a:solidFill>
              </a:defRPr>
            </a:lvl1pPr>
          </a:lstStyle>
          <a:p>
            <a:r>
              <a:rPr lang="en-US" dirty="0" smtClean="0"/>
              <a:t>CLICK TO EDIT MASTER TITLE STYLE</a:t>
            </a:r>
            <a:endParaRPr lang="en-GB" dirty="0"/>
          </a:p>
        </p:txBody>
      </p:sp>
      <p:sp>
        <p:nvSpPr>
          <p:cNvPr id="13" name="Text Placeholder 7"/>
          <p:cNvSpPr>
            <a:spLocks noGrp="1"/>
          </p:cNvSpPr>
          <p:nvPr>
            <p:ph type="body" sz="quarter" idx="16" hasCustomPrompt="1"/>
          </p:nvPr>
        </p:nvSpPr>
        <p:spPr>
          <a:xfrm>
            <a:off x="490179" y="6522335"/>
            <a:ext cx="7277590" cy="130805"/>
          </a:xfrm>
          <a:prstGeom prst="rect">
            <a:avLst/>
          </a:prstGeom>
        </p:spPr>
        <p:txBody>
          <a:bodyPr wrap="square">
            <a:noAutofit/>
          </a:bodyPr>
          <a:lstStyle>
            <a:lvl1pPr>
              <a:defRPr sz="850" b="0" cap="none" baseline="0"/>
            </a:lvl1pPr>
          </a:lstStyle>
          <a:p>
            <a:pPr lvl="0"/>
            <a:r>
              <a:rPr lang="en-US" dirty="0" smtClean="0"/>
              <a:t>Footer: Information Source, Trademark attribution, Confidentiality Marks (8.5pts) </a:t>
            </a:r>
          </a:p>
        </p:txBody>
      </p:sp>
    </p:spTree>
    <p:extLst>
      <p:ext uri="{BB962C8B-B14F-4D97-AF65-F5344CB8AC3E}">
        <p14:creationId xmlns:p14="http://schemas.microsoft.com/office/powerpoint/2010/main" val="1365798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Lines Cover">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16532" b="12018"/>
          <a:stretch/>
        </p:blipFill>
        <p:spPr>
          <a:xfrm>
            <a:off x="9204960" y="3527036"/>
            <a:ext cx="2987040" cy="3330964"/>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r="10044" b="21432"/>
          <a:stretch/>
        </p:blipFill>
        <p:spPr>
          <a:xfrm>
            <a:off x="2255520" y="1746504"/>
            <a:ext cx="9936480" cy="5111496"/>
          </a:xfrm>
          <a:prstGeom prst="rect">
            <a:avLst/>
          </a:prstGeom>
        </p:spPr>
      </p:pic>
      <p:sp>
        <p:nvSpPr>
          <p:cNvPr id="22" name="Text Placeholder 35"/>
          <p:cNvSpPr>
            <a:spLocks noGrp="1"/>
          </p:cNvSpPr>
          <p:nvPr>
            <p:ph type="body" sz="quarter" idx="11" hasCustomPrompt="1"/>
          </p:nvPr>
        </p:nvSpPr>
        <p:spPr>
          <a:xfrm>
            <a:off x="727910" y="3406565"/>
            <a:ext cx="5925346" cy="181244"/>
          </a:xfrm>
          <a:prstGeom prst="rect">
            <a:avLst/>
          </a:prstGeom>
        </p:spPr>
        <p:txBody>
          <a:bodyPr lIns="0" tIns="0" rIns="0" bIns="0">
            <a:noAutofit/>
          </a:bodyPr>
          <a:lstStyle>
            <a:lvl1pPr marL="0" marR="0" indent="0" algn="l" defTabSz="1160922" rtl="0" eaLnBrk="1" fontAlgn="base" latinLnBrk="0" hangingPunct="1">
              <a:lnSpc>
                <a:spcPct val="100000"/>
              </a:lnSpc>
              <a:spcBef>
                <a:spcPct val="0"/>
              </a:spcBef>
              <a:spcAft>
                <a:spcPct val="0"/>
              </a:spcAft>
              <a:buClr>
                <a:schemeClr val="tx1"/>
              </a:buClr>
              <a:buSzTx/>
              <a:buFont typeface="Arial" pitchFamily="34" charset="0"/>
              <a:buNone/>
              <a:tabLst/>
              <a:defRPr sz="1200" cap="all" baseline="0">
                <a:solidFill>
                  <a:schemeClr val="tx1"/>
                </a:solidFill>
                <a:latin typeface="SABIC Typeface Headline" panose="020B0603060202020204" pitchFamily="34" charset="0"/>
                <a:cs typeface="SABIC Typeface Headline" panose="020B0603060202020204" pitchFamily="34" charset="0"/>
              </a:defRPr>
            </a:lvl1pPr>
            <a:lvl2pPr>
              <a:defRPr sz="1143" cap="all" baseline="0">
                <a:solidFill>
                  <a:schemeClr val="tx1"/>
                </a:solidFill>
              </a:defRPr>
            </a:lvl2pPr>
            <a:lvl3pPr>
              <a:defRPr sz="1143" cap="all" baseline="0">
                <a:solidFill>
                  <a:schemeClr val="tx1"/>
                </a:solidFill>
              </a:defRPr>
            </a:lvl3pPr>
            <a:lvl4pPr>
              <a:defRPr sz="1143" cap="all" baseline="0">
                <a:solidFill>
                  <a:schemeClr val="tx1"/>
                </a:solidFill>
              </a:defRPr>
            </a:lvl4pPr>
            <a:lvl5pPr>
              <a:defRPr sz="1143" cap="all" baseline="0">
                <a:solidFill>
                  <a:schemeClr val="tx1"/>
                </a:solidFill>
              </a:defRPr>
            </a:lvl5pPr>
          </a:lstStyle>
          <a:p>
            <a:pPr lvl="0"/>
            <a:r>
              <a:rPr lang="en-US" dirty="0" smtClean="0"/>
              <a:t>Short Subhead all caps (12pt regular) optional</a:t>
            </a:r>
            <a:endParaRPr lang="ar-SA" dirty="0" smtClean="0"/>
          </a:p>
        </p:txBody>
      </p:sp>
      <p:sp>
        <p:nvSpPr>
          <p:cNvPr id="27" name="Text Placeholder 26"/>
          <p:cNvSpPr>
            <a:spLocks noGrp="1"/>
          </p:cNvSpPr>
          <p:nvPr>
            <p:ph type="body" sz="quarter" idx="18" hasCustomPrompt="1"/>
          </p:nvPr>
        </p:nvSpPr>
        <p:spPr>
          <a:xfrm>
            <a:off x="727911" y="4432889"/>
            <a:ext cx="5925345" cy="171730"/>
          </a:xfrm>
        </p:spPr>
        <p:txBody>
          <a:bodyPr/>
          <a:lstStyle>
            <a:lvl1pPr marL="0" marR="0" indent="0" algn="l" defTabSz="1160922" rtl="0" eaLnBrk="1" fontAlgn="base" latinLnBrk="0" hangingPunct="1">
              <a:lnSpc>
                <a:spcPct val="100000"/>
              </a:lnSpc>
              <a:spcBef>
                <a:spcPct val="0"/>
              </a:spcBef>
              <a:spcAft>
                <a:spcPct val="0"/>
              </a:spcAft>
              <a:buClr>
                <a:schemeClr val="tx1"/>
              </a:buClr>
              <a:buSzTx/>
              <a:buFont typeface="Arial" pitchFamily="34" charset="0"/>
              <a:buNone/>
              <a:tabLst/>
              <a:defRPr sz="1000" cap="all" baseline="0">
                <a:solidFill>
                  <a:schemeClr val="accent4"/>
                </a:solidFill>
              </a:defRPr>
            </a:lvl1pPr>
          </a:lstStyle>
          <a:p>
            <a:pPr marL="0" marR="0" lvl="0" indent="0" algn="l" defTabSz="1160922" rtl="0" eaLnBrk="1" fontAlgn="base" latinLnBrk="0" hangingPunct="1">
              <a:lnSpc>
                <a:spcPct val="100000"/>
              </a:lnSpc>
              <a:spcBef>
                <a:spcPct val="0"/>
              </a:spcBef>
              <a:spcAft>
                <a:spcPct val="0"/>
              </a:spcAft>
              <a:buClr>
                <a:schemeClr val="tx1"/>
              </a:buClr>
              <a:buSzTx/>
              <a:buFont typeface="Arial" pitchFamily="34" charset="0"/>
              <a:buNone/>
              <a:tabLst/>
              <a:defRPr/>
            </a:pPr>
            <a:r>
              <a:rPr lang="en-US" dirty="0" smtClean="0"/>
              <a:t>Confidential marks all caps (10pt light)</a:t>
            </a:r>
          </a:p>
        </p:txBody>
      </p:sp>
      <p:sp>
        <p:nvSpPr>
          <p:cNvPr id="26" name="Text Placeholder 5"/>
          <p:cNvSpPr>
            <a:spLocks noGrp="1"/>
          </p:cNvSpPr>
          <p:nvPr>
            <p:ph type="body" sz="quarter" idx="15" hasCustomPrompt="1"/>
          </p:nvPr>
        </p:nvSpPr>
        <p:spPr>
          <a:xfrm>
            <a:off x="727762" y="3974758"/>
            <a:ext cx="5925495" cy="446795"/>
          </a:xfrm>
        </p:spPr>
        <p:txBody>
          <a:bodyPr vert="horz" wrap="square" lIns="0" tIns="0" rIns="0" bIns="0" rtlCol="0">
            <a:noAutofit/>
          </a:bodyPr>
          <a:lstStyle>
            <a:lvl1pPr algn="l" rtl="0">
              <a:defRPr lang="en-US" sz="1000" dirty="0">
                <a:solidFill>
                  <a:schemeClr val="tx1"/>
                </a:solidFill>
                <a:latin typeface="+mn-lt"/>
                <a:cs typeface="SABIC Typeface Text Light" panose="020B0303060202020204" pitchFamily="34" charset="0"/>
              </a:defRPr>
            </a:lvl1pPr>
          </a:lstStyle>
          <a:p>
            <a:pPr lvl="0"/>
            <a:r>
              <a:rPr lang="en-US" dirty="0" smtClean="0"/>
              <a:t>Author’s Name (10pt light)</a:t>
            </a:r>
            <a:br>
              <a:rPr lang="en-US" dirty="0" smtClean="0"/>
            </a:br>
            <a:r>
              <a:rPr lang="en-US" dirty="0" smtClean="0"/>
              <a:t>Event, City, Country, Month XX, Year (10pt light)</a:t>
            </a:r>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0449" y="514285"/>
            <a:ext cx="1802460" cy="926014"/>
          </a:xfrm>
          <a:prstGeom prst="rect">
            <a:avLst/>
          </a:prstGeom>
        </p:spPr>
      </p:pic>
      <p:pic>
        <p:nvPicPr>
          <p:cNvPr id="25" name="Pictur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3523" y="736036"/>
            <a:ext cx="3000895" cy="219444"/>
          </a:xfrm>
          <a:prstGeom prst="rect">
            <a:avLst/>
          </a:prstGeom>
        </p:spPr>
      </p:pic>
      <p:sp>
        <p:nvSpPr>
          <p:cNvPr id="2" name="Title 1"/>
          <p:cNvSpPr>
            <a:spLocks noGrp="1"/>
          </p:cNvSpPr>
          <p:nvPr>
            <p:ph type="title" hasCustomPrompt="1"/>
          </p:nvPr>
        </p:nvSpPr>
        <p:spPr>
          <a:xfrm>
            <a:off x="727910" y="1673351"/>
            <a:ext cx="8961120" cy="1647830"/>
          </a:xfrm>
        </p:spPr>
        <p:txBody>
          <a:bodyPr/>
          <a:lstStyle>
            <a:lvl1pPr>
              <a:defRPr lang="en-US" sz="3600" b="0" cap="all" baseline="0" dirty="0">
                <a:solidFill>
                  <a:schemeClr val="accent5"/>
                </a:solidFill>
                <a:latin typeface="+mj-lt"/>
                <a:ea typeface="+mn-ea"/>
                <a:cs typeface="+mn-cs"/>
              </a:defRPr>
            </a:lvl1pPr>
          </a:lstStyle>
          <a:p>
            <a:pPr lvl="0"/>
            <a:r>
              <a:rPr lang="en-US" dirty="0" smtClean="0"/>
              <a:t>Document headline</a:t>
            </a:r>
            <a:br>
              <a:rPr lang="en-US" dirty="0" smtClean="0"/>
            </a:br>
            <a:r>
              <a:rPr lang="en-US" dirty="0" smtClean="0"/>
              <a:t>all caps (36pt light) </a:t>
            </a:r>
            <a:br>
              <a:rPr lang="en-US" dirty="0" smtClean="0"/>
            </a:br>
            <a:r>
              <a:rPr lang="en-US" dirty="0" smtClean="0"/>
              <a:t>three lines maximum</a:t>
            </a:r>
          </a:p>
        </p:txBody>
      </p:sp>
    </p:spTree>
    <p:extLst>
      <p:ext uri="{BB962C8B-B14F-4D97-AF65-F5344CB8AC3E}">
        <p14:creationId xmlns:p14="http://schemas.microsoft.com/office/powerpoint/2010/main" val="1488376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ve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0258" y="1876425"/>
            <a:ext cx="2087496" cy="4313238"/>
          </a:xfrm>
        </p:spPr>
        <p:txBody>
          <a:bodyPr/>
          <a:lstStyle>
            <a:lvl1pPr>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2775301" y="1876425"/>
            <a:ext cx="2087497" cy="4313238"/>
          </a:xfrm>
        </p:spPr>
        <p:txBody>
          <a:bodyPr/>
          <a:lstStyle>
            <a:lvl1pPr>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3"/>
          <p:cNvSpPr>
            <a:spLocks noGrp="1"/>
          </p:cNvSpPr>
          <p:nvPr>
            <p:ph sz="half" idx="10"/>
          </p:nvPr>
        </p:nvSpPr>
        <p:spPr>
          <a:xfrm>
            <a:off x="5062438" y="1876425"/>
            <a:ext cx="2087497" cy="4313238"/>
          </a:xfrm>
        </p:spPr>
        <p:txBody>
          <a:bodyPr/>
          <a:lstStyle>
            <a:lvl1pPr>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3"/>
          <p:cNvSpPr>
            <a:spLocks noGrp="1"/>
          </p:cNvSpPr>
          <p:nvPr>
            <p:ph sz="half" idx="11"/>
          </p:nvPr>
        </p:nvSpPr>
        <p:spPr>
          <a:xfrm>
            <a:off x="7351914" y="1876425"/>
            <a:ext cx="2087497" cy="4313238"/>
          </a:xfrm>
        </p:spPr>
        <p:txBody>
          <a:bodyPr/>
          <a:lstStyle>
            <a:lvl1pPr>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sz="half" idx="12"/>
          </p:nvPr>
        </p:nvSpPr>
        <p:spPr>
          <a:xfrm>
            <a:off x="9622080" y="1876425"/>
            <a:ext cx="2087496" cy="4313238"/>
          </a:xfrm>
        </p:spPr>
        <p:txBody>
          <a:bodyPr/>
          <a:lstStyle>
            <a:lvl1pPr>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ontent Placeholder 2"/>
          <p:cNvSpPr>
            <a:spLocks noGrp="1"/>
          </p:cNvSpPr>
          <p:nvPr>
            <p:ph sz="half" idx="13"/>
          </p:nvPr>
        </p:nvSpPr>
        <p:spPr>
          <a:xfrm>
            <a:off x="490181" y="1453896"/>
            <a:ext cx="2087496" cy="419100"/>
          </a:xfrm>
        </p:spPr>
        <p:txBody>
          <a:bodyPr/>
          <a:lstStyle>
            <a:lvl1pPr>
              <a:defRPr sz="1600" b="0">
                <a:solidFill>
                  <a:schemeClr val="tx1"/>
                </a:solidFill>
                <a:latin typeface="+mn-lt"/>
                <a:cs typeface="SABIC Typeface Text" panose="020B0603060202020204" pitchFamily="34" charset="0"/>
              </a:defRPr>
            </a:lvl1pPr>
            <a:lvl2pPr>
              <a:defRPr sz="1524">
                <a:solidFill>
                  <a:schemeClr val="tx1"/>
                </a:solidFill>
              </a:defRPr>
            </a:lvl2pPr>
            <a:lvl3pPr>
              <a:defRPr sz="1524">
                <a:solidFill>
                  <a:schemeClr val="tx1"/>
                </a:solidFill>
              </a:defRPr>
            </a:lvl3pPr>
            <a:lvl4pPr>
              <a:defRPr sz="1524">
                <a:solidFill>
                  <a:schemeClr val="tx1"/>
                </a:solidFill>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9" name="Content Placeholder 3"/>
          <p:cNvSpPr>
            <a:spLocks noGrp="1"/>
          </p:cNvSpPr>
          <p:nvPr>
            <p:ph sz="half" idx="14"/>
          </p:nvPr>
        </p:nvSpPr>
        <p:spPr>
          <a:xfrm>
            <a:off x="2765224" y="1453896"/>
            <a:ext cx="2087497" cy="419100"/>
          </a:xfrm>
        </p:spPr>
        <p:txBody>
          <a:bodyPr/>
          <a:lstStyle>
            <a:lvl1pPr>
              <a:defRPr sz="1600" b="0">
                <a:solidFill>
                  <a:schemeClr val="tx1"/>
                </a:solidFill>
                <a:latin typeface="+mn-lt"/>
                <a:cs typeface="SABIC Typeface Text" panose="020B0603060202020204" pitchFamily="34" charset="0"/>
              </a:defRPr>
            </a:lvl1pPr>
            <a:lvl2pPr>
              <a:defRPr sz="1524">
                <a:solidFill>
                  <a:schemeClr val="tx1"/>
                </a:solidFill>
              </a:defRPr>
            </a:lvl2pPr>
            <a:lvl3pPr>
              <a:defRPr sz="1524">
                <a:solidFill>
                  <a:schemeClr val="tx1"/>
                </a:solidFill>
              </a:defRPr>
            </a:lvl3pPr>
            <a:lvl4pPr>
              <a:defRPr sz="1524">
                <a:solidFill>
                  <a:schemeClr val="tx1"/>
                </a:solidFill>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0" name="Content Placeholder 3"/>
          <p:cNvSpPr>
            <a:spLocks noGrp="1"/>
          </p:cNvSpPr>
          <p:nvPr>
            <p:ph sz="half" idx="15"/>
          </p:nvPr>
        </p:nvSpPr>
        <p:spPr>
          <a:xfrm>
            <a:off x="5062438" y="1453896"/>
            <a:ext cx="2087497" cy="419100"/>
          </a:xfrm>
        </p:spPr>
        <p:txBody>
          <a:bodyPr/>
          <a:lstStyle>
            <a:lvl1pPr>
              <a:defRPr sz="1600" b="0">
                <a:solidFill>
                  <a:schemeClr val="tx1"/>
                </a:solidFill>
                <a:latin typeface="+mn-lt"/>
                <a:cs typeface="SABIC Typeface Text" panose="020B0603060202020204" pitchFamily="34" charset="0"/>
              </a:defRPr>
            </a:lvl1pPr>
            <a:lvl2pPr>
              <a:defRPr sz="1524">
                <a:solidFill>
                  <a:schemeClr val="tx1"/>
                </a:solidFill>
              </a:defRPr>
            </a:lvl2pPr>
            <a:lvl3pPr>
              <a:defRPr sz="1524">
                <a:solidFill>
                  <a:schemeClr val="tx1"/>
                </a:solidFill>
              </a:defRPr>
            </a:lvl3pPr>
            <a:lvl4pPr>
              <a:defRPr sz="1524">
                <a:solidFill>
                  <a:schemeClr val="tx1"/>
                </a:solidFill>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1" name="Content Placeholder 3"/>
          <p:cNvSpPr>
            <a:spLocks noGrp="1"/>
          </p:cNvSpPr>
          <p:nvPr>
            <p:ph sz="half" idx="16"/>
          </p:nvPr>
        </p:nvSpPr>
        <p:spPr>
          <a:xfrm>
            <a:off x="7351914" y="1453896"/>
            <a:ext cx="2087497" cy="419100"/>
          </a:xfrm>
        </p:spPr>
        <p:txBody>
          <a:bodyPr/>
          <a:lstStyle>
            <a:lvl1pPr>
              <a:defRPr sz="1600" b="0">
                <a:solidFill>
                  <a:schemeClr val="tx1"/>
                </a:solidFill>
                <a:latin typeface="+mn-lt"/>
                <a:cs typeface="SABIC Typeface Text" panose="020B0603060202020204" pitchFamily="34" charset="0"/>
              </a:defRPr>
            </a:lvl1pPr>
            <a:lvl2pPr>
              <a:defRPr sz="1524">
                <a:solidFill>
                  <a:schemeClr val="tx1"/>
                </a:solidFill>
              </a:defRPr>
            </a:lvl2pPr>
            <a:lvl3pPr>
              <a:defRPr sz="1524">
                <a:solidFill>
                  <a:schemeClr val="tx1"/>
                </a:solidFill>
              </a:defRPr>
            </a:lvl3pPr>
            <a:lvl4pPr>
              <a:defRPr sz="1524">
                <a:solidFill>
                  <a:schemeClr val="tx1"/>
                </a:solidFill>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2" name="Content Placeholder 2"/>
          <p:cNvSpPr>
            <a:spLocks noGrp="1"/>
          </p:cNvSpPr>
          <p:nvPr>
            <p:ph sz="half" idx="17"/>
          </p:nvPr>
        </p:nvSpPr>
        <p:spPr>
          <a:xfrm>
            <a:off x="9622080" y="1453896"/>
            <a:ext cx="2087496" cy="419100"/>
          </a:xfrm>
        </p:spPr>
        <p:txBody>
          <a:bodyPr/>
          <a:lstStyle>
            <a:lvl1pPr>
              <a:defRPr sz="1600" b="0">
                <a:solidFill>
                  <a:schemeClr val="tx1"/>
                </a:solidFill>
                <a:latin typeface="+mn-lt"/>
                <a:cs typeface="SABIC Typeface Text" panose="020B0603060202020204" pitchFamily="34" charset="0"/>
              </a:defRPr>
            </a:lvl1pPr>
            <a:lvl2pPr>
              <a:defRPr sz="1524">
                <a:solidFill>
                  <a:schemeClr val="tx1"/>
                </a:solidFill>
              </a:defRPr>
            </a:lvl2pPr>
            <a:lvl3pPr>
              <a:defRPr sz="1524">
                <a:solidFill>
                  <a:schemeClr val="tx1"/>
                </a:solidFill>
              </a:defRPr>
            </a:lvl3pPr>
            <a:lvl4pPr>
              <a:defRPr sz="1524">
                <a:solidFill>
                  <a:schemeClr val="tx1"/>
                </a:solidFill>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3" name="Title 1"/>
          <p:cNvSpPr>
            <a:spLocks noGrp="1"/>
          </p:cNvSpPr>
          <p:nvPr>
            <p:ph type="title" hasCustomPrompt="1"/>
          </p:nvPr>
        </p:nvSpPr>
        <p:spPr>
          <a:xfrm>
            <a:off x="490180" y="406400"/>
            <a:ext cx="9975451" cy="577850"/>
          </a:xfrm>
        </p:spPr>
        <p:txBody>
          <a:bodyPr/>
          <a:lstStyle>
            <a:lvl1pPr>
              <a:defRPr>
                <a:solidFill>
                  <a:schemeClr val="tx1"/>
                </a:solidFill>
              </a:defRPr>
            </a:lvl1pPr>
          </a:lstStyle>
          <a:p>
            <a:r>
              <a:rPr lang="en-US" dirty="0" smtClean="0"/>
              <a:t>CLICK TO EDIT MASTER TITLE STYLE</a:t>
            </a:r>
            <a:endParaRPr lang="en-GB" dirty="0"/>
          </a:p>
        </p:txBody>
      </p:sp>
      <p:sp>
        <p:nvSpPr>
          <p:cNvPr id="14" name="Text Placeholder 7"/>
          <p:cNvSpPr>
            <a:spLocks noGrp="1"/>
          </p:cNvSpPr>
          <p:nvPr>
            <p:ph type="body" sz="quarter" idx="18" hasCustomPrompt="1"/>
          </p:nvPr>
        </p:nvSpPr>
        <p:spPr>
          <a:xfrm>
            <a:off x="490179" y="6522335"/>
            <a:ext cx="7277590" cy="130805"/>
          </a:xfrm>
          <a:prstGeom prst="rect">
            <a:avLst/>
          </a:prstGeom>
        </p:spPr>
        <p:txBody>
          <a:bodyPr wrap="square">
            <a:noAutofit/>
          </a:bodyPr>
          <a:lstStyle>
            <a:lvl1pPr>
              <a:defRPr sz="850" b="0" cap="none" baseline="0"/>
            </a:lvl1pPr>
          </a:lstStyle>
          <a:p>
            <a:pPr lvl="0"/>
            <a:r>
              <a:rPr lang="en-US" dirty="0" smtClean="0"/>
              <a:t>Footer: Information Source, Trademark attribution, Confidentiality Marks (8.5pts) </a:t>
            </a:r>
          </a:p>
        </p:txBody>
      </p:sp>
    </p:spTree>
    <p:extLst>
      <p:ext uri="{BB962C8B-B14F-4D97-AF65-F5344CB8AC3E}">
        <p14:creationId xmlns:p14="http://schemas.microsoft.com/office/powerpoint/2010/main" val="789053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90180" y="406400"/>
            <a:ext cx="9975451" cy="577850"/>
          </a:xfrm>
        </p:spPr>
        <p:txBody>
          <a:bodyPr/>
          <a:lstStyle>
            <a:lvl1pPr>
              <a:defRPr>
                <a:solidFill>
                  <a:schemeClr val="tx1"/>
                </a:solidFill>
              </a:defRPr>
            </a:lvl1pPr>
          </a:lstStyle>
          <a:p>
            <a:r>
              <a:rPr lang="en-US" dirty="0" smtClean="0"/>
              <a:t>CLICK TO EDIT MASTER TITLE STYLE</a:t>
            </a:r>
            <a:endParaRPr lang="en-GB" dirty="0"/>
          </a:p>
        </p:txBody>
      </p:sp>
      <p:sp>
        <p:nvSpPr>
          <p:cNvPr id="14" name="Content Placeholder 2"/>
          <p:cNvSpPr>
            <a:spLocks noGrp="1"/>
          </p:cNvSpPr>
          <p:nvPr>
            <p:ph sz="half" idx="1"/>
          </p:nvPr>
        </p:nvSpPr>
        <p:spPr>
          <a:xfrm>
            <a:off x="490179" y="1876425"/>
            <a:ext cx="5403977" cy="1493838"/>
          </a:xfrm>
        </p:spPr>
        <p:txBody>
          <a:bodyPr/>
          <a:lstStyle>
            <a:lvl1pPr>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5" name="Content Placeholder 3"/>
          <p:cNvSpPr>
            <a:spLocks noGrp="1"/>
          </p:cNvSpPr>
          <p:nvPr>
            <p:ph sz="half" idx="2"/>
          </p:nvPr>
        </p:nvSpPr>
        <p:spPr>
          <a:xfrm>
            <a:off x="6298246" y="1876425"/>
            <a:ext cx="5403979" cy="1493838"/>
          </a:xfrm>
        </p:spPr>
        <p:txBody>
          <a:bodyPr/>
          <a:lstStyle>
            <a:lvl1pPr>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6" name="Content Placeholder 2"/>
          <p:cNvSpPr>
            <a:spLocks noGrp="1"/>
          </p:cNvSpPr>
          <p:nvPr>
            <p:ph sz="half" idx="10"/>
          </p:nvPr>
        </p:nvSpPr>
        <p:spPr>
          <a:xfrm>
            <a:off x="490179" y="4000500"/>
            <a:ext cx="5403977" cy="1493838"/>
          </a:xfrm>
        </p:spPr>
        <p:txBody>
          <a:bodyPr/>
          <a:lstStyle>
            <a:lvl1pPr>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7" name="Content Placeholder 2"/>
          <p:cNvSpPr>
            <a:spLocks noGrp="1"/>
          </p:cNvSpPr>
          <p:nvPr>
            <p:ph sz="half" idx="12"/>
          </p:nvPr>
        </p:nvSpPr>
        <p:spPr>
          <a:xfrm>
            <a:off x="490179" y="1453899"/>
            <a:ext cx="5403977" cy="419101"/>
          </a:xfrm>
        </p:spPr>
        <p:txBody>
          <a:bodyPr/>
          <a:lstStyle>
            <a:lvl1pPr>
              <a:defRPr sz="1600" b="0">
                <a:solidFill>
                  <a:schemeClr val="tx1"/>
                </a:solidFill>
                <a:latin typeface="+mn-lt"/>
                <a:cs typeface="SABIC Typeface Text" panose="020B0603060202020204" pitchFamily="34" charset="0"/>
              </a:defRPr>
            </a:lvl1pPr>
            <a:lvl2pPr>
              <a:defRPr sz="2033">
                <a:solidFill>
                  <a:schemeClr val="tx1"/>
                </a:solidFill>
              </a:defRPr>
            </a:lvl2pPr>
            <a:lvl3pPr>
              <a:defRPr sz="2033">
                <a:solidFill>
                  <a:schemeClr val="tx1"/>
                </a:solidFill>
              </a:defRPr>
            </a:lvl3pPr>
            <a:lvl4pPr>
              <a:defRPr sz="2033">
                <a:solidFill>
                  <a:schemeClr val="tx1"/>
                </a:solidFill>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8" name="Content Placeholder 3"/>
          <p:cNvSpPr>
            <a:spLocks noGrp="1"/>
          </p:cNvSpPr>
          <p:nvPr>
            <p:ph sz="half" idx="13"/>
          </p:nvPr>
        </p:nvSpPr>
        <p:spPr>
          <a:xfrm>
            <a:off x="6298246" y="1453899"/>
            <a:ext cx="5403979" cy="419101"/>
          </a:xfrm>
        </p:spPr>
        <p:txBody>
          <a:bodyPr/>
          <a:lstStyle>
            <a:lvl1pPr>
              <a:defRPr sz="1600" b="0">
                <a:solidFill>
                  <a:schemeClr val="tx1"/>
                </a:solidFill>
                <a:latin typeface="+mn-lt"/>
                <a:cs typeface="SABIC Typeface Text" panose="020B0603060202020204" pitchFamily="34" charset="0"/>
              </a:defRPr>
            </a:lvl1pPr>
            <a:lvl2pPr>
              <a:defRPr sz="2033">
                <a:solidFill>
                  <a:schemeClr val="tx1"/>
                </a:solidFill>
              </a:defRPr>
            </a:lvl2pPr>
            <a:lvl3pPr>
              <a:defRPr sz="2033">
                <a:solidFill>
                  <a:schemeClr val="tx1"/>
                </a:solidFill>
              </a:defRPr>
            </a:lvl3pPr>
            <a:lvl4pPr>
              <a:defRPr sz="2033">
                <a:solidFill>
                  <a:schemeClr val="tx1"/>
                </a:solidFill>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9" name="Content Placeholder 2"/>
          <p:cNvSpPr>
            <a:spLocks noGrp="1"/>
          </p:cNvSpPr>
          <p:nvPr>
            <p:ph sz="half" idx="14"/>
          </p:nvPr>
        </p:nvSpPr>
        <p:spPr>
          <a:xfrm>
            <a:off x="490179" y="3581403"/>
            <a:ext cx="5403977" cy="419101"/>
          </a:xfrm>
        </p:spPr>
        <p:txBody>
          <a:bodyPr/>
          <a:lstStyle>
            <a:lvl1pPr>
              <a:defRPr sz="1600" b="0">
                <a:solidFill>
                  <a:schemeClr val="tx1"/>
                </a:solidFill>
                <a:latin typeface="+mn-lt"/>
                <a:cs typeface="SABIC Typeface Text" panose="020B0603060202020204" pitchFamily="34" charset="0"/>
              </a:defRPr>
            </a:lvl1pPr>
            <a:lvl2pPr>
              <a:defRPr sz="2033">
                <a:solidFill>
                  <a:schemeClr val="tx1"/>
                </a:solidFill>
              </a:defRPr>
            </a:lvl2pPr>
            <a:lvl3pPr>
              <a:defRPr sz="2033">
                <a:solidFill>
                  <a:schemeClr val="tx1"/>
                </a:solidFill>
              </a:defRPr>
            </a:lvl3pPr>
            <a:lvl4pPr>
              <a:defRPr sz="2033">
                <a:solidFill>
                  <a:schemeClr val="tx1"/>
                </a:solidFill>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22" name="Content Placeholder 2"/>
          <p:cNvSpPr>
            <a:spLocks noGrp="1"/>
          </p:cNvSpPr>
          <p:nvPr>
            <p:ph sz="half" idx="19"/>
          </p:nvPr>
        </p:nvSpPr>
        <p:spPr>
          <a:xfrm>
            <a:off x="6298245" y="4000500"/>
            <a:ext cx="5403977" cy="1493838"/>
          </a:xfrm>
        </p:spPr>
        <p:txBody>
          <a:bodyPr/>
          <a:lstStyle>
            <a:lvl1pPr>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3" name="Content Placeholder 2"/>
          <p:cNvSpPr>
            <a:spLocks noGrp="1"/>
          </p:cNvSpPr>
          <p:nvPr>
            <p:ph sz="half" idx="20"/>
          </p:nvPr>
        </p:nvSpPr>
        <p:spPr>
          <a:xfrm>
            <a:off x="6298245" y="3581403"/>
            <a:ext cx="5403977" cy="419101"/>
          </a:xfrm>
        </p:spPr>
        <p:txBody>
          <a:bodyPr/>
          <a:lstStyle>
            <a:lvl1pPr>
              <a:defRPr sz="1600" b="0">
                <a:solidFill>
                  <a:schemeClr val="tx1"/>
                </a:solidFill>
                <a:latin typeface="+mn-lt"/>
                <a:cs typeface="SABIC Typeface Text" panose="020B0603060202020204" pitchFamily="34" charset="0"/>
              </a:defRPr>
            </a:lvl1pPr>
            <a:lvl2pPr>
              <a:defRPr sz="2033">
                <a:solidFill>
                  <a:schemeClr val="tx1"/>
                </a:solidFill>
              </a:defRPr>
            </a:lvl2pPr>
            <a:lvl3pPr>
              <a:defRPr sz="2033">
                <a:solidFill>
                  <a:schemeClr val="tx1"/>
                </a:solidFill>
              </a:defRPr>
            </a:lvl3pPr>
            <a:lvl4pPr>
              <a:defRPr sz="2033">
                <a:solidFill>
                  <a:schemeClr val="tx1"/>
                </a:solidFill>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3" name="Text Placeholder 7"/>
          <p:cNvSpPr>
            <a:spLocks noGrp="1"/>
          </p:cNvSpPr>
          <p:nvPr>
            <p:ph type="body" sz="quarter" idx="21" hasCustomPrompt="1"/>
          </p:nvPr>
        </p:nvSpPr>
        <p:spPr>
          <a:xfrm>
            <a:off x="490179" y="6522335"/>
            <a:ext cx="7277590" cy="130805"/>
          </a:xfrm>
          <a:prstGeom prst="rect">
            <a:avLst/>
          </a:prstGeom>
        </p:spPr>
        <p:txBody>
          <a:bodyPr wrap="square">
            <a:noAutofit/>
          </a:bodyPr>
          <a:lstStyle>
            <a:lvl1pPr>
              <a:defRPr sz="850" b="0" cap="none" baseline="0"/>
            </a:lvl1pPr>
          </a:lstStyle>
          <a:p>
            <a:pPr lvl="0"/>
            <a:r>
              <a:rPr lang="en-US" dirty="0" smtClean="0"/>
              <a:t>Footer: Information Source, Trademark attribution, Confidentiality Marks (8.5pts) </a:t>
            </a:r>
          </a:p>
        </p:txBody>
      </p:sp>
    </p:spTree>
    <p:extLst>
      <p:ext uri="{BB962C8B-B14F-4D97-AF65-F5344CB8AC3E}">
        <p14:creationId xmlns:p14="http://schemas.microsoft.com/office/powerpoint/2010/main" val="3470408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0181" y="1876425"/>
            <a:ext cx="3531224" cy="1493840"/>
          </a:xfrm>
        </p:spPr>
        <p:txBody>
          <a:bodyPr/>
          <a:lstStyle>
            <a:lvl1pPr>
              <a:defRPr sz="1600" b="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336635" y="1876425"/>
            <a:ext cx="3531225" cy="1493840"/>
          </a:xfrm>
        </p:spPr>
        <p:txBody>
          <a:bodyPr/>
          <a:lstStyle>
            <a:lvl1pPr>
              <a:defRPr sz="1600" b="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Content Placeholder 3"/>
          <p:cNvSpPr>
            <a:spLocks noGrp="1"/>
          </p:cNvSpPr>
          <p:nvPr>
            <p:ph sz="half" idx="10"/>
          </p:nvPr>
        </p:nvSpPr>
        <p:spPr>
          <a:xfrm>
            <a:off x="8183093" y="1876425"/>
            <a:ext cx="3531225" cy="1493840"/>
          </a:xfrm>
        </p:spPr>
        <p:txBody>
          <a:bodyPr/>
          <a:lstStyle>
            <a:lvl1pPr>
              <a:defRPr sz="1600" b="0">
                <a:solidFill>
                  <a:schemeClr val="tx1"/>
                </a:solidFill>
                <a:latin typeface="+mn-lt"/>
              </a:defRPr>
            </a:lvl1pPr>
            <a:lvl2pPr>
              <a:defRPr sz="1600" b="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Content Placeholder 2"/>
          <p:cNvSpPr>
            <a:spLocks noGrp="1"/>
          </p:cNvSpPr>
          <p:nvPr>
            <p:ph sz="half" idx="11"/>
          </p:nvPr>
        </p:nvSpPr>
        <p:spPr>
          <a:xfrm>
            <a:off x="490181" y="4000499"/>
            <a:ext cx="3531224" cy="1493840"/>
          </a:xfrm>
        </p:spPr>
        <p:txBody>
          <a:bodyPr/>
          <a:lstStyle>
            <a:lvl1pPr>
              <a:defRPr sz="1600" b="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7" name="Content Placeholder 3"/>
          <p:cNvSpPr>
            <a:spLocks noGrp="1"/>
          </p:cNvSpPr>
          <p:nvPr>
            <p:ph sz="half" idx="12"/>
          </p:nvPr>
        </p:nvSpPr>
        <p:spPr>
          <a:xfrm>
            <a:off x="4336635" y="4000499"/>
            <a:ext cx="3531225" cy="1493840"/>
          </a:xfrm>
        </p:spPr>
        <p:txBody>
          <a:bodyPr/>
          <a:lstStyle>
            <a:lvl1pPr>
              <a:defRPr sz="1600" b="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8" name="Content Placeholder 3"/>
          <p:cNvSpPr>
            <a:spLocks noGrp="1"/>
          </p:cNvSpPr>
          <p:nvPr>
            <p:ph sz="half" idx="13"/>
          </p:nvPr>
        </p:nvSpPr>
        <p:spPr>
          <a:xfrm>
            <a:off x="8183093" y="4000499"/>
            <a:ext cx="3531225" cy="1493840"/>
          </a:xfrm>
        </p:spPr>
        <p:txBody>
          <a:bodyPr/>
          <a:lstStyle>
            <a:lvl1pPr>
              <a:defRPr sz="1600" b="0">
                <a:solidFill>
                  <a:schemeClr val="tx1"/>
                </a:solidFill>
                <a:latin typeface="+mn-lt"/>
              </a:defRPr>
            </a:lvl1pPr>
            <a:lvl2pPr>
              <a:defRPr sz="1600" b="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sz="half" idx="14"/>
          </p:nvPr>
        </p:nvSpPr>
        <p:spPr>
          <a:xfrm>
            <a:off x="490181" y="1453896"/>
            <a:ext cx="3531224" cy="419100"/>
          </a:xfrm>
        </p:spPr>
        <p:txBody>
          <a:bodyPr/>
          <a:lstStyle>
            <a:lvl1pPr>
              <a:defRPr sz="1600" b="0">
                <a:solidFill>
                  <a:schemeClr val="tx1"/>
                </a:solidFill>
                <a:latin typeface="+mn-lt"/>
                <a:cs typeface="SABIC Typeface Text" panose="020B0603060202020204" pitchFamily="34" charset="0"/>
              </a:defRPr>
            </a:lvl1pPr>
            <a:lvl2pPr>
              <a:defRPr sz="2033">
                <a:solidFill>
                  <a:schemeClr val="tx1"/>
                </a:solidFill>
              </a:defRPr>
            </a:lvl2pPr>
            <a:lvl3pPr>
              <a:defRPr sz="2033">
                <a:solidFill>
                  <a:schemeClr val="tx1"/>
                </a:solidFill>
              </a:defRPr>
            </a:lvl3pPr>
            <a:lvl4pPr>
              <a:defRPr sz="2033">
                <a:solidFill>
                  <a:schemeClr val="tx1"/>
                </a:solidFill>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0" name="Content Placeholder 3"/>
          <p:cNvSpPr>
            <a:spLocks noGrp="1"/>
          </p:cNvSpPr>
          <p:nvPr>
            <p:ph sz="half" idx="15"/>
          </p:nvPr>
        </p:nvSpPr>
        <p:spPr>
          <a:xfrm>
            <a:off x="4336635" y="1453896"/>
            <a:ext cx="3531225" cy="419100"/>
          </a:xfrm>
        </p:spPr>
        <p:txBody>
          <a:bodyPr/>
          <a:lstStyle>
            <a:lvl1pPr>
              <a:defRPr sz="1600" b="0">
                <a:solidFill>
                  <a:schemeClr val="tx1"/>
                </a:solidFill>
                <a:latin typeface="+mn-lt"/>
                <a:cs typeface="SABIC Typeface Text" panose="020B0603060202020204" pitchFamily="34" charset="0"/>
              </a:defRPr>
            </a:lvl1pPr>
            <a:lvl2pPr>
              <a:defRPr sz="2033">
                <a:solidFill>
                  <a:schemeClr val="tx1"/>
                </a:solidFill>
              </a:defRPr>
            </a:lvl2pPr>
            <a:lvl3pPr>
              <a:defRPr sz="2033">
                <a:solidFill>
                  <a:schemeClr val="tx1"/>
                </a:solidFill>
              </a:defRPr>
            </a:lvl3pPr>
            <a:lvl4pPr>
              <a:defRPr sz="2033">
                <a:solidFill>
                  <a:schemeClr val="tx1"/>
                </a:solidFill>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1" name="Content Placeholder 3"/>
          <p:cNvSpPr>
            <a:spLocks noGrp="1"/>
          </p:cNvSpPr>
          <p:nvPr>
            <p:ph sz="half" idx="16"/>
          </p:nvPr>
        </p:nvSpPr>
        <p:spPr>
          <a:xfrm>
            <a:off x="8183093" y="1453896"/>
            <a:ext cx="3531225" cy="419100"/>
          </a:xfrm>
        </p:spPr>
        <p:txBody>
          <a:bodyPr/>
          <a:lstStyle>
            <a:lvl1pPr>
              <a:defRPr sz="1600" b="0">
                <a:solidFill>
                  <a:schemeClr val="tx1"/>
                </a:solidFill>
                <a:latin typeface="+mn-lt"/>
                <a:cs typeface="SABIC Typeface Text" panose="020B0603060202020204" pitchFamily="34" charset="0"/>
              </a:defRPr>
            </a:lvl1pPr>
            <a:lvl2pPr>
              <a:defRPr sz="2033" b="0">
                <a:solidFill>
                  <a:schemeClr val="tx1"/>
                </a:solidFill>
              </a:defRPr>
            </a:lvl2pPr>
            <a:lvl3pPr>
              <a:defRPr sz="2033">
                <a:solidFill>
                  <a:schemeClr val="tx1"/>
                </a:solidFill>
              </a:defRPr>
            </a:lvl3pPr>
            <a:lvl4pPr>
              <a:defRPr sz="2033">
                <a:solidFill>
                  <a:schemeClr val="tx1"/>
                </a:solidFill>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2" name="Content Placeholder 2"/>
          <p:cNvSpPr>
            <a:spLocks noGrp="1"/>
          </p:cNvSpPr>
          <p:nvPr>
            <p:ph sz="half" idx="17"/>
          </p:nvPr>
        </p:nvSpPr>
        <p:spPr>
          <a:xfrm>
            <a:off x="490181" y="3581400"/>
            <a:ext cx="3531224" cy="419100"/>
          </a:xfrm>
        </p:spPr>
        <p:txBody>
          <a:bodyPr/>
          <a:lstStyle>
            <a:lvl1pPr>
              <a:defRPr sz="1600" b="0">
                <a:solidFill>
                  <a:schemeClr val="tx1"/>
                </a:solidFill>
                <a:latin typeface="+mn-lt"/>
                <a:cs typeface="SABIC Typeface Text" panose="020B0603060202020204" pitchFamily="34" charset="0"/>
              </a:defRPr>
            </a:lvl1pPr>
            <a:lvl2pPr>
              <a:defRPr sz="2033">
                <a:solidFill>
                  <a:schemeClr val="tx1"/>
                </a:solidFill>
              </a:defRPr>
            </a:lvl2pPr>
            <a:lvl3pPr>
              <a:defRPr sz="2033">
                <a:solidFill>
                  <a:schemeClr val="tx1"/>
                </a:solidFill>
              </a:defRPr>
            </a:lvl3pPr>
            <a:lvl4pPr>
              <a:defRPr sz="2033">
                <a:solidFill>
                  <a:schemeClr val="tx1"/>
                </a:solidFill>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3" name="Content Placeholder 3"/>
          <p:cNvSpPr>
            <a:spLocks noGrp="1"/>
          </p:cNvSpPr>
          <p:nvPr>
            <p:ph sz="half" idx="18"/>
          </p:nvPr>
        </p:nvSpPr>
        <p:spPr>
          <a:xfrm>
            <a:off x="4336635" y="3581400"/>
            <a:ext cx="3531225" cy="419100"/>
          </a:xfrm>
        </p:spPr>
        <p:txBody>
          <a:bodyPr/>
          <a:lstStyle>
            <a:lvl1pPr>
              <a:defRPr sz="1600" b="0">
                <a:solidFill>
                  <a:schemeClr val="tx1"/>
                </a:solidFill>
                <a:latin typeface="+mn-lt"/>
                <a:cs typeface="SABIC Typeface Text" panose="020B0603060202020204" pitchFamily="34" charset="0"/>
              </a:defRPr>
            </a:lvl1pPr>
            <a:lvl2pPr>
              <a:defRPr sz="2033">
                <a:solidFill>
                  <a:schemeClr val="tx1"/>
                </a:solidFill>
              </a:defRPr>
            </a:lvl2pPr>
            <a:lvl3pPr>
              <a:defRPr sz="2033">
                <a:solidFill>
                  <a:schemeClr val="tx1"/>
                </a:solidFill>
              </a:defRPr>
            </a:lvl3pPr>
            <a:lvl4pPr>
              <a:defRPr sz="2033">
                <a:solidFill>
                  <a:schemeClr val="tx1"/>
                </a:solidFill>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4" name="Content Placeholder 3"/>
          <p:cNvSpPr>
            <a:spLocks noGrp="1"/>
          </p:cNvSpPr>
          <p:nvPr>
            <p:ph sz="half" idx="19"/>
          </p:nvPr>
        </p:nvSpPr>
        <p:spPr>
          <a:xfrm>
            <a:off x="8183093" y="3581400"/>
            <a:ext cx="3531225" cy="419100"/>
          </a:xfrm>
        </p:spPr>
        <p:txBody>
          <a:bodyPr/>
          <a:lstStyle>
            <a:lvl1pPr>
              <a:defRPr sz="1600" b="0">
                <a:solidFill>
                  <a:schemeClr val="tx1"/>
                </a:solidFill>
                <a:latin typeface="+mn-lt"/>
                <a:cs typeface="SABIC Typeface Text" panose="020B0603060202020204" pitchFamily="34" charset="0"/>
              </a:defRPr>
            </a:lvl1pPr>
            <a:lvl2pPr>
              <a:defRPr sz="2033" b="0">
                <a:solidFill>
                  <a:schemeClr val="tx1"/>
                </a:solidFill>
              </a:defRPr>
            </a:lvl2pPr>
            <a:lvl3pPr>
              <a:defRPr sz="2033">
                <a:solidFill>
                  <a:schemeClr val="tx1"/>
                </a:solidFill>
              </a:defRPr>
            </a:lvl3pPr>
            <a:lvl4pPr>
              <a:defRPr sz="2033">
                <a:solidFill>
                  <a:schemeClr val="tx1"/>
                </a:solidFill>
              </a:defRPr>
            </a:lvl4pPr>
            <a:lvl5pPr>
              <a:defRPr sz="2033">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5" name="Title 1"/>
          <p:cNvSpPr>
            <a:spLocks noGrp="1"/>
          </p:cNvSpPr>
          <p:nvPr>
            <p:ph type="title" hasCustomPrompt="1"/>
          </p:nvPr>
        </p:nvSpPr>
        <p:spPr>
          <a:xfrm>
            <a:off x="490180" y="406400"/>
            <a:ext cx="9975451" cy="577850"/>
          </a:xfrm>
        </p:spPr>
        <p:txBody>
          <a:bodyPr/>
          <a:lstStyle>
            <a:lvl1pPr>
              <a:defRPr>
                <a:solidFill>
                  <a:schemeClr val="tx1"/>
                </a:solidFill>
              </a:defRPr>
            </a:lvl1pPr>
          </a:lstStyle>
          <a:p>
            <a:r>
              <a:rPr lang="en-US" dirty="0" smtClean="0"/>
              <a:t>CLICK TO EDIT MASTER TITLE STYLE</a:t>
            </a:r>
            <a:endParaRPr lang="en-GB" dirty="0"/>
          </a:p>
        </p:txBody>
      </p:sp>
      <p:sp>
        <p:nvSpPr>
          <p:cNvPr id="17" name="Text Placeholder 7"/>
          <p:cNvSpPr>
            <a:spLocks noGrp="1"/>
          </p:cNvSpPr>
          <p:nvPr>
            <p:ph type="body" sz="quarter" idx="20" hasCustomPrompt="1"/>
          </p:nvPr>
        </p:nvSpPr>
        <p:spPr>
          <a:xfrm>
            <a:off x="490179" y="6522335"/>
            <a:ext cx="7277590" cy="130805"/>
          </a:xfrm>
          <a:prstGeom prst="rect">
            <a:avLst/>
          </a:prstGeom>
        </p:spPr>
        <p:txBody>
          <a:bodyPr wrap="square">
            <a:noAutofit/>
          </a:bodyPr>
          <a:lstStyle>
            <a:lvl1pPr>
              <a:defRPr sz="850" b="0" cap="none" baseline="0"/>
            </a:lvl1pPr>
          </a:lstStyle>
          <a:p>
            <a:pPr lvl="0"/>
            <a:r>
              <a:rPr lang="en-US" dirty="0" smtClean="0"/>
              <a:t>Footer: Information Source, Trademark attribution, Confidentiality Marks (8.5pts) </a:t>
            </a:r>
          </a:p>
        </p:txBody>
      </p:sp>
    </p:spTree>
    <p:extLst>
      <p:ext uri="{BB962C8B-B14F-4D97-AF65-F5344CB8AC3E}">
        <p14:creationId xmlns:p14="http://schemas.microsoft.com/office/powerpoint/2010/main" val="1960503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0181" y="1876425"/>
            <a:ext cx="2680665" cy="1493840"/>
          </a:xfrm>
        </p:spPr>
        <p:txBody>
          <a:bodyPr/>
          <a:lstStyle>
            <a:lvl1pPr>
              <a:defRPr sz="1400">
                <a:solidFill>
                  <a:schemeClr val="tx1"/>
                </a:solidFill>
                <a:latin typeface="+mn-lt"/>
              </a:defRPr>
            </a:lvl1pPr>
            <a:lvl2pPr>
              <a:defRPr sz="1400">
                <a:solidFill>
                  <a:schemeClr val="tx1"/>
                </a:solidFill>
                <a:latin typeface="+mn-lt"/>
              </a:defRPr>
            </a:lvl2pPr>
            <a:lvl3pPr>
              <a:defRPr sz="1400">
                <a:solidFill>
                  <a:schemeClr val="tx1"/>
                </a:solidFill>
                <a:latin typeface="+mn-lt"/>
              </a:defRPr>
            </a:lvl3pPr>
            <a:lvl4pPr>
              <a:defRPr sz="1400">
                <a:solidFill>
                  <a:schemeClr val="tx1"/>
                </a:solidFill>
                <a:latin typeface="+mn-lt"/>
              </a:defRPr>
            </a:lvl4pPr>
            <a:lvl5pPr>
              <a:defRPr sz="1777">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3335935" y="1876425"/>
            <a:ext cx="2680666" cy="1493840"/>
          </a:xfrm>
        </p:spPr>
        <p:txBody>
          <a:bodyPr/>
          <a:lstStyle>
            <a:lvl1pPr>
              <a:defRPr sz="1400">
                <a:solidFill>
                  <a:schemeClr val="tx1"/>
                </a:solidFill>
                <a:latin typeface="+mn-lt"/>
              </a:defRPr>
            </a:lvl1pPr>
            <a:lvl2pPr>
              <a:defRPr sz="1400">
                <a:solidFill>
                  <a:schemeClr val="tx1"/>
                </a:solidFill>
                <a:latin typeface="+mn-lt"/>
              </a:defRPr>
            </a:lvl2pPr>
            <a:lvl3pPr>
              <a:defRPr sz="1400">
                <a:solidFill>
                  <a:schemeClr val="tx1"/>
                </a:solidFill>
                <a:latin typeface="+mn-lt"/>
              </a:defRPr>
            </a:lvl3pPr>
            <a:lvl4pPr>
              <a:defRPr sz="1400">
                <a:solidFill>
                  <a:schemeClr val="tx1"/>
                </a:solidFill>
                <a:latin typeface="+mn-lt"/>
              </a:defRPr>
            </a:lvl4pPr>
            <a:lvl5pPr>
              <a:defRPr sz="1777">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Content Placeholder 3"/>
          <p:cNvSpPr>
            <a:spLocks noGrp="1"/>
          </p:cNvSpPr>
          <p:nvPr>
            <p:ph sz="half" idx="10"/>
          </p:nvPr>
        </p:nvSpPr>
        <p:spPr>
          <a:xfrm>
            <a:off x="6181691" y="1876425"/>
            <a:ext cx="2680666" cy="1493840"/>
          </a:xfrm>
        </p:spPr>
        <p:txBody>
          <a:bodyPr/>
          <a:lstStyle>
            <a:lvl1pPr>
              <a:defRPr sz="1400">
                <a:solidFill>
                  <a:schemeClr val="tx1"/>
                </a:solidFill>
                <a:latin typeface="+mn-lt"/>
              </a:defRPr>
            </a:lvl1pPr>
            <a:lvl2pPr>
              <a:defRPr sz="1400">
                <a:solidFill>
                  <a:schemeClr val="tx1"/>
                </a:solidFill>
                <a:latin typeface="+mn-lt"/>
              </a:defRPr>
            </a:lvl2pPr>
            <a:lvl3pPr>
              <a:defRPr sz="1400">
                <a:solidFill>
                  <a:schemeClr val="tx1"/>
                </a:solidFill>
                <a:latin typeface="+mn-lt"/>
              </a:defRPr>
            </a:lvl3pPr>
            <a:lvl4pPr>
              <a:defRPr sz="1400">
                <a:solidFill>
                  <a:schemeClr val="tx1"/>
                </a:solidFill>
                <a:latin typeface="+mn-lt"/>
              </a:defRPr>
            </a:lvl4pPr>
            <a:lvl5pPr>
              <a:defRPr sz="1777">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Content Placeholder 3"/>
          <p:cNvSpPr>
            <a:spLocks noGrp="1"/>
          </p:cNvSpPr>
          <p:nvPr>
            <p:ph sz="half" idx="11"/>
          </p:nvPr>
        </p:nvSpPr>
        <p:spPr>
          <a:xfrm>
            <a:off x="9020497" y="1876425"/>
            <a:ext cx="2680666" cy="1493840"/>
          </a:xfrm>
        </p:spPr>
        <p:txBody>
          <a:bodyPr/>
          <a:lstStyle>
            <a:lvl1pPr>
              <a:defRPr sz="1400">
                <a:solidFill>
                  <a:schemeClr val="tx1"/>
                </a:solidFill>
                <a:latin typeface="+mn-lt"/>
              </a:defRPr>
            </a:lvl1pPr>
            <a:lvl2pPr>
              <a:defRPr sz="1400">
                <a:solidFill>
                  <a:schemeClr val="tx1"/>
                </a:solidFill>
                <a:latin typeface="+mn-lt"/>
              </a:defRPr>
            </a:lvl2pPr>
            <a:lvl3pPr>
              <a:defRPr sz="1400">
                <a:solidFill>
                  <a:schemeClr val="tx1"/>
                </a:solidFill>
                <a:latin typeface="+mn-lt"/>
              </a:defRPr>
            </a:lvl3pPr>
            <a:lvl4pPr>
              <a:defRPr sz="1400">
                <a:solidFill>
                  <a:schemeClr val="tx1"/>
                </a:solidFill>
                <a:latin typeface="+mn-lt"/>
              </a:defRPr>
            </a:lvl4pPr>
            <a:lvl5pPr>
              <a:defRPr sz="1777">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7" name="Content Placeholder 2"/>
          <p:cNvSpPr>
            <a:spLocks noGrp="1"/>
          </p:cNvSpPr>
          <p:nvPr>
            <p:ph sz="half" idx="12"/>
          </p:nvPr>
        </p:nvSpPr>
        <p:spPr>
          <a:xfrm>
            <a:off x="490181" y="4000499"/>
            <a:ext cx="2680665" cy="1493840"/>
          </a:xfrm>
        </p:spPr>
        <p:txBody>
          <a:bodyPr/>
          <a:lstStyle>
            <a:lvl1pPr>
              <a:defRPr sz="1400">
                <a:solidFill>
                  <a:schemeClr val="tx1"/>
                </a:solidFill>
                <a:latin typeface="+mn-lt"/>
              </a:defRPr>
            </a:lvl1pPr>
            <a:lvl2pPr>
              <a:defRPr sz="1400">
                <a:solidFill>
                  <a:schemeClr val="tx1"/>
                </a:solidFill>
                <a:latin typeface="+mn-lt"/>
              </a:defRPr>
            </a:lvl2pPr>
            <a:lvl3pPr>
              <a:defRPr sz="1400">
                <a:solidFill>
                  <a:schemeClr val="tx1"/>
                </a:solidFill>
                <a:latin typeface="+mn-lt"/>
              </a:defRPr>
            </a:lvl3pPr>
            <a:lvl4pPr>
              <a:defRPr sz="1400">
                <a:solidFill>
                  <a:schemeClr val="tx1"/>
                </a:solidFill>
                <a:latin typeface="+mn-lt"/>
              </a:defRPr>
            </a:lvl4pPr>
            <a:lvl5pPr>
              <a:defRPr sz="1777">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8" name="Content Placeholder 3"/>
          <p:cNvSpPr>
            <a:spLocks noGrp="1"/>
          </p:cNvSpPr>
          <p:nvPr>
            <p:ph sz="half" idx="13"/>
          </p:nvPr>
        </p:nvSpPr>
        <p:spPr>
          <a:xfrm>
            <a:off x="3335935" y="4000499"/>
            <a:ext cx="2680666" cy="1493840"/>
          </a:xfrm>
        </p:spPr>
        <p:txBody>
          <a:bodyPr/>
          <a:lstStyle>
            <a:lvl1pPr>
              <a:defRPr sz="1400">
                <a:solidFill>
                  <a:schemeClr val="tx1"/>
                </a:solidFill>
                <a:latin typeface="+mn-lt"/>
              </a:defRPr>
            </a:lvl1pPr>
            <a:lvl2pPr>
              <a:defRPr sz="1400">
                <a:solidFill>
                  <a:schemeClr val="tx1"/>
                </a:solidFill>
                <a:latin typeface="+mn-lt"/>
              </a:defRPr>
            </a:lvl2pPr>
            <a:lvl3pPr>
              <a:defRPr sz="1400">
                <a:solidFill>
                  <a:schemeClr val="tx1"/>
                </a:solidFill>
                <a:latin typeface="+mn-lt"/>
              </a:defRPr>
            </a:lvl3pPr>
            <a:lvl4pPr>
              <a:defRPr sz="1400">
                <a:solidFill>
                  <a:schemeClr val="tx1"/>
                </a:solidFill>
                <a:latin typeface="+mn-lt"/>
              </a:defRPr>
            </a:lvl4pPr>
            <a:lvl5pPr>
              <a:defRPr sz="1777">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9" name="Content Placeholder 3"/>
          <p:cNvSpPr>
            <a:spLocks noGrp="1"/>
          </p:cNvSpPr>
          <p:nvPr>
            <p:ph sz="half" idx="14"/>
          </p:nvPr>
        </p:nvSpPr>
        <p:spPr>
          <a:xfrm>
            <a:off x="6181691" y="4000499"/>
            <a:ext cx="2680666" cy="1493840"/>
          </a:xfrm>
        </p:spPr>
        <p:txBody>
          <a:bodyPr/>
          <a:lstStyle>
            <a:lvl1pPr>
              <a:defRPr sz="1400">
                <a:solidFill>
                  <a:schemeClr val="tx1"/>
                </a:solidFill>
                <a:latin typeface="+mn-lt"/>
              </a:defRPr>
            </a:lvl1pPr>
            <a:lvl2pPr>
              <a:defRPr sz="1400">
                <a:solidFill>
                  <a:schemeClr val="tx1"/>
                </a:solidFill>
                <a:latin typeface="+mn-lt"/>
              </a:defRPr>
            </a:lvl2pPr>
            <a:lvl3pPr>
              <a:defRPr sz="1400">
                <a:solidFill>
                  <a:schemeClr val="tx1"/>
                </a:solidFill>
                <a:latin typeface="+mn-lt"/>
              </a:defRPr>
            </a:lvl3pPr>
            <a:lvl4pPr>
              <a:defRPr sz="1400">
                <a:solidFill>
                  <a:schemeClr val="tx1"/>
                </a:solidFill>
                <a:latin typeface="+mn-lt"/>
              </a:defRPr>
            </a:lvl4pPr>
            <a:lvl5pPr>
              <a:defRPr sz="1777">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3"/>
          <p:cNvSpPr>
            <a:spLocks noGrp="1"/>
          </p:cNvSpPr>
          <p:nvPr>
            <p:ph sz="half" idx="15"/>
          </p:nvPr>
        </p:nvSpPr>
        <p:spPr>
          <a:xfrm>
            <a:off x="9020497" y="4000499"/>
            <a:ext cx="2680666" cy="1493840"/>
          </a:xfrm>
        </p:spPr>
        <p:txBody>
          <a:bodyPr/>
          <a:lstStyle>
            <a:lvl1pPr>
              <a:defRPr sz="1400">
                <a:solidFill>
                  <a:schemeClr val="tx1"/>
                </a:solidFill>
                <a:latin typeface="+mn-lt"/>
              </a:defRPr>
            </a:lvl1pPr>
            <a:lvl2pPr>
              <a:defRPr sz="1400">
                <a:solidFill>
                  <a:schemeClr val="tx1"/>
                </a:solidFill>
                <a:latin typeface="+mn-lt"/>
              </a:defRPr>
            </a:lvl2pPr>
            <a:lvl3pPr>
              <a:defRPr sz="1400">
                <a:solidFill>
                  <a:schemeClr val="tx1"/>
                </a:solidFill>
                <a:latin typeface="+mn-lt"/>
              </a:defRPr>
            </a:lvl3pPr>
            <a:lvl4pPr>
              <a:defRPr sz="1400">
                <a:solidFill>
                  <a:schemeClr val="tx1"/>
                </a:solidFill>
                <a:latin typeface="+mn-lt"/>
              </a:defRPr>
            </a:lvl4pPr>
            <a:lvl5pPr>
              <a:defRPr sz="1777">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2"/>
          <p:cNvSpPr>
            <a:spLocks noGrp="1"/>
          </p:cNvSpPr>
          <p:nvPr>
            <p:ph sz="half" idx="16"/>
          </p:nvPr>
        </p:nvSpPr>
        <p:spPr>
          <a:xfrm>
            <a:off x="490181" y="1453896"/>
            <a:ext cx="2680665" cy="425450"/>
          </a:xfrm>
        </p:spPr>
        <p:txBody>
          <a:bodyPr/>
          <a:lstStyle>
            <a:lvl1pPr>
              <a:defRPr sz="1400" b="0">
                <a:solidFill>
                  <a:schemeClr val="tx1"/>
                </a:solidFill>
                <a:latin typeface="+mn-lt"/>
                <a:cs typeface="SABIC Typeface Text" panose="020B0603060202020204" pitchFamily="34" charset="0"/>
              </a:defRPr>
            </a:lvl1pPr>
            <a:lvl2pPr>
              <a:defRPr sz="1777">
                <a:solidFill>
                  <a:schemeClr val="tx1"/>
                </a:solidFill>
              </a:defRPr>
            </a:lvl2pPr>
            <a:lvl3pPr>
              <a:defRPr sz="1777">
                <a:solidFill>
                  <a:schemeClr val="tx1"/>
                </a:solidFill>
              </a:defRPr>
            </a:lvl3pPr>
            <a:lvl4pPr>
              <a:defRPr sz="1777">
                <a:solidFill>
                  <a:schemeClr val="tx1"/>
                </a:solidFill>
              </a:defRPr>
            </a:lvl4pPr>
            <a:lvl5pPr>
              <a:defRPr sz="1777">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2" name="Content Placeholder 3"/>
          <p:cNvSpPr>
            <a:spLocks noGrp="1"/>
          </p:cNvSpPr>
          <p:nvPr>
            <p:ph sz="half" idx="17"/>
          </p:nvPr>
        </p:nvSpPr>
        <p:spPr>
          <a:xfrm>
            <a:off x="3335935" y="1453896"/>
            <a:ext cx="2680666" cy="425450"/>
          </a:xfrm>
        </p:spPr>
        <p:txBody>
          <a:bodyPr/>
          <a:lstStyle>
            <a:lvl1pPr>
              <a:defRPr sz="1400" b="0">
                <a:solidFill>
                  <a:schemeClr val="tx1"/>
                </a:solidFill>
                <a:latin typeface="+mn-lt"/>
                <a:cs typeface="SABIC Typeface Text" panose="020B0603060202020204" pitchFamily="34" charset="0"/>
              </a:defRPr>
            </a:lvl1pPr>
            <a:lvl2pPr>
              <a:defRPr sz="1777">
                <a:solidFill>
                  <a:schemeClr val="tx1"/>
                </a:solidFill>
              </a:defRPr>
            </a:lvl2pPr>
            <a:lvl3pPr>
              <a:defRPr sz="1777">
                <a:solidFill>
                  <a:schemeClr val="tx1"/>
                </a:solidFill>
              </a:defRPr>
            </a:lvl3pPr>
            <a:lvl4pPr>
              <a:defRPr sz="1777">
                <a:solidFill>
                  <a:schemeClr val="tx1"/>
                </a:solidFill>
              </a:defRPr>
            </a:lvl4pPr>
            <a:lvl5pPr>
              <a:defRPr sz="1777">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3" name="Content Placeholder 3"/>
          <p:cNvSpPr>
            <a:spLocks noGrp="1"/>
          </p:cNvSpPr>
          <p:nvPr>
            <p:ph sz="half" idx="18"/>
          </p:nvPr>
        </p:nvSpPr>
        <p:spPr>
          <a:xfrm>
            <a:off x="6181691" y="1453896"/>
            <a:ext cx="2680666" cy="425450"/>
          </a:xfrm>
        </p:spPr>
        <p:txBody>
          <a:bodyPr/>
          <a:lstStyle>
            <a:lvl1pPr>
              <a:defRPr sz="1400" b="0">
                <a:solidFill>
                  <a:schemeClr val="tx1"/>
                </a:solidFill>
                <a:latin typeface="+mn-lt"/>
                <a:cs typeface="SABIC Typeface Text" panose="020B0603060202020204" pitchFamily="34" charset="0"/>
              </a:defRPr>
            </a:lvl1pPr>
            <a:lvl2pPr>
              <a:defRPr sz="1777">
                <a:solidFill>
                  <a:schemeClr val="tx1"/>
                </a:solidFill>
              </a:defRPr>
            </a:lvl2pPr>
            <a:lvl3pPr>
              <a:defRPr sz="1777">
                <a:solidFill>
                  <a:schemeClr val="tx1"/>
                </a:solidFill>
              </a:defRPr>
            </a:lvl3pPr>
            <a:lvl4pPr>
              <a:defRPr sz="1777">
                <a:solidFill>
                  <a:schemeClr val="tx1"/>
                </a:solidFill>
              </a:defRPr>
            </a:lvl4pPr>
            <a:lvl5pPr>
              <a:defRPr sz="1777">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4" name="Content Placeholder 3"/>
          <p:cNvSpPr>
            <a:spLocks noGrp="1"/>
          </p:cNvSpPr>
          <p:nvPr>
            <p:ph sz="half" idx="19"/>
          </p:nvPr>
        </p:nvSpPr>
        <p:spPr>
          <a:xfrm>
            <a:off x="9020497" y="1453896"/>
            <a:ext cx="2680666" cy="425450"/>
          </a:xfrm>
        </p:spPr>
        <p:txBody>
          <a:bodyPr/>
          <a:lstStyle>
            <a:lvl1pPr>
              <a:defRPr sz="1400" b="0">
                <a:solidFill>
                  <a:schemeClr val="tx1"/>
                </a:solidFill>
                <a:latin typeface="+mn-lt"/>
                <a:cs typeface="SABIC Typeface Text" panose="020B0603060202020204" pitchFamily="34" charset="0"/>
              </a:defRPr>
            </a:lvl1pPr>
            <a:lvl2pPr>
              <a:defRPr sz="1777">
                <a:solidFill>
                  <a:schemeClr val="tx1"/>
                </a:solidFill>
              </a:defRPr>
            </a:lvl2pPr>
            <a:lvl3pPr>
              <a:defRPr sz="1777">
                <a:solidFill>
                  <a:schemeClr val="tx1"/>
                </a:solidFill>
              </a:defRPr>
            </a:lvl3pPr>
            <a:lvl4pPr>
              <a:defRPr sz="1777">
                <a:solidFill>
                  <a:schemeClr val="tx1"/>
                </a:solidFill>
              </a:defRPr>
            </a:lvl4pPr>
            <a:lvl5pPr>
              <a:defRPr sz="1777">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5" name="Content Placeholder 2"/>
          <p:cNvSpPr>
            <a:spLocks noGrp="1"/>
          </p:cNvSpPr>
          <p:nvPr>
            <p:ph sz="half" idx="20"/>
          </p:nvPr>
        </p:nvSpPr>
        <p:spPr>
          <a:xfrm>
            <a:off x="490181" y="3581400"/>
            <a:ext cx="2680665" cy="425450"/>
          </a:xfrm>
        </p:spPr>
        <p:txBody>
          <a:bodyPr/>
          <a:lstStyle>
            <a:lvl1pPr>
              <a:defRPr sz="1400" b="0">
                <a:solidFill>
                  <a:schemeClr val="tx1"/>
                </a:solidFill>
                <a:latin typeface="+mn-lt"/>
                <a:cs typeface="SABIC Typeface Text" panose="020B0603060202020204" pitchFamily="34" charset="0"/>
              </a:defRPr>
            </a:lvl1pPr>
            <a:lvl2pPr>
              <a:defRPr sz="1777">
                <a:solidFill>
                  <a:schemeClr val="tx1"/>
                </a:solidFill>
              </a:defRPr>
            </a:lvl2pPr>
            <a:lvl3pPr>
              <a:defRPr sz="1777">
                <a:solidFill>
                  <a:schemeClr val="tx1"/>
                </a:solidFill>
              </a:defRPr>
            </a:lvl3pPr>
            <a:lvl4pPr>
              <a:defRPr sz="1777">
                <a:solidFill>
                  <a:schemeClr val="tx1"/>
                </a:solidFill>
              </a:defRPr>
            </a:lvl4pPr>
            <a:lvl5pPr>
              <a:defRPr sz="1777">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6" name="Content Placeholder 3"/>
          <p:cNvSpPr>
            <a:spLocks noGrp="1"/>
          </p:cNvSpPr>
          <p:nvPr>
            <p:ph sz="half" idx="21"/>
          </p:nvPr>
        </p:nvSpPr>
        <p:spPr>
          <a:xfrm>
            <a:off x="3335935" y="3581400"/>
            <a:ext cx="2680666" cy="425450"/>
          </a:xfrm>
        </p:spPr>
        <p:txBody>
          <a:bodyPr/>
          <a:lstStyle>
            <a:lvl1pPr>
              <a:defRPr sz="1400" b="0">
                <a:solidFill>
                  <a:schemeClr val="tx1"/>
                </a:solidFill>
                <a:latin typeface="+mn-lt"/>
                <a:cs typeface="SABIC Typeface Text" panose="020B0603060202020204" pitchFamily="34" charset="0"/>
              </a:defRPr>
            </a:lvl1pPr>
            <a:lvl2pPr>
              <a:defRPr sz="1777">
                <a:solidFill>
                  <a:schemeClr val="tx1"/>
                </a:solidFill>
              </a:defRPr>
            </a:lvl2pPr>
            <a:lvl3pPr>
              <a:defRPr sz="1777">
                <a:solidFill>
                  <a:schemeClr val="tx1"/>
                </a:solidFill>
              </a:defRPr>
            </a:lvl3pPr>
            <a:lvl4pPr>
              <a:defRPr sz="1777">
                <a:solidFill>
                  <a:schemeClr val="tx1"/>
                </a:solidFill>
              </a:defRPr>
            </a:lvl4pPr>
            <a:lvl5pPr>
              <a:defRPr sz="1777">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7" name="Content Placeholder 3"/>
          <p:cNvSpPr>
            <a:spLocks noGrp="1"/>
          </p:cNvSpPr>
          <p:nvPr>
            <p:ph sz="half" idx="22"/>
          </p:nvPr>
        </p:nvSpPr>
        <p:spPr>
          <a:xfrm>
            <a:off x="6181691" y="3581400"/>
            <a:ext cx="2680666" cy="425450"/>
          </a:xfrm>
        </p:spPr>
        <p:txBody>
          <a:bodyPr/>
          <a:lstStyle>
            <a:lvl1pPr>
              <a:defRPr sz="1400" b="0">
                <a:solidFill>
                  <a:schemeClr val="tx1"/>
                </a:solidFill>
                <a:latin typeface="+mn-lt"/>
                <a:cs typeface="SABIC Typeface Text" panose="020B0603060202020204" pitchFamily="34" charset="0"/>
              </a:defRPr>
            </a:lvl1pPr>
            <a:lvl2pPr>
              <a:defRPr sz="1777">
                <a:solidFill>
                  <a:schemeClr val="tx1"/>
                </a:solidFill>
              </a:defRPr>
            </a:lvl2pPr>
            <a:lvl3pPr>
              <a:defRPr sz="1777">
                <a:solidFill>
                  <a:schemeClr val="tx1"/>
                </a:solidFill>
              </a:defRPr>
            </a:lvl3pPr>
            <a:lvl4pPr>
              <a:defRPr sz="1777">
                <a:solidFill>
                  <a:schemeClr val="tx1"/>
                </a:solidFill>
              </a:defRPr>
            </a:lvl4pPr>
            <a:lvl5pPr>
              <a:defRPr sz="1777">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8" name="Content Placeholder 3"/>
          <p:cNvSpPr>
            <a:spLocks noGrp="1"/>
          </p:cNvSpPr>
          <p:nvPr>
            <p:ph sz="half" idx="23"/>
          </p:nvPr>
        </p:nvSpPr>
        <p:spPr>
          <a:xfrm>
            <a:off x="9020497" y="3581400"/>
            <a:ext cx="2680666" cy="425450"/>
          </a:xfrm>
        </p:spPr>
        <p:txBody>
          <a:bodyPr/>
          <a:lstStyle>
            <a:lvl1pPr>
              <a:defRPr sz="1400" b="0">
                <a:solidFill>
                  <a:schemeClr val="tx1"/>
                </a:solidFill>
                <a:latin typeface="+mn-lt"/>
                <a:cs typeface="SABIC Typeface Text" panose="020B0603060202020204" pitchFamily="34" charset="0"/>
              </a:defRPr>
            </a:lvl1pPr>
            <a:lvl2pPr>
              <a:defRPr sz="1777">
                <a:solidFill>
                  <a:schemeClr val="tx1"/>
                </a:solidFill>
              </a:defRPr>
            </a:lvl2pPr>
            <a:lvl3pPr>
              <a:defRPr sz="1777">
                <a:solidFill>
                  <a:schemeClr val="tx1"/>
                </a:solidFill>
              </a:defRPr>
            </a:lvl3pPr>
            <a:lvl4pPr>
              <a:defRPr sz="1777">
                <a:solidFill>
                  <a:schemeClr val="tx1"/>
                </a:solidFill>
              </a:defRPr>
            </a:lvl4pPr>
            <a:lvl5pPr>
              <a:defRPr sz="1777">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9" name="Title 1"/>
          <p:cNvSpPr>
            <a:spLocks noGrp="1"/>
          </p:cNvSpPr>
          <p:nvPr>
            <p:ph type="title" hasCustomPrompt="1"/>
          </p:nvPr>
        </p:nvSpPr>
        <p:spPr>
          <a:xfrm>
            <a:off x="490180" y="406400"/>
            <a:ext cx="9924558" cy="577850"/>
          </a:xfrm>
        </p:spPr>
        <p:txBody>
          <a:bodyPr/>
          <a:lstStyle>
            <a:lvl1pPr>
              <a:defRPr>
                <a:solidFill>
                  <a:schemeClr val="tx1"/>
                </a:solidFill>
              </a:defRPr>
            </a:lvl1pPr>
          </a:lstStyle>
          <a:p>
            <a:r>
              <a:rPr lang="en-US" dirty="0" smtClean="0"/>
              <a:t>CLICK TO EDIT MASTER TITLE STYLE</a:t>
            </a:r>
            <a:endParaRPr lang="en-GB" dirty="0"/>
          </a:p>
        </p:txBody>
      </p:sp>
      <p:sp>
        <p:nvSpPr>
          <p:cNvPr id="21" name="Text Placeholder 7"/>
          <p:cNvSpPr>
            <a:spLocks noGrp="1"/>
          </p:cNvSpPr>
          <p:nvPr>
            <p:ph type="body" sz="quarter" idx="24" hasCustomPrompt="1"/>
          </p:nvPr>
        </p:nvSpPr>
        <p:spPr>
          <a:xfrm>
            <a:off x="490179" y="6522335"/>
            <a:ext cx="7277590" cy="130805"/>
          </a:xfrm>
          <a:prstGeom prst="rect">
            <a:avLst/>
          </a:prstGeom>
        </p:spPr>
        <p:txBody>
          <a:bodyPr wrap="square">
            <a:noAutofit/>
          </a:bodyPr>
          <a:lstStyle>
            <a:lvl1pPr>
              <a:defRPr sz="850" b="0" cap="none" baseline="0"/>
            </a:lvl1pPr>
          </a:lstStyle>
          <a:p>
            <a:pPr lvl="0"/>
            <a:r>
              <a:rPr lang="en-US" dirty="0" smtClean="0"/>
              <a:t>Footer: Information Source, Trademark attribution, Confidentiality Marks (8.5pts) </a:t>
            </a:r>
          </a:p>
        </p:txBody>
      </p:sp>
    </p:spTree>
    <p:extLst>
      <p:ext uri="{BB962C8B-B14F-4D97-AF65-F5344CB8AC3E}">
        <p14:creationId xmlns:p14="http://schemas.microsoft.com/office/powerpoint/2010/main" val="791431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0181" y="1876425"/>
            <a:ext cx="2046868" cy="1493840"/>
          </a:xfrm>
        </p:spPr>
        <p:txBody>
          <a:bodyPr/>
          <a:lstStyle>
            <a:lvl1pPr>
              <a:defRPr sz="1400">
                <a:solidFill>
                  <a:schemeClr val="tx1"/>
                </a:solidFill>
                <a:latin typeface="+mn-lt"/>
              </a:defRPr>
            </a:lvl1pPr>
            <a:lvl2pPr>
              <a:defRPr sz="1400">
                <a:solidFill>
                  <a:schemeClr val="tx1"/>
                </a:solidFill>
                <a:latin typeface="+mn-lt"/>
              </a:defRPr>
            </a:lvl2pPr>
            <a:lvl3pPr>
              <a:defRPr sz="1400">
                <a:solidFill>
                  <a:schemeClr val="tx1"/>
                </a:solidFill>
                <a:latin typeface="+mn-lt"/>
              </a:defRPr>
            </a:lvl3pPr>
            <a:lvl4pPr>
              <a:defRPr sz="1400">
                <a:solidFill>
                  <a:schemeClr val="tx1"/>
                </a:solidFill>
                <a:latin typeface="+mn-lt"/>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2780333" y="1876425"/>
            <a:ext cx="2046869" cy="1493840"/>
          </a:xfrm>
        </p:spPr>
        <p:txBody>
          <a:bodyPr/>
          <a:lstStyle>
            <a:lvl1pPr>
              <a:defRPr sz="1400">
                <a:solidFill>
                  <a:schemeClr val="tx1"/>
                </a:solidFill>
                <a:latin typeface="+mn-lt"/>
              </a:defRPr>
            </a:lvl1pPr>
            <a:lvl2pPr>
              <a:defRPr sz="1400">
                <a:solidFill>
                  <a:schemeClr val="tx1"/>
                </a:solidFill>
                <a:latin typeface="+mn-lt"/>
              </a:defRPr>
            </a:lvl2pPr>
            <a:lvl3pPr>
              <a:defRPr sz="1400">
                <a:solidFill>
                  <a:schemeClr val="tx1"/>
                </a:solidFill>
                <a:latin typeface="+mn-lt"/>
              </a:defRPr>
            </a:lvl3pPr>
            <a:lvl4pPr>
              <a:defRPr sz="1400">
                <a:solidFill>
                  <a:schemeClr val="tx1"/>
                </a:solidFill>
                <a:latin typeface="+mn-lt"/>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Content Placeholder 3"/>
          <p:cNvSpPr>
            <a:spLocks noGrp="1"/>
          </p:cNvSpPr>
          <p:nvPr>
            <p:ph sz="half" idx="10"/>
          </p:nvPr>
        </p:nvSpPr>
        <p:spPr>
          <a:xfrm>
            <a:off x="5078813" y="1876425"/>
            <a:ext cx="2046869" cy="1493840"/>
          </a:xfrm>
        </p:spPr>
        <p:txBody>
          <a:bodyPr/>
          <a:lstStyle>
            <a:lvl1pPr>
              <a:defRPr sz="1400">
                <a:solidFill>
                  <a:schemeClr val="tx1"/>
                </a:solidFill>
                <a:latin typeface="+mn-lt"/>
              </a:defRPr>
            </a:lvl1pPr>
            <a:lvl2pPr>
              <a:defRPr sz="1400">
                <a:solidFill>
                  <a:schemeClr val="tx1"/>
                </a:solidFill>
                <a:latin typeface="+mn-lt"/>
              </a:defRPr>
            </a:lvl2pPr>
            <a:lvl3pPr>
              <a:defRPr sz="1400">
                <a:solidFill>
                  <a:schemeClr val="tx1"/>
                </a:solidFill>
                <a:latin typeface="+mn-lt"/>
              </a:defRPr>
            </a:lvl3pPr>
            <a:lvl4pPr>
              <a:defRPr sz="1400">
                <a:solidFill>
                  <a:schemeClr val="tx1"/>
                </a:solidFill>
                <a:latin typeface="+mn-lt"/>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Content Placeholder 3"/>
          <p:cNvSpPr>
            <a:spLocks noGrp="1"/>
          </p:cNvSpPr>
          <p:nvPr>
            <p:ph sz="half" idx="11"/>
          </p:nvPr>
        </p:nvSpPr>
        <p:spPr>
          <a:xfrm>
            <a:off x="7362018" y="1876424"/>
            <a:ext cx="2046869" cy="1493840"/>
          </a:xfrm>
        </p:spPr>
        <p:txBody>
          <a:bodyPr/>
          <a:lstStyle>
            <a:lvl1pPr>
              <a:defRPr sz="1400">
                <a:solidFill>
                  <a:schemeClr val="tx1"/>
                </a:solidFill>
                <a:latin typeface="+mn-lt"/>
              </a:defRPr>
            </a:lvl1pPr>
            <a:lvl2pPr>
              <a:defRPr sz="1400">
                <a:solidFill>
                  <a:schemeClr val="tx1"/>
                </a:solidFill>
                <a:latin typeface="+mn-lt"/>
              </a:defRPr>
            </a:lvl2pPr>
            <a:lvl3pPr>
              <a:defRPr sz="1400">
                <a:solidFill>
                  <a:schemeClr val="tx1"/>
                </a:solidFill>
                <a:latin typeface="+mn-lt"/>
              </a:defRPr>
            </a:lvl3pPr>
            <a:lvl4pPr>
              <a:defRPr sz="1400">
                <a:solidFill>
                  <a:schemeClr val="tx1"/>
                </a:solidFill>
                <a:latin typeface="+mn-lt"/>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7" name="Content Placeholder 2"/>
          <p:cNvSpPr>
            <a:spLocks noGrp="1"/>
          </p:cNvSpPr>
          <p:nvPr>
            <p:ph sz="half" idx="12"/>
          </p:nvPr>
        </p:nvSpPr>
        <p:spPr>
          <a:xfrm>
            <a:off x="9667450" y="1876425"/>
            <a:ext cx="2046868" cy="1493840"/>
          </a:xfrm>
        </p:spPr>
        <p:txBody>
          <a:bodyPr/>
          <a:lstStyle>
            <a:lvl1pPr>
              <a:defRPr sz="1400">
                <a:solidFill>
                  <a:schemeClr val="tx1"/>
                </a:solidFill>
                <a:latin typeface="+mn-lt"/>
              </a:defRPr>
            </a:lvl1pPr>
            <a:lvl2pPr>
              <a:defRPr sz="1400">
                <a:solidFill>
                  <a:schemeClr val="tx1"/>
                </a:solidFill>
                <a:latin typeface="+mn-lt"/>
              </a:defRPr>
            </a:lvl2pPr>
            <a:lvl3pPr>
              <a:defRPr sz="1400">
                <a:solidFill>
                  <a:schemeClr val="tx1"/>
                </a:solidFill>
                <a:latin typeface="+mn-lt"/>
              </a:defRPr>
            </a:lvl3pPr>
            <a:lvl4pPr>
              <a:defRPr sz="1400">
                <a:solidFill>
                  <a:schemeClr val="tx1"/>
                </a:solidFill>
                <a:latin typeface="+mn-lt"/>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8" name="Content Placeholder 2"/>
          <p:cNvSpPr>
            <a:spLocks noGrp="1"/>
          </p:cNvSpPr>
          <p:nvPr>
            <p:ph sz="half" idx="13"/>
          </p:nvPr>
        </p:nvSpPr>
        <p:spPr>
          <a:xfrm>
            <a:off x="490181" y="4000499"/>
            <a:ext cx="2046868" cy="1493840"/>
          </a:xfrm>
        </p:spPr>
        <p:txBody>
          <a:bodyPr/>
          <a:lstStyle>
            <a:lvl1pPr>
              <a:defRPr sz="1400">
                <a:solidFill>
                  <a:schemeClr val="tx1"/>
                </a:solidFill>
                <a:latin typeface="+mn-lt"/>
              </a:defRPr>
            </a:lvl1pPr>
            <a:lvl2pPr>
              <a:defRPr sz="1400">
                <a:solidFill>
                  <a:schemeClr val="tx1"/>
                </a:solidFill>
                <a:latin typeface="+mn-lt"/>
              </a:defRPr>
            </a:lvl2pPr>
            <a:lvl3pPr>
              <a:defRPr sz="1400">
                <a:solidFill>
                  <a:schemeClr val="tx1"/>
                </a:solidFill>
                <a:latin typeface="+mn-lt"/>
              </a:defRPr>
            </a:lvl3pPr>
            <a:lvl4pPr>
              <a:defRPr sz="1400">
                <a:solidFill>
                  <a:schemeClr val="tx1"/>
                </a:solidFill>
                <a:latin typeface="+mn-lt"/>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9" name="Content Placeholder 3"/>
          <p:cNvSpPr>
            <a:spLocks noGrp="1"/>
          </p:cNvSpPr>
          <p:nvPr>
            <p:ph sz="half" idx="14"/>
          </p:nvPr>
        </p:nvSpPr>
        <p:spPr>
          <a:xfrm>
            <a:off x="2780333" y="4000499"/>
            <a:ext cx="2046869" cy="1493840"/>
          </a:xfrm>
        </p:spPr>
        <p:txBody>
          <a:bodyPr/>
          <a:lstStyle>
            <a:lvl1pPr>
              <a:defRPr sz="1400">
                <a:solidFill>
                  <a:schemeClr val="tx1"/>
                </a:solidFill>
                <a:latin typeface="+mn-lt"/>
              </a:defRPr>
            </a:lvl1pPr>
            <a:lvl2pPr>
              <a:defRPr sz="1400">
                <a:solidFill>
                  <a:schemeClr val="tx1"/>
                </a:solidFill>
                <a:latin typeface="+mn-lt"/>
              </a:defRPr>
            </a:lvl2pPr>
            <a:lvl3pPr>
              <a:defRPr sz="1400">
                <a:solidFill>
                  <a:schemeClr val="tx1"/>
                </a:solidFill>
                <a:latin typeface="+mn-lt"/>
              </a:defRPr>
            </a:lvl3pPr>
            <a:lvl4pPr>
              <a:defRPr sz="1400">
                <a:solidFill>
                  <a:schemeClr val="tx1"/>
                </a:solidFill>
                <a:latin typeface="+mn-lt"/>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3"/>
          <p:cNvSpPr>
            <a:spLocks noGrp="1"/>
          </p:cNvSpPr>
          <p:nvPr>
            <p:ph sz="half" idx="15"/>
          </p:nvPr>
        </p:nvSpPr>
        <p:spPr>
          <a:xfrm>
            <a:off x="5078813" y="4000499"/>
            <a:ext cx="2046869" cy="1493840"/>
          </a:xfrm>
        </p:spPr>
        <p:txBody>
          <a:bodyPr/>
          <a:lstStyle>
            <a:lvl1pPr>
              <a:defRPr sz="1400">
                <a:solidFill>
                  <a:schemeClr val="tx1"/>
                </a:solidFill>
                <a:latin typeface="+mn-lt"/>
              </a:defRPr>
            </a:lvl1pPr>
            <a:lvl2pPr>
              <a:defRPr sz="1400">
                <a:solidFill>
                  <a:schemeClr val="tx1"/>
                </a:solidFill>
                <a:latin typeface="+mn-lt"/>
              </a:defRPr>
            </a:lvl2pPr>
            <a:lvl3pPr>
              <a:defRPr sz="1400">
                <a:solidFill>
                  <a:schemeClr val="tx1"/>
                </a:solidFill>
                <a:latin typeface="+mn-lt"/>
              </a:defRPr>
            </a:lvl3pPr>
            <a:lvl4pPr>
              <a:defRPr sz="1400">
                <a:solidFill>
                  <a:schemeClr val="tx1"/>
                </a:solidFill>
                <a:latin typeface="+mn-lt"/>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3"/>
          <p:cNvSpPr>
            <a:spLocks noGrp="1"/>
          </p:cNvSpPr>
          <p:nvPr>
            <p:ph sz="half" idx="16"/>
          </p:nvPr>
        </p:nvSpPr>
        <p:spPr>
          <a:xfrm>
            <a:off x="7362018" y="4000498"/>
            <a:ext cx="2046869" cy="1493840"/>
          </a:xfrm>
        </p:spPr>
        <p:txBody>
          <a:bodyPr/>
          <a:lstStyle>
            <a:lvl1pPr>
              <a:defRPr sz="1400">
                <a:solidFill>
                  <a:schemeClr val="tx1"/>
                </a:solidFill>
                <a:latin typeface="+mn-lt"/>
              </a:defRPr>
            </a:lvl1pPr>
            <a:lvl2pPr>
              <a:defRPr sz="1400">
                <a:solidFill>
                  <a:schemeClr val="tx1"/>
                </a:solidFill>
                <a:latin typeface="+mn-lt"/>
              </a:defRPr>
            </a:lvl2pPr>
            <a:lvl3pPr>
              <a:defRPr sz="1400">
                <a:solidFill>
                  <a:schemeClr val="tx1"/>
                </a:solidFill>
                <a:latin typeface="+mn-lt"/>
              </a:defRPr>
            </a:lvl3pPr>
            <a:lvl4pPr>
              <a:defRPr sz="1400">
                <a:solidFill>
                  <a:schemeClr val="tx1"/>
                </a:solidFill>
                <a:latin typeface="+mn-lt"/>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2"/>
          <p:cNvSpPr>
            <a:spLocks noGrp="1"/>
          </p:cNvSpPr>
          <p:nvPr>
            <p:ph sz="half" idx="17"/>
          </p:nvPr>
        </p:nvSpPr>
        <p:spPr>
          <a:xfrm>
            <a:off x="9667450" y="4000499"/>
            <a:ext cx="2046868" cy="1493840"/>
          </a:xfrm>
        </p:spPr>
        <p:txBody>
          <a:bodyPr/>
          <a:lstStyle>
            <a:lvl1pPr>
              <a:defRPr sz="1400">
                <a:solidFill>
                  <a:schemeClr val="tx1"/>
                </a:solidFill>
                <a:latin typeface="+mn-lt"/>
              </a:defRPr>
            </a:lvl1pPr>
            <a:lvl2pPr>
              <a:defRPr sz="1400">
                <a:solidFill>
                  <a:schemeClr val="tx1"/>
                </a:solidFill>
                <a:latin typeface="+mn-lt"/>
              </a:defRPr>
            </a:lvl2pPr>
            <a:lvl3pPr>
              <a:defRPr sz="1400">
                <a:solidFill>
                  <a:schemeClr val="tx1"/>
                </a:solidFill>
                <a:latin typeface="+mn-lt"/>
              </a:defRPr>
            </a:lvl3pPr>
            <a:lvl4pPr>
              <a:defRPr sz="1400">
                <a:solidFill>
                  <a:schemeClr val="tx1"/>
                </a:solidFill>
                <a:latin typeface="+mn-lt"/>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2"/>
          <p:cNvSpPr>
            <a:spLocks noGrp="1"/>
          </p:cNvSpPr>
          <p:nvPr>
            <p:ph sz="half" idx="18"/>
          </p:nvPr>
        </p:nvSpPr>
        <p:spPr>
          <a:xfrm>
            <a:off x="490181" y="1453897"/>
            <a:ext cx="2046868" cy="419100"/>
          </a:xfrm>
        </p:spPr>
        <p:txBody>
          <a:bodyPr/>
          <a:lstStyle>
            <a:lvl1pPr>
              <a:defRPr sz="1400" b="0">
                <a:solidFill>
                  <a:schemeClr val="tx1"/>
                </a:solidFill>
                <a:latin typeface="+mn-lt"/>
                <a:cs typeface="SABIC Typeface Text" panose="020B0603060202020204" pitchFamily="34" charset="0"/>
              </a:defRPr>
            </a:lvl1pPr>
            <a:lvl2pPr>
              <a:defRPr sz="1524">
                <a:solidFill>
                  <a:schemeClr val="tx1"/>
                </a:solidFill>
              </a:defRPr>
            </a:lvl2pPr>
            <a:lvl3pPr>
              <a:defRPr sz="1524">
                <a:solidFill>
                  <a:schemeClr val="tx1"/>
                </a:solidFill>
              </a:defRPr>
            </a:lvl3pPr>
            <a:lvl4pPr>
              <a:defRPr sz="1524">
                <a:solidFill>
                  <a:schemeClr val="tx1"/>
                </a:solidFill>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4" name="Content Placeholder 3"/>
          <p:cNvSpPr>
            <a:spLocks noGrp="1"/>
          </p:cNvSpPr>
          <p:nvPr>
            <p:ph sz="half" idx="19"/>
          </p:nvPr>
        </p:nvSpPr>
        <p:spPr>
          <a:xfrm>
            <a:off x="2780333" y="1453897"/>
            <a:ext cx="2046869" cy="419100"/>
          </a:xfrm>
        </p:spPr>
        <p:txBody>
          <a:bodyPr/>
          <a:lstStyle>
            <a:lvl1pPr>
              <a:defRPr sz="1400" b="0">
                <a:solidFill>
                  <a:schemeClr val="tx1"/>
                </a:solidFill>
                <a:latin typeface="+mn-lt"/>
                <a:cs typeface="SABIC Typeface Text" panose="020B0603060202020204" pitchFamily="34" charset="0"/>
              </a:defRPr>
            </a:lvl1pPr>
            <a:lvl2pPr>
              <a:defRPr sz="1524">
                <a:solidFill>
                  <a:schemeClr val="tx1"/>
                </a:solidFill>
              </a:defRPr>
            </a:lvl2pPr>
            <a:lvl3pPr>
              <a:defRPr sz="1524">
                <a:solidFill>
                  <a:schemeClr val="tx1"/>
                </a:solidFill>
              </a:defRPr>
            </a:lvl3pPr>
            <a:lvl4pPr>
              <a:defRPr sz="1524">
                <a:solidFill>
                  <a:schemeClr val="tx1"/>
                </a:solidFill>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5" name="Content Placeholder 3"/>
          <p:cNvSpPr>
            <a:spLocks noGrp="1"/>
          </p:cNvSpPr>
          <p:nvPr>
            <p:ph sz="half" idx="20"/>
          </p:nvPr>
        </p:nvSpPr>
        <p:spPr>
          <a:xfrm>
            <a:off x="5078813" y="1453897"/>
            <a:ext cx="2046869" cy="419100"/>
          </a:xfrm>
        </p:spPr>
        <p:txBody>
          <a:bodyPr/>
          <a:lstStyle>
            <a:lvl1pPr>
              <a:defRPr sz="1400" b="0">
                <a:solidFill>
                  <a:schemeClr val="tx1"/>
                </a:solidFill>
                <a:latin typeface="+mn-lt"/>
                <a:cs typeface="SABIC Typeface Text" panose="020B0603060202020204" pitchFamily="34" charset="0"/>
              </a:defRPr>
            </a:lvl1pPr>
            <a:lvl2pPr>
              <a:defRPr sz="1524">
                <a:solidFill>
                  <a:schemeClr val="tx1"/>
                </a:solidFill>
              </a:defRPr>
            </a:lvl2pPr>
            <a:lvl3pPr>
              <a:defRPr sz="1524">
                <a:solidFill>
                  <a:schemeClr val="tx1"/>
                </a:solidFill>
              </a:defRPr>
            </a:lvl3pPr>
            <a:lvl4pPr>
              <a:defRPr sz="1524">
                <a:solidFill>
                  <a:schemeClr val="tx1"/>
                </a:solidFill>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6" name="Content Placeholder 3"/>
          <p:cNvSpPr>
            <a:spLocks noGrp="1"/>
          </p:cNvSpPr>
          <p:nvPr>
            <p:ph sz="half" idx="21"/>
          </p:nvPr>
        </p:nvSpPr>
        <p:spPr>
          <a:xfrm>
            <a:off x="7362018" y="1453896"/>
            <a:ext cx="2046869" cy="419100"/>
          </a:xfrm>
        </p:spPr>
        <p:txBody>
          <a:bodyPr/>
          <a:lstStyle>
            <a:lvl1pPr>
              <a:defRPr sz="1400" b="0">
                <a:solidFill>
                  <a:schemeClr val="tx1"/>
                </a:solidFill>
                <a:latin typeface="+mn-lt"/>
                <a:cs typeface="SABIC Typeface Text" panose="020B0603060202020204" pitchFamily="34" charset="0"/>
              </a:defRPr>
            </a:lvl1pPr>
            <a:lvl2pPr>
              <a:defRPr sz="1524">
                <a:solidFill>
                  <a:schemeClr val="tx1"/>
                </a:solidFill>
              </a:defRPr>
            </a:lvl2pPr>
            <a:lvl3pPr>
              <a:defRPr sz="1524">
                <a:solidFill>
                  <a:schemeClr val="tx1"/>
                </a:solidFill>
              </a:defRPr>
            </a:lvl3pPr>
            <a:lvl4pPr>
              <a:defRPr sz="1524">
                <a:solidFill>
                  <a:schemeClr val="tx1"/>
                </a:solidFill>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7" name="Content Placeholder 2"/>
          <p:cNvSpPr>
            <a:spLocks noGrp="1"/>
          </p:cNvSpPr>
          <p:nvPr>
            <p:ph sz="half" idx="22"/>
          </p:nvPr>
        </p:nvSpPr>
        <p:spPr>
          <a:xfrm>
            <a:off x="9667450" y="1453897"/>
            <a:ext cx="2046868" cy="419100"/>
          </a:xfrm>
        </p:spPr>
        <p:txBody>
          <a:bodyPr/>
          <a:lstStyle>
            <a:lvl1pPr>
              <a:defRPr sz="1400" b="0">
                <a:solidFill>
                  <a:schemeClr val="tx1"/>
                </a:solidFill>
                <a:latin typeface="+mn-lt"/>
                <a:cs typeface="SABIC Typeface Text" panose="020B0603060202020204" pitchFamily="34" charset="0"/>
              </a:defRPr>
            </a:lvl1pPr>
            <a:lvl2pPr>
              <a:defRPr sz="1524">
                <a:solidFill>
                  <a:schemeClr val="tx1"/>
                </a:solidFill>
              </a:defRPr>
            </a:lvl2pPr>
            <a:lvl3pPr>
              <a:defRPr sz="1524">
                <a:solidFill>
                  <a:schemeClr val="tx1"/>
                </a:solidFill>
              </a:defRPr>
            </a:lvl3pPr>
            <a:lvl4pPr>
              <a:defRPr sz="1524">
                <a:solidFill>
                  <a:schemeClr val="tx1"/>
                </a:solidFill>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8" name="Content Placeholder 2"/>
          <p:cNvSpPr>
            <a:spLocks noGrp="1"/>
          </p:cNvSpPr>
          <p:nvPr>
            <p:ph sz="half" idx="23"/>
          </p:nvPr>
        </p:nvSpPr>
        <p:spPr>
          <a:xfrm>
            <a:off x="490181" y="3581400"/>
            <a:ext cx="2046868" cy="419100"/>
          </a:xfrm>
        </p:spPr>
        <p:txBody>
          <a:bodyPr/>
          <a:lstStyle>
            <a:lvl1pPr>
              <a:defRPr sz="1400" b="0">
                <a:solidFill>
                  <a:schemeClr val="tx1"/>
                </a:solidFill>
                <a:latin typeface="+mn-lt"/>
                <a:cs typeface="SABIC Typeface Text" panose="020B0603060202020204" pitchFamily="34" charset="0"/>
              </a:defRPr>
            </a:lvl1pPr>
            <a:lvl2pPr>
              <a:defRPr sz="1524">
                <a:solidFill>
                  <a:schemeClr val="tx1"/>
                </a:solidFill>
              </a:defRPr>
            </a:lvl2pPr>
            <a:lvl3pPr>
              <a:defRPr sz="1524">
                <a:solidFill>
                  <a:schemeClr val="tx1"/>
                </a:solidFill>
              </a:defRPr>
            </a:lvl3pPr>
            <a:lvl4pPr>
              <a:defRPr sz="1524">
                <a:solidFill>
                  <a:schemeClr val="tx1"/>
                </a:solidFill>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19" name="Content Placeholder 3"/>
          <p:cNvSpPr>
            <a:spLocks noGrp="1"/>
          </p:cNvSpPr>
          <p:nvPr>
            <p:ph sz="half" idx="24"/>
          </p:nvPr>
        </p:nvSpPr>
        <p:spPr>
          <a:xfrm>
            <a:off x="2780333" y="3581400"/>
            <a:ext cx="2046869" cy="419100"/>
          </a:xfrm>
        </p:spPr>
        <p:txBody>
          <a:bodyPr/>
          <a:lstStyle>
            <a:lvl1pPr>
              <a:defRPr sz="1400" b="0">
                <a:solidFill>
                  <a:schemeClr val="tx1"/>
                </a:solidFill>
                <a:latin typeface="+mn-lt"/>
                <a:cs typeface="SABIC Typeface Text" panose="020B0603060202020204" pitchFamily="34" charset="0"/>
              </a:defRPr>
            </a:lvl1pPr>
            <a:lvl2pPr>
              <a:defRPr sz="1524">
                <a:solidFill>
                  <a:schemeClr val="tx1"/>
                </a:solidFill>
              </a:defRPr>
            </a:lvl2pPr>
            <a:lvl3pPr>
              <a:defRPr sz="1524">
                <a:solidFill>
                  <a:schemeClr val="tx1"/>
                </a:solidFill>
              </a:defRPr>
            </a:lvl3pPr>
            <a:lvl4pPr>
              <a:defRPr sz="1524">
                <a:solidFill>
                  <a:schemeClr val="tx1"/>
                </a:solidFill>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20" name="Content Placeholder 3"/>
          <p:cNvSpPr>
            <a:spLocks noGrp="1"/>
          </p:cNvSpPr>
          <p:nvPr>
            <p:ph sz="half" idx="25"/>
          </p:nvPr>
        </p:nvSpPr>
        <p:spPr>
          <a:xfrm>
            <a:off x="5078813" y="3581400"/>
            <a:ext cx="2046869" cy="419100"/>
          </a:xfrm>
        </p:spPr>
        <p:txBody>
          <a:bodyPr/>
          <a:lstStyle>
            <a:lvl1pPr>
              <a:defRPr sz="1400" b="0">
                <a:solidFill>
                  <a:schemeClr val="tx1"/>
                </a:solidFill>
                <a:latin typeface="+mn-lt"/>
                <a:cs typeface="SABIC Typeface Text" panose="020B0603060202020204" pitchFamily="34" charset="0"/>
              </a:defRPr>
            </a:lvl1pPr>
            <a:lvl2pPr>
              <a:defRPr sz="1524">
                <a:solidFill>
                  <a:schemeClr val="tx1"/>
                </a:solidFill>
              </a:defRPr>
            </a:lvl2pPr>
            <a:lvl3pPr>
              <a:defRPr sz="1524">
                <a:solidFill>
                  <a:schemeClr val="tx1"/>
                </a:solidFill>
              </a:defRPr>
            </a:lvl3pPr>
            <a:lvl4pPr>
              <a:defRPr sz="1524">
                <a:solidFill>
                  <a:schemeClr val="tx1"/>
                </a:solidFill>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21" name="Content Placeholder 3"/>
          <p:cNvSpPr>
            <a:spLocks noGrp="1"/>
          </p:cNvSpPr>
          <p:nvPr>
            <p:ph sz="half" idx="26"/>
          </p:nvPr>
        </p:nvSpPr>
        <p:spPr>
          <a:xfrm>
            <a:off x="7362018" y="3581399"/>
            <a:ext cx="2046869" cy="419100"/>
          </a:xfrm>
        </p:spPr>
        <p:txBody>
          <a:bodyPr/>
          <a:lstStyle>
            <a:lvl1pPr>
              <a:defRPr sz="1400" b="0">
                <a:solidFill>
                  <a:schemeClr val="tx1"/>
                </a:solidFill>
                <a:latin typeface="+mn-lt"/>
                <a:cs typeface="SABIC Typeface Text" panose="020B0603060202020204" pitchFamily="34" charset="0"/>
              </a:defRPr>
            </a:lvl1pPr>
            <a:lvl2pPr>
              <a:defRPr sz="1524">
                <a:solidFill>
                  <a:schemeClr val="tx1"/>
                </a:solidFill>
              </a:defRPr>
            </a:lvl2pPr>
            <a:lvl3pPr>
              <a:defRPr sz="1524">
                <a:solidFill>
                  <a:schemeClr val="tx1"/>
                </a:solidFill>
              </a:defRPr>
            </a:lvl3pPr>
            <a:lvl4pPr>
              <a:defRPr sz="1524">
                <a:solidFill>
                  <a:schemeClr val="tx1"/>
                </a:solidFill>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22" name="Content Placeholder 2"/>
          <p:cNvSpPr>
            <a:spLocks noGrp="1"/>
          </p:cNvSpPr>
          <p:nvPr>
            <p:ph sz="half" idx="27"/>
          </p:nvPr>
        </p:nvSpPr>
        <p:spPr>
          <a:xfrm>
            <a:off x="9667450" y="3581400"/>
            <a:ext cx="2046868" cy="419100"/>
          </a:xfrm>
        </p:spPr>
        <p:txBody>
          <a:bodyPr/>
          <a:lstStyle>
            <a:lvl1pPr>
              <a:defRPr sz="1400" b="0">
                <a:solidFill>
                  <a:schemeClr val="tx1"/>
                </a:solidFill>
                <a:latin typeface="+mn-lt"/>
                <a:cs typeface="SABIC Typeface Text" panose="020B0603060202020204" pitchFamily="34" charset="0"/>
              </a:defRPr>
            </a:lvl1pPr>
            <a:lvl2pPr>
              <a:defRPr sz="1524">
                <a:solidFill>
                  <a:schemeClr val="tx1"/>
                </a:solidFill>
              </a:defRPr>
            </a:lvl2pPr>
            <a:lvl3pPr>
              <a:defRPr sz="1524">
                <a:solidFill>
                  <a:schemeClr val="tx1"/>
                </a:solidFill>
              </a:defRPr>
            </a:lvl3pPr>
            <a:lvl4pPr>
              <a:defRPr sz="1524">
                <a:solidFill>
                  <a:schemeClr val="tx1"/>
                </a:solidFill>
              </a:defRPr>
            </a:lvl4pPr>
            <a:lvl5pPr>
              <a:defRPr sz="1524">
                <a:solidFill>
                  <a:schemeClr val="tx1"/>
                </a:solidFill>
              </a:defRPr>
            </a:lvl5pPr>
            <a:lvl6pPr>
              <a:defRPr sz="2285"/>
            </a:lvl6pPr>
            <a:lvl7pPr>
              <a:defRPr sz="2285"/>
            </a:lvl7pPr>
            <a:lvl8pPr>
              <a:defRPr sz="2285"/>
            </a:lvl8pPr>
            <a:lvl9pPr>
              <a:defRPr sz="2285"/>
            </a:lvl9pPr>
          </a:lstStyle>
          <a:p>
            <a:pPr lvl="0"/>
            <a:r>
              <a:rPr lang="en-US" smtClean="0"/>
              <a:t>Edit Master text styles</a:t>
            </a:r>
          </a:p>
        </p:txBody>
      </p:sp>
      <p:sp>
        <p:nvSpPr>
          <p:cNvPr id="23" name="Title 1"/>
          <p:cNvSpPr>
            <a:spLocks noGrp="1"/>
          </p:cNvSpPr>
          <p:nvPr>
            <p:ph type="title" hasCustomPrompt="1"/>
          </p:nvPr>
        </p:nvSpPr>
        <p:spPr>
          <a:xfrm>
            <a:off x="490180" y="406400"/>
            <a:ext cx="9924558" cy="577850"/>
          </a:xfrm>
        </p:spPr>
        <p:txBody>
          <a:bodyPr/>
          <a:lstStyle>
            <a:lvl1pPr>
              <a:defRPr>
                <a:solidFill>
                  <a:schemeClr val="tx1"/>
                </a:solidFill>
              </a:defRPr>
            </a:lvl1pPr>
          </a:lstStyle>
          <a:p>
            <a:r>
              <a:rPr lang="en-US" dirty="0" smtClean="0"/>
              <a:t>CLICK TO EDIT MASTER TITLE STYLE</a:t>
            </a:r>
            <a:endParaRPr lang="en-GB" dirty="0"/>
          </a:p>
        </p:txBody>
      </p:sp>
      <p:sp>
        <p:nvSpPr>
          <p:cNvPr id="25" name="Text Placeholder 7"/>
          <p:cNvSpPr>
            <a:spLocks noGrp="1"/>
          </p:cNvSpPr>
          <p:nvPr>
            <p:ph type="body" sz="quarter" idx="28" hasCustomPrompt="1"/>
          </p:nvPr>
        </p:nvSpPr>
        <p:spPr>
          <a:xfrm>
            <a:off x="490179" y="6522335"/>
            <a:ext cx="7277590" cy="130805"/>
          </a:xfrm>
          <a:prstGeom prst="rect">
            <a:avLst/>
          </a:prstGeom>
        </p:spPr>
        <p:txBody>
          <a:bodyPr wrap="square">
            <a:noAutofit/>
          </a:bodyPr>
          <a:lstStyle>
            <a:lvl1pPr>
              <a:defRPr sz="850" b="0" cap="none" baseline="0"/>
            </a:lvl1pPr>
          </a:lstStyle>
          <a:p>
            <a:pPr lvl="0"/>
            <a:r>
              <a:rPr lang="en-US" dirty="0" smtClean="0"/>
              <a:t>Footer: Information Source, Trademark attribution, Confidentiality Marks (8.5pts) </a:t>
            </a:r>
          </a:p>
        </p:txBody>
      </p:sp>
    </p:spTree>
    <p:extLst>
      <p:ext uri="{BB962C8B-B14F-4D97-AF65-F5344CB8AC3E}">
        <p14:creationId xmlns:p14="http://schemas.microsoft.com/office/powerpoint/2010/main" val="1799301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EDIT MASTER TITLE STYLE</a:t>
            </a:r>
            <a:endParaRPr lang="en-GB" dirty="0"/>
          </a:p>
        </p:txBody>
      </p:sp>
      <p:sp>
        <p:nvSpPr>
          <p:cNvPr id="4" name="Chart Placeholder 3"/>
          <p:cNvSpPr>
            <a:spLocks noGrp="1"/>
          </p:cNvSpPr>
          <p:nvPr>
            <p:ph type="chart" sz="quarter" idx="10"/>
          </p:nvPr>
        </p:nvSpPr>
        <p:spPr>
          <a:xfrm>
            <a:off x="961033" y="2517775"/>
            <a:ext cx="10724853" cy="3359150"/>
          </a:xfrm>
        </p:spPr>
        <p:txBody>
          <a:bodyPr/>
          <a:lstStyle>
            <a:lvl1pPr>
              <a:defRPr>
                <a:solidFill>
                  <a:schemeClr val="tx1"/>
                </a:solidFill>
              </a:defRPr>
            </a:lvl1pPr>
          </a:lstStyle>
          <a:p>
            <a:r>
              <a:rPr lang="en-US" smtClean="0"/>
              <a:t>Click icon to add chart</a:t>
            </a:r>
            <a:endParaRPr lang="en-GB" dirty="0"/>
          </a:p>
        </p:txBody>
      </p:sp>
      <p:sp>
        <p:nvSpPr>
          <p:cNvPr id="6" name="Vertical Text Placeholder 5"/>
          <p:cNvSpPr>
            <a:spLocks noGrp="1"/>
          </p:cNvSpPr>
          <p:nvPr>
            <p:ph type="body" orient="vert" sz="quarter" idx="11"/>
          </p:nvPr>
        </p:nvSpPr>
        <p:spPr>
          <a:xfrm>
            <a:off x="495443" y="2517775"/>
            <a:ext cx="465589" cy="3359150"/>
          </a:xfrm>
        </p:spPr>
        <p:txBody>
          <a:bodyPr vert="vert270" anchor="b"/>
          <a:lstStyle>
            <a:lvl1pPr marL="0" indent="0" algn="ctr">
              <a:buFontTx/>
              <a:buNone/>
              <a:defRPr sz="1600">
                <a:solidFill>
                  <a:schemeClr val="tx1"/>
                </a:solidFill>
              </a:defRPr>
            </a:lvl1pPr>
          </a:lstStyle>
          <a:p>
            <a:pPr lvl="0"/>
            <a:r>
              <a:rPr lang="en-US" smtClean="0"/>
              <a:t>Edit Master text styles</a:t>
            </a:r>
          </a:p>
        </p:txBody>
      </p:sp>
      <p:sp>
        <p:nvSpPr>
          <p:cNvPr id="8" name="Text Placeholder 7"/>
          <p:cNvSpPr>
            <a:spLocks noGrp="1"/>
          </p:cNvSpPr>
          <p:nvPr>
            <p:ph type="body" sz="quarter" idx="12"/>
          </p:nvPr>
        </p:nvSpPr>
        <p:spPr>
          <a:xfrm>
            <a:off x="490181" y="5936197"/>
            <a:ext cx="11195705" cy="379413"/>
          </a:xfrm>
        </p:spPr>
        <p:txBody>
          <a:bodyPr/>
          <a:lstStyle>
            <a:lvl1pPr marL="0" indent="0" algn="ctr">
              <a:buFontTx/>
              <a:buNone/>
              <a:defRPr sz="1600">
                <a:solidFill>
                  <a:schemeClr val="tx1"/>
                </a:solidFill>
              </a:defRPr>
            </a:lvl1pPr>
          </a:lstStyle>
          <a:p>
            <a:pPr lvl="0"/>
            <a:r>
              <a:rPr lang="en-US" smtClean="0"/>
              <a:t>Edit Master text styles</a:t>
            </a:r>
          </a:p>
        </p:txBody>
      </p:sp>
      <p:sp>
        <p:nvSpPr>
          <p:cNvPr id="10" name="Text Placeholder 9"/>
          <p:cNvSpPr>
            <a:spLocks noGrp="1"/>
          </p:cNvSpPr>
          <p:nvPr>
            <p:ph type="body" sz="quarter" idx="13"/>
          </p:nvPr>
        </p:nvSpPr>
        <p:spPr>
          <a:xfrm>
            <a:off x="490181" y="1455741"/>
            <a:ext cx="11195706" cy="877887"/>
          </a:xfrm>
        </p:spPr>
        <p:txBody>
          <a:bodyPr/>
          <a:lstStyle>
            <a:lvl1pPr>
              <a:defRPr>
                <a:solidFill>
                  <a:schemeClr val="tx1"/>
                </a:solidFill>
              </a:defRPr>
            </a:lvl1pPr>
            <a:lvl2pPr>
              <a:defRPr>
                <a:solidFill>
                  <a:schemeClr val="tx1"/>
                </a:solidFill>
              </a:defRPr>
            </a:lvl2pPr>
          </a:lstStyle>
          <a:p>
            <a:pPr lvl="0"/>
            <a:r>
              <a:rPr lang="en-US" smtClean="0"/>
              <a:t>Edit Master text styles</a:t>
            </a:r>
          </a:p>
          <a:p>
            <a:pPr lvl="1"/>
            <a:r>
              <a:rPr lang="en-US" smtClean="0"/>
              <a:t>Second level</a:t>
            </a:r>
          </a:p>
        </p:txBody>
      </p:sp>
      <p:sp>
        <p:nvSpPr>
          <p:cNvPr id="12" name="Text Placeholder 11"/>
          <p:cNvSpPr>
            <a:spLocks noGrp="1"/>
          </p:cNvSpPr>
          <p:nvPr>
            <p:ph type="body" sz="quarter" idx="14"/>
          </p:nvPr>
        </p:nvSpPr>
        <p:spPr>
          <a:xfrm>
            <a:off x="8340090" y="4346575"/>
            <a:ext cx="3345796" cy="1062038"/>
          </a:xfrm>
        </p:spPr>
        <p:txBody>
          <a:bodyPr/>
          <a:lstStyle>
            <a:lvl1pPr marL="0" indent="0">
              <a:buFontTx/>
              <a:buNone/>
              <a:defRPr sz="1200" b="0">
                <a:solidFill>
                  <a:schemeClr val="tx1"/>
                </a:solidFill>
              </a:defRPr>
            </a:lvl1pPr>
            <a:lvl2pPr marL="161239" indent="0">
              <a:buFontTx/>
              <a:buNone/>
              <a:defRPr sz="1200">
                <a:solidFill>
                  <a:schemeClr val="tx1"/>
                </a:solidFill>
              </a:defRPr>
            </a:lvl2pPr>
            <a:lvl3pPr marL="457518" indent="0">
              <a:buFontTx/>
              <a:buNone/>
              <a:defRPr sz="1270"/>
            </a:lvl3pPr>
            <a:lvl4pPr marL="792087" indent="0">
              <a:buFontTx/>
              <a:buNone/>
              <a:defRPr sz="1270"/>
            </a:lvl4pPr>
            <a:lvl5pPr marL="1152860" indent="0">
              <a:buFontTx/>
              <a:buNone/>
              <a:defRPr sz="1270"/>
            </a:lvl5pPr>
          </a:lstStyle>
          <a:p>
            <a:pPr lvl="0"/>
            <a:r>
              <a:rPr lang="en-US" smtClean="0"/>
              <a:t>Edit Master text styles</a:t>
            </a:r>
          </a:p>
          <a:p>
            <a:pPr lvl="1"/>
            <a:r>
              <a:rPr lang="en-US" smtClean="0"/>
              <a:t>Second level</a:t>
            </a:r>
          </a:p>
        </p:txBody>
      </p:sp>
      <p:sp>
        <p:nvSpPr>
          <p:cNvPr id="11" name="Text Placeholder 7"/>
          <p:cNvSpPr>
            <a:spLocks noGrp="1"/>
          </p:cNvSpPr>
          <p:nvPr>
            <p:ph type="body" sz="quarter" idx="15" hasCustomPrompt="1"/>
          </p:nvPr>
        </p:nvSpPr>
        <p:spPr>
          <a:xfrm>
            <a:off x="490179" y="6522335"/>
            <a:ext cx="7277590" cy="130805"/>
          </a:xfrm>
          <a:prstGeom prst="rect">
            <a:avLst/>
          </a:prstGeom>
        </p:spPr>
        <p:txBody>
          <a:bodyPr wrap="square">
            <a:noAutofit/>
          </a:bodyPr>
          <a:lstStyle>
            <a:lvl1pPr>
              <a:defRPr sz="850" b="0" cap="none" baseline="0"/>
            </a:lvl1pPr>
          </a:lstStyle>
          <a:p>
            <a:pPr lvl="0"/>
            <a:r>
              <a:rPr lang="en-US" dirty="0" smtClean="0"/>
              <a:t>Footer: Information Source, Trademark attribution, Confidentiality Marks (8.5pts) </a:t>
            </a:r>
          </a:p>
        </p:txBody>
      </p:sp>
    </p:spTree>
    <p:extLst>
      <p:ext uri="{BB962C8B-B14F-4D97-AF65-F5344CB8AC3E}">
        <p14:creationId xmlns:p14="http://schemas.microsoft.com/office/powerpoint/2010/main" val="3999223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udy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496357" y="1272093"/>
            <a:ext cx="11196078" cy="5052414"/>
          </a:xfrm>
          <a:prstGeom prst="rect">
            <a:avLst/>
          </a:prstGeom>
        </p:spPr>
        <p:txBody>
          <a:bodyPr/>
          <a:lstStyle>
            <a:lvl1pPr>
              <a:defRPr>
                <a:solidFill>
                  <a:schemeClr val="tx1"/>
                </a:solidFill>
              </a:defRPr>
            </a:lvl1pPr>
          </a:lstStyle>
          <a:p>
            <a:r>
              <a:rPr lang="en-US" smtClean="0"/>
              <a:t>Click icon to add picture</a:t>
            </a:r>
            <a:endParaRPr lang="en-GB" dirty="0"/>
          </a:p>
        </p:txBody>
      </p:sp>
      <p:sp>
        <p:nvSpPr>
          <p:cNvPr id="6" name="Text Placeholder 7"/>
          <p:cNvSpPr>
            <a:spLocks noGrp="1"/>
          </p:cNvSpPr>
          <p:nvPr>
            <p:ph type="body" sz="quarter" idx="12" hasCustomPrompt="1"/>
          </p:nvPr>
        </p:nvSpPr>
        <p:spPr>
          <a:xfrm>
            <a:off x="490179" y="6522335"/>
            <a:ext cx="7277590" cy="130805"/>
          </a:xfrm>
          <a:prstGeom prst="rect">
            <a:avLst/>
          </a:prstGeom>
        </p:spPr>
        <p:txBody>
          <a:bodyPr wrap="square">
            <a:noAutofit/>
          </a:bodyPr>
          <a:lstStyle>
            <a:lvl1pPr>
              <a:defRPr sz="850" b="0" cap="none" baseline="0"/>
            </a:lvl1pPr>
          </a:lstStyle>
          <a:p>
            <a:pPr lvl="0"/>
            <a:r>
              <a:rPr lang="en-US" dirty="0" smtClean="0"/>
              <a:t>Footer: Information Source, Trademark attribution, Confidentiality Marks (8.5pts) </a:t>
            </a:r>
          </a:p>
        </p:txBody>
      </p:sp>
    </p:spTree>
    <p:extLst>
      <p:ext uri="{BB962C8B-B14F-4D97-AF65-F5344CB8AC3E}">
        <p14:creationId xmlns:p14="http://schemas.microsoft.com/office/powerpoint/2010/main" val="25757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lank Pag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8723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Purpos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5337" y="3191292"/>
            <a:ext cx="6501326" cy="475416"/>
          </a:xfrm>
          <a:prstGeom prst="rect">
            <a:avLst/>
          </a:prstGeom>
        </p:spPr>
      </p:pic>
    </p:spTree>
    <p:extLst>
      <p:ext uri="{BB962C8B-B14F-4D97-AF65-F5344CB8AC3E}">
        <p14:creationId xmlns:p14="http://schemas.microsoft.com/office/powerpoint/2010/main" val="515724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Purpose A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1222" y="2923361"/>
            <a:ext cx="4829556" cy="972860"/>
          </a:xfrm>
          <a:prstGeom prst="rect">
            <a:avLst/>
          </a:prstGeom>
        </p:spPr>
      </p:pic>
    </p:spTree>
    <p:extLst>
      <p:ext uri="{BB962C8B-B14F-4D97-AF65-F5344CB8AC3E}">
        <p14:creationId xmlns:p14="http://schemas.microsoft.com/office/powerpoint/2010/main" val="3148386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 Lines Cover AR">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3600" b="22681"/>
          <a:stretch/>
        </p:blipFill>
        <p:spPr>
          <a:xfrm>
            <a:off x="0" y="3355675"/>
            <a:ext cx="7181734" cy="3502326"/>
          </a:xfrm>
          <a:prstGeom prst="rect">
            <a:avLst/>
          </a:prstGeom>
        </p:spPr>
      </p:pic>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5778" r="2298"/>
          <a:stretch/>
        </p:blipFill>
        <p:spPr>
          <a:xfrm>
            <a:off x="0" y="2266949"/>
            <a:ext cx="12192000" cy="3861067"/>
          </a:xfrm>
          <a:prstGeom prst="rect">
            <a:avLst/>
          </a:prstGeom>
        </p:spPr>
      </p:pic>
      <p:sp>
        <p:nvSpPr>
          <p:cNvPr id="36" name="Text Placeholder 35"/>
          <p:cNvSpPr>
            <a:spLocks noGrp="1"/>
          </p:cNvSpPr>
          <p:nvPr>
            <p:ph type="body" sz="quarter" idx="11" hasCustomPrompt="1"/>
          </p:nvPr>
        </p:nvSpPr>
        <p:spPr>
          <a:xfrm>
            <a:off x="5585181" y="3136599"/>
            <a:ext cx="5897725" cy="219075"/>
          </a:xfrm>
          <a:prstGeom prst="rect">
            <a:avLst/>
          </a:prstGeom>
        </p:spPr>
        <p:txBody>
          <a:bodyPr lIns="0" tIns="0" rIns="0" bIns="0">
            <a:noAutofit/>
          </a:bodyPr>
          <a:lstStyle>
            <a:lvl1pPr marL="0" marR="0" indent="0" algn="r" defTabSz="1160922" rtl="1" eaLnBrk="1" fontAlgn="base" latinLnBrk="0" hangingPunct="1">
              <a:lnSpc>
                <a:spcPct val="100000"/>
              </a:lnSpc>
              <a:spcBef>
                <a:spcPct val="0"/>
              </a:spcBef>
              <a:spcAft>
                <a:spcPct val="0"/>
              </a:spcAft>
              <a:buClr>
                <a:schemeClr val="tx1"/>
              </a:buClr>
              <a:buSzTx/>
              <a:buFont typeface="Arial" pitchFamily="34" charset="0"/>
              <a:buNone/>
              <a:tabLst/>
              <a:defRPr lang="en-US" sz="1200" b="0" cap="all" baseline="0" dirty="0" smtClean="0">
                <a:latin typeface="SABIC Typeface Headline" panose="020B0603060202020204" pitchFamily="34" charset="0"/>
                <a:cs typeface="SABIC Typeface Headline" panose="020B0603060202020204" pitchFamily="34" charset="0"/>
              </a:defRPr>
            </a:lvl1pPr>
            <a:lvl2pPr>
              <a:defRPr sz="1143" cap="all" baseline="0">
                <a:solidFill>
                  <a:schemeClr val="tx1"/>
                </a:solidFill>
              </a:defRPr>
            </a:lvl2pPr>
            <a:lvl3pPr>
              <a:defRPr sz="1143" cap="all" baseline="0">
                <a:solidFill>
                  <a:schemeClr val="tx1"/>
                </a:solidFill>
              </a:defRPr>
            </a:lvl3pPr>
            <a:lvl4pPr>
              <a:defRPr sz="1143" cap="all" baseline="0">
                <a:solidFill>
                  <a:schemeClr val="tx1"/>
                </a:solidFill>
              </a:defRPr>
            </a:lvl4pPr>
            <a:lvl5pPr>
              <a:defRPr sz="1143" cap="all" baseline="0">
                <a:solidFill>
                  <a:schemeClr val="tx1"/>
                </a:solidFill>
              </a:defRPr>
            </a:lvl5pPr>
          </a:lstStyle>
          <a:p>
            <a:pPr lvl="0"/>
            <a:r>
              <a:rPr lang="ar-SA" dirty="0" smtClean="0"/>
              <a:t>عنوان فرعي مختصر، اختياري، حجم الخط 12عادي</a:t>
            </a:r>
            <a:endParaRPr lang="en-US" dirty="0" smtClean="0"/>
          </a:p>
        </p:txBody>
      </p:sp>
      <p:sp>
        <p:nvSpPr>
          <p:cNvPr id="42" name="Text Placeholder 41"/>
          <p:cNvSpPr>
            <a:spLocks noGrp="1"/>
          </p:cNvSpPr>
          <p:nvPr>
            <p:ph type="body" sz="quarter" idx="18" hasCustomPrompt="1"/>
          </p:nvPr>
        </p:nvSpPr>
        <p:spPr>
          <a:xfrm>
            <a:off x="5585181" y="4142232"/>
            <a:ext cx="5897725" cy="164592"/>
          </a:xfrm>
        </p:spPr>
        <p:txBody>
          <a:bodyPr/>
          <a:lstStyle>
            <a:lvl1pPr algn="r" rtl="1">
              <a:defRPr sz="1000" baseline="0">
                <a:solidFill>
                  <a:schemeClr val="accent4"/>
                </a:solidFill>
                <a:latin typeface="SABIC Typeface Text Light" panose="020B0303060202020204" pitchFamily="34" charset="0"/>
                <a:cs typeface="+mn-cs"/>
              </a:defRPr>
            </a:lvl1pPr>
          </a:lstStyle>
          <a:p>
            <a:pPr lvl="0"/>
            <a:r>
              <a:rPr lang="ar-SA" dirty="0" smtClean="0"/>
              <a:t>تعليمات السرّية، حجم الخط 10خفيف</a:t>
            </a:r>
            <a:endParaRPr lang="en-US" dirty="0" smtClean="0"/>
          </a:p>
        </p:txBody>
      </p:sp>
      <p:sp>
        <p:nvSpPr>
          <p:cNvPr id="18" name="Text Placeholder 5"/>
          <p:cNvSpPr>
            <a:spLocks noGrp="1"/>
          </p:cNvSpPr>
          <p:nvPr>
            <p:ph type="body" sz="quarter" idx="15" hasCustomPrompt="1"/>
          </p:nvPr>
        </p:nvSpPr>
        <p:spPr>
          <a:xfrm>
            <a:off x="5585181" y="3684944"/>
            <a:ext cx="5896797" cy="446795"/>
          </a:xfrm>
        </p:spPr>
        <p:txBody>
          <a:bodyPr vert="horz" wrap="square" lIns="0" tIns="0" rIns="0" bIns="0" rtlCol="0">
            <a:noAutofit/>
          </a:bodyPr>
          <a:lstStyle>
            <a:lvl1pPr marL="0" marR="0" indent="0" algn="r" defTabSz="1160922" rtl="1" eaLnBrk="1" fontAlgn="base" latinLnBrk="0" hangingPunct="1">
              <a:lnSpc>
                <a:spcPct val="100000"/>
              </a:lnSpc>
              <a:spcBef>
                <a:spcPct val="0"/>
              </a:spcBef>
              <a:spcAft>
                <a:spcPct val="0"/>
              </a:spcAft>
              <a:buClr>
                <a:schemeClr val="tx1"/>
              </a:buClr>
              <a:buSzTx/>
              <a:buFont typeface="Arial" pitchFamily="34" charset="0"/>
              <a:buNone/>
              <a:tabLst/>
              <a:defRPr lang="en-US" sz="1000" baseline="0">
                <a:solidFill>
                  <a:schemeClr val="tx1"/>
                </a:solidFill>
                <a:latin typeface="SABIC Typeface Text Light" panose="020B0303060202020204" pitchFamily="34" charset="0"/>
                <a:cs typeface="+mn-cs"/>
              </a:defRPr>
            </a:lvl1pPr>
          </a:lstStyle>
          <a:p>
            <a:pPr lvl="0"/>
            <a:r>
              <a:rPr lang="ar-SA" dirty="0" smtClean="0"/>
              <a:t>اسم المؤلف، حجم الخط 10خفيف</a:t>
            </a:r>
            <a:br>
              <a:rPr lang="ar-SA" dirty="0" smtClean="0"/>
            </a:br>
            <a:r>
              <a:rPr lang="ar-SA" dirty="0" smtClean="0"/>
              <a:t>اسم المناسبة، المدينة، الدولة، الشهر، السنة، حجم الخط 10خفيف</a:t>
            </a:r>
            <a:endParaRPr lang="en-US" dirty="0" smtClean="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0449" y="514285"/>
            <a:ext cx="1802460" cy="926014"/>
          </a:xfrm>
          <a:prstGeom prst="rect">
            <a:avLst/>
          </a:prstGeom>
        </p:spPr>
      </p:pic>
      <p:pic>
        <p:nvPicPr>
          <p:cNvPr id="30" name="Picture 2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3646" y="631499"/>
            <a:ext cx="2058802" cy="414723"/>
          </a:xfrm>
          <a:prstGeom prst="rect">
            <a:avLst/>
          </a:prstGeom>
        </p:spPr>
      </p:pic>
      <p:sp>
        <p:nvSpPr>
          <p:cNvPr id="2" name="Title 1"/>
          <p:cNvSpPr>
            <a:spLocks noGrp="1"/>
          </p:cNvSpPr>
          <p:nvPr>
            <p:ph type="title" hasCustomPrompt="1"/>
          </p:nvPr>
        </p:nvSpPr>
        <p:spPr>
          <a:xfrm>
            <a:off x="2511552" y="1669660"/>
            <a:ext cx="8970426" cy="1317052"/>
          </a:xfrm>
        </p:spPr>
        <p:txBody>
          <a:bodyPr/>
          <a:lstStyle>
            <a:lvl1pPr algn="r" rtl="1">
              <a:lnSpc>
                <a:spcPct val="120000"/>
              </a:lnSpc>
              <a:defRPr lang="en-US" sz="3600" b="0" cap="all" baseline="0" dirty="0">
                <a:solidFill>
                  <a:schemeClr val="accent5"/>
                </a:solidFill>
                <a:latin typeface="SABIC Typeface Headline Light" panose="020B0303060202020204" pitchFamily="34" charset="0"/>
                <a:ea typeface="+mn-ea"/>
                <a:cs typeface="+mj-cs"/>
              </a:defRPr>
            </a:lvl1pPr>
          </a:lstStyle>
          <a:p>
            <a:pPr lvl="0"/>
            <a:r>
              <a:rPr lang="ar-SA" dirty="0" smtClean="0"/>
              <a:t>العنوان الرئيس، سطرين كحد أقصى، </a:t>
            </a:r>
            <a:br>
              <a:rPr lang="ar-SA" dirty="0" smtClean="0"/>
            </a:br>
            <a:r>
              <a:rPr lang="ar-SA" dirty="0" smtClean="0"/>
              <a:t>حجم الخط 36خفيف</a:t>
            </a:r>
            <a:endParaRPr lang="en-US" dirty="0"/>
          </a:p>
        </p:txBody>
      </p:sp>
    </p:spTree>
    <p:extLst>
      <p:ext uri="{BB962C8B-B14F-4D97-AF65-F5344CB8AC3E}">
        <p14:creationId xmlns:p14="http://schemas.microsoft.com/office/powerpoint/2010/main" val="3236360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hank You Blue">
    <p:bg>
      <p:bgPr>
        <a:gradFill>
          <a:gsLst>
            <a:gs pos="10000">
              <a:srgbClr val="0047BB"/>
            </a:gs>
            <a:gs pos="90000">
              <a:schemeClr val="accent1"/>
            </a:gs>
          </a:gsLst>
          <a:lin ang="0" scaled="1"/>
        </a:gra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0" hasCustomPrompt="1"/>
          </p:nvPr>
        </p:nvSpPr>
        <p:spPr>
          <a:xfrm>
            <a:off x="490177" y="1828800"/>
            <a:ext cx="11226259" cy="1661993"/>
          </a:xfrm>
          <a:prstGeom prst="rect">
            <a:avLst/>
          </a:prstGeom>
        </p:spPr>
        <p:txBody>
          <a:bodyPr lIns="0" tIns="0" rIns="0" bIns="0" anchor="ctr">
            <a:noAutofit/>
          </a:bodyPr>
          <a:lstStyle>
            <a:lvl1pPr algn="ctr">
              <a:defRPr sz="5400" b="0" cap="all" baseline="0">
                <a:solidFill>
                  <a:schemeClr val="bg1"/>
                </a:solidFill>
                <a:latin typeface="+mj-lt"/>
              </a:defRPr>
            </a:lvl1pPr>
          </a:lstStyle>
          <a:p>
            <a:pPr lvl="0"/>
            <a:r>
              <a:rPr lang="en-US" dirty="0" smtClean="0"/>
              <a:t>Insert Thank You</a:t>
            </a:r>
            <a:br>
              <a:rPr lang="en-US" dirty="0" smtClean="0"/>
            </a:br>
            <a:r>
              <a:rPr lang="en-US" dirty="0" smtClean="0"/>
              <a:t>Message Here</a:t>
            </a:r>
          </a:p>
        </p:txBody>
      </p:sp>
    </p:spTree>
    <p:extLst>
      <p:ext uri="{BB962C8B-B14F-4D97-AF65-F5344CB8AC3E}">
        <p14:creationId xmlns:p14="http://schemas.microsoft.com/office/powerpoint/2010/main" val="3042963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hank You Orange">
    <p:bg>
      <p:bgPr>
        <a:gradFill flip="none" rotWithShape="1">
          <a:gsLst>
            <a:gs pos="10000">
              <a:srgbClr val="FFA300"/>
            </a:gs>
            <a:gs pos="90000">
              <a:schemeClr val="accent2"/>
            </a:gs>
          </a:gsLst>
          <a:lin ang="0" scaled="1"/>
          <a:tileRect/>
        </a:grad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490177" y="1828800"/>
            <a:ext cx="11226259" cy="1661993"/>
          </a:xfrm>
          <a:prstGeom prst="rect">
            <a:avLst/>
          </a:prstGeom>
        </p:spPr>
        <p:txBody>
          <a:bodyPr lIns="0" tIns="0" rIns="0" bIns="0" anchor="ctr">
            <a:noAutofit/>
          </a:bodyPr>
          <a:lstStyle>
            <a:lvl1pPr algn="ctr">
              <a:defRPr sz="5400" b="0" cap="all" baseline="0">
                <a:solidFill>
                  <a:schemeClr val="bg1"/>
                </a:solidFill>
                <a:latin typeface="+mj-lt"/>
              </a:defRPr>
            </a:lvl1pPr>
          </a:lstStyle>
          <a:p>
            <a:pPr lvl="0"/>
            <a:r>
              <a:rPr lang="en-US" dirty="0" smtClean="0"/>
              <a:t>Insert Thank You</a:t>
            </a:r>
            <a:br>
              <a:rPr lang="en-US" dirty="0" smtClean="0"/>
            </a:br>
            <a:r>
              <a:rPr lang="en-US" dirty="0" smtClean="0"/>
              <a:t>Message Here</a:t>
            </a:r>
          </a:p>
        </p:txBody>
      </p:sp>
    </p:spTree>
    <p:extLst>
      <p:ext uri="{BB962C8B-B14F-4D97-AF65-F5344CB8AC3E}">
        <p14:creationId xmlns:p14="http://schemas.microsoft.com/office/powerpoint/2010/main" val="3656602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ank You Coll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9"/>
            <a:ext cx="12193191" cy="6857330"/>
          </a:xfrm>
          <a:prstGeom prst="rect">
            <a:avLst/>
          </a:prstGeom>
        </p:spPr>
      </p:pic>
      <p:sp>
        <p:nvSpPr>
          <p:cNvPr id="2" name="Rectangle 1"/>
          <p:cNvSpPr/>
          <p:nvPr/>
        </p:nvSpPr>
        <p:spPr bwMode="auto">
          <a:xfrm>
            <a:off x="3039320" y="2859605"/>
            <a:ext cx="6102221" cy="1004467"/>
          </a:xfrm>
          <a:prstGeom prst="rect">
            <a:avLst/>
          </a:prstGeom>
          <a:solidFill>
            <a:srgbClr val="FFFFFF">
              <a:alpha val="69804"/>
            </a:srgbClr>
          </a:solidFill>
          <a:ln w="9525" cap="flat" cmpd="sng" algn="ctr">
            <a:noFill/>
            <a:prstDash val="solid"/>
            <a:round/>
            <a:headEnd type="none" w="med" len="med"/>
            <a:tailEnd type="none" w="med" len="med"/>
          </a:ln>
          <a:effectLst/>
          <a:extLst/>
        </p:spPr>
        <p:txBody>
          <a:bodyPr vert="horz" wrap="square" lIns="91413" tIns="91413" rIns="91413" bIns="91413" numCol="1" rtlCol="0" anchor="ctr" anchorCtr="0" compatLnSpc="1">
            <a:prstTxWarp prst="textNoShape">
              <a:avLst/>
            </a:prstTxWarp>
          </a:bodyPr>
          <a:lstStyle/>
          <a:p>
            <a:pPr marL="0" marR="0" indent="0" algn="ctr" defTabSz="1160924" rtl="0" eaLnBrk="1" fontAlgn="base" latinLnBrk="0" hangingPunct="1">
              <a:lnSpc>
                <a:spcPct val="100000"/>
              </a:lnSpc>
              <a:spcBef>
                <a:spcPct val="0"/>
              </a:spcBef>
              <a:spcAft>
                <a:spcPct val="0"/>
              </a:spcAft>
              <a:buClrTx/>
              <a:buSzTx/>
              <a:buFont typeface="Wingdings" pitchFamily="2" charset="2"/>
              <a:buNone/>
              <a:tabLst/>
            </a:pPr>
            <a:endParaRPr kumimoji="0" lang="en-US" sz="2033" b="0" i="0" u="none" strike="noStrike" cap="none" normalizeH="0" baseline="0" dirty="0" smtClean="0">
              <a:ln>
                <a:noFill/>
              </a:ln>
              <a:solidFill>
                <a:schemeClr val="tx1"/>
              </a:solidFill>
              <a:effectLst/>
              <a:latin typeface="Arial" pitchFamily="34" charset="0"/>
            </a:endParaRPr>
          </a:p>
        </p:txBody>
      </p:sp>
      <p:sp>
        <p:nvSpPr>
          <p:cNvPr id="6" name="Text Placeholder 8"/>
          <p:cNvSpPr>
            <a:spLocks noGrp="1"/>
          </p:cNvSpPr>
          <p:nvPr>
            <p:ph type="body" sz="quarter" idx="11" hasCustomPrompt="1"/>
          </p:nvPr>
        </p:nvSpPr>
        <p:spPr>
          <a:xfrm>
            <a:off x="3044858" y="2927187"/>
            <a:ext cx="6105546" cy="830997"/>
          </a:xfrm>
          <a:prstGeom prst="rect">
            <a:avLst/>
          </a:prstGeom>
        </p:spPr>
        <p:txBody>
          <a:bodyPr wrap="square" lIns="0" tIns="0" rIns="0" bIns="0" anchor="ctr">
            <a:noAutofit/>
          </a:bodyPr>
          <a:lstStyle>
            <a:lvl1pPr algn="ctr">
              <a:defRPr sz="5400" b="0" cap="all" baseline="0">
                <a:solidFill>
                  <a:schemeClr val="accent1"/>
                </a:solidFill>
                <a:latin typeface="+mj-lt"/>
              </a:defRPr>
            </a:lvl1pPr>
          </a:lstStyle>
          <a:p>
            <a:pPr lvl="0"/>
            <a:r>
              <a:rPr lang="en-US" dirty="0" smtClean="0"/>
              <a:t>Thank you</a:t>
            </a:r>
          </a:p>
        </p:txBody>
      </p:sp>
    </p:spTree>
    <p:extLst>
      <p:ext uri="{BB962C8B-B14F-4D97-AF65-F5344CB8AC3E}">
        <p14:creationId xmlns:p14="http://schemas.microsoft.com/office/powerpoint/2010/main" val="725978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Cover Style 1">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r="3440" b="23084"/>
          <a:stretch/>
        </p:blipFill>
        <p:spPr>
          <a:xfrm>
            <a:off x="4815840" y="3237924"/>
            <a:ext cx="7376160" cy="3620076"/>
          </a:xfrm>
          <a:prstGeom prst="rect">
            <a:avLst/>
          </a:prstGeom>
        </p:spPr>
      </p:pic>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2222" r="5621"/>
          <a:stretch/>
        </p:blipFill>
        <p:spPr>
          <a:xfrm>
            <a:off x="0" y="2185416"/>
            <a:ext cx="12192000" cy="3845977"/>
          </a:xfrm>
          <a:prstGeom prst="rect">
            <a:avLst/>
          </a:prstGeom>
        </p:spPr>
      </p:pic>
      <p:sp>
        <p:nvSpPr>
          <p:cNvPr id="6147" name="Rectangle 3"/>
          <p:cNvSpPr>
            <a:spLocks noGrp="1" noChangeArrowheads="1"/>
          </p:cNvSpPr>
          <p:nvPr>
            <p:ph type="subTitle" idx="1" hasCustomPrompt="1"/>
          </p:nvPr>
        </p:nvSpPr>
        <p:spPr>
          <a:xfrm>
            <a:off x="731521" y="2855158"/>
            <a:ext cx="5921735" cy="181243"/>
          </a:xfrm>
        </p:spPr>
        <p:txBody>
          <a:bodyPr/>
          <a:lstStyle>
            <a:lvl1pPr marL="0" indent="0">
              <a:lnSpc>
                <a:spcPct val="100000"/>
              </a:lnSpc>
              <a:buFont typeface="Arial" pitchFamily="34" charset="0"/>
              <a:buNone/>
              <a:defRPr sz="1200" cap="all" baseline="0">
                <a:solidFill>
                  <a:schemeClr val="tx1"/>
                </a:solidFill>
                <a:latin typeface="SABIC Typeface Headline" panose="020B0603060202020204" pitchFamily="34" charset="0"/>
                <a:cs typeface="SABIC Typeface Headline" panose="020B0603060202020204" pitchFamily="34" charset="0"/>
              </a:defRPr>
            </a:lvl1pPr>
          </a:lstStyle>
          <a:p>
            <a:pPr lvl="0"/>
            <a:r>
              <a:rPr lang="en-US" dirty="0" smtClean="0"/>
              <a:t>Short Subhead all caps (12pt regular) optional</a:t>
            </a:r>
            <a:endParaRPr lang="ar-SA" dirty="0" smtClean="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0449" y="514285"/>
            <a:ext cx="1802460" cy="92601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3523" y="736036"/>
            <a:ext cx="3000895" cy="219444"/>
          </a:xfrm>
          <a:prstGeom prst="rect">
            <a:avLst/>
          </a:prstGeom>
        </p:spPr>
      </p:pic>
      <p:sp>
        <p:nvSpPr>
          <p:cNvPr id="6146" name="Rectangle 2"/>
          <p:cNvSpPr>
            <a:spLocks noGrp="1" noChangeArrowheads="1"/>
          </p:cNvSpPr>
          <p:nvPr>
            <p:ph type="ctrTitle" hasCustomPrompt="1"/>
          </p:nvPr>
        </p:nvSpPr>
        <p:spPr>
          <a:xfrm>
            <a:off x="731521" y="1673352"/>
            <a:ext cx="8961119" cy="1097280"/>
          </a:xfrm>
        </p:spPr>
        <p:txBody>
          <a:bodyPr anchor="b"/>
          <a:lstStyle>
            <a:lvl1pPr>
              <a:defRPr sz="3600">
                <a:solidFill>
                  <a:schemeClr val="accent5"/>
                </a:solidFill>
              </a:defRPr>
            </a:lvl1pPr>
          </a:lstStyle>
          <a:p>
            <a:pPr lvl="0"/>
            <a:r>
              <a:rPr lang="en-US" dirty="0" smtClean="0"/>
              <a:t>headline all caps (36pt light) </a:t>
            </a:r>
            <a:br>
              <a:rPr lang="en-US" dirty="0" smtClean="0"/>
            </a:br>
            <a:r>
              <a:rPr lang="en-US" dirty="0" smtClean="0"/>
              <a:t>two lines maximum</a:t>
            </a:r>
            <a:endParaRPr lang="en-GB" noProof="0" dirty="0" smtClean="0"/>
          </a:p>
        </p:txBody>
      </p:sp>
    </p:spTree>
    <p:extLst>
      <p:ext uri="{BB962C8B-B14F-4D97-AF65-F5344CB8AC3E}">
        <p14:creationId xmlns:p14="http://schemas.microsoft.com/office/powerpoint/2010/main" val="3749133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Blue Divider Slide">
    <p:bg>
      <p:bgPr>
        <a:gradFill flip="none" rotWithShape="1">
          <a:gsLst>
            <a:gs pos="10000">
              <a:srgbClr val="0047BB"/>
            </a:gs>
            <a:gs pos="90000">
              <a:schemeClr val="accent1"/>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0180" y="1460400"/>
            <a:ext cx="10436059" cy="1702205"/>
          </a:xfrm>
        </p:spPr>
        <p:txBody>
          <a:bodyPr anchor="t"/>
          <a:lstStyle>
            <a:lvl1pPr algn="l">
              <a:defRPr sz="4400" b="0" cap="all" baseline="0">
                <a:solidFill>
                  <a:schemeClr val="bg1"/>
                </a:solidFill>
              </a:defRPr>
            </a:lvl1pPr>
          </a:lstStyle>
          <a:p>
            <a:r>
              <a:rPr lang="en-US" dirty="0" smtClean="0"/>
              <a:t>Click to edit SLIDE DIVIDER TEXT</a:t>
            </a:r>
            <a:endParaRPr lang="en-GB" dirty="0"/>
          </a:p>
        </p:txBody>
      </p:sp>
      <p:sp>
        <p:nvSpPr>
          <p:cNvPr id="3" name="Text Placeholder 2"/>
          <p:cNvSpPr>
            <a:spLocks noGrp="1"/>
          </p:cNvSpPr>
          <p:nvPr>
            <p:ph type="body" idx="1" hasCustomPrompt="1"/>
          </p:nvPr>
        </p:nvSpPr>
        <p:spPr>
          <a:xfrm>
            <a:off x="490181" y="406401"/>
            <a:ext cx="9942654" cy="577849"/>
          </a:xfrm>
        </p:spPr>
        <p:txBody>
          <a:bodyPr anchor="b"/>
          <a:lstStyle>
            <a:lvl1pPr marL="0" indent="0">
              <a:buNone/>
              <a:defRPr sz="2000" cap="all" baseline="0">
                <a:solidFill>
                  <a:schemeClr val="bg1"/>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PRESENTATION RUNNING HEAD</a:t>
            </a:r>
          </a:p>
        </p:txBody>
      </p:sp>
      <p:sp>
        <p:nvSpPr>
          <p:cNvPr id="4" name="Rectangle 3"/>
          <p:cNvSpPr/>
          <p:nvPr userDrawn="1"/>
        </p:nvSpPr>
        <p:spPr>
          <a:xfrm flipV="1">
            <a:off x="485847" y="6438618"/>
            <a:ext cx="11238004" cy="2743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5" name="Rectangle 4"/>
          <p:cNvSpPr/>
          <p:nvPr userDrawn="1"/>
        </p:nvSpPr>
        <p:spPr>
          <a:xfrm>
            <a:off x="485715" y="1123002"/>
            <a:ext cx="11232230" cy="3091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Tree>
    <p:extLst>
      <p:ext uri="{BB962C8B-B14F-4D97-AF65-F5344CB8AC3E}">
        <p14:creationId xmlns:p14="http://schemas.microsoft.com/office/powerpoint/2010/main" val="3492887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Orange Divider Slide">
    <p:bg>
      <p:bgPr>
        <a:gradFill flip="none" rotWithShape="1">
          <a:gsLst>
            <a:gs pos="10000">
              <a:srgbClr val="FFA300"/>
            </a:gs>
            <a:gs pos="90000">
              <a:schemeClr val="accent2"/>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0180" y="1460401"/>
            <a:ext cx="10436060" cy="1702206"/>
          </a:xfrm>
        </p:spPr>
        <p:txBody>
          <a:bodyPr anchor="t"/>
          <a:lstStyle>
            <a:lvl1pPr algn="l">
              <a:defRPr sz="4400" b="0" cap="all" baseline="0">
                <a:solidFill>
                  <a:schemeClr val="bg1"/>
                </a:solidFill>
              </a:defRPr>
            </a:lvl1pPr>
          </a:lstStyle>
          <a:p>
            <a:r>
              <a:rPr lang="en-US" dirty="0" smtClean="0"/>
              <a:t>Click to edit SLIDE DIVIDER TEXT</a:t>
            </a:r>
            <a:endParaRPr lang="en-GB" dirty="0"/>
          </a:p>
        </p:txBody>
      </p:sp>
      <p:sp>
        <p:nvSpPr>
          <p:cNvPr id="3" name="Text Placeholder 2"/>
          <p:cNvSpPr>
            <a:spLocks noGrp="1"/>
          </p:cNvSpPr>
          <p:nvPr>
            <p:ph type="body" idx="1" hasCustomPrompt="1"/>
          </p:nvPr>
        </p:nvSpPr>
        <p:spPr>
          <a:xfrm>
            <a:off x="490181" y="406401"/>
            <a:ext cx="9942654" cy="577849"/>
          </a:xfrm>
        </p:spPr>
        <p:txBody>
          <a:bodyPr anchor="b"/>
          <a:lstStyle>
            <a:lvl1pPr marL="0" indent="0">
              <a:buNone/>
              <a:defRPr sz="2000" cap="all" baseline="0">
                <a:solidFill>
                  <a:schemeClr val="bg1"/>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PRESENTATION RUNNING HEAD</a:t>
            </a:r>
          </a:p>
        </p:txBody>
      </p:sp>
      <p:sp>
        <p:nvSpPr>
          <p:cNvPr id="4" name="Rectangle 3"/>
          <p:cNvSpPr/>
          <p:nvPr userDrawn="1"/>
        </p:nvSpPr>
        <p:spPr>
          <a:xfrm flipV="1">
            <a:off x="485847" y="6438618"/>
            <a:ext cx="11238004" cy="2743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5" name="Rectangle 4"/>
          <p:cNvSpPr/>
          <p:nvPr userDrawn="1"/>
        </p:nvSpPr>
        <p:spPr>
          <a:xfrm>
            <a:off x="485715" y="1123002"/>
            <a:ext cx="11232230" cy="3091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Tree>
    <p:extLst>
      <p:ext uri="{BB962C8B-B14F-4D97-AF65-F5344CB8AC3E}">
        <p14:creationId xmlns:p14="http://schemas.microsoft.com/office/powerpoint/2010/main" val="1814943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 Lines Cover AR">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16532" b="12327"/>
          <a:stretch/>
        </p:blipFill>
        <p:spPr>
          <a:xfrm>
            <a:off x="0" y="3538728"/>
            <a:ext cx="2987040" cy="3319272"/>
          </a:xfrm>
          <a:prstGeom prst="rect">
            <a:avLst/>
          </a:prstGeom>
        </p:spPr>
      </p:pic>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9997" b="21867"/>
          <a:stretch/>
        </p:blipFill>
        <p:spPr>
          <a:xfrm>
            <a:off x="0" y="1728370"/>
            <a:ext cx="10411968" cy="5129630"/>
          </a:xfrm>
          <a:prstGeom prst="rect">
            <a:avLst/>
          </a:prstGeom>
        </p:spPr>
      </p:pic>
      <p:sp>
        <p:nvSpPr>
          <p:cNvPr id="36" name="Text Placeholder 35"/>
          <p:cNvSpPr>
            <a:spLocks noGrp="1"/>
          </p:cNvSpPr>
          <p:nvPr>
            <p:ph type="body" sz="quarter" idx="11" hasCustomPrompt="1"/>
          </p:nvPr>
        </p:nvSpPr>
        <p:spPr>
          <a:xfrm>
            <a:off x="5585181" y="3798659"/>
            <a:ext cx="5897725" cy="219075"/>
          </a:xfrm>
          <a:prstGeom prst="rect">
            <a:avLst/>
          </a:prstGeom>
        </p:spPr>
        <p:txBody>
          <a:bodyPr lIns="0" tIns="0" rIns="0" bIns="0">
            <a:noAutofit/>
          </a:bodyPr>
          <a:lstStyle>
            <a:lvl1pPr marL="0" marR="0" indent="0" algn="r" defTabSz="1160922" rtl="1" eaLnBrk="1" fontAlgn="base" latinLnBrk="0" hangingPunct="1">
              <a:lnSpc>
                <a:spcPct val="100000"/>
              </a:lnSpc>
              <a:spcBef>
                <a:spcPct val="0"/>
              </a:spcBef>
              <a:spcAft>
                <a:spcPct val="0"/>
              </a:spcAft>
              <a:buClr>
                <a:schemeClr val="tx1"/>
              </a:buClr>
              <a:buSzTx/>
              <a:buFont typeface="Arial" pitchFamily="34" charset="0"/>
              <a:buNone/>
              <a:tabLst/>
              <a:defRPr lang="en-US" sz="1200" cap="all" baseline="0" dirty="0" smtClean="0">
                <a:solidFill>
                  <a:schemeClr val="tx1"/>
                </a:solidFill>
                <a:latin typeface="SABIC Typeface Headline" panose="020B0603060202020204" pitchFamily="34" charset="0"/>
                <a:cs typeface="SABIC Typeface Headline" panose="020B0603060202020204" pitchFamily="34" charset="0"/>
              </a:defRPr>
            </a:lvl1pPr>
            <a:lvl2pPr>
              <a:defRPr sz="1143" cap="all" baseline="0">
                <a:solidFill>
                  <a:schemeClr val="tx1"/>
                </a:solidFill>
              </a:defRPr>
            </a:lvl2pPr>
            <a:lvl3pPr>
              <a:defRPr sz="1143" cap="all" baseline="0">
                <a:solidFill>
                  <a:schemeClr val="tx1"/>
                </a:solidFill>
              </a:defRPr>
            </a:lvl3pPr>
            <a:lvl4pPr>
              <a:defRPr sz="1143" cap="all" baseline="0">
                <a:solidFill>
                  <a:schemeClr val="tx1"/>
                </a:solidFill>
              </a:defRPr>
            </a:lvl4pPr>
            <a:lvl5pPr>
              <a:defRPr sz="1143" cap="all" baseline="0">
                <a:solidFill>
                  <a:schemeClr val="tx1"/>
                </a:solidFill>
              </a:defRPr>
            </a:lvl5pPr>
          </a:lstStyle>
          <a:p>
            <a:pPr lvl="0"/>
            <a:r>
              <a:rPr lang="ar-SA" dirty="0" smtClean="0"/>
              <a:t>عنوان فرعي مختصر، اختياري، حجم الخط 12عادي</a:t>
            </a:r>
            <a:endParaRPr lang="en-US" dirty="0" smtClean="0"/>
          </a:p>
        </p:txBody>
      </p:sp>
      <p:sp>
        <p:nvSpPr>
          <p:cNvPr id="42" name="Text Placeholder 41"/>
          <p:cNvSpPr>
            <a:spLocks noGrp="1"/>
          </p:cNvSpPr>
          <p:nvPr>
            <p:ph type="body" sz="quarter" idx="18" hasCustomPrompt="1"/>
          </p:nvPr>
        </p:nvSpPr>
        <p:spPr>
          <a:xfrm>
            <a:off x="5585181" y="4804292"/>
            <a:ext cx="5897725" cy="164592"/>
          </a:xfrm>
        </p:spPr>
        <p:txBody>
          <a:bodyPr/>
          <a:lstStyle>
            <a:lvl1pPr algn="r" rtl="1">
              <a:defRPr sz="1000" baseline="0">
                <a:solidFill>
                  <a:schemeClr val="accent4"/>
                </a:solidFill>
                <a:latin typeface="SABIC Typeface Text Light" panose="020B0303060202020204" pitchFamily="34" charset="0"/>
                <a:cs typeface="+mn-cs"/>
              </a:defRPr>
            </a:lvl1pPr>
          </a:lstStyle>
          <a:p>
            <a:pPr lvl="0"/>
            <a:r>
              <a:rPr lang="ar-SA" dirty="0" smtClean="0"/>
              <a:t>تعليمات السرّية، حجم الخط 10خفيف</a:t>
            </a:r>
            <a:endParaRPr lang="en-US" dirty="0" smtClean="0"/>
          </a:p>
        </p:txBody>
      </p:sp>
      <p:sp>
        <p:nvSpPr>
          <p:cNvPr id="18" name="Text Placeholder 5"/>
          <p:cNvSpPr>
            <a:spLocks noGrp="1"/>
          </p:cNvSpPr>
          <p:nvPr>
            <p:ph type="body" sz="quarter" idx="15" hasCustomPrompt="1"/>
          </p:nvPr>
        </p:nvSpPr>
        <p:spPr>
          <a:xfrm>
            <a:off x="5585181" y="4347004"/>
            <a:ext cx="5896797" cy="446795"/>
          </a:xfrm>
        </p:spPr>
        <p:txBody>
          <a:bodyPr vert="horz" wrap="square" lIns="0" tIns="0" rIns="0" bIns="0" rtlCol="0">
            <a:noAutofit/>
          </a:bodyPr>
          <a:lstStyle>
            <a:lvl1pPr marL="0" marR="0" indent="0" algn="r" defTabSz="1160922" rtl="1" eaLnBrk="1" fontAlgn="base" latinLnBrk="0" hangingPunct="1">
              <a:lnSpc>
                <a:spcPct val="100000"/>
              </a:lnSpc>
              <a:spcBef>
                <a:spcPct val="0"/>
              </a:spcBef>
              <a:spcAft>
                <a:spcPct val="0"/>
              </a:spcAft>
              <a:buClr>
                <a:schemeClr val="tx1"/>
              </a:buClr>
              <a:buSzTx/>
              <a:buFont typeface="Arial" pitchFamily="34" charset="0"/>
              <a:buNone/>
              <a:tabLst/>
              <a:defRPr lang="en-US" sz="1000" baseline="0">
                <a:solidFill>
                  <a:schemeClr val="tx1"/>
                </a:solidFill>
                <a:latin typeface="SABIC Typeface Text Light" panose="020B0303060202020204" pitchFamily="34" charset="0"/>
                <a:cs typeface="+mn-cs"/>
              </a:defRPr>
            </a:lvl1pPr>
          </a:lstStyle>
          <a:p>
            <a:pPr lvl="0"/>
            <a:r>
              <a:rPr lang="ar-SA" dirty="0" smtClean="0"/>
              <a:t>اسم المؤلف، حجم الخط 10خفيف</a:t>
            </a:r>
            <a:br>
              <a:rPr lang="ar-SA" dirty="0" smtClean="0"/>
            </a:br>
            <a:r>
              <a:rPr lang="ar-SA" dirty="0" smtClean="0"/>
              <a:t>اسم المناسبة، المدينة، الدولة، الشهر، السنة، حجم الخط 10خفيف</a:t>
            </a:r>
            <a:endParaRPr lang="en-US" dirty="0" smtClean="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0449" y="514285"/>
            <a:ext cx="1802460" cy="926014"/>
          </a:xfrm>
          <a:prstGeom prst="rect">
            <a:avLst/>
          </a:prstGeom>
        </p:spPr>
      </p:pic>
      <p:pic>
        <p:nvPicPr>
          <p:cNvPr id="30" name="Picture 2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3646" y="631499"/>
            <a:ext cx="2058802" cy="414723"/>
          </a:xfrm>
          <a:prstGeom prst="rect">
            <a:avLst/>
          </a:prstGeom>
        </p:spPr>
      </p:pic>
      <p:sp>
        <p:nvSpPr>
          <p:cNvPr id="2" name="Title 1"/>
          <p:cNvSpPr>
            <a:spLocks noGrp="1"/>
          </p:cNvSpPr>
          <p:nvPr>
            <p:ph type="title" hasCustomPrompt="1"/>
          </p:nvPr>
        </p:nvSpPr>
        <p:spPr>
          <a:xfrm>
            <a:off x="2511552" y="1669658"/>
            <a:ext cx="8970425" cy="1979115"/>
          </a:xfrm>
        </p:spPr>
        <p:txBody>
          <a:bodyPr/>
          <a:lstStyle>
            <a:lvl1pPr algn="r" rtl="1">
              <a:lnSpc>
                <a:spcPct val="120000"/>
              </a:lnSpc>
              <a:defRPr lang="en-US" sz="3600" b="0" cap="all" baseline="0" dirty="0">
                <a:solidFill>
                  <a:schemeClr val="accent5"/>
                </a:solidFill>
                <a:latin typeface="SABIC Typeface Headline Light" panose="020B0303060202020204" pitchFamily="34" charset="0"/>
                <a:ea typeface="+mn-ea"/>
                <a:cs typeface="+mj-cs"/>
              </a:defRPr>
            </a:lvl1pPr>
          </a:lstStyle>
          <a:p>
            <a:pPr lvl="0"/>
            <a:r>
              <a:rPr lang="ar-SA" dirty="0" smtClean="0"/>
              <a:t>العنوان الرئيس، </a:t>
            </a:r>
            <a:br>
              <a:rPr lang="ar-SA" dirty="0" smtClean="0"/>
            </a:br>
            <a:r>
              <a:rPr lang="ar-SA" dirty="0" smtClean="0"/>
              <a:t>ثلاثة أسطر كحد أقصى، </a:t>
            </a:r>
            <a:br>
              <a:rPr lang="ar-SA" dirty="0" smtClean="0"/>
            </a:br>
            <a:r>
              <a:rPr lang="ar-SA" dirty="0" smtClean="0"/>
              <a:t>حجم الخط 36خفيف</a:t>
            </a:r>
            <a:endParaRPr lang="en-US" dirty="0"/>
          </a:p>
        </p:txBody>
      </p:sp>
    </p:spTree>
    <p:extLst>
      <p:ext uri="{BB962C8B-B14F-4D97-AF65-F5344CB8AC3E}">
        <p14:creationId xmlns:p14="http://schemas.microsoft.com/office/powerpoint/2010/main" val="1922324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lue Divider">
    <p:bg>
      <p:bgPr>
        <a:gradFill flip="none" rotWithShape="1">
          <a:gsLst>
            <a:gs pos="10000">
              <a:srgbClr val="0047BB"/>
            </a:gs>
            <a:gs pos="90000">
              <a:schemeClr val="accent1"/>
            </a:gs>
          </a:gsLst>
          <a:lin ang="0" scaled="1"/>
          <a:tileRect/>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490179" y="406400"/>
            <a:ext cx="9942655" cy="577850"/>
          </a:xfrm>
          <a:prstGeom prst="rect">
            <a:avLst/>
          </a:prstGeom>
        </p:spPr>
        <p:txBody>
          <a:bodyPr lIns="0" tIns="0" rIns="0" bIns="0" anchor="b">
            <a:noAutofit/>
          </a:bodyPr>
          <a:lstStyle>
            <a:lvl1pPr rtl="0">
              <a:lnSpc>
                <a:spcPct val="100000"/>
              </a:lnSpc>
              <a:defRPr sz="2000" b="0" cap="all" baseline="0">
                <a:solidFill>
                  <a:schemeClr val="bg1"/>
                </a:solidFill>
                <a:latin typeface="+mj-lt"/>
              </a:defRPr>
            </a:lvl1pPr>
          </a:lstStyle>
          <a:p>
            <a:pPr>
              <a:buFontTx/>
            </a:pPr>
            <a:r>
              <a:rPr lang="en-US" dirty="0" smtClean="0"/>
              <a:t>Section divider subtitle (20PT light)</a:t>
            </a:r>
            <a:endParaRPr lang="en-GB" kern="0" dirty="0"/>
          </a:p>
        </p:txBody>
      </p:sp>
      <p:sp>
        <p:nvSpPr>
          <p:cNvPr id="14" name="Title 13"/>
          <p:cNvSpPr>
            <a:spLocks noGrp="1"/>
          </p:cNvSpPr>
          <p:nvPr>
            <p:ph type="title" hasCustomPrompt="1"/>
          </p:nvPr>
        </p:nvSpPr>
        <p:spPr>
          <a:xfrm>
            <a:off x="490180" y="1460401"/>
            <a:ext cx="10436060" cy="1645920"/>
          </a:xfrm>
        </p:spPr>
        <p:txBody>
          <a:bodyPr anchor="t"/>
          <a:lstStyle>
            <a:lvl1pPr>
              <a:lnSpc>
                <a:spcPct val="120000"/>
              </a:lnSpc>
              <a:defRPr sz="4400" cap="all" baseline="0">
                <a:solidFill>
                  <a:schemeClr val="bg1"/>
                </a:solidFill>
              </a:defRPr>
            </a:lvl1pPr>
          </a:lstStyle>
          <a:p>
            <a:pPr lvl="0"/>
            <a:r>
              <a:rPr lang="en-US" kern="0" dirty="0" smtClean="0"/>
              <a:t>Section divider</a:t>
            </a:r>
            <a:br>
              <a:rPr lang="en-US" kern="0" dirty="0" smtClean="0"/>
            </a:br>
            <a:r>
              <a:rPr lang="en-US" kern="0" dirty="0" smtClean="0"/>
              <a:t>Headline (44pt </a:t>
            </a:r>
            <a:r>
              <a:rPr lang="en-US" dirty="0" smtClean="0"/>
              <a:t>light</a:t>
            </a:r>
            <a:r>
              <a:rPr lang="en-US" kern="0" dirty="0" smtClean="0"/>
              <a:t>)</a:t>
            </a:r>
            <a:endParaRPr lang="en-US" dirty="0" smtClean="0"/>
          </a:p>
        </p:txBody>
      </p:sp>
      <p:sp>
        <p:nvSpPr>
          <p:cNvPr id="21" name="Text Placeholder 7"/>
          <p:cNvSpPr>
            <a:spLocks noGrp="1"/>
          </p:cNvSpPr>
          <p:nvPr>
            <p:ph type="body" sz="quarter" idx="10" hasCustomPrompt="1"/>
          </p:nvPr>
        </p:nvSpPr>
        <p:spPr>
          <a:xfrm>
            <a:off x="490179" y="6522335"/>
            <a:ext cx="10168154" cy="130805"/>
          </a:xfrm>
          <a:prstGeom prst="rect">
            <a:avLst/>
          </a:prstGeom>
        </p:spPr>
        <p:txBody>
          <a:bodyPr lIns="0" tIns="0" rIns="0" bIns="0">
            <a:noAutofit/>
          </a:bodyPr>
          <a:lstStyle>
            <a:lvl1pPr>
              <a:defRPr sz="850" b="0" cap="all" baseline="0">
                <a:solidFill>
                  <a:schemeClr val="bg1"/>
                </a:solidFill>
              </a:defRPr>
            </a:lvl1pPr>
          </a:lstStyle>
          <a:p>
            <a:pPr lvl="0"/>
            <a:r>
              <a:rPr lang="en-US" dirty="0" smtClean="0"/>
              <a:t>Footer: Change Information Classification in caps (8.5pt light)</a:t>
            </a:r>
          </a:p>
        </p:txBody>
      </p:sp>
      <p:sp>
        <p:nvSpPr>
          <p:cNvPr id="5" name="Rectangle 4"/>
          <p:cNvSpPr/>
          <p:nvPr/>
        </p:nvSpPr>
        <p:spPr>
          <a:xfrm flipV="1">
            <a:off x="485847" y="6438618"/>
            <a:ext cx="11238004" cy="2743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6" name="Rectangle 5"/>
          <p:cNvSpPr/>
          <p:nvPr/>
        </p:nvSpPr>
        <p:spPr>
          <a:xfrm>
            <a:off x="485715" y="1123002"/>
            <a:ext cx="11232230" cy="3091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
        <p:nvSpPr>
          <p:cNvPr id="8" name="Rectangle 7"/>
          <p:cNvSpPr/>
          <p:nvPr userDrawn="1"/>
        </p:nvSpPr>
        <p:spPr>
          <a:xfrm flipV="1">
            <a:off x="485847" y="6438618"/>
            <a:ext cx="11238004" cy="274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9" name="Rectangle 8"/>
          <p:cNvSpPr/>
          <p:nvPr userDrawn="1"/>
        </p:nvSpPr>
        <p:spPr>
          <a:xfrm>
            <a:off x="485715" y="1123002"/>
            <a:ext cx="11232230" cy="309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
        <p:nvSpPr>
          <p:cNvPr id="10" name="Rectangle 9"/>
          <p:cNvSpPr>
            <a:spLocks noChangeArrowheads="1"/>
          </p:cNvSpPr>
          <p:nvPr userDrawn="1"/>
        </p:nvSpPr>
        <p:spPr bwMode="invGray">
          <a:xfrm>
            <a:off x="10926241" y="6527413"/>
            <a:ext cx="782029" cy="138499"/>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eaLnBrk="0" hangingPunct="0">
              <a:buFontTx/>
              <a:buNone/>
            </a:pPr>
            <a:fld id="{A618EB91-68A2-413C-AF9E-E3F73DFE5122}" type="slidenum">
              <a:rPr lang="en-GB" sz="900" smtClean="0">
                <a:solidFill>
                  <a:schemeClr val="bg1"/>
                </a:solidFill>
                <a:latin typeface="+mn-lt"/>
              </a:rPr>
              <a:pPr algn="r" eaLnBrk="0" hangingPunct="0">
                <a:buFontTx/>
                <a:buNone/>
              </a:pPr>
              <a:t>‹#›</a:t>
            </a:fld>
            <a:endParaRPr lang="en-GB" sz="900" dirty="0">
              <a:solidFill>
                <a:schemeClr val="bg1"/>
              </a:solidFill>
              <a:latin typeface="+mn-lt"/>
            </a:endParaRPr>
          </a:p>
        </p:txBody>
      </p:sp>
    </p:spTree>
    <p:extLst>
      <p:ext uri="{BB962C8B-B14F-4D97-AF65-F5344CB8AC3E}">
        <p14:creationId xmlns:p14="http://schemas.microsoft.com/office/powerpoint/2010/main" val="1386766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ue Divider Numbering">
    <p:bg>
      <p:bgPr>
        <a:gradFill flip="none" rotWithShape="1">
          <a:gsLst>
            <a:gs pos="10000">
              <a:srgbClr val="0047BB"/>
            </a:gs>
            <a:gs pos="90000">
              <a:schemeClr val="accent1"/>
            </a:gs>
          </a:gsLst>
          <a:lin ang="0" scaled="1"/>
          <a:tileRect/>
        </a:gradFill>
        <a:effectLst/>
      </p:bgPr>
    </p:bg>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490179" y="1460401"/>
            <a:ext cx="10436061" cy="1645920"/>
          </a:xfrm>
        </p:spPr>
        <p:txBody>
          <a:bodyPr anchor="t"/>
          <a:lstStyle>
            <a:lvl1pPr>
              <a:lnSpc>
                <a:spcPct val="120000"/>
              </a:lnSpc>
              <a:defRPr sz="4400" cap="all" baseline="0">
                <a:solidFill>
                  <a:schemeClr val="bg1"/>
                </a:solidFill>
              </a:defRPr>
            </a:lvl1pPr>
          </a:lstStyle>
          <a:p>
            <a:pPr lvl="0"/>
            <a:r>
              <a:rPr lang="en-US" dirty="0" smtClean="0"/>
              <a:t>Optional numbering </a:t>
            </a:r>
            <a:br>
              <a:rPr lang="en-US" dirty="0" smtClean="0"/>
            </a:br>
            <a:r>
              <a:rPr lang="en-US" dirty="0" smtClean="0"/>
              <a:t>system </a:t>
            </a:r>
            <a:r>
              <a:rPr lang="en-US" kern="0" dirty="0" smtClean="0"/>
              <a:t>(44pt </a:t>
            </a:r>
            <a:r>
              <a:rPr lang="en-US" dirty="0" smtClean="0"/>
              <a:t>light</a:t>
            </a:r>
            <a:r>
              <a:rPr lang="en-US" kern="0" dirty="0" smtClean="0"/>
              <a:t>)</a:t>
            </a:r>
            <a:endParaRPr lang="en-US" dirty="0" smtClean="0"/>
          </a:p>
        </p:txBody>
      </p:sp>
      <p:sp>
        <p:nvSpPr>
          <p:cNvPr id="9" name="Text Placeholder 2"/>
          <p:cNvSpPr>
            <a:spLocks noGrp="1"/>
          </p:cNvSpPr>
          <p:nvPr>
            <p:ph type="body" sz="quarter" idx="13" hasCustomPrompt="1"/>
          </p:nvPr>
        </p:nvSpPr>
        <p:spPr>
          <a:xfrm>
            <a:off x="490179" y="406400"/>
            <a:ext cx="9942655" cy="577850"/>
          </a:xfrm>
          <a:prstGeom prst="rect">
            <a:avLst/>
          </a:prstGeom>
        </p:spPr>
        <p:txBody>
          <a:bodyPr lIns="0" tIns="0" rIns="0" bIns="0" anchor="b">
            <a:noAutofit/>
          </a:bodyPr>
          <a:lstStyle>
            <a:lvl1pPr>
              <a:lnSpc>
                <a:spcPct val="100000"/>
              </a:lnSpc>
              <a:defRPr sz="2000" b="0" cap="all" baseline="0">
                <a:solidFill>
                  <a:schemeClr val="bg1"/>
                </a:solidFill>
                <a:latin typeface="+mj-lt"/>
              </a:defRPr>
            </a:lvl1pPr>
            <a:lvl2pPr>
              <a:defRPr sz="5586" b="0">
                <a:solidFill>
                  <a:schemeClr val="bg1"/>
                </a:solidFill>
              </a:defRPr>
            </a:lvl2pPr>
            <a:lvl3pPr>
              <a:defRPr sz="5586" b="0">
                <a:solidFill>
                  <a:schemeClr val="bg1"/>
                </a:solidFill>
              </a:defRPr>
            </a:lvl3pPr>
            <a:lvl4pPr>
              <a:defRPr sz="5586" b="0">
                <a:solidFill>
                  <a:schemeClr val="bg1"/>
                </a:solidFill>
              </a:defRPr>
            </a:lvl4pPr>
            <a:lvl5pPr>
              <a:defRPr sz="5586" b="0">
                <a:solidFill>
                  <a:schemeClr val="bg1"/>
                </a:solidFill>
              </a:defRPr>
            </a:lvl5pPr>
          </a:lstStyle>
          <a:p>
            <a:pPr lvl="0"/>
            <a:r>
              <a:rPr lang="en-US" dirty="0" smtClean="0"/>
              <a:t>Section divider subtitle (20PT light)</a:t>
            </a:r>
          </a:p>
        </p:txBody>
      </p:sp>
      <p:sp>
        <p:nvSpPr>
          <p:cNvPr id="10" name="Text Placeholder 5"/>
          <p:cNvSpPr>
            <a:spLocks noGrp="1"/>
          </p:cNvSpPr>
          <p:nvPr>
            <p:ph type="body" sz="quarter" idx="14" hasCustomPrompt="1"/>
          </p:nvPr>
        </p:nvSpPr>
        <p:spPr>
          <a:xfrm>
            <a:off x="5863811" y="3211948"/>
            <a:ext cx="5869603" cy="3693319"/>
          </a:xfrm>
          <a:prstGeom prst="rect">
            <a:avLst/>
          </a:prstGeom>
        </p:spPr>
        <p:txBody>
          <a:bodyPr lIns="0" tIns="0" rIns="0" bIns="0">
            <a:noAutofit/>
          </a:bodyPr>
          <a:lstStyle>
            <a:lvl1pPr algn="r">
              <a:defRPr sz="22000" b="0">
                <a:solidFill>
                  <a:schemeClr val="bg1"/>
                </a:solidFill>
              </a:defRPr>
            </a:lvl1pPr>
            <a:lvl2pPr algn="r">
              <a:defRPr sz="30470">
                <a:solidFill>
                  <a:schemeClr val="bg1"/>
                </a:solidFill>
              </a:defRPr>
            </a:lvl2pPr>
            <a:lvl3pPr algn="r">
              <a:defRPr sz="30470">
                <a:solidFill>
                  <a:schemeClr val="bg1"/>
                </a:solidFill>
              </a:defRPr>
            </a:lvl3pPr>
            <a:lvl4pPr algn="r">
              <a:defRPr sz="30470">
                <a:solidFill>
                  <a:schemeClr val="bg1"/>
                </a:solidFill>
              </a:defRPr>
            </a:lvl4pPr>
            <a:lvl5pPr algn="r">
              <a:defRPr sz="30470">
                <a:solidFill>
                  <a:schemeClr val="bg1"/>
                </a:solidFill>
              </a:defRPr>
            </a:lvl5pPr>
          </a:lstStyle>
          <a:p>
            <a:pPr lvl="0"/>
            <a:r>
              <a:rPr lang="en-US" dirty="0" smtClean="0"/>
              <a:t>6</a:t>
            </a:r>
            <a:endParaRPr lang="en-US" dirty="0"/>
          </a:p>
        </p:txBody>
      </p:sp>
      <p:sp>
        <p:nvSpPr>
          <p:cNvPr id="6" name="Rectangle 5"/>
          <p:cNvSpPr/>
          <p:nvPr/>
        </p:nvSpPr>
        <p:spPr>
          <a:xfrm flipV="1">
            <a:off x="485847" y="6438618"/>
            <a:ext cx="11238004" cy="2743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7" name="Rectangle 6"/>
          <p:cNvSpPr/>
          <p:nvPr/>
        </p:nvSpPr>
        <p:spPr>
          <a:xfrm>
            <a:off x="485715" y="1123002"/>
            <a:ext cx="11232230" cy="3091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
        <p:nvSpPr>
          <p:cNvPr id="8" name="Rectangle 9"/>
          <p:cNvSpPr>
            <a:spLocks noChangeArrowheads="1"/>
          </p:cNvSpPr>
          <p:nvPr/>
        </p:nvSpPr>
        <p:spPr bwMode="invGray">
          <a:xfrm>
            <a:off x="10926241" y="6527413"/>
            <a:ext cx="782029" cy="138499"/>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eaLnBrk="0" hangingPunct="0">
              <a:buFontTx/>
              <a:buNone/>
            </a:pPr>
            <a:fld id="{A618EB91-68A2-413C-AF9E-E3F73DFE5122}" type="slidenum">
              <a:rPr lang="en-GB" sz="900" smtClean="0">
                <a:solidFill>
                  <a:schemeClr val="bg2"/>
                </a:solidFill>
                <a:latin typeface="+mn-lt"/>
              </a:rPr>
              <a:pPr algn="r" eaLnBrk="0" hangingPunct="0">
                <a:buFontTx/>
                <a:buNone/>
              </a:pPr>
              <a:t>‹#›</a:t>
            </a:fld>
            <a:endParaRPr lang="en-GB" sz="900" dirty="0">
              <a:solidFill>
                <a:schemeClr val="bg2"/>
              </a:solidFill>
              <a:latin typeface="+mn-lt"/>
            </a:endParaRPr>
          </a:p>
        </p:txBody>
      </p:sp>
      <p:sp>
        <p:nvSpPr>
          <p:cNvPr id="11" name="Rectangle 10"/>
          <p:cNvSpPr/>
          <p:nvPr userDrawn="1"/>
        </p:nvSpPr>
        <p:spPr>
          <a:xfrm flipV="1">
            <a:off x="485847" y="6438618"/>
            <a:ext cx="11238004" cy="274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12" name="Rectangle 11"/>
          <p:cNvSpPr/>
          <p:nvPr userDrawn="1"/>
        </p:nvSpPr>
        <p:spPr>
          <a:xfrm>
            <a:off x="485715" y="1123002"/>
            <a:ext cx="11232230" cy="309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
        <p:nvSpPr>
          <p:cNvPr id="13" name="Text Placeholder 7"/>
          <p:cNvSpPr>
            <a:spLocks noGrp="1"/>
          </p:cNvSpPr>
          <p:nvPr>
            <p:ph type="body" sz="quarter" idx="10" hasCustomPrompt="1"/>
          </p:nvPr>
        </p:nvSpPr>
        <p:spPr>
          <a:xfrm>
            <a:off x="490179" y="6522335"/>
            <a:ext cx="10168154" cy="130805"/>
          </a:xfrm>
          <a:prstGeom prst="rect">
            <a:avLst/>
          </a:prstGeom>
        </p:spPr>
        <p:txBody>
          <a:bodyPr lIns="0" tIns="0" rIns="0" bIns="0">
            <a:noAutofit/>
          </a:bodyPr>
          <a:lstStyle>
            <a:lvl1pPr>
              <a:defRPr sz="850" b="0" cap="all" baseline="0">
                <a:solidFill>
                  <a:schemeClr val="bg1"/>
                </a:solidFill>
              </a:defRPr>
            </a:lvl1pPr>
          </a:lstStyle>
          <a:p>
            <a:pPr lvl="0"/>
            <a:r>
              <a:rPr lang="en-US" dirty="0" smtClean="0"/>
              <a:t>Footer: Change Information Classification in caps (8.5pt light)</a:t>
            </a:r>
          </a:p>
        </p:txBody>
      </p:sp>
    </p:spTree>
    <p:extLst>
      <p:ext uri="{BB962C8B-B14F-4D97-AF65-F5344CB8AC3E}">
        <p14:creationId xmlns:p14="http://schemas.microsoft.com/office/powerpoint/2010/main" val="3907577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ue Divider AR">
    <p:bg>
      <p:bgPr>
        <a:gradFill flip="none" rotWithShape="1">
          <a:gsLst>
            <a:gs pos="90000">
              <a:srgbClr val="0047BB"/>
            </a:gs>
            <a:gs pos="10000">
              <a:schemeClr val="accent1"/>
            </a:gs>
          </a:gsLst>
          <a:lin ang="0" scaled="1"/>
          <a:tileRect/>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1775291" y="406401"/>
            <a:ext cx="9942653" cy="577850"/>
          </a:xfrm>
          <a:prstGeom prst="rect">
            <a:avLst/>
          </a:prstGeom>
        </p:spPr>
        <p:txBody>
          <a:bodyPr lIns="0" tIns="0" rIns="0" bIns="0" anchor="b">
            <a:noAutofit/>
          </a:bodyPr>
          <a:lstStyle>
            <a:lvl1pPr algn="r" rtl="1">
              <a:lnSpc>
                <a:spcPct val="100000"/>
              </a:lnSpc>
              <a:defRPr sz="2000" b="0" cap="all" baseline="0">
                <a:solidFill>
                  <a:schemeClr val="bg1"/>
                </a:solidFill>
                <a:latin typeface="SABIC Typeface Headline Light" panose="020B0303060202020204" pitchFamily="34" charset="0"/>
                <a:cs typeface="+mj-cs"/>
              </a:defRPr>
            </a:lvl1pPr>
          </a:lstStyle>
          <a:p>
            <a:pPr>
              <a:buFontTx/>
            </a:pPr>
            <a:r>
              <a:rPr lang="ar-SA" dirty="0" smtClean="0"/>
              <a:t>عنوان فرعي للفاصل، حجم الخط 20خفيف</a:t>
            </a:r>
            <a:endParaRPr lang="en-US" kern="0" dirty="0" smtClean="0"/>
          </a:p>
        </p:txBody>
      </p:sp>
      <p:sp>
        <p:nvSpPr>
          <p:cNvPr id="21" name="Text Placeholder 7"/>
          <p:cNvSpPr>
            <a:spLocks noGrp="1"/>
          </p:cNvSpPr>
          <p:nvPr>
            <p:ph type="body" sz="quarter" idx="10" hasCustomPrompt="1"/>
          </p:nvPr>
        </p:nvSpPr>
        <p:spPr>
          <a:xfrm>
            <a:off x="1549791" y="6522335"/>
            <a:ext cx="10168154" cy="130805"/>
          </a:xfrm>
          <a:prstGeom prst="rect">
            <a:avLst/>
          </a:prstGeom>
        </p:spPr>
        <p:txBody>
          <a:bodyPr lIns="0" tIns="0" rIns="0" bIns="0">
            <a:noAutofit/>
          </a:bodyPr>
          <a:lstStyle>
            <a:lvl1pPr algn="r" rtl="1">
              <a:defRPr sz="850" b="0" cap="all" baseline="0">
                <a:solidFill>
                  <a:schemeClr val="bg1"/>
                </a:solidFill>
                <a:latin typeface="SABIC Typeface Text Light" panose="020B0303060202020204" pitchFamily="34" charset="0"/>
                <a:cs typeface="+mn-cs"/>
              </a:defRPr>
            </a:lvl1pPr>
          </a:lstStyle>
          <a:p>
            <a:pPr lvl="0"/>
            <a:r>
              <a:rPr lang="ar-SA" dirty="0" smtClean="0"/>
              <a:t>هامش تبويب للفاصل، حجم الخط 8.5خفيف</a:t>
            </a:r>
            <a:endParaRPr lang="en-US" dirty="0" smtClean="0"/>
          </a:p>
        </p:txBody>
      </p:sp>
      <p:sp>
        <p:nvSpPr>
          <p:cNvPr id="5" name="Rectangle 4"/>
          <p:cNvSpPr/>
          <p:nvPr/>
        </p:nvSpPr>
        <p:spPr>
          <a:xfrm flipV="1">
            <a:off x="485847" y="6438618"/>
            <a:ext cx="11238004" cy="2743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6" name="Rectangle 5"/>
          <p:cNvSpPr/>
          <p:nvPr/>
        </p:nvSpPr>
        <p:spPr>
          <a:xfrm>
            <a:off x="485715" y="1123002"/>
            <a:ext cx="11232230" cy="3091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
        <p:nvSpPr>
          <p:cNvPr id="8" name="Rectangle 7"/>
          <p:cNvSpPr/>
          <p:nvPr userDrawn="1"/>
        </p:nvSpPr>
        <p:spPr>
          <a:xfrm flipV="1">
            <a:off x="485847" y="6438618"/>
            <a:ext cx="11238004" cy="274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9" name="Rectangle 8"/>
          <p:cNvSpPr/>
          <p:nvPr userDrawn="1"/>
        </p:nvSpPr>
        <p:spPr>
          <a:xfrm>
            <a:off x="485715" y="1123002"/>
            <a:ext cx="11232230" cy="309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
        <p:nvSpPr>
          <p:cNvPr id="10" name="Rectangle 9"/>
          <p:cNvSpPr>
            <a:spLocks noChangeArrowheads="1"/>
          </p:cNvSpPr>
          <p:nvPr userDrawn="1"/>
        </p:nvSpPr>
        <p:spPr bwMode="invGray">
          <a:xfrm>
            <a:off x="485715" y="6527413"/>
            <a:ext cx="782029" cy="138499"/>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eaLnBrk="0" hangingPunct="0">
              <a:buFontTx/>
              <a:buNone/>
            </a:pPr>
            <a:fld id="{A618EB91-68A2-413C-AF9E-E3F73DFE5122}" type="slidenum">
              <a:rPr lang="en-GB" sz="900" smtClean="0">
                <a:solidFill>
                  <a:schemeClr val="bg1"/>
                </a:solidFill>
                <a:latin typeface="+mn-lt"/>
              </a:rPr>
              <a:pPr algn="l" eaLnBrk="0" hangingPunct="0">
                <a:buFontTx/>
                <a:buNone/>
              </a:pPr>
              <a:t>‹#›</a:t>
            </a:fld>
            <a:endParaRPr lang="en-GB" sz="900" dirty="0">
              <a:solidFill>
                <a:schemeClr val="bg1"/>
              </a:solidFill>
              <a:latin typeface="+mn-lt"/>
            </a:endParaRPr>
          </a:p>
        </p:txBody>
      </p:sp>
      <p:sp>
        <p:nvSpPr>
          <p:cNvPr id="2" name="Title 1"/>
          <p:cNvSpPr>
            <a:spLocks noGrp="1"/>
          </p:cNvSpPr>
          <p:nvPr>
            <p:ph type="title" hasCustomPrompt="1"/>
          </p:nvPr>
        </p:nvSpPr>
        <p:spPr>
          <a:xfrm>
            <a:off x="1267744" y="1460401"/>
            <a:ext cx="10450200" cy="1645920"/>
          </a:xfrm>
        </p:spPr>
        <p:txBody>
          <a:bodyPr anchor="t"/>
          <a:lstStyle>
            <a:lvl1pPr algn="r" rtl="1">
              <a:lnSpc>
                <a:spcPct val="120000"/>
              </a:lnSpc>
              <a:defRPr sz="4400">
                <a:solidFill>
                  <a:schemeClr val="bg1"/>
                </a:solidFill>
              </a:defRPr>
            </a:lvl1pPr>
          </a:lstStyle>
          <a:p>
            <a:r>
              <a:rPr lang="ar-SA" kern="0" dirty="0" smtClean="0"/>
              <a:t>عنوان رئيس للفاصل</a:t>
            </a:r>
            <a:br>
              <a:rPr lang="ar-SA" kern="0" dirty="0" smtClean="0"/>
            </a:br>
            <a:r>
              <a:rPr lang="ar-SA" kern="0" dirty="0" smtClean="0"/>
              <a:t>حجم الخط 44</a:t>
            </a:r>
            <a:r>
              <a:rPr lang="ar-SA" dirty="0" smtClean="0"/>
              <a:t>خفيف</a:t>
            </a:r>
            <a:endParaRPr lang="en-US" dirty="0"/>
          </a:p>
        </p:txBody>
      </p:sp>
    </p:spTree>
    <p:extLst>
      <p:ext uri="{BB962C8B-B14F-4D97-AF65-F5344CB8AC3E}">
        <p14:creationId xmlns:p14="http://schemas.microsoft.com/office/powerpoint/2010/main" val="3485200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ue Divider Numbering AR">
    <p:bg>
      <p:bgPr>
        <a:gradFill flip="none" rotWithShape="1">
          <a:gsLst>
            <a:gs pos="90000">
              <a:srgbClr val="0047BB"/>
            </a:gs>
            <a:gs pos="10000">
              <a:schemeClr val="accent1"/>
            </a:gs>
          </a:gsLst>
          <a:lin ang="0" scaled="1"/>
          <a:tileRect/>
        </a:gradFill>
        <a:effectLst/>
      </p:bgPr>
    </p:bg>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1267876" y="1460401"/>
            <a:ext cx="10440395" cy="1645919"/>
          </a:xfrm>
        </p:spPr>
        <p:txBody>
          <a:bodyPr anchor="t"/>
          <a:lstStyle>
            <a:lvl1pPr algn="r" rtl="1">
              <a:lnSpc>
                <a:spcPct val="120000"/>
              </a:lnSpc>
              <a:defRPr sz="4400" cap="all" baseline="0">
                <a:solidFill>
                  <a:schemeClr val="bg1"/>
                </a:solidFill>
                <a:latin typeface="SABIC Typeface Headline Light" panose="020B0303060202020204" pitchFamily="34" charset="0"/>
                <a:cs typeface="+mj-cs"/>
              </a:defRPr>
            </a:lvl1pPr>
          </a:lstStyle>
          <a:p>
            <a:pPr>
              <a:buFontTx/>
            </a:pPr>
            <a:r>
              <a:rPr lang="ar-SA" dirty="0" smtClean="0"/>
              <a:t>عنوان رئيس لفاصل مرقم</a:t>
            </a:r>
            <a:br>
              <a:rPr lang="ar-SA" dirty="0" smtClean="0"/>
            </a:br>
            <a:r>
              <a:rPr lang="ar-SA" dirty="0" smtClean="0"/>
              <a:t>حجم الخط 44خفيف</a:t>
            </a:r>
            <a:endParaRPr lang="en-US" kern="0" dirty="0" smtClean="0"/>
          </a:p>
        </p:txBody>
      </p:sp>
      <p:sp>
        <p:nvSpPr>
          <p:cNvPr id="9" name="Text Placeholder 2"/>
          <p:cNvSpPr>
            <a:spLocks noGrp="1"/>
          </p:cNvSpPr>
          <p:nvPr>
            <p:ph type="body" sz="quarter" idx="13" hasCustomPrompt="1"/>
          </p:nvPr>
        </p:nvSpPr>
        <p:spPr>
          <a:xfrm>
            <a:off x="1775292" y="406401"/>
            <a:ext cx="9932979" cy="577850"/>
          </a:xfrm>
          <a:prstGeom prst="rect">
            <a:avLst/>
          </a:prstGeom>
        </p:spPr>
        <p:txBody>
          <a:bodyPr lIns="0" tIns="0" rIns="0" bIns="0" anchor="b">
            <a:noAutofit/>
          </a:bodyPr>
          <a:lstStyle>
            <a:lvl1pPr marL="0" marR="0" indent="0" algn="r" defTabSz="914400" rtl="1" eaLnBrk="1" fontAlgn="base" latinLnBrk="0" hangingPunct="1">
              <a:lnSpc>
                <a:spcPct val="100000"/>
              </a:lnSpc>
              <a:spcBef>
                <a:spcPts val="0"/>
              </a:spcBef>
              <a:spcAft>
                <a:spcPct val="0"/>
              </a:spcAft>
              <a:buClr>
                <a:schemeClr val="tx1"/>
              </a:buClr>
              <a:buSzTx/>
              <a:buFont typeface="Arial" pitchFamily="34" charset="0"/>
              <a:buNone/>
              <a:tabLst/>
              <a:defRPr sz="2000" b="0" cap="all" baseline="0">
                <a:solidFill>
                  <a:schemeClr val="bg1"/>
                </a:solidFill>
                <a:latin typeface="SABIC Typeface Headline Light" panose="020B0303060202020204" pitchFamily="34" charset="0"/>
                <a:cs typeface="+mj-cs"/>
              </a:defRPr>
            </a:lvl1pPr>
            <a:lvl2pPr>
              <a:defRPr sz="5586" b="0">
                <a:solidFill>
                  <a:schemeClr val="bg1"/>
                </a:solidFill>
              </a:defRPr>
            </a:lvl2pPr>
            <a:lvl3pPr>
              <a:defRPr sz="5586" b="0">
                <a:solidFill>
                  <a:schemeClr val="bg1"/>
                </a:solidFill>
              </a:defRPr>
            </a:lvl3pPr>
            <a:lvl4pPr>
              <a:defRPr sz="5586" b="0">
                <a:solidFill>
                  <a:schemeClr val="bg1"/>
                </a:solidFill>
              </a:defRPr>
            </a:lvl4pPr>
            <a:lvl5pPr>
              <a:defRPr sz="5586" b="0">
                <a:solidFill>
                  <a:schemeClr val="bg1"/>
                </a:solidFill>
              </a:defRPr>
            </a:lvl5pPr>
          </a:lstStyle>
          <a:p>
            <a:pPr marL="0" marR="0" lvl="0" indent="0" algn="r" defTabSz="914400" rtl="1" eaLnBrk="1" fontAlgn="base" latinLnBrk="0" hangingPunct="1">
              <a:lnSpc>
                <a:spcPct val="100000"/>
              </a:lnSpc>
              <a:spcBef>
                <a:spcPts val="0"/>
              </a:spcBef>
              <a:spcAft>
                <a:spcPct val="0"/>
              </a:spcAft>
              <a:buClr>
                <a:schemeClr val="tx1"/>
              </a:buClr>
              <a:buSzTx/>
              <a:buFont typeface="Arial" pitchFamily="34" charset="0"/>
              <a:buNone/>
              <a:tabLst/>
              <a:defRPr/>
            </a:pPr>
            <a:r>
              <a:rPr lang="ar-SA" dirty="0" smtClean="0"/>
              <a:t>عنوان فرعي لفاصل مرقم، حجم الخط 20خفيف</a:t>
            </a:r>
            <a:endParaRPr lang="en-US" kern="0" dirty="0" smtClean="0"/>
          </a:p>
        </p:txBody>
      </p:sp>
      <p:sp>
        <p:nvSpPr>
          <p:cNvPr id="10" name="Text Placeholder 5"/>
          <p:cNvSpPr>
            <a:spLocks noGrp="1"/>
          </p:cNvSpPr>
          <p:nvPr>
            <p:ph type="body" sz="quarter" idx="14" hasCustomPrompt="1"/>
          </p:nvPr>
        </p:nvSpPr>
        <p:spPr>
          <a:xfrm>
            <a:off x="490180" y="3211948"/>
            <a:ext cx="5869603" cy="3693319"/>
          </a:xfrm>
          <a:prstGeom prst="rect">
            <a:avLst/>
          </a:prstGeom>
        </p:spPr>
        <p:txBody>
          <a:bodyPr lIns="0" tIns="0" rIns="0" bIns="0">
            <a:noAutofit/>
          </a:bodyPr>
          <a:lstStyle>
            <a:lvl1pPr algn="l">
              <a:defRPr sz="22000" b="0">
                <a:solidFill>
                  <a:schemeClr val="bg1"/>
                </a:solidFill>
                <a:cs typeface="+mn-cs"/>
              </a:defRPr>
            </a:lvl1pPr>
            <a:lvl2pPr algn="r">
              <a:defRPr sz="30470">
                <a:solidFill>
                  <a:schemeClr val="bg1"/>
                </a:solidFill>
              </a:defRPr>
            </a:lvl2pPr>
            <a:lvl3pPr algn="r">
              <a:defRPr sz="30470">
                <a:solidFill>
                  <a:schemeClr val="bg1"/>
                </a:solidFill>
              </a:defRPr>
            </a:lvl3pPr>
            <a:lvl4pPr algn="r">
              <a:defRPr sz="30470">
                <a:solidFill>
                  <a:schemeClr val="bg1"/>
                </a:solidFill>
              </a:defRPr>
            </a:lvl4pPr>
            <a:lvl5pPr algn="r">
              <a:defRPr sz="30470">
                <a:solidFill>
                  <a:schemeClr val="bg1"/>
                </a:solidFill>
              </a:defRPr>
            </a:lvl5pPr>
          </a:lstStyle>
          <a:p>
            <a:pPr lvl="0"/>
            <a:r>
              <a:rPr lang="en-US" dirty="0" smtClean="0"/>
              <a:t>6</a:t>
            </a:r>
            <a:endParaRPr lang="en-US" dirty="0"/>
          </a:p>
        </p:txBody>
      </p:sp>
      <p:sp>
        <p:nvSpPr>
          <p:cNvPr id="6" name="Rectangle 5"/>
          <p:cNvSpPr/>
          <p:nvPr/>
        </p:nvSpPr>
        <p:spPr>
          <a:xfrm flipV="1">
            <a:off x="485847" y="6438618"/>
            <a:ext cx="11238004" cy="2743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7" name="Rectangle 6"/>
          <p:cNvSpPr/>
          <p:nvPr/>
        </p:nvSpPr>
        <p:spPr>
          <a:xfrm>
            <a:off x="485715" y="1123002"/>
            <a:ext cx="11232230" cy="3091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
        <p:nvSpPr>
          <p:cNvPr id="8" name="Rectangle 9"/>
          <p:cNvSpPr>
            <a:spLocks noChangeArrowheads="1"/>
          </p:cNvSpPr>
          <p:nvPr/>
        </p:nvSpPr>
        <p:spPr bwMode="invGray">
          <a:xfrm>
            <a:off x="485847" y="6527413"/>
            <a:ext cx="782029" cy="138499"/>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eaLnBrk="0" hangingPunct="0">
              <a:buFontTx/>
              <a:buNone/>
            </a:pPr>
            <a:fld id="{A618EB91-68A2-413C-AF9E-E3F73DFE5122}" type="slidenum">
              <a:rPr lang="en-GB" sz="900" smtClean="0">
                <a:solidFill>
                  <a:schemeClr val="bg1"/>
                </a:solidFill>
                <a:latin typeface="+mn-lt"/>
              </a:rPr>
              <a:pPr algn="l" eaLnBrk="0" hangingPunct="0">
                <a:buFontTx/>
                <a:buNone/>
              </a:pPr>
              <a:t>‹#›</a:t>
            </a:fld>
            <a:endParaRPr lang="en-GB" sz="900" dirty="0">
              <a:solidFill>
                <a:schemeClr val="bg1"/>
              </a:solidFill>
              <a:latin typeface="+mn-lt"/>
            </a:endParaRPr>
          </a:p>
        </p:txBody>
      </p:sp>
      <p:sp>
        <p:nvSpPr>
          <p:cNvPr id="11" name="Rectangle 10"/>
          <p:cNvSpPr/>
          <p:nvPr userDrawn="1"/>
        </p:nvSpPr>
        <p:spPr>
          <a:xfrm flipV="1">
            <a:off x="485847" y="6438618"/>
            <a:ext cx="11238004" cy="274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12" name="Rectangle 11"/>
          <p:cNvSpPr/>
          <p:nvPr userDrawn="1"/>
        </p:nvSpPr>
        <p:spPr>
          <a:xfrm>
            <a:off x="485715" y="1123002"/>
            <a:ext cx="11232230" cy="309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
        <p:nvSpPr>
          <p:cNvPr id="13" name="Text Placeholder 7"/>
          <p:cNvSpPr>
            <a:spLocks noGrp="1"/>
          </p:cNvSpPr>
          <p:nvPr>
            <p:ph type="body" sz="quarter" idx="10" hasCustomPrompt="1"/>
          </p:nvPr>
        </p:nvSpPr>
        <p:spPr>
          <a:xfrm>
            <a:off x="1540116" y="6522335"/>
            <a:ext cx="10168154" cy="130805"/>
          </a:xfrm>
          <a:prstGeom prst="rect">
            <a:avLst/>
          </a:prstGeom>
        </p:spPr>
        <p:txBody>
          <a:bodyPr lIns="0" tIns="0" rIns="0" bIns="0">
            <a:noAutofit/>
          </a:bodyPr>
          <a:lstStyle>
            <a:lvl1pPr algn="r" rtl="1">
              <a:defRPr sz="850" b="0" cap="all" baseline="0">
                <a:solidFill>
                  <a:schemeClr val="bg1"/>
                </a:solidFill>
                <a:latin typeface="SABIC Typeface Text Light" panose="020B0303060202020204" pitchFamily="34" charset="0"/>
                <a:cs typeface="+mn-cs"/>
              </a:defRPr>
            </a:lvl1pPr>
          </a:lstStyle>
          <a:p>
            <a:pPr lvl="0"/>
            <a:r>
              <a:rPr lang="ar-SA" dirty="0" smtClean="0"/>
              <a:t>هامش تبويب للفاصل، حجم الخط 8.5خفيف</a:t>
            </a:r>
            <a:endParaRPr lang="en-US" dirty="0" smtClean="0"/>
          </a:p>
        </p:txBody>
      </p:sp>
    </p:spTree>
    <p:extLst>
      <p:ext uri="{BB962C8B-B14F-4D97-AF65-F5344CB8AC3E}">
        <p14:creationId xmlns:p14="http://schemas.microsoft.com/office/powerpoint/2010/main" val="779700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range Divider">
    <p:bg>
      <p:bgPr>
        <a:gradFill flip="none" rotWithShape="1">
          <a:gsLst>
            <a:gs pos="10000">
              <a:srgbClr val="FFA300"/>
            </a:gs>
            <a:gs pos="90000">
              <a:schemeClr val="accent2"/>
            </a:gs>
          </a:gsLst>
          <a:lin ang="0" scaled="1"/>
          <a:tileRect/>
        </a:grad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490180" y="1460401"/>
            <a:ext cx="10436060" cy="1645920"/>
          </a:xfrm>
        </p:spPr>
        <p:txBody>
          <a:bodyPr anchor="t"/>
          <a:lstStyle>
            <a:lvl1pPr>
              <a:lnSpc>
                <a:spcPct val="120000"/>
              </a:lnSpc>
              <a:defRPr sz="4400" cap="all" baseline="0">
                <a:solidFill>
                  <a:schemeClr val="bg1"/>
                </a:solidFill>
              </a:defRPr>
            </a:lvl1pPr>
          </a:lstStyle>
          <a:p>
            <a:pPr lvl="0"/>
            <a:r>
              <a:rPr lang="en-US" kern="0" dirty="0" smtClean="0"/>
              <a:t>Section divider</a:t>
            </a:r>
            <a:br>
              <a:rPr lang="en-US" kern="0" dirty="0" smtClean="0"/>
            </a:br>
            <a:r>
              <a:rPr lang="en-US" kern="0" dirty="0" smtClean="0"/>
              <a:t>Headline (44pt </a:t>
            </a:r>
            <a:r>
              <a:rPr lang="en-US" dirty="0" smtClean="0"/>
              <a:t>light</a:t>
            </a:r>
            <a:r>
              <a:rPr lang="en-US" kern="0" dirty="0" smtClean="0"/>
              <a:t>)</a:t>
            </a:r>
            <a:endParaRPr lang="en-US" dirty="0" smtClean="0"/>
          </a:p>
        </p:txBody>
      </p:sp>
      <p:sp>
        <p:nvSpPr>
          <p:cNvPr id="11" name="Text Placeholder 17"/>
          <p:cNvSpPr>
            <a:spLocks noGrp="1"/>
          </p:cNvSpPr>
          <p:nvPr>
            <p:ph type="body" sz="quarter" idx="11" hasCustomPrompt="1"/>
          </p:nvPr>
        </p:nvSpPr>
        <p:spPr>
          <a:xfrm>
            <a:off x="490179" y="406401"/>
            <a:ext cx="9942655" cy="577850"/>
          </a:xfrm>
          <a:prstGeom prst="rect">
            <a:avLst/>
          </a:prstGeom>
        </p:spPr>
        <p:txBody>
          <a:bodyPr lIns="0" tIns="0" rIns="0" bIns="0" anchor="b">
            <a:noAutofit/>
          </a:bodyPr>
          <a:lstStyle>
            <a:lvl1pPr>
              <a:lnSpc>
                <a:spcPct val="100000"/>
              </a:lnSpc>
              <a:defRPr sz="2000" b="0" cap="all" baseline="0">
                <a:solidFill>
                  <a:schemeClr val="bg1"/>
                </a:solidFill>
                <a:latin typeface="+mj-lt"/>
              </a:defRPr>
            </a:lvl1pPr>
          </a:lstStyle>
          <a:p>
            <a:pPr>
              <a:buFontTx/>
            </a:pPr>
            <a:r>
              <a:rPr lang="en-US" dirty="0" smtClean="0"/>
              <a:t>Section divider subtitle (20PT light)</a:t>
            </a:r>
            <a:endParaRPr lang="en-GB" kern="0" dirty="0"/>
          </a:p>
        </p:txBody>
      </p:sp>
      <p:sp>
        <p:nvSpPr>
          <p:cNvPr id="5" name="Rectangle 4"/>
          <p:cNvSpPr/>
          <p:nvPr/>
        </p:nvSpPr>
        <p:spPr>
          <a:xfrm flipV="1">
            <a:off x="485847" y="6438618"/>
            <a:ext cx="11238004" cy="2743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6" name="Rectangle 5"/>
          <p:cNvSpPr/>
          <p:nvPr/>
        </p:nvSpPr>
        <p:spPr>
          <a:xfrm>
            <a:off x="485715" y="1123002"/>
            <a:ext cx="11232230" cy="3091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
        <p:nvSpPr>
          <p:cNvPr id="8" name="Rectangle 7"/>
          <p:cNvSpPr/>
          <p:nvPr userDrawn="1"/>
        </p:nvSpPr>
        <p:spPr>
          <a:xfrm flipV="1">
            <a:off x="485847" y="6438618"/>
            <a:ext cx="11238004" cy="274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9" name="Rectangle 8"/>
          <p:cNvSpPr/>
          <p:nvPr userDrawn="1"/>
        </p:nvSpPr>
        <p:spPr>
          <a:xfrm>
            <a:off x="485715" y="1123002"/>
            <a:ext cx="11232230" cy="309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
        <p:nvSpPr>
          <p:cNvPr id="12" name="Rectangle 9"/>
          <p:cNvSpPr>
            <a:spLocks noChangeArrowheads="1"/>
          </p:cNvSpPr>
          <p:nvPr userDrawn="1"/>
        </p:nvSpPr>
        <p:spPr bwMode="invGray">
          <a:xfrm>
            <a:off x="10926241" y="6527413"/>
            <a:ext cx="782029" cy="138499"/>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eaLnBrk="0" hangingPunct="0">
              <a:buFontTx/>
              <a:buNone/>
            </a:pPr>
            <a:fld id="{A618EB91-68A2-413C-AF9E-E3F73DFE5122}" type="slidenum">
              <a:rPr lang="en-GB" sz="900" smtClean="0">
                <a:solidFill>
                  <a:schemeClr val="bg1"/>
                </a:solidFill>
                <a:latin typeface="+mn-lt"/>
              </a:rPr>
              <a:pPr algn="r" eaLnBrk="0" hangingPunct="0">
                <a:buFontTx/>
                <a:buNone/>
              </a:pPr>
              <a:t>‹#›</a:t>
            </a:fld>
            <a:endParaRPr lang="en-GB" sz="900" dirty="0">
              <a:solidFill>
                <a:schemeClr val="bg1"/>
              </a:solidFill>
              <a:latin typeface="+mn-lt"/>
            </a:endParaRPr>
          </a:p>
        </p:txBody>
      </p:sp>
      <p:sp>
        <p:nvSpPr>
          <p:cNvPr id="14" name="Text Placeholder 7"/>
          <p:cNvSpPr>
            <a:spLocks noGrp="1"/>
          </p:cNvSpPr>
          <p:nvPr>
            <p:ph type="body" sz="quarter" idx="10" hasCustomPrompt="1"/>
          </p:nvPr>
        </p:nvSpPr>
        <p:spPr>
          <a:xfrm>
            <a:off x="490179" y="6522335"/>
            <a:ext cx="10168154" cy="130805"/>
          </a:xfrm>
          <a:prstGeom prst="rect">
            <a:avLst/>
          </a:prstGeom>
        </p:spPr>
        <p:txBody>
          <a:bodyPr lIns="0" tIns="0" rIns="0" bIns="0">
            <a:noAutofit/>
          </a:bodyPr>
          <a:lstStyle>
            <a:lvl1pPr>
              <a:defRPr sz="850" b="0" cap="all" baseline="0">
                <a:solidFill>
                  <a:schemeClr val="bg1"/>
                </a:solidFill>
              </a:defRPr>
            </a:lvl1pPr>
          </a:lstStyle>
          <a:p>
            <a:pPr lvl="0"/>
            <a:r>
              <a:rPr lang="en-US" dirty="0" smtClean="0"/>
              <a:t>Footer: Change Information Classification in caps (8.5pt light)</a:t>
            </a:r>
          </a:p>
        </p:txBody>
      </p:sp>
    </p:spTree>
    <p:extLst>
      <p:ext uri="{BB962C8B-B14F-4D97-AF65-F5344CB8AC3E}">
        <p14:creationId xmlns:p14="http://schemas.microsoft.com/office/powerpoint/2010/main" val="891341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5715" y="1281017"/>
            <a:ext cx="11206687" cy="5026453"/>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6" name="Rectangle 2"/>
          <p:cNvSpPr>
            <a:spLocks noGrp="1" noChangeArrowheads="1"/>
          </p:cNvSpPr>
          <p:nvPr>
            <p:ph type="title"/>
          </p:nvPr>
        </p:nvSpPr>
        <p:spPr bwMode="auto">
          <a:xfrm>
            <a:off x="490180" y="406400"/>
            <a:ext cx="9942654"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dirty="0" smtClean="0">
                <a:solidFill>
                  <a:schemeClr val="tx2"/>
                </a:solidFill>
              </a:rPr>
              <a:t>Headline in caps (20pt light)</a:t>
            </a:r>
            <a:endParaRPr lang="en-GB" dirty="0" smtClean="0"/>
          </a:p>
        </p:txBody>
      </p:sp>
      <p:sp>
        <p:nvSpPr>
          <p:cNvPr id="1033" name="Rectangle 9"/>
          <p:cNvSpPr>
            <a:spLocks noChangeArrowheads="1"/>
          </p:cNvSpPr>
          <p:nvPr/>
        </p:nvSpPr>
        <p:spPr bwMode="invGray">
          <a:xfrm>
            <a:off x="10926241" y="6508723"/>
            <a:ext cx="782029" cy="175882"/>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eaLnBrk="0" hangingPunct="0">
              <a:buFontTx/>
              <a:buNone/>
            </a:pPr>
            <a:fld id="{A618EB91-68A2-413C-AF9E-E3F73DFE5122}" type="slidenum">
              <a:rPr lang="en-GB" sz="900" smtClean="0">
                <a:solidFill>
                  <a:schemeClr val="tx1"/>
                </a:solidFill>
                <a:latin typeface="+mn-lt"/>
              </a:rPr>
              <a:pPr algn="r" eaLnBrk="0" hangingPunct="0">
                <a:buFontTx/>
                <a:buNone/>
              </a:pPr>
              <a:t>‹#›</a:t>
            </a:fld>
            <a:endParaRPr lang="en-GB" sz="900" dirty="0">
              <a:solidFill>
                <a:schemeClr val="tx1"/>
              </a:solidFill>
              <a:latin typeface="+mn-lt"/>
            </a:endParaRPr>
          </a:p>
        </p:txBody>
      </p:sp>
      <p:sp>
        <p:nvSpPr>
          <p:cNvPr id="15" name="Rectangle 14"/>
          <p:cNvSpPr/>
          <p:nvPr/>
        </p:nvSpPr>
        <p:spPr>
          <a:xfrm flipV="1">
            <a:off x="485847" y="6438618"/>
            <a:ext cx="11238004" cy="27432"/>
          </a:xfrm>
          <a:prstGeom prst="rect">
            <a:avLst/>
          </a:prstGeom>
          <a:gradFill flip="none" rotWithShape="1">
            <a:gsLst>
              <a:gs pos="90000">
                <a:schemeClr val="accent2"/>
              </a:gs>
              <a:gs pos="10000">
                <a:srgbClr val="FFA300"/>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143" dirty="0">
              <a:solidFill>
                <a:srgbClr val="FFFFFF"/>
              </a:solidFill>
              <a:latin typeface="Arial" pitchFamily="34" charset="0"/>
              <a:ea typeface="MS PGothic" pitchFamily="34" charset="-128"/>
            </a:endParaRPr>
          </a:p>
        </p:txBody>
      </p:sp>
      <p:sp>
        <p:nvSpPr>
          <p:cNvPr id="14" name="Rectangle 13"/>
          <p:cNvSpPr/>
          <p:nvPr/>
        </p:nvSpPr>
        <p:spPr>
          <a:xfrm>
            <a:off x="485715" y="1123002"/>
            <a:ext cx="11232230" cy="30913"/>
          </a:xfrm>
          <a:prstGeom prst="rect">
            <a:avLst/>
          </a:prstGeom>
          <a:gradFill flip="none" rotWithShape="1">
            <a:gsLst>
              <a:gs pos="10000">
                <a:schemeClr val="accent1"/>
              </a:gs>
              <a:gs pos="90000">
                <a:srgbClr val="0047B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524">
              <a:solidFill>
                <a:srgbClr val="FFFFFF"/>
              </a:solidFill>
              <a:latin typeface="Arial" pitchFamily="34" charset="0"/>
              <a:ea typeface="MS PGothic" pitchFamily="34" charset="-128"/>
            </a:endParaRPr>
          </a:p>
        </p:txBody>
      </p:sp>
      <p:sp>
        <p:nvSpPr>
          <p:cNvPr id="5" name="Rectangle 4"/>
          <p:cNvSpPr/>
          <p:nvPr userDrawn="1"/>
        </p:nvSpPr>
        <p:spPr bwMode="auto">
          <a:xfrm>
            <a:off x="-126694" y="1185130"/>
            <a:ext cx="5572" cy="27432"/>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13" tIns="91413" rIns="91413" bIns="91413" numCol="1" rtlCol="0" anchor="ctr" anchorCtr="0" compatLnSpc="1">
            <a:prstTxWarp prst="textNoShape">
              <a:avLst/>
            </a:prstTxWarp>
          </a:bodyPr>
          <a:lstStyle/>
          <a:p>
            <a:pPr marL="0" marR="0" indent="0" algn="ctr" defTabSz="1160922" rtl="0" eaLnBrk="1" fontAlgn="base" latinLnBrk="0" hangingPunct="1">
              <a:lnSpc>
                <a:spcPct val="100000"/>
              </a:lnSpc>
              <a:spcBef>
                <a:spcPct val="0"/>
              </a:spcBef>
              <a:spcAft>
                <a:spcPct val="0"/>
              </a:spcAft>
              <a:buClrTx/>
              <a:buSzTx/>
              <a:buFont typeface="Wingdings" pitchFamily="2" charset="2"/>
              <a:buNone/>
              <a:tabLst/>
            </a:pPr>
            <a:endParaRPr kumimoji="0" lang="en-US" sz="2031" b="0" i="0" u="none" strike="noStrike" cap="none" normalizeH="0" baseline="0" dirty="0" smtClean="0">
              <a:ln>
                <a:noFill/>
              </a:ln>
              <a:solidFill>
                <a:schemeClr val="tx1"/>
              </a:solidFill>
              <a:effectLst/>
              <a:latin typeface="Arial" pitchFamily="34" charset="0"/>
            </a:endParaRPr>
          </a:p>
        </p:txBody>
      </p:sp>
      <p:pic>
        <p:nvPicPr>
          <p:cNvPr id="9" name="Picture 8"/>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10817379" y="335739"/>
            <a:ext cx="892355" cy="458447"/>
          </a:xfrm>
          <a:prstGeom prst="rect">
            <a:avLst/>
          </a:prstGeom>
        </p:spPr>
      </p:pic>
      <p:sp>
        <p:nvSpPr>
          <p:cNvPr id="3" name="MSIPCMContentMarking" descr="{&quot;HashCode&quot;:1951441951,&quot;Placement&quot;:&quot;Header&quot;,&quot;Top&quot;:0.0,&quot;Left&quot;:0.0,&quot;SlideWidth&quot;:960,&quot;SlideHeight&quot;:540}"/>
          <p:cNvSpPr txBox="1"/>
          <p:nvPr userDrawn="1"/>
        </p:nvSpPr>
        <p:spPr bwMode="auto">
          <a:xfrm>
            <a:off x="0" y="0"/>
            <a:ext cx="1838494" cy="23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1" compatLnSpc="1">
            <a:prstTxWarp prst="textNoShape">
              <a:avLst/>
            </a:prstTxWarp>
            <a:spAutoFit/>
          </a:bodyPr>
          <a:lstStyle/>
          <a:p>
            <a:pPr algn="l">
              <a:spcBef>
                <a:spcPts val="0"/>
              </a:spcBef>
              <a:spcAft>
                <a:spcPts val="0"/>
              </a:spcAft>
            </a:pPr>
            <a:r>
              <a:rPr lang="en-US" sz="1000" kern="0" smtClean="0">
                <a:solidFill>
                  <a:srgbClr val="009FDF"/>
                </a:solidFill>
                <a:latin typeface="SABIC Typeface Headline Light" panose="020B0303060202020204" pitchFamily="34" charset="0"/>
              </a:rPr>
              <a:t>Classification: Internal Use</a:t>
            </a:r>
            <a:endParaRPr lang="en-US" sz="1000" kern="0" dirty="0" smtClean="0">
              <a:solidFill>
                <a:srgbClr val="009FDF"/>
              </a:solidFill>
              <a:latin typeface="SABIC Typeface Headline Light" panose="020B0303060202020204" pitchFamily="34" charset="0"/>
            </a:endParaRPr>
          </a:p>
        </p:txBody>
      </p:sp>
    </p:spTree>
    <p:extLst>
      <p:ext uri="{BB962C8B-B14F-4D97-AF65-F5344CB8AC3E}">
        <p14:creationId xmlns:p14="http://schemas.microsoft.com/office/powerpoint/2010/main" val="111480561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rtl="0" eaLnBrk="1" fontAlgn="base" hangingPunct="1">
        <a:lnSpc>
          <a:spcPct val="100000"/>
        </a:lnSpc>
        <a:spcBef>
          <a:spcPct val="0"/>
        </a:spcBef>
        <a:spcAft>
          <a:spcPct val="0"/>
        </a:spcAft>
        <a:defRPr sz="2000"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2539">
          <a:solidFill>
            <a:srgbClr val="808080"/>
          </a:solidFill>
          <a:latin typeface="Arial" pitchFamily="34" charset="0"/>
        </a:defRPr>
      </a:lvl2pPr>
      <a:lvl3pPr algn="l" rtl="0" eaLnBrk="1" fontAlgn="base" hangingPunct="1">
        <a:lnSpc>
          <a:spcPct val="95000"/>
        </a:lnSpc>
        <a:spcBef>
          <a:spcPct val="0"/>
        </a:spcBef>
        <a:spcAft>
          <a:spcPct val="0"/>
        </a:spcAft>
        <a:defRPr sz="2539">
          <a:solidFill>
            <a:srgbClr val="808080"/>
          </a:solidFill>
          <a:latin typeface="Arial" pitchFamily="34" charset="0"/>
        </a:defRPr>
      </a:lvl3pPr>
      <a:lvl4pPr algn="l" rtl="0" eaLnBrk="1" fontAlgn="base" hangingPunct="1">
        <a:lnSpc>
          <a:spcPct val="95000"/>
        </a:lnSpc>
        <a:spcBef>
          <a:spcPct val="0"/>
        </a:spcBef>
        <a:spcAft>
          <a:spcPct val="0"/>
        </a:spcAft>
        <a:defRPr sz="2539">
          <a:solidFill>
            <a:srgbClr val="808080"/>
          </a:solidFill>
          <a:latin typeface="Arial" pitchFamily="34" charset="0"/>
        </a:defRPr>
      </a:lvl4pPr>
      <a:lvl5pPr algn="l" rtl="0" eaLnBrk="1" fontAlgn="base" hangingPunct="1">
        <a:lnSpc>
          <a:spcPct val="95000"/>
        </a:lnSpc>
        <a:spcBef>
          <a:spcPct val="0"/>
        </a:spcBef>
        <a:spcAft>
          <a:spcPct val="0"/>
        </a:spcAft>
        <a:defRPr sz="2539">
          <a:solidFill>
            <a:srgbClr val="808080"/>
          </a:solidFill>
          <a:latin typeface="Arial" pitchFamily="34" charset="0"/>
        </a:defRPr>
      </a:lvl5pPr>
      <a:lvl6pPr marL="580461" algn="l" rtl="0" eaLnBrk="1" fontAlgn="base" hangingPunct="1">
        <a:lnSpc>
          <a:spcPct val="95000"/>
        </a:lnSpc>
        <a:spcBef>
          <a:spcPct val="0"/>
        </a:spcBef>
        <a:spcAft>
          <a:spcPct val="0"/>
        </a:spcAft>
        <a:defRPr sz="2539">
          <a:solidFill>
            <a:srgbClr val="808080"/>
          </a:solidFill>
          <a:latin typeface="Arial" pitchFamily="34" charset="0"/>
        </a:defRPr>
      </a:lvl6pPr>
      <a:lvl7pPr marL="1160924" algn="l" rtl="0" eaLnBrk="1" fontAlgn="base" hangingPunct="1">
        <a:lnSpc>
          <a:spcPct val="95000"/>
        </a:lnSpc>
        <a:spcBef>
          <a:spcPct val="0"/>
        </a:spcBef>
        <a:spcAft>
          <a:spcPct val="0"/>
        </a:spcAft>
        <a:defRPr sz="2539">
          <a:solidFill>
            <a:srgbClr val="808080"/>
          </a:solidFill>
          <a:latin typeface="Arial" pitchFamily="34" charset="0"/>
        </a:defRPr>
      </a:lvl7pPr>
      <a:lvl8pPr marL="1741385" algn="l" rtl="0" eaLnBrk="1" fontAlgn="base" hangingPunct="1">
        <a:lnSpc>
          <a:spcPct val="95000"/>
        </a:lnSpc>
        <a:spcBef>
          <a:spcPct val="0"/>
        </a:spcBef>
        <a:spcAft>
          <a:spcPct val="0"/>
        </a:spcAft>
        <a:defRPr sz="2539">
          <a:solidFill>
            <a:srgbClr val="808080"/>
          </a:solidFill>
          <a:latin typeface="Arial" pitchFamily="34" charset="0"/>
        </a:defRPr>
      </a:lvl8pPr>
      <a:lvl9pPr marL="2321844" algn="l" rtl="0" eaLnBrk="1" fontAlgn="base" hangingPunct="1">
        <a:lnSpc>
          <a:spcPct val="95000"/>
        </a:lnSpc>
        <a:spcBef>
          <a:spcPct val="0"/>
        </a:spcBef>
        <a:spcAft>
          <a:spcPct val="0"/>
        </a:spcAft>
        <a:defRPr sz="2539">
          <a:solidFill>
            <a:srgbClr val="808080"/>
          </a:solidFill>
          <a:latin typeface="Arial" pitchFamily="34" charset="0"/>
        </a:defRPr>
      </a:lvl9pPr>
    </p:titleStyle>
    <p:bodyStyle>
      <a:lvl1pPr marL="0" indent="0" algn="l" rtl="0" eaLnBrk="1" fontAlgn="base" hangingPunct="1">
        <a:lnSpc>
          <a:spcPct val="120000"/>
        </a:lnSpc>
        <a:spcBef>
          <a:spcPts val="0"/>
        </a:spcBef>
        <a:spcAft>
          <a:spcPct val="0"/>
        </a:spcAft>
        <a:buClr>
          <a:schemeClr val="tx1"/>
        </a:buClr>
        <a:buFont typeface="Arial" pitchFamily="34" charset="0"/>
        <a:buNone/>
        <a:defRPr sz="1600" b="0">
          <a:solidFill>
            <a:schemeClr val="tx1"/>
          </a:solidFill>
          <a:latin typeface="+mn-lt"/>
          <a:ea typeface="+mn-ea"/>
          <a:cs typeface="+mn-cs"/>
        </a:defRPr>
      </a:lvl1pPr>
      <a:lvl2pPr marL="27432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2pPr>
      <a:lvl3pPr marL="54864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3pPr>
      <a:lvl4pPr marL="82296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4pPr>
      <a:lvl5pPr marL="109728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5pPr>
      <a:lvl6pPr marL="1975181" indent="-241859" algn="l" rtl="0" eaLnBrk="1" fontAlgn="base" hangingPunct="1">
        <a:spcBef>
          <a:spcPct val="30000"/>
        </a:spcBef>
        <a:spcAft>
          <a:spcPct val="0"/>
        </a:spcAft>
        <a:buChar char="•"/>
        <a:defRPr>
          <a:solidFill>
            <a:srgbClr val="808080"/>
          </a:solidFill>
          <a:latin typeface="+mn-lt"/>
        </a:defRPr>
      </a:lvl6pPr>
      <a:lvl7pPr marL="2555643" indent="-241859" algn="l" rtl="0" eaLnBrk="1" fontAlgn="base" hangingPunct="1">
        <a:spcBef>
          <a:spcPct val="30000"/>
        </a:spcBef>
        <a:spcAft>
          <a:spcPct val="0"/>
        </a:spcAft>
        <a:buChar char="•"/>
        <a:defRPr>
          <a:solidFill>
            <a:srgbClr val="808080"/>
          </a:solidFill>
          <a:latin typeface="+mn-lt"/>
        </a:defRPr>
      </a:lvl7pPr>
      <a:lvl8pPr marL="3136104" indent="-241859" algn="l" rtl="0" eaLnBrk="1" fontAlgn="base" hangingPunct="1">
        <a:spcBef>
          <a:spcPct val="30000"/>
        </a:spcBef>
        <a:spcAft>
          <a:spcPct val="0"/>
        </a:spcAft>
        <a:buChar char="•"/>
        <a:defRPr>
          <a:solidFill>
            <a:srgbClr val="808080"/>
          </a:solidFill>
          <a:latin typeface="+mn-lt"/>
        </a:defRPr>
      </a:lvl8pPr>
      <a:lvl9pPr marL="3716566" indent="-241859" algn="l" rtl="0" eaLnBrk="1" fontAlgn="base" hangingPunct="1">
        <a:spcBef>
          <a:spcPct val="30000"/>
        </a:spcBef>
        <a:spcAft>
          <a:spcPct val="0"/>
        </a:spcAft>
        <a:buChar char="•"/>
        <a:defRPr>
          <a:solidFill>
            <a:srgbClr val="808080"/>
          </a:solidFill>
          <a:latin typeface="+mn-lt"/>
        </a:defRPr>
      </a:lvl9pPr>
    </p:bodyStyle>
    <p:otherStyle>
      <a:defPPr>
        <a:defRPr lang="en-US"/>
      </a:defPPr>
      <a:lvl1pPr marL="0" algn="l" defTabSz="1160924" rtl="0" eaLnBrk="1" latinLnBrk="0" hangingPunct="1">
        <a:defRPr sz="2285" kern="1200">
          <a:solidFill>
            <a:schemeClr val="tx1"/>
          </a:solidFill>
          <a:latin typeface="+mn-lt"/>
          <a:ea typeface="+mn-ea"/>
          <a:cs typeface="+mn-cs"/>
        </a:defRPr>
      </a:lvl1pPr>
      <a:lvl2pPr marL="580461" algn="l" defTabSz="1160924" rtl="0" eaLnBrk="1" latinLnBrk="0" hangingPunct="1">
        <a:defRPr sz="2285" kern="1200">
          <a:solidFill>
            <a:schemeClr val="tx1"/>
          </a:solidFill>
          <a:latin typeface="+mn-lt"/>
          <a:ea typeface="+mn-ea"/>
          <a:cs typeface="+mn-cs"/>
        </a:defRPr>
      </a:lvl2pPr>
      <a:lvl3pPr marL="1160924" algn="l" defTabSz="1160924" rtl="0" eaLnBrk="1" latinLnBrk="0" hangingPunct="1">
        <a:defRPr sz="2285" kern="1200">
          <a:solidFill>
            <a:schemeClr val="tx1"/>
          </a:solidFill>
          <a:latin typeface="+mn-lt"/>
          <a:ea typeface="+mn-ea"/>
          <a:cs typeface="+mn-cs"/>
        </a:defRPr>
      </a:lvl3pPr>
      <a:lvl4pPr marL="1741385" algn="l" defTabSz="1160924" rtl="0" eaLnBrk="1" latinLnBrk="0" hangingPunct="1">
        <a:defRPr sz="2285" kern="1200">
          <a:solidFill>
            <a:schemeClr val="tx1"/>
          </a:solidFill>
          <a:latin typeface="+mn-lt"/>
          <a:ea typeface="+mn-ea"/>
          <a:cs typeface="+mn-cs"/>
        </a:defRPr>
      </a:lvl4pPr>
      <a:lvl5pPr marL="2321844" algn="l" defTabSz="1160924" rtl="0" eaLnBrk="1" latinLnBrk="0" hangingPunct="1">
        <a:defRPr sz="2285" kern="1200">
          <a:solidFill>
            <a:schemeClr val="tx1"/>
          </a:solidFill>
          <a:latin typeface="+mn-lt"/>
          <a:ea typeface="+mn-ea"/>
          <a:cs typeface="+mn-cs"/>
        </a:defRPr>
      </a:lvl5pPr>
      <a:lvl6pPr marL="2902307" algn="l" defTabSz="1160924" rtl="0" eaLnBrk="1" latinLnBrk="0" hangingPunct="1">
        <a:defRPr sz="2285" kern="1200">
          <a:solidFill>
            <a:schemeClr val="tx1"/>
          </a:solidFill>
          <a:latin typeface="+mn-lt"/>
          <a:ea typeface="+mn-ea"/>
          <a:cs typeface="+mn-cs"/>
        </a:defRPr>
      </a:lvl6pPr>
      <a:lvl7pPr marL="3482768" algn="l" defTabSz="1160924" rtl="0" eaLnBrk="1" latinLnBrk="0" hangingPunct="1">
        <a:defRPr sz="2285" kern="1200">
          <a:solidFill>
            <a:schemeClr val="tx1"/>
          </a:solidFill>
          <a:latin typeface="+mn-lt"/>
          <a:ea typeface="+mn-ea"/>
          <a:cs typeface="+mn-cs"/>
        </a:defRPr>
      </a:lvl7pPr>
      <a:lvl8pPr marL="4063230" algn="l" defTabSz="1160924" rtl="0" eaLnBrk="1" latinLnBrk="0" hangingPunct="1">
        <a:defRPr sz="2285" kern="1200">
          <a:solidFill>
            <a:schemeClr val="tx1"/>
          </a:solidFill>
          <a:latin typeface="+mn-lt"/>
          <a:ea typeface="+mn-ea"/>
          <a:cs typeface="+mn-cs"/>
        </a:defRPr>
      </a:lvl8pPr>
      <a:lvl9pPr marL="4643691" algn="l" defTabSz="1160924" rtl="0" eaLnBrk="1" latinLnBrk="0" hangingPunct="1">
        <a:defRPr sz="228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05">
          <p15:clr>
            <a:srgbClr val="F26B43"/>
          </p15:clr>
        </p15:guide>
        <p15:guide id="0" orient="horz" pos="768">
          <p15:clr>
            <a:srgbClr val="F26B43"/>
          </p15:clr>
        </p15:guide>
        <p15:guide id="2" pos="7375">
          <p15:clr>
            <a:srgbClr val="F26B43"/>
          </p15:clr>
        </p15:guide>
        <p15:guide id="3" orient="horz" pos="4008">
          <p15:clr>
            <a:srgbClr val="F26B43"/>
          </p15:clr>
        </p15:guide>
        <p15:guide id="4" orient="horz" pos="912">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Case Study </a:t>
            </a:r>
            <a:endParaRPr lang="ar-SA" dirty="0"/>
          </a:p>
        </p:txBody>
      </p:sp>
      <p:sp>
        <p:nvSpPr>
          <p:cNvPr id="4" name="Text Placeholder 3"/>
          <p:cNvSpPr>
            <a:spLocks noGrp="1"/>
          </p:cNvSpPr>
          <p:nvPr>
            <p:ph type="body" sz="quarter" idx="15"/>
          </p:nvPr>
        </p:nvSpPr>
        <p:spPr/>
        <p:txBody>
          <a:bodyPr/>
          <a:lstStyle/>
          <a:p>
            <a:r>
              <a:rPr lang="en-US" dirty="0" smtClean="0"/>
              <a:t>Saad Al-Maaesab</a:t>
            </a:r>
            <a:br>
              <a:rPr lang="en-US" dirty="0" smtClean="0"/>
            </a:br>
            <a:r>
              <a:rPr lang="en-US" dirty="0" smtClean="0"/>
              <a:t>Lead Engineer </a:t>
            </a:r>
            <a:endParaRPr lang="en-US" dirty="0"/>
          </a:p>
        </p:txBody>
      </p:sp>
      <p:sp>
        <p:nvSpPr>
          <p:cNvPr id="5" name="Title 4"/>
          <p:cNvSpPr>
            <a:spLocks noGrp="1"/>
          </p:cNvSpPr>
          <p:nvPr>
            <p:ph type="title"/>
          </p:nvPr>
        </p:nvSpPr>
        <p:spPr>
          <a:xfrm>
            <a:off x="731519" y="1673352"/>
            <a:ext cx="9580881" cy="1097280"/>
          </a:xfrm>
        </p:spPr>
        <p:txBody>
          <a:bodyPr/>
          <a:lstStyle/>
          <a:p>
            <a:r>
              <a:rPr lang="en-US" dirty="0" smtClean="0"/>
              <a:t>Anodic protection system for Sulfuric </a:t>
            </a:r>
            <a:r>
              <a:rPr lang="en-US" dirty="0"/>
              <a:t>Acid </a:t>
            </a:r>
            <a:r>
              <a:rPr lang="en-US" dirty="0" smtClean="0"/>
              <a:t>Tank</a:t>
            </a:r>
            <a:endParaRPr lang="en-US" dirty="0"/>
          </a:p>
        </p:txBody>
      </p:sp>
    </p:spTree>
    <p:extLst>
      <p:ext uri="{BB962C8B-B14F-4D97-AF65-F5344CB8AC3E}">
        <p14:creationId xmlns:p14="http://schemas.microsoft.com/office/powerpoint/2010/main" val="1420912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a:xfrm>
            <a:off x="490180" y="509912"/>
            <a:ext cx="9942654" cy="577850"/>
          </a:xfrm>
        </p:spPr>
        <p:txBody>
          <a:bodyPr/>
          <a:lstStyle/>
          <a:p>
            <a:r>
              <a:rPr lang="en-US" dirty="0" smtClean="0"/>
              <a:t>Anodic Protection System </a:t>
            </a:r>
            <a:endParaRPr lang="en-US" dirty="0"/>
          </a:p>
        </p:txBody>
      </p:sp>
      <p:sp>
        <p:nvSpPr>
          <p:cNvPr id="41" name="Content Placeholder 1"/>
          <p:cNvSpPr>
            <a:spLocks noGrp="1"/>
          </p:cNvSpPr>
          <p:nvPr>
            <p:ph idx="1"/>
          </p:nvPr>
        </p:nvSpPr>
        <p:spPr>
          <a:xfrm>
            <a:off x="782855" y="3019560"/>
            <a:ext cx="7077789" cy="2928302"/>
          </a:xfrm>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t>Explosive gas mixtures may exist in a storage tank. The possibility of sparking (arcing) is </a:t>
            </a:r>
            <a:r>
              <a:rPr lang="en-US" sz="1800" dirty="0" smtClean="0"/>
              <a:t>avoided through </a:t>
            </a:r>
            <a:r>
              <a:rPr lang="en-US" sz="1800" dirty="0"/>
              <a:t>the use of spark preventers and an auto-shutdown system which uses the process </a:t>
            </a:r>
            <a:r>
              <a:rPr lang="en-US" sz="1800" dirty="0" smtClean="0"/>
              <a:t>level sensor </a:t>
            </a:r>
            <a:r>
              <a:rPr lang="en-US" sz="1800" dirty="0"/>
              <a:t>for feedback.</a:t>
            </a:r>
          </a:p>
          <a:p>
            <a:pPr marL="285750" indent="-285750">
              <a:buFont typeface="Arial" panose="020B0604020202020204" pitchFamily="34" charset="0"/>
              <a:buChar char="•"/>
            </a:pPr>
            <a:r>
              <a:rPr lang="en-US" sz="1800" dirty="0"/>
              <a:t>The electronic shutdown system prevents current output at low acid levels before </a:t>
            </a:r>
            <a:r>
              <a:rPr lang="en-US" sz="1800" dirty="0" smtClean="0"/>
              <a:t>acid/cathode contact </a:t>
            </a:r>
            <a:r>
              <a:rPr lang="en-US" sz="1800" dirty="0"/>
              <a:t>is lost. When the level rises back to an acceptable height, current output resumes.</a:t>
            </a:r>
            <a:endParaRPr lang="en-US" sz="1800" dirty="0"/>
          </a:p>
        </p:txBody>
      </p:sp>
      <p:sp>
        <p:nvSpPr>
          <p:cNvPr id="57" name="TextBox 56"/>
          <p:cNvSpPr txBox="1"/>
          <p:nvPr/>
        </p:nvSpPr>
        <p:spPr bwMode="auto">
          <a:xfrm>
            <a:off x="7238994" y="5730435"/>
            <a:ext cx="18967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US"/>
            </a:defPPr>
            <a:lvl1pPr marL="171450" indent="-171450">
              <a:lnSpc>
                <a:spcPts val="1750"/>
              </a:lnSpc>
              <a:spcAft>
                <a:spcPts val="600"/>
              </a:spcAft>
              <a:buFont typeface="Arial" panose="020B0604020202020204" pitchFamily="34" charset="0"/>
              <a:buChar char="•"/>
              <a:defRPr sz="1400" kern="0">
                <a:solidFill>
                  <a:srgbClr val="4D4D4D"/>
                </a:solidFill>
              </a:defRPr>
            </a:lvl1pPr>
          </a:lstStyle>
          <a:p>
            <a:pPr marL="0" marR="0" lvl="0" indent="0" algn="l" defTabSz="914400" rtl="0" eaLnBrk="1" fontAlgn="auto" latinLnBrk="0" hangingPunct="1">
              <a:lnSpc>
                <a:spcPts val="1750"/>
              </a:lnSpc>
              <a:spcBef>
                <a:spcPts val="0"/>
              </a:spcBef>
              <a:spcAft>
                <a:spcPts val="600"/>
              </a:spcAft>
              <a:buClrTx/>
              <a:buSzTx/>
              <a:buFont typeface="Arial" panose="020B0604020202020204" pitchFamily="34" charset="0"/>
              <a:buNone/>
              <a:tabLst/>
              <a:defRPr/>
            </a:pPr>
            <a:endParaRPr kumimoji="0" lang="en-US" sz="1800" b="0" i="0" u="none" strike="noStrike" kern="0" cap="none" spc="0" normalizeH="0" baseline="0" noProof="0" dirty="0">
              <a:ln>
                <a:noFill/>
              </a:ln>
              <a:solidFill>
                <a:srgbClr val="4D4D4D"/>
              </a:solidFill>
              <a:effectLst/>
              <a:uLnTx/>
              <a:uFillTx/>
              <a:latin typeface="SABIC Typeface Text Light"/>
              <a:ea typeface="+mn-ea"/>
              <a:cs typeface="SABIC Typeface Text Light"/>
            </a:endParaRPr>
          </a:p>
        </p:txBody>
      </p:sp>
      <p:grpSp>
        <p:nvGrpSpPr>
          <p:cNvPr id="66" name="Group 65"/>
          <p:cNvGrpSpPr/>
          <p:nvPr/>
        </p:nvGrpSpPr>
        <p:grpSpPr>
          <a:xfrm>
            <a:off x="635106" y="1609959"/>
            <a:ext cx="10501717" cy="432792"/>
            <a:chOff x="1068471" y="1467597"/>
            <a:chExt cx="3953474" cy="432792"/>
          </a:xfrm>
        </p:grpSpPr>
        <p:sp>
          <p:nvSpPr>
            <p:cNvPr id="67" name="TextBox 66"/>
            <p:cNvSpPr txBox="1"/>
            <p:nvPr/>
          </p:nvSpPr>
          <p:spPr bwMode="auto">
            <a:xfrm>
              <a:off x="1099502" y="1467597"/>
              <a:ext cx="3874063" cy="432792"/>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defRPr/>
              </a:pPr>
              <a:r>
                <a:rPr lang="en-US" sz="2000" kern="1200" dirty="0" smtClean="0">
                  <a:solidFill>
                    <a:srgbClr val="4D4D4D"/>
                  </a:solidFill>
                </a:rPr>
                <a:t>AP System Components</a:t>
              </a:r>
              <a:endParaRPr kumimoji="0" lang="en-US" sz="2000" b="0" i="0" u="none" strike="noStrike" kern="0" cap="none" spc="0" normalizeH="0" baseline="0" noProof="0" dirty="0">
                <a:ln>
                  <a:noFill/>
                </a:ln>
                <a:solidFill>
                  <a:srgbClr val="939598">
                    <a:lumMod val="75000"/>
                  </a:srgbClr>
                </a:solidFill>
                <a:effectLst/>
                <a:uLnTx/>
                <a:uFillTx/>
              </a:endParaRPr>
            </a:p>
          </p:txBody>
        </p:sp>
        <p:sp>
          <p:nvSpPr>
            <p:cNvPr id="79" name="Pentagon 78"/>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sp>
          <p:nvSpPr>
            <p:cNvPr id="80" name="Pentagon 79"/>
            <p:cNvSpPr/>
            <p:nvPr/>
          </p:nvSpPr>
          <p:spPr bwMode="auto">
            <a:xfrm flipH="1">
              <a:off x="4899890" y="1559723"/>
              <a:ext cx="122055" cy="133275"/>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grpSp>
        <p:nvGrpSpPr>
          <p:cNvPr id="99" name="Group 98"/>
          <p:cNvGrpSpPr/>
          <p:nvPr/>
        </p:nvGrpSpPr>
        <p:grpSpPr>
          <a:xfrm>
            <a:off x="635107" y="2511923"/>
            <a:ext cx="5224272" cy="389513"/>
            <a:chOff x="1068471" y="1467597"/>
            <a:chExt cx="1850402" cy="389513"/>
          </a:xfrm>
        </p:grpSpPr>
        <p:sp>
          <p:nvSpPr>
            <p:cNvPr id="100" name="TextBox 99"/>
            <p:cNvSpPr txBox="1"/>
            <p:nvPr/>
          </p:nvSpPr>
          <p:spPr bwMode="auto">
            <a:xfrm>
              <a:off x="1099501" y="1467597"/>
              <a:ext cx="1819372" cy="389513"/>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lgn="l">
                <a:defRPr/>
              </a:pPr>
              <a:r>
                <a:rPr lang="en-US" sz="1800" dirty="0">
                  <a:solidFill>
                    <a:srgbClr val="939598">
                      <a:lumMod val="75000"/>
                    </a:srgbClr>
                  </a:solidFill>
                </a:rPr>
                <a:t>      Spark Prevention System</a:t>
              </a:r>
            </a:p>
          </p:txBody>
        </p:sp>
        <p:sp>
          <p:nvSpPr>
            <p:cNvPr id="101" name="Pentagon 100"/>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82" y="1459134"/>
            <a:ext cx="675708" cy="675708"/>
          </a:xfrm>
          <a:prstGeom prst="rect">
            <a:avLst/>
          </a:prstGeom>
        </p:spPr>
      </p:pic>
      <p:pic>
        <p:nvPicPr>
          <p:cNvPr id="2" name="Picture 1"/>
          <p:cNvPicPr>
            <a:picLocks noChangeAspect="1"/>
          </p:cNvPicPr>
          <p:nvPr/>
        </p:nvPicPr>
        <p:blipFill>
          <a:blip r:embed="rId4"/>
          <a:stretch>
            <a:fillRect/>
          </a:stretch>
        </p:blipFill>
        <p:spPr>
          <a:xfrm>
            <a:off x="8187370" y="3154482"/>
            <a:ext cx="3467756" cy="2611381"/>
          </a:xfrm>
          <a:prstGeom prst="rect">
            <a:avLst/>
          </a:prstGeom>
        </p:spPr>
      </p:pic>
    </p:spTree>
    <p:extLst>
      <p:ext uri="{BB962C8B-B14F-4D97-AF65-F5344CB8AC3E}">
        <p14:creationId xmlns:p14="http://schemas.microsoft.com/office/powerpoint/2010/main" val="3806910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a:xfrm>
            <a:off x="490180" y="509912"/>
            <a:ext cx="9942654" cy="577850"/>
          </a:xfrm>
        </p:spPr>
        <p:txBody>
          <a:bodyPr/>
          <a:lstStyle/>
          <a:p>
            <a:r>
              <a:rPr lang="en-US" dirty="0" smtClean="0"/>
              <a:t>Anodic Protection System </a:t>
            </a:r>
            <a:endParaRPr lang="en-US" dirty="0"/>
          </a:p>
        </p:txBody>
      </p:sp>
      <p:sp>
        <p:nvSpPr>
          <p:cNvPr id="41" name="Content Placeholder 1"/>
          <p:cNvSpPr>
            <a:spLocks noGrp="1"/>
          </p:cNvSpPr>
          <p:nvPr>
            <p:ph idx="1"/>
          </p:nvPr>
        </p:nvSpPr>
        <p:spPr>
          <a:xfrm>
            <a:off x="782855" y="3019560"/>
            <a:ext cx="5744945" cy="2659190"/>
          </a:xfrm>
        </p:spPr>
        <p:txBody>
          <a:bodyPr wrap="square">
            <a:spAutoFit/>
          </a:bodyPr>
          <a:lstStyle/>
          <a:p>
            <a:r>
              <a:rPr lang="en-US" sz="1800" dirty="0"/>
              <a:t>A highly concentrated </a:t>
            </a:r>
            <a:r>
              <a:rPr lang="en-US" sz="1800" dirty="0" err="1"/>
              <a:t>sulphuric</a:t>
            </a:r>
            <a:r>
              <a:rPr lang="en-US" sz="1800" dirty="0"/>
              <a:t> acid tank in Saudi </a:t>
            </a:r>
            <a:r>
              <a:rPr lang="en-US" sz="1800" dirty="0" err="1"/>
              <a:t>Kayan</a:t>
            </a:r>
            <a:r>
              <a:rPr lang="en-US" sz="1800" dirty="0"/>
              <a:t> is made up of carbon steel and is internally coated with specialty coating for concentrated </a:t>
            </a:r>
            <a:r>
              <a:rPr lang="en-US" sz="1800" dirty="0" err="1"/>
              <a:t>sulphuric</a:t>
            </a:r>
            <a:r>
              <a:rPr lang="en-US" sz="1800" dirty="0"/>
              <a:t> acid. During internal inspections of multiple shutdowns, damages were found in the specialty coating. In addition, it was observed pitting on shell and reduction in thickness due to corrosion. </a:t>
            </a:r>
            <a:endParaRPr lang="en-US" sz="1800" dirty="0"/>
          </a:p>
        </p:txBody>
      </p:sp>
      <p:sp>
        <p:nvSpPr>
          <p:cNvPr id="57" name="TextBox 56"/>
          <p:cNvSpPr txBox="1"/>
          <p:nvPr/>
        </p:nvSpPr>
        <p:spPr bwMode="auto">
          <a:xfrm>
            <a:off x="7238994" y="5730435"/>
            <a:ext cx="18967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US"/>
            </a:defPPr>
            <a:lvl1pPr marL="171450" indent="-171450">
              <a:lnSpc>
                <a:spcPts val="1750"/>
              </a:lnSpc>
              <a:spcAft>
                <a:spcPts val="600"/>
              </a:spcAft>
              <a:buFont typeface="Arial" panose="020B0604020202020204" pitchFamily="34" charset="0"/>
              <a:buChar char="•"/>
              <a:defRPr sz="1400" kern="0">
                <a:solidFill>
                  <a:srgbClr val="4D4D4D"/>
                </a:solidFill>
              </a:defRPr>
            </a:lvl1pPr>
          </a:lstStyle>
          <a:p>
            <a:pPr marL="0" marR="0" lvl="0" indent="0" algn="l" defTabSz="914400" rtl="0" eaLnBrk="1" fontAlgn="auto" latinLnBrk="0" hangingPunct="1">
              <a:lnSpc>
                <a:spcPts val="1750"/>
              </a:lnSpc>
              <a:spcBef>
                <a:spcPts val="0"/>
              </a:spcBef>
              <a:spcAft>
                <a:spcPts val="600"/>
              </a:spcAft>
              <a:buClrTx/>
              <a:buSzTx/>
              <a:buFont typeface="Arial" panose="020B0604020202020204" pitchFamily="34" charset="0"/>
              <a:buNone/>
              <a:tabLst/>
              <a:defRPr/>
            </a:pPr>
            <a:endParaRPr kumimoji="0" lang="en-US" sz="1800" b="0" i="0" u="none" strike="noStrike" kern="0" cap="none" spc="0" normalizeH="0" baseline="0" noProof="0" dirty="0">
              <a:ln>
                <a:noFill/>
              </a:ln>
              <a:solidFill>
                <a:srgbClr val="4D4D4D"/>
              </a:solidFill>
              <a:effectLst/>
              <a:uLnTx/>
              <a:uFillTx/>
              <a:latin typeface="SABIC Typeface Text Light"/>
              <a:ea typeface="+mn-ea"/>
              <a:cs typeface="SABIC Typeface Text Light"/>
            </a:endParaRPr>
          </a:p>
        </p:txBody>
      </p:sp>
      <p:grpSp>
        <p:nvGrpSpPr>
          <p:cNvPr id="66" name="Group 65"/>
          <p:cNvGrpSpPr/>
          <p:nvPr/>
        </p:nvGrpSpPr>
        <p:grpSpPr>
          <a:xfrm>
            <a:off x="635106" y="1609959"/>
            <a:ext cx="10501717" cy="432792"/>
            <a:chOff x="1068471" y="1467597"/>
            <a:chExt cx="3953474" cy="432792"/>
          </a:xfrm>
        </p:grpSpPr>
        <p:sp>
          <p:nvSpPr>
            <p:cNvPr id="67" name="TextBox 66"/>
            <p:cNvSpPr txBox="1"/>
            <p:nvPr/>
          </p:nvSpPr>
          <p:spPr bwMode="auto">
            <a:xfrm>
              <a:off x="1099502" y="1467597"/>
              <a:ext cx="3874063" cy="432792"/>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defRPr/>
              </a:pPr>
              <a:r>
                <a:rPr lang="en-US" sz="2000" kern="1200" dirty="0" smtClean="0">
                  <a:solidFill>
                    <a:srgbClr val="4D4D4D"/>
                  </a:solidFill>
                </a:rPr>
                <a:t>SABIC Tank History </a:t>
              </a:r>
              <a:endParaRPr kumimoji="0" lang="en-US" sz="2000" b="0" i="0" u="none" strike="noStrike" kern="0" cap="none" spc="0" normalizeH="0" baseline="0" noProof="0" dirty="0">
                <a:ln>
                  <a:noFill/>
                </a:ln>
                <a:solidFill>
                  <a:srgbClr val="939598">
                    <a:lumMod val="75000"/>
                  </a:srgbClr>
                </a:solidFill>
                <a:effectLst/>
                <a:uLnTx/>
                <a:uFillTx/>
              </a:endParaRPr>
            </a:p>
          </p:txBody>
        </p:sp>
        <p:sp>
          <p:nvSpPr>
            <p:cNvPr id="79" name="Pentagon 78"/>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sp>
          <p:nvSpPr>
            <p:cNvPr id="80" name="Pentagon 79"/>
            <p:cNvSpPr/>
            <p:nvPr/>
          </p:nvSpPr>
          <p:spPr bwMode="auto">
            <a:xfrm flipH="1">
              <a:off x="4899890" y="1559723"/>
              <a:ext cx="122055" cy="133275"/>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grpSp>
        <p:nvGrpSpPr>
          <p:cNvPr id="99" name="Group 98"/>
          <p:cNvGrpSpPr/>
          <p:nvPr/>
        </p:nvGrpSpPr>
        <p:grpSpPr>
          <a:xfrm>
            <a:off x="635107" y="2511923"/>
            <a:ext cx="5224272" cy="389513"/>
            <a:chOff x="1068471" y="1467597"/>
            <a:chExt cx="1850402" cy="389513"/>
          </a:xfrm>
        </p:grpSpPr>
        <p:sp>
          <p:nvSpPr>
            <p:cNvPr id="100" name="TextBox 99"/>
            <p:cNvSpPr txBox="1"/>
            <p:nvPr/>
          </p:nvSpPr>
          <p:spPr bwMode="auto">
            <a:xfrm>
              <a:off x="1099501" y="1467597"/>
              <a:ext cx="1819372" cy="389513"/>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lgn="l">
                <a:defRPr/>
              </a:pPr>
              <a:r>
                <a:rPr lang="en-US" sz="1800" dirty="0">
                  <a:solidFill>
                    <a:srgbClr val="939598">
                      <a:lumMod val="75000"/>
                    </a:srgbClr>
                  </a:solidFill>
                </a:rPr>
                <a:t>      </a:t>
              </a:r>
              <a:r>
                <a:rPr lang="en-US" sz="1800" dirty="0" smtClean="0">
                  <a:solidFill>
                    <a:srgbClr val="939598">
                      <a:lumMod val="75000"/>
                    </a:srgbClr>
                  </a:solidFill>
                </a:rPr>
                <a:t>Tank History</a:t>
              </a:r>
              <a:endParaRPr lang="en-US" sz="1800" dirty="0">
                <a:solidFill>
                  <a:srgbClr val="939598">
                    <a:lumMod val="75000"/>
                  </a:srgbClr>
                </a:solidFill>
              </a:endParaRPr>
            </a:p>
          </p:txBody>
        </p:sp>
        <p:sp>
          <p:nvSpPr>
            <p:cNvPr id="101" name="Pentagon 100"/>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82" y="1459134"/>
            <a:ext cx="675708" cy="67570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093849084"/>
              </p:ext>
            </p:extLst>
          </p:nvPr>
        </p:nvGraphicFramePr>
        <p:xfrm>
          <a:off x="6527800" y="2737324"/>
          <a:ext cx="5189836" cy="2641350"/>
        </p:xfrm>
        <a:graphic>
          <a:graphicData uri="http://schemas.openxmlformats.org/drawingml/2006/table">
            <a:tbl>
              <a:tblPr firstRow="1" bandRow="1">
                <a:tableStyleId>{74C1A8A3-306A-4EB7-A6B1-4F7E0EB9C5D6}</a:tableStyleId>
              </a:tblPr>
              <a:tblGrid>
                <a:gridCol w="3454400">
                  <a:extLst>
                    <a:ext uri="{9D8B030D-6E8A-4147-A177-3AD203B41FA5}">
                      <a16:colId xmlns:a16="http://schemas.microsoft.com/office/drawing/2014/main" val="2865240225"/>
                    </a:ext>
                  </a:extLst>
                </a:gridCol>
                <a:gridCol w="1735436">
                  <a:extLst>
                    <a:ext uri="{9D8B030D-6E8A-4147-A177-3AD203B41FA5}">
                      <a16:colId xmlns:a16="http://schemas.microsoft.com/office/drawing/2014/main" val="661241925"/>
                    </a:ext>
                  </a:extLst>
                </a:gridCol>
              </a:tblGrid>
              <a:tr h="400254">
                <a:tc>
                  <a:txBody>
                    <a:bodyPr/>
                    <a:lstStyle/>
                    <a:p>
                      <a:r>
                        <a:rPr lang="en-US" sz="1800" kern="0" dirty="0" smtClean="0"/>
                        <a:t>Parameter</a:t>
                      </a:r>
                      <a:endParaRPr lang="en-US" sz="1800" kern="0" dirty="0">
                        <a:solidFill>
                          <a:srgbClr val="939598">
                            <a:lumMod val="75000"/>
                          </a:srgbClr>
                        </a:solidFill>
                        <a:latin typeface="SABIC Typeface Text" panose="020B0603060202020204" pitchFamily="34" charset="0"/>
                        <a:ea typeface="+mn-ea"/>
                        <a:cs typeface="SABIC Typeface Text" panose="020B0603060202020204" pitchFamily="34" charset="0"/>
                      </a:endParaRPr>
                    </a:p>
                  </a:txBody>
                  <a:tcPr/>
                </a:tc>
                <a:tc>
                  <a:txBody>
                    <a:bodyPr/>
                    <a:lstStyle/>
                    <a:p>
                      <a:r>
                        <a:rPr lang="en-US" sz="1800" kern="0" dirty="0" smtClean="0"/>
                        <a:t>Tank </a:t>
                      </a:r>
                      <a:endParaRPr lang="en-US" sz="1800" kern="0" dirty="0">
                        <a:solidFill>
                          <a:srgbClr val="939598">
                            <a:lumMod val="75000"/>
                          </a:srgbClr>
                        </a:solidFill>
                        <a:latin typeface="SABIC Typeface Text" panose="020B0603060202020204" pitchFamily="34" charset="0"/>
                        <a:ea typeface="+mn-ea"/>
                        <a:cs typeface="SABIC Typeface Text" panose="020B0603060202020204" pitchFamily="34" charset="0"/>
                      </a:endParaRPr>
                    </a:p>
                  </a:txBody>
                  <a:tcPr/>
                </a:tc>
                <a:extLst>
                  <a:ext uri="{0D108BD9-81ED-4DB2-BD59-A6C34878D82A}">
                    <a16:rowId xmlns:a16="http://schemas.microsoft.com/office/drawing/2014/main" val="221501277"/>
                  </a:ext>
                </a:extLst>
              </a:tr>
              <a:tr h="400254">
                <a:tc>
                  <a:txBody>
                    <a:bodyPr/>
                    <a:lstStyle/>
                    <a:p>
                      <a:r>
                        <a:rPr lang="en-US" sz="1800" dirty="0" smtClean="0"/>
                        <a:t>Acid Tank Diameter</a:t>
                      </a:r>
                      <a:endParaRPr lang="en-US" sz="1800" b="0" dirty="0">
                        <a:solidFill>
                          <a:schemeClr val="tx1"/>
                        </a:solidFill>
                        <a:latin typeface="+mn-lt"/>
                        <a:ea typeface="+mn-ea"/>
                        <a:cs typeface="+mn-cs"/>
                      </a:endParaRPr>
                    </a:p>
                  </a:txBody>
                  <a:tcPr/>
                </a:tc>
                <a:tc>
                  <a:txBody>
                    <a:bodyPr/>
                    <a:lstStyle/>
                    <a:p>
                      <a:r>
                        <a:rPr lang="en-US" sz="1800" dirty="0" smtClean="0"/>
                        <a:t>4.0 m</a:t>
                      </a:r>
                      <a:endParaRPr lang="en-US" sz="1800" b="0" dirty="0">
                        <a:solidFill>
                          <a:schemeClr val="tx1"/>
                        </a:solidFill>
                        <a:latin typeface="+mn-lt"/>
                        <a:ea typeface="+mn-ea"/>
                        <a:cs typeface="+mn-cs"/>
                      </a:endParaRPr>
                    </a:p>
                  </a:txBody>
                  <a:tcPr/>
                </a:tc>
                <a:extLst>
                  <a:ext uri="{0D108BD9-81ED-4DB2-BD59-A6C34878D82A}">
                    <a16:rowId xmlns:a16="http://schemas.microsoft.com/office/drawing/2014/main" val="3739878119"/>
                  </a:ext>
                </a:extLst>
              </a:tr>
              <a:tr h="400254">
                <a:tc>
                  <a:txBody>
                    <a:bodyPr/>
                    <a:lstStyle/>
                    <a:p>
                      <a:r>
                        <a:rPr lang="en-US" sz="1800" dirty="0" smtClean="0"/>
                        <a:t>Acid Tank Height:</a:t>
                      </a:r>
                      <a:endParaRPr lang="en-US" sz="1800" b="0" dirty="0">
                        <a:solidFill>
                          <a:schemeClr val="tx1"/>
                        </a:solidFill>
                        <a:latin typeface="+mn-lt"/>
                        <a:ea typeface="+mn-ea"/>
                        <a:cs typeface="+mn-cs"/>
                      </a:endParaRPr>
                    </a:p>
                  </a:txBody>
                  <a:tcPr/>
                </a:tc>
                <a:tc>
                  <a:txBody>
                    <a:bodyPr/>
                    <a:lstStyle/>
                    <a:p>
                      <a:r>
                        <a:rPr lang="en-US" sz="1800" dirty="0" smtClean="0"/>
                        <a:t>4.2 m</a:t>
                      </a:r>
                      <a:endParaRPr lang="en-US" sz="1800" b="0" dirty="0">
                        <a:solidFill>
                          <a:schemeClr val="tx1"/>
                        </a:solidFill>
                        <a:latin typeface="+mn-lt"/>
                        <a:ea typeface="+mn-ea"/>
                        <a:cs typeface="+mn-cs"/>
                      </a:endParaRPr>
                    </a:p>
                  </a:txBody>
                  <a:tcPr/>
                </a:tc>
                <a:extLst>
                  <a:ext uri="{0D108BD9-81ED-4DB2-BD59-A6C34878D82A}">
                    <a16:rowId xmlns:a16="http://schemas.microsoft.com/office/drawing/2014/main" val="2138479808"/>
                  </a:ext>
                </a:extLst>
              </a:tr>
              <a:tr h="400254">
                <a:tc>
                  <a:txBody>
                    <a:bodyPr/>
                    <a:lstStyle/>
                    <a:p>
                      <a:r>
                        <a:rPr lang="en-US" sz="1800" dirty="0" smtClean="0"/>
                        <a:t>Acid temperature (°C):</a:t>
                      </a:r>
                      <a:endParaRPr lang="en-US" sz="1800" b="0" dirty="0">
                        <a:solidFill>
                          <a:schemeClr val="tx1"/>
                        </a:solidFill>
                        <a:latin typeface="+mn-lt"/>
                        <a:ea typeface="+mn-ea"/>
                        <a:cs typeface="+mn-cs"/>
                      </a:endParaRPr>
                    </a:p>
                  </a:txBody>
                  <a:tcPr/>
                </a:tc>
                <a:tc>
                  <a:txBody>
                    <a:bodyPr/>
                    <a:lstStyle/>
                    <a:p>
                      <a:r>
                        <a:rPr lang="en-US" sz="1800" dirty="0" smtClean="0"/>
                        <a:t>25.8 °C</a:t>
                      </a:r>
                      <a:endParaRPr lang="en-US" sz="1800" b="0" dirty="0">
                        <a:solidFill>
                          <a:schemeClr val="tx1"/>
                        </a:solidFill>
                        <a:latin typeface="+mn-lt"/>
                        <a:ea typeface="+mn-ea"/>
                        <a:cs typeface="+mn-cs"/>
                      </a:endParaRPr>
                    </a:p>
                  </a:txBody>
                  <a:tcPr/>
                </a:tc>
                <a:extLst>
                  <a:ext uri="{0D108BD9-81ED-4DB2-BD59-A6C34878D82A}">
                    <a16:rowId xmlns:a16="http://schemas.microsoft.com/office/drawing/2014/main" val="3108060836"/>
                  </a:ext>
                </a:extLst>
              </a:tr>
              <a:tr h="400254">
                <a:tc>
                  <a:txBody>
                    <a:bodyPr/>
                    <a:lstStyle/>
                    <a:p>
                      <a:r>
                        <a:rPr lang="en-US" sz="1800" dirty="0" smtClean="0"/>
                        <a:t>H2SO4 Concentration:</a:t>
                      </a:r>
                      <a:endParaRPr lang="en-US" sz="1800" b="0" dirty="0">
                        <a:solidFill>
                          <a:schemeClr val="tx1"/>
                        </a:solidFill>
                        <a:latin typeface="+mn-lt"/>
                        <a:ea typeface="+mn-ea"/>
                        <a:cs typeface="+mn-cs"/>
                      </a:endParaRPr>
                    </a:p>
                  </a:txBody>
                  <a:tcPr/>
                </a:tc>
                <a:tc>
                  <a:txBody>
                    <a:bodyPr/>
                    <a:lstStyle/>
                    <a:p>
                      <a:r>
                        <a:rPr lang="en-US" sz="1800" dirty="0" smtClean="0"/>
                        <a:t>98%</a:t>
                      </a:r>
                      <a:endParaRPr lang="en-US" sz="1800" b="0" dirty="0">
                        <a:solidFill>
                          <a:schemeClr val="tx1"/>
                        </a:solidFill>
                        <a:latin typeface="+mn-lt"/>
                        <a:ea typeface="+mn-ea"/>
                        <a:cs typeface="+mn-cs"/>
                      </a:endParaRPr>
                    </a:p>
                  </a:txBody>
                  <a:tcPr/>
                </a:tc>
                <a:extLst>
                  <a:ext uri="{0D108BD9-81ED-4DB2-BD59-A6C34878D82A}">
                    <a16:rowId xmlns:a16="http://schemas.microsoft.com/office/drawing/2014/main" val="3398703697"/>
                  </a:ext>
                </a:extLst>
              </a:tr>
              <a:tr h="400254">
                <a:tc>
                  <a:txBody>
                    <a:bodyPr/>
                    <a:lstStyle/>
                    <a:p>
                      <a:r>
                        <a:rPr lang="en-US" sz="1800" dirty="0" smtClean="0"/>
                        <a:t>H2SO4 Acid Level During Passivation (%)</a:t>
                      </a:r>
                      <a:endParaRPr lang="en-US" sz="1800" b="0" dirty="0">
                        <a:solidFill>
                          <a:schemeClr val="tx1"/>
                        </a:solidFill>
                        <a:latin typeface="+mn-lt"/>
                        <a:ea typeface="+mn-ea"/>
                        <a:cs typeface="+mn-cs"/>
                      </a:endParaRPr>
                    </a:p>
                  </a:txBody>
                  <a:tcPr/>
                </a:tc>
                <a:tc>
                  <a:txBody>
                    <a:bodyPr/>
                    <a:lstStyle/>
                    <a:p>
                      <a:r>
                        <a:rPr lang="en-US" sz="1800" dirty="0" smtClean="0"/>
                        <a:t>57.5 %</a:t>
                      </a:r>
                      <a:endParaRPr lang="en-US" sz="1800" b="0" dirty="0">
                        <a:solidFill>
                          <a:schemeClr val="tx1"/>
                        </a:solidFill>
                        <a:latin typeface="+mn-lt"/>
                        <a:ea typeface="+mn-ea"/>
                        <a:cs typeface="+mn-cs"/>
                      </a:endParaRPr>
                    </a:p>
                  </a:txBody>
                  <a:tcPr/>
                </a:tc>
                <a:extLst>
                  <a:ext uri="{0D108BD9-81ED-4DB2-BD59-A6C34878D82A}">
                    <a16:rowId xmlns:a16="http://schemas.microsoft.com/office/drawing/2014/main" val="776913917"/>
                  </a:ext>
                </a:extLst>
              </a:tr>
            </a:tbl>
          </a:graphicData>
        </a:graphic>
      </p:graphicFrame>
    </p:spTree>
    <p:extLst>
      <p:ext uri="{BB962C8B-B14F-4D97-AF65-F5344CB8AC3E}">
        <p14:creationId xmlns:p14="http://schemas.microsoft.com/office/powerpoint/2010/main" val="2334683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a:xfrm>
            <a:off x="490180" y="509912"/>
            <a:ext cx="9942654" cy="577850"/>
          </a:xfrm>
        </p:spPr>
        <p:txBody>
          <a:bodyPr/>
          <a:lstStyle/>
          <a:p>
            <a:r>
              <a:rPr lang="en-US" dirty="0" smtClean="0"/>
              <a:t>Anodic Protection System </a:t>
            </a:r>
            <a:endParaRPr lang="en-US" dirty="0"/>
          </a:p>
        </p:txBody>
      </p:sp>
      <p:sp>
        <p:nvSpPr>
          <p:cNvPr id="41" name="Content Placeholder 1"/>
          <p:cNvSpPr>
            <a:spLocks noGrp="1"/>
          </p:cNvSpPr>
          <p:nvPr>
            <p:ph idx="1"/>
          </p:nvPr>
        </p:nvSpPr>
        <p:spPr>
          <a:xfrm>
            <a:off x="782855" y="3019560"/>
            <a:ext cx="5744945" cy="3287054"/>
          </a:xfrm>
        </p:spPr>
        <p:txBody>
          <a:bodyPr wrap="square">
            <a:spAutoFit/>
          </a:bodyPr>
          <a:lstStyle/>
          <a:p>
            <a:r>
              <a:rPr lang="en-US" dirty="0"/>
              <a:t>Prior to energizing, the rectifier and field wiring for the </a:t>
            </a:r>
            <a:r>
              <a:rPr lang="en-US" dirty="0" smtClean="0"/>
              <a:t>AC power</a:t>
            </a:r>
            <a:r>
              <a:rPr lang="en-US" dirty="0"/>
              <a:t>, reference electrodes, </a:t>
            </a:r>
            <a:r>
              <a:rPr lang="en-US" dirty="0" smtClean="0"/>
              <a:t>cathodes, and tank grounding were verified.</a:t>
            </a:r>
          </a:p>
          <a:p>
            <a:endParaRPr lang="en-US" sz="1800" dirty="0"/>
          </a:p>
          <a:p>
            <a:r>
              <a:rPr lang="en-US" dirty="0"/>
              <a:t>Potential readings are expected pre-energization values. The high resistance between the </a:t>
            </a:r>
            <a:r>
              <a:rPr lang="en-US" dirty="0" smtClean="0"/>
              <a:t>rectifier positive </a:t>
            </a:r>
            <a:r>
              <a:rPr lang="en-US" dirty="0"/>
              <a:t>(structure) and negative (cathode) terminals demonstrate there are no electrical </a:t>
            </a:r>
            <a:r>
              <a:rPr lang="en-US" dirty="0" smtClean="0"/>
              <a:t>shorts between </a:t>
            </a:r>
            <a:r>
              <a:rPr lang="en-US" dirty="0"/>
              <a:t>the electrodes. The low resistance measured between the two reference </a:t>
            </a:r>
            <a:r>
              <a:rPr lang="en-US" dirty="0" smtClean="0"/>
              <a:t>structure connections </a:t>
            </a:r>
            <a:r>
              <a:rPr lang="en-US" dirty="0"/>
              <a:t>indicate strong connection to the tank.</a:t>
            </a:r>
            <a:endParaRPr lang="en-US" sz="1800" dirty="0"/>
          </a:p>
        </p:txBody>
      </p:sp>
      <p:sp>
        <p:nvSpPr>
          <p:cNvPr id="57" name="TextBox 56"/>
          <p:cNvSpPr txBox="1"/>
          <p:nvPr/>
        </p:nvSpPr>
        <p:spPr bwMode="auto">
          <a:xfrm>
            <a:off x="7238994" y="5730435"/>
            <a:ext cx="18967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US"/>
            </a:defPPr>
            <a:lvl1pPr marL="171450" indent="-171450">
              <a:lnSpc>
                <a:spcPts val="1750"/>
              </a:lnSpc>
              <a:spcAft>
                <a:spcPts val="600"/>
              </a:spcAft>
              <a:buFont typeface="Arial" panose="020B0604020202020204" pitchFamily="34" charset="0"/>
              <a:buChar char="•"/>
              <a:defRPr sz="1400" kern="0">
                <a:solidFill>
                  <a:srgbClr val="4D4D4D"/>
                </a:solidFill>
              </a:defRPr>
            </a:lvl1pPr>
          </a:lstStyle>
          <a:p>
            <a:pPr marL="0" marR="0" lvl="0" indent="0" algn="l" defTabSz="914400" rtl="0" eaLnBrk="1" fontAlgn="auto" latinLnBrk="0" hangingPunct="1">
              <a:lnSpc>
                <a:spcPts val="1750"/>
              </a:lnSpc>
              <a:spcBef>
                <a:spcPts val="0"/>
              </a:spcBef>
              <a:spcAft>
                <a:spcPts val="600"/>
              </a:spcAft>
              <a:buClrTx/>
              <a:buSzTx/>
              <a:buFont typeface="Arial" panose="020B0604020202020204" pitchFamily="34" charset="0"/>
              <a:buNone/>
              <a:tabLst/>
              <a:defRPr/>
            </a:pPr>
            <a:endParaRPr kumimoji="0" lang="en-US" sz="1800" b="0" i="0" u="none" strike="noStrike" kern="0" cap="none" spc="0" normalizeH="0" baseline="0" noProof="0" dirty="0">
              <a:ln>
                <a:noFill/>
              </a:ln>
              <a:solidFill>
                <a:srgbClr val="4D4D4D"/>
              </a:solidFill>
              <a:effectLst/>
              <a:uLnTx/>
              <a:uFillTx/>
              <a:latin typeface="SABIC Typeface Text Light"/>
              <a:ea typeface="+mn-ea"/>
              <a:cs typeface="SABIC Typeface Text Light"/>
            </a:endParaRPr>
          </a:p>
        </p:txBody>
      </p:sp>
      <p:grpSp>
        <p:nvGrpSpPr>
          <p:cNvPr id="66" name="Group 65"/>
          <p:cNvGrpSpPr/>
          <p:nvPr/>
        </p:nvGrpSpPr>
        <p:grpSpPr>
          <a:xfrm>
            <a:off x="635106" y="1609959"/>
            <a:ext cx="10501717" cy="432792"/>
            <a:chOff x="1068471" y="1467597"/>
            <a:chExt cx="3953474" cy="432792"/>
          </a:xfrm>
        </p:grpSpPr>
        <p:sp>
          <p:nvSpPr>
            <p:cNvPr id="67" name="TextBox 66"/>
            <p:cNvSpPr txBox="1"/>
            <p:nvPr/>
          </p:nvSpPr>
          <p:spPr bwMode="auto">
            <a:xfrm>
              <a:off x="1099502" y="1467597"/>
              <a:ext cx="3874063" cy="432792"/>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defRPr/>
              </a:pPr>
              <a:r>
                <a:rPr lang="en-US" sz="2000" kern="1200" dirty="0">
                  <a:solidFill>
                    <a:srgbClr val="4D4D4D"/>
                  </a:solidFill>
                </a:rPr>
                <a:t>AP System Pre-Energization</a:t>
              </a:r>
              <a:endParaRPr kumimoji="0" lang="en-US" sz="2000" b="0" i="0" u="none" strike="noStrike" kern="0" cap="none" spc="0" normalizeH="0" baseline="0" noProof="0" dirty="0">
                <a:ln>
                  <a:noFill/>
                </a:ln>
                <a:solidFill>
                  <a:srgbClr val="939598">
                    <a:lumMod val="75000"/>
                  </a:srgbClr>
                </a:solidFill>
                <a:effectLst/>
                <a:uLnTx/>
                <a:uFillTx/>
              </a:endParaRPr>
            </a:p>
          </p:txBody>
        </p:sp>
        <p:sp>
          <p:nvSpPr>
            <p:cNvPr id="79" name="Pentagon 78"/>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sp>
          <p:nvSpPr>
            <p:cNvPr id="80" name="Pentagon 79"/>
            <p:cNvSpPr/>
            <p:nvPr/>
          </p:nvSpPr>
          <p:spPr bwMode="auto">
            <a:xfrm flipH="1">
              <a:off x="4899890" y="1559723"/>
              <a:ext cx="122055" cy="133275"/>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grpSp>
        <p:nvGrpSpPr>
          <p:cNvPr id="99" name="Group 98"/>
          <p:cNvGrpSpPr/>
          <p:nvPr/>
        </p:nvGrpSpPr>
        <p:grpSpPr>
          <a:xfrm>
            <a:off x="635107" y="2511923"/>
            <a:ext cx="5224272" cy="389513"/>
            <a:chOff x="1068471" y="1467597"/>
            <a:chExt cx="1850402" cy="389513"/>
          </a:xfrm>
        </p:grpSpPr>
        <p:sp>
          <p:nvSpPr>
            <p:cNvPr id="100" name="TextBox 99"/>
            <p:cNvSpPr txBox="1"/>
            <p:nvPr/>
          </p:nvSpPr>
          <p:spPr bwMode="auto">
            <a:xfrm>
              <a:off x="1099501" y="1467597"/>
              <a:ext cx="1819372" cy="389513"/>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lgn="l">
                <a:defRPr/>
              </a:pPr>
              <a:r>
                <a:rPr lang="en-US" sz="1800" dirty="0">
                  <a:solidFill>
                    <a:srgbClr val="939598">
                      <a:lumMod val="75000"/>
                    </a:srgbClr>
                  </a:solidFill>
                </a:rPr>
                <a:t>      </a:t>
              </a:r>
              <a:r>
                <a:rPr lang="en-US" sz="1800" dirty="0" smtClean="0">
                  <a:solidFill>
                    <a:srgbClr val="939598">
                      <a:lumMod val="75000"/>
                    </a:srgbClr>
                  </a:solidFill>
                </a:rPr>
                <a:t>System Readiness </a:t>
              </a:r>
              <a:endParaRPr lang="en-US" sz="1800" dirty="0">
                <a:solidFill>
                  <a:srgbClr val="939598">
                    <a:lumMod val="75000"/>
                  </a:srgbClr>
                </a:solidFill>
              </a:endParaRPr>
            </a:p>
          </p:txBody>
        </p:sp>
        <p:sp>
          <p:nvSpPr>
            <p:cNvPr id="101" name="Pentagon 100"/>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82" y="1459134"/>
            <a:ext cx="675708" cy="67570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116141297"/>
              </p:ext>
            </p:extLst>
          </p:nvPr>
        </p:nvGraphicFramePr>
        <p:xfrm>
          <a:off x="6527800" y="2706679"/>
          <a:ext cx="5189836" cy="2881176"/>
        </p:xfrm>
        <a:graphic>
          <a:graphicData uri="http://schemas.openxmlformats.org/drawingml/2006/table">
            <a:tbl>
              <a:tblPr firstRow="1" bandRow="1">
                <a:tableStyleId>{74C1A8A3-306A-4EB7-A6B1-4F7E0EB9C5D6}</a:tableStyleId>
              </a:tblPr>
              <a:tblGrid>
                <a:gridCol w="3784600">
                  <a:extLst>
                    <a:ext uri="{9D8B030D-6E8A-4147-A177-3AD203B41FA5}">
                      <a16:colId xmlns:a16="http://schemas.microsoft.com/office/drawing/2014/main" val="2865240225"/>
                    </a:ext>
                  </a:extLst>
                </a:gridCol>
                <a:gridCol w="1405236">
                  <a:extLst>
                    <a:ext uri="{9D8B030D-6E8A-4147-A177-3AD203B41FA5}">
                      <a16:colId xmlns:a16="http://schemas.microsoft.com/office/drawing/2014/main" val="661241925"/>
                    </a:ext>
                  </a:extLst>
                </a:gridCol>
              </a:tblGrid>
              <a:tr h="400254">
                <a:tc>
                  <a:txBody>
                    <a:bodyPr/>
                    <a:lstStyle/>
                    <a:p>
                      <a:r>
                        <a:rPr lang="en-US" sz="1800" kern="0" dirty="0" smtClean="0"/>
                        <a:t>Parameter</a:t>
                      </a:r>
                      <a:endParaRPr lang="en-US" sz="1800" kern="0" dirty="0">
                        <a:solidFill>
                          <a:srgbClr val="939598">
                            <a:lumMod val="75000"/>
                          </a:srgbClr>
                        </a:solidFill>
                        <a:latin typeface="SABIC Typeface Text" panose="020B0603060202020204" pitchFamily="34" charset="0"/>
                        <a:ea typeface="+mn-ea"/>
                        <a:cs typeface="SABIC Typeface Text" panose="020B0603060202020204" pitchFamily="34" charset="0"/>
                      </a:endParaRPr>
                    </a:p>
                  </a:txBody>
                  <a:tcPr/>
                </a:tc>
                <a:tc>
                  <a:txBody>
                    <a:bodyPr/>
                    <a:lstStyle/>
                    <a:p>
                      <a:r>
                        <a:rPr lang="en-US" sz="1800" kern="0" dirty="0" smtClean="0"/>
                        <a:t>Tank </a:t>
                      </a:r>
                      <a:endParaRPr lang="en-US" sz="1800" kern="0" dirty="0">
                        <a:solidFill>
                          <a:srgbClr val="939598">
                            <a:lumMod val="75000"/>
                          </a:srgbClr>
                        </a:solidFill>
                        <a:latin typeface="SABIC Typeface Text" panose="020B0603060202020204" pitchFamily="34" charset="0"/>
                        <a:ea typeface="+mn-ea"/>
                        <a:cs typeface="SABIC Typeface Text" panose="020B0603060202020204" pitchFamily="34" charset="0"/>
                      </a:endParaRPr>
                    </a:p>
                  </a:txBody>
                  <a:tcPr/>
                </a:tc>
                <a:extLst>
                  <a:ext uri="{0D108BD9-81ED-4DB2-BD59-A6C34878D82A}">
                    <a16:rowId xmlns:a16="http://schemas.microsoft.com/office/drawing/2014/main" val="221501277"/>
                  </a:ext>
                </a:extLst>
              </a:tr>
              <a:tr h="400254">
                <a:tc>
                  <a:txBody>
                    <a:bodyPr/>
                    <a:lstStyle/>
                    <a:p>
                      <a:r>
                        <a:rPr lang="en-US" sz="1800" dirty="0" smtClean="0"/>
                        <a:t>Shunt Rating A / mV</a:t>
                      </a:r>
                      <a:endParaRPr lang="en-US" sz="1800" b="0" dirty="0">
                        <a:solidFill>
                          <a:schemeClr val="tx1"/>
                        </a:solidFill>
                        <a:latin typeface="+mn-lt"/>
                        <a:ea typeface="+mn-ea"/>
                        <a:cs typeface="+mn-cs"/>
                      </a:endParaRPr>
                    </a:p>
                  </a:txBody>
                  <a:tcPr/>
                </a:tc>
                <a:tc>
                  <a:txBody>
                    <a:bodyPr/>
                    <a:lstStyle/>
                    <a:p>
                      <a:r>
                        <a:rPr lang="en-US" sz="1800" dirty="0" smtClean="0"/>
                        <a:t>100 A / 100 mV</a:t>
                      </a:r>
                      <a:endParaRPr lang="en-US" sz="1800" b="0" dirty="0">
                        <a:solidFill>
                          <a:schemeClr val="tx1"/>
                        </a:solidFill>
                        <a:latin typeface="+mn-lt"/>
                        <a:ea typeface="+mn-ea"/>
                        <a:cs typeface="+mn-cs"/>
                      </a:endParaRPr>
                    </a:p>
                  </a:txBody>
                  <a:tcPr/>
                </a:tc>
                <a:extLst>
                  <a:ext uri="{0D108BD9-81ED-4DB2-BD59-A6C34878D82A}">
                    <a16:rowId xmlns:a16="http://schemas.microsoft.com/office/drawing/2014/main" val="3739878119"/>
                  </a:ext>
                </a:extLst>
              </a:tr>
              <a:tr h="400254">
                <a:tc>
                  <a:txBody>
                    <a:bodyPr/>
                    <a:lstStyle/>
                    <a:p>
                      <a:r>
                        <a:rPr lang="en-US" sz="1800" dirty="0" smtClean="0"/>
                        <a:t>Reference # 1 Potential (mV)</a:t>
                      </a:r>
                      <a:endParaRPr lang="en-US" sz="1800" b="0" dirty="0">
                        <a:solidFill>
                          <a:schemeClr val="tx1"/>
                        </a:solidFill>
                        <a:latin typeface="+mn-lt"/>
                        <a:ea typeface="+mn-ea"/>
                        <a:cs typeface="+mn-cs"/>
                      </a:endParaRPr>
                    </a:p>
                  </a:txBody>
                  <a:tcPr/>
                </a:tc>
                <a:tc>
                  <a:txBody>
                    <a:bodyPr/>
                    <a:lstStyle/>
                    <a:p>
                      <a:r>
                        <a:rPr lang="en-US" sz="1800" dirty="0" smtClean="0"/>
                        <a:t>-830 mV</a:t>
                      </a:r>
                      <a:endParaRPr lang="en-US" sz="1800" b="0" dirty="0">
                        <a:solidFill>
                          <a:schemeClr val="tx1"/>
                        </a:solidFill>
                        <a:latin typeface="+mn-lt"/>
                        <a:ea typeface="+mn-ea"/>
                        <a:cs typeface="+mn-cs"/>
                      </a:endParaRPr>
                    </a:p>
                  </a:txBody>
                  <a:tcPr/>
                </a:tc>
                <a:extLst>
                  <a:ext uri="{0D108BD9-81ED-4DB2-BD59-A6C34878D82A}">
                    <a16:rowId xmlns:a16="http://schemas.microsoft.com/office/drawing/2014/main" val="2138479808"/>
                  </a:ext>
                </a:extLst>
              </a:tr>
              <a:tr h="400254">
                <a:tc>
                  <a:txBody>
                    <a:bodyPr/>
                    <a:lstStyle/>
                    <a:p>
                      <a:r>
                        <a:rPr lang="en-US" sz="1800" dirty="0" smtClean="0"/>
                        <a:t>Reference # 2 Potential (mV)</a:t>
                      </a:r>
                      <a:endParaRPr lang="en-US" sz="1800" b="0" dirty="0">
                        <a:solidFill>
                          <a:schemeClr val="tx1"/>
                        </a:solidFill>
                        <a:latin typeface="+mn-lt"/>
                        <a:ea typeface="+mn-ea"/>
                        <a:cs typeface="+mn-cs"/>
                      </a:endParaRPr>
                    </a:p>
                  </a:txBody>
                  <a:tcPr/>
                </a:tc>
                <a:tc>
                  <a:txBody>
                    <a:bodyPr/>
                    <a:lstStyle/>
                    <a:p>
                      <a:r>
                        <a:rPr lang="en-US" sz="1800" dirty="0" smtClean="0"/>
                        <a:t>-669 mV</a:t>
                      </a:r>
                      <a:endParaRPr lang="en-US" sz="1800" b="0" dirty="0">
                        <a:solidFill>
                          <a:schemeClr val="tx1"/>
                        </a:solidFill>
                        <a:latin typeface="+mn-lt"/>
                        <a:ea typeface="+mn-ea"/>
                        <a:cs typeface="+mn-cs"/>
                      </a:endParaRPr>
                    </a:p>
                  </a:txBody>
                  <a:tcPr/>
                </a:tc>
                <a:extLst>
                  <a:ext uri="{0D108BD9-81ED-4DB2-BD59-A6C34878D82A}">
                    <a16:rowId xmlns:a16="http://schemas.microsoft.com/office/drawing/2014/main" val="3108060836"/>
                  </a:ext>
                </a:extLst>
              </a:tr>
              <a:tr h="400254">
                <a:tc>
                  <a:txBody>
                    <a:bodyPr/>
                    <a:lstStyle/>
                    <a:p>
                      <a:r>
                        <a:rPr lang="en-US" sz="1800" dirty="0" smtClean="0"/>
                        <a:t>Resistance between +/- Terminals</a:t>
                      </a:r>
                      <a:endParaRPr lang="en-US" sz="1800" b="0" dirty="0">
                        <a:solidFill>
                          <a:schemeClr val="tx1"/>
                        </a:solidFill>
                        <a:latin typeface="+mn-lt"/>
                        <a:ea typeface="+mn-ea"/>
                        <a:cs typeface="+mn-cs"/>
                      </a:endParaRPr>
                    </a:p>
                  </a:txBody>
                  <a:tcPr/>
                </a:tc>
                <a:tc>
                  <a:txBody>
                    <a:bodyPr/>
                    <a:lstStyle/>
                    <a:p>
                      <a:r>
                        <a:rPr lang="en-US" sz="1800" dirty="0" smtClean="0"/>
                        <a:t>1.35 M</a:t>
                      </a:r>
                      <a:r>
                        <a:rPr lang="el-GR" sz="1800" dirty="0" smtClean="0"/>
                        <a:t>Ω</a:t>
                      </a:r>
                      <a:endParaRPr lang="en-US" sz="1800" b="0" dirty="0">
                        <a:solidFill>
                          <a:schemeClr val="tx1"/>
                        </a:solidFill>
                        <a:latin typeface="+mn-lt"/>
                        <a:ea typeface="+mn-ea"/>
                        <a:cs typeface="+mn-cs"/>
                      </a:endParaRPr>
                    </a:p>
                  </a:txBody>
                  <a:tcPr/>
                </a:tc>
                <a:extLst>
                  <a:ext uri="{0D108BD9-81ED-4DB2-BD59-A6C34878D82A}">
                    <a16:rowId xmlns:a16="http://schemas.microsoft.com/office/drawing/2014/main" val="3398703697"/>
                  </a:ext>
                </a:extLst>
              </a:tr>
              <a:tr h="400254">
                <a:tc>
                  <a:txBody>
                    <a:bodyPr/>
                    <a:lstStyle/>
                    <a:p>
                      <a:r>
                        <a:rPr lang="en-US" sz="1800" dirty="0" smtClean="0"/>
                        <a:t>Structure Resistance S1→S2 (Ω)</a:t>
                      </a:r>
                      <a:endParaRPr lang="en-US" sz="1800" b="0" dirty="0">
                        <a:solidFill>
                          <a:schemeClr val="tx1"/>
                        </a:solidFill>
                        <a:latin typeface="+mn-lt"/>
                        <a:ea typeface="+mn-ea"/>
                        <a:cs typeface="+mn-cs"/>
                      </a:endParaRPr>
                    </a:p>
                  </a:txBody>
                  <a:tcPr/>
                </a:tc>
                <a:tc>
                  <a:txBody>
                    <a:bodyPr/>
                    <a:lstStyle/>
                    <a:p>
                      <a:r>
                        <a:rPr lang="el-GR" sz="1800" dirty="0" smtClean="0"/>
                        <a:t>0.2 Ω</a:t>
                      </a:r>
                      <a:endParaRPr lang="en-US" sz="1800" b="0" dirty="0">
                        <a:solidFill>
                          <a:schemeClr val="tx1"/>
                        </a:solidFill>
                        <a:latin typeface="+mn-lt"/>
                        <a:ea typeface="+mn-ea"/>
                        <a:cs typeface="+mn-cs"/>
                      </a:endParaRPr>
                    </a:p>
                  </a:txBody>
                  <a:tcPr/>
                </a:tc>
                <a:extLst>
                  <a:ext uri="{0D108BD9-81ED-4DB2-BD59-A6C34878D82A}">
                    <a16:rowId xmlns:a16="http://schemas.microsoft.com/office/drawing/2014/main" val="776913917"/>
                  </a:ext>
                </a:extLst>
              </a:tr>
            </a:tbl>
          </a:graphicData>
        </a:graphic>
      </p:graphicFrame>
    </p:spTree>
    <p:extLst>
      <p:ext uri="{BB962C8B-B14F-4D97-AF65-F5344CB8AC3E}">
        <p14:creationId xmlns:p14="http://schemas.microsoft.com/office/powerpoint/2010/main" val="2343358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a:xfrm>
            <a:off x="490180" y="509912"/>
            <a:ext cx="9942654" cy="577850"/>
          </a:xfrm>
        </p:spPr>
        <p:txBody>
          <a:bodyPr/>
          <a:lstStyle/>
          <a:p>
            <a:r>
              <a:rPr lang="en-US" dirty="0" smtClean="0"/>
              <a:t>Anodic Protection System </a:t>
            </a:r>
            <a:endParaRPr lang="en-US" dirty="0"/>
          </a:p>
        </p:txBody>
      </p:sp>
      <p:sp>
        <p:nvSpPr>
          <p:cNvPr id="41" name="Content Placeholder 1"/>
          <p:cNvSpPr>
            <a:spLocks noGrp="1"/>
          </p:cNvSpPr>
          <p:nvPr>
            <p:ph idx="1"/>
          </p:nvPr>
        </p:nvSpPr>
        <p:spPr>
          <a:xfrm>
            <a:off x="782855" y="3019560"/>
            <a:ext cx="5744945" cy="2696123"/>
          </a:xfrm>
        </p:spPr>
        <p:txBody>
          <a:bodyPr wrap="square">
            <a:spAutoFit/>
          </a:bodyPr>
          <a:lstStyle/>
          <a:p>
            <a:r>
              <a:rPr lang="en-US" dirty="0"/>
              <a:t>After all pre-energization checks were completed on the rectifier, the anodic protection </a:t>
            </a:r>
            <a:r>
              <a:rPr lang="en-US" dirty="0" smtClean="0"/>
              <a:t>was activated.</a:t>
            </a:r>
          </a:p>
          <a:p>
            <a:endParaRPr lang="en-US" sz="1800" dirty="0"/>
          </a:p>
          <a:p>
            <a:r>
              <a:rPr lang="en-US" dirty="0"/>
              <a:t>After Energization, </a:t>
            </a:r>
            <a:r>
              <a:rPr lang="en-US" dirty="0" smtClean="0"/>
              <a:t>Potential </a:t>
            </a:r>
            <a:r>
              <a:rPr lang="en-US" dirty="0"/>
              <a:t>values were fluctuating approximately +/- 10%.This is due to the low acid volume which results in very low resistivity in this </a:t>
            </a:r>
            <a:r>
              <a:rPr lang="en-US" dirty="0" smtClean="0"/>
              <a:t>tank, </a:t>
            </a:r>
            <a:r>
              <a:rPr lang="en-US" dirty="0"/>
              <a:t>It will</a:t>
            </a:r>
          </a:p>
          <a:p>
            <a:r>
              <a:rPr lang="en-US" dirty="0"/>
              <a:t>require a few days before stability is fully achieved.</a:t>
            </a:r>
            <a:endParaRPr lang="en-US" dirty="0" smtClean="0"/>
          </a:p>
          <a:p>
            <a:endParaRPr lang="en-US" dirty="0"/>
          </a:p>
          <a:p>
            <a:r>
              <a:rPr lang="en-US" dirty="0" smtClean="0"/>
              <a:t> </a:t>
            </a:r>
            <a:endParaRPr lang="en-US" sz="1800" dirty="0"/>
          </a:p>
        </p:txBody>
      </p:sp>
      <p:sp>
        <p:nvSpPr>
          <p:cNvPr id="57" name="TextBox 56"/>
          <p:cNvSpPr txBox="1"/>
          <p:nvPr/>
        </p:nvSpPr>
        <p:spPr bwMode="auto">
          <a:xfrm>
            <a:off x="7238994" y="5730435"/>
            <a:ext cx="18967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US"/>
            </a:defPPr>
            <a:lvl1pPr marL="171450" indent="-171450">
              <a:lnSpc>
                <a:spcPts val="1750"/>
              </a:lnSpc>
              <a:spcAft>
                <a:spcPts val="600"/>
              </a:spcAft>
              <a:buFont typeface="Arial" panose="020B0604020202020204" pitchFamily="34" charset="0"/>
              <a:buChar char="•"/>
              <a:defRPr sz="1400" kern="0">
                <a:solidFill>
                  <a:srgbClr val="4D4D4D"/>
                </a:solidFill>
              </a:defRPr>
            </a:lvl1pPr>
          </a:lstStyle>
          <a:p>
            <a:pPr marL="0" marR="0" lvl="0" indent="0" algn="l" defTabSz="914400" rtl="0" eaLnBrk="1" fontAlgn="auto" latinLnBrk="0" hangingPunct="1">
              <a:lnSpc>
                <a:spcPts val="1750"/>
              </a:lnSpc>
              <a:spcBef>
                <a:spcPts val="0"/>
              </a:spcBef>
              <a:spcAft>
                <a:spcPts val="600"/>
              </a:spcAft>
              <a:buClrTx/>
              <a:buSzTx/>
              <a:buFont typeface="Arial" panose="020B0604020202020204" pitchFamily="34" charset="0"/>
              <a:buNone/>
              <a:tabLst/>
              <a:defRPr/>
            </a:pPr>
            <a:endParaRPr kumimoji="0" lang="en-US" sz="1800" b="0" i="0" u="none" strike="noStrike" kern="0" cap="none" spc="0" normalizeH="0" baseline="0" noProof="0" dirty="0">
              <a:ln>
                <a:noFill/>
              </a:ln>
              <a:solidFill>
                <a:srgbClr val="4D4D4D"/>
              </a:solidFill>
              <a:effectLst/>
              <a:uLnTx/>
              <a:uFillTx/>
              <a:latin typeface="SABIC Typeface Text Light"/>
              <a:ea typeface="+mn-ea"/>
              <a:cs typeface="SABIC Typeface Text Light"/>
            </a:endParaRPr>
          </a:p>
        </p:txBody>
      </p:sp>
      <p:grpSp>
        <p:nvGrpSpPr>
          <p:cNvPr id="66" name="Group 65"/>
          <p:cNvGrpSpPr/>
          <p:nvPr/>
        </p:nvGrpSpPr>
        <p:grpSpPr>
          <a:xfrm>
            <a:off x="635106" y="1609959"/>
            <a:ext cx="10501717" cy="432792"/>
            <a:chOff x="1068471" y="1467597"/>
            <a:chExt cx="3953474" cy="432792"/>
          </a:xfrm>
        </p:grpSpPr>
        <p:sp>
          <p:nvSpPr>
            <p:cNvPr id="67" name="TextBox 66"/>
            <p:cNvSpPr txBox="1"/>
            <p:nvPr/>
          </p:nvSpPr>
          <p:spPr bwMode="auto">
            <a:xfrm>
              <a:off x="1099502" y="1467597"/>
              <a:ext cx="3874063" cy="432792"/>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defRPr/>
              </a:pPr>
              <a:r>
                <a:rPr lang="en-US" sz="2000" kern="1200" dirty="0">
                  <a:solidFill>
                    <a:srgbClr val="4D4D4D"/>
                  </a:solidFill>
                </a:rPr>
                <a:t>AP System </a:t>
              </a:r>
              <a:r>
                <a:rPr lang="en-US" sz="2000" kern="1200" dirty="0" smtClean="0">
                  <a:solidFill>
                    <a:srgbClr val="4D4D4D"/>
                  </a:solidFill>
                </a:rPr>
                <a:t>Energization</a:t>
              </a:r>
              <a:endParaRPr kumimoji="0" lang="en-US" sz="2000" b="0" i="0" u="none" strike="noStrike" kern="0" cap="none" spc="0" normalizeH="0" baseline="0" noProof="0" dirty="0">
                <a:ln>
                  <a:noFill/>
                </a:ln>
                <a:solidFill>
                  <a:srgbClr val="939598">
                    <a:lumMod val="75000"/>
                  </a:srgbClr>
                </a:solidFill>
                <a:effectLst/>
                <a:uLnTx/>
                <a:uFillTx/>
              </a:endParaRPr>
            </a:p>
          </p:txBody>
        </p:sp>
        <p:sp>
          <p:nvSpPr>
            <p:cNvPr id="79" name="Pentagon 78"/>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sp>
          <p:nvSpPr>
            <p:cNvPr id="80" name="Pentagon 79"/>
            <p:cNvSpPr/>
            <p:nvPr/>
          </p:nvSpPr>
          <p:spPr bwMode="auto">
            <a:xfrm flipH="1">
              <a:off x="4899890" y="1559723"/>
              <a:ext cx="122055" cy="133275"/>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grpSp>
        <p:nvGrpSpPr>
          <p:cNvPr id="99" name="Group 98"/>
          <p:cNvGrpSpPr/>
          <p:nvPr/>
        </p:nvGrpSpPr>
        <p:grpSpPr>
          <a:xfrm>
            <a:off x="635107" y="2511923"/>
            <a:ext cx="5224272" cy="389513"/>
            <a:chOff x="1068471" y="1467597"/>
            <a:chExt cx="1850402" cy="389513"/>
          </a:xfrm>
        </p:grpSpPr>
        <p:sp>
          <p:nvSpPr>
            <p:cNvPr id="100" name="TextBox 99"/>
            <p:cNvSpPr txBox="1"/>
            <p:nvPr/>
          </p:nvSpPr>
          <p:spPr bwMode="auto">
            <a:xfrm>
              <a:off x="1099501" y="1467597"/>
              <a:ext cx="1819372" cy="389513"/>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lgn="l">
                <a:defRPr/>
              </a:pPr>
              <a:r>
                <a:rPr lang="en-US" sz="1800" dirty="0">
                  <a:solidFill>
                    <a:srgbClr val="939598">
                      <a:lumMod val="75000"/>
                    </a:srgbClr>
                  </a:solidFill>
                </a:rPr>
                <a:t>      </a:t>
              </a:r>
              <a:r>
                <a:rPr lang="en-US" sz="1800" dirty="0" smtClean="0">
                  <a:solidFill>
                    <a:srgbClr val="939598">
                      <a:lumMod val="75000"/>
                    </a:srgbClr>
                  </a:solidFill>
                </a:rPr>
                <a:t>System commissioning  </a:t>
              </a:r>
              <a:endParaRPr lang="en-US" sz="1800" dirty="0">
                <a:solidFill>
                  <a:srgbClr val="939598">
                    <a:lumMod val="75000"/>
                  </a:srgbClr>
                </a:solidFill>
              </a:endParaRPr>
            </a:p>
          </p:txBody>
        </p:sp>
        <p:sp>
          <p:nvSpPr>
            <p:cNvPr id="101" name="Pentagon 100"/>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82" y="1459134"/>
            <a:ext cx="675708" cy="67570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827962791"/>
              </p:ext>
            </p:extLst>
          </p:nvPr>
        </p:nvGraphicFramePr>
        <p:xfrm>
          <a:off x="6527800" y="2706679"/>
          <a:ext cx="5189836" cy="2401524"/>
        </p:xfrm>
        <a:graphic>
          <a:graphicData uri="http://schemas.openxmlformats.org/drawingml/2006/table">
            <a:tbl>
              <a:tblPr firstRow="1" bandRow="1">
                <a:tableStyleId>{74C1A8A3-306A-4EB7-A6B1-4F7E0EB9C5D6}</a:tableStyleId>
              </a:tblPr>
              <a:tblGrid>
                <a:gridCol w="3454400">
                  <a:extLst>
                    <a:ext uri="{9D8B030D-6E8A-4147-A177-3AD203B41FA5}">
                      <a16:colId xmlns:a16="http://schemas.microsoft.com/office/drawing/2014/main" val="2865240225"/>
                    </a:ext>
                  </a:extLst>
                </a:gridCol>
                <a:gridCol w="1735436">
                  <a:extLst>
                    <a:ext uri="{9D8B030D-6E8A-4147-A177-3AD203B41FA5}">
                      <a16:colId xmlns:a16="http://schemas.microsoft.com/office/drawing/2014/main" val="661241925"/>
                    </a:ext>
                  </a:extLst>
                </a:gridCol>
              </a:tblGrid>
              <a:tr h="400254">
                <a:tc>
                  <a:txBody>
                    <a:bodyPr/>
                    <a:lstStyle/>
                    <a:p>
                      <a:r>
                        <a:rPr lang="en-US" sz="1800" kern="0" dirty="0" smtClean="0"/>
                        <a:t>Parameter</a:t>
                      </a:r>
                      <a:endParaRPr lang="en-US" sz="1800" kern="0" dirty="0">
                        <a:solidFill>
                          <a:srgbClr val="939598">
                            <a:lumMod val="75000"/>
                          </a:srgbClr>
                        </a:solidFill>
                        <a:latin typeface="SABIC Typeface Text" panose="020B0603060202020204" pitchFamily="34" charset="0"/>
                        <a:ea typeface="+mn-ea"/>
                        <a:cs typeface="SABIC Typeface Text" panose="020B0603060202020204" pitchFamily="34" charset="0"/>
                      </a:endParaRPr>
                    </a:p>
                  </a:txBody>
                  <a:tcPr/>
                </a:tc>
                <a:tc>
                  <a:txBody>
                    <a:bodyPr/>
                    <a:lstStyle/>
                    <a:p>
                      <a:r>
                        <a:rPr lang="en-US" sz="1800" kern="0" dirty="0" smtClean="0"/>
                        <a:t>Tank </a:t>
                      </a:r>
                      <a:endParaRPr lang="en-US" sz="1800" kern="0" dirty="0">
                        <a:solidFill>
                          <a:srgbClr val="939598">
                            <a:lumMod val="75000"/>
                          </a:srgbClr>
                        </a:solidFill>
                        <a:latin typeface="SABIC Typeface Text" panose="020B0603060202020204" pitchFamily="34" charset="0"/>
                        <a:ea typeface="+mn-ea"/>
                        <a:cs typeface="SABIC Typeface Text" panose="020B0603060202020204" pitchFamily="34" charset="0"/>
                      </a:endParaRPr>
                    </a:p>
                  </a:txBody>
                  <a:tcPr/>
                </a:tc>
                <a:extLst>
                  <a:ext uri="{0D108BD9-81ED-4DB2-BD59-A6C34878D82A}">
                    <a16:rowId xmlns:a16="http://schemas.microsoft.com/office/drawing/2014/main" val="221501277"/>
                  </a:ext>
                </a:extLst>
              </a:tr>
              <a:tr h="400254">
                <a:tc>
                  <a:txBody>
                    <a:bodyPr/>
                    <a:lstStyle/>
                    <a:p>
                      <a:r>
                        <a:rPr lang="en-US" sz="1800" dirty="0" smtClean="0"/>
                        <a:t>Set Potential</a:t>
                      </a:r>
                      <a:endParaRPr lang="en-US" sz="1800" b="0" dirty="0">
                        <a:solidFill>
                          <a:schemeClr val="tx1"/>
                        </a:solidFill>
                        <a:latin typeface="+mn-lt"/>
                        <a:ea typeface="+mn-ea"/>
                        <a:cs typeface="+mn-cs"/>
                      </a:endParaRPr>
                    </a:p>
                  </a:txBody>
                  <a:tcPr/>
                </a:tc>
                <a:tc>
                  <a:txBody>
                    <a:bodyPr/>
                    <a:lstStyle/>
                    <a:p>
                      <a:r>
                        <a:rPr lang="en-US" sz="1800" dirty="0" smtClean="0"/>
                        <a:t>+400 mV</a:t>
                      </a:r>
                      <a:endParaRPr lang="en-US" sz="1800" b="0" dirty="0">
                        <a:solidFill>
                          <a:schemeClr val="tx1"/>
                        </a:solidFill>
                        <a:latin typeface="+mn-lt"/>
                        <a:ea typeface="+mn-ea"/>
                        <a:cs typeface="+mn-cs"/>
                      </a:endParaRPr>
                    </a:p>
                  </a:txBody>
                  <a:tcPr/>
                </a:tc>
                <a:extLst>
                  <a:ext uri="{0D108BD9-81ED-4DB2-BD59-A6C34878D82A}">
                    <a16:rowId xmlns:a16="http://schemas.microsoft.com/office/drawing/2014/main" val="3739878119"/>
                  </a:ext>
                </a:extLst>
              </a:tr>
              <a:tr h="400254">
                <a:tc>
                  <a:txBody>
                    <a:bodyPr/>
                    <a:lstStyle/>
                    <a:p>
                      <a:r>
                        <a:rPr lang="en-US" sz="1800" dirty="0" smtClean="0"/>
                        <a:t>Controlled</a:t>
                      </a:r>
                      <a:r>
                        <a:rPr lang="en-US" sz="1800" baseline="0" dirty="0" smtClean="0"/>
                        <a:t> TR</a:t>
                      </a:r>
                      <a:endParaRPr lang="en-US" sz="1800" b="0" dirty="0">
                        <a:solidFill>
                          <a:schemeClr val="tx1"/>
                        </a:solidFill>
                        <a:latin typeface="+mn-lt"/>
                        <a:ea typeface="+mn-ea"/>
                        <a:cs typeface="+mn-cs"/>
                      </a:endParaRPr>
                    </a:p>
                  </a:txBody>
                  <a:tcPr/>
                </a:tc>
                <a:tc>
                  <a:txBody>
                    <a:bodyPr/>
                    <a:lstStyle/>
                    <a:p>
                      <a:r>
                        <a:rPr lang="en-US" sz="1800" b="0" dirty="0" smtClean="0">
                          <a:solidFill>
                            <a:schemeClr val="tx1"/>
                          </a:solidFill>
                          <a:latin typeface="+mn-lt"/>
                          <a:ea typeface="+mn-ea"/>
                          <a:cs typeface="+mn-cs"/>
                        </a:rPr>
                        <a:t>Potential</a:t>
                      </a:r>
                      <a:endParaRPr lang="en-US" sz="1800" b="0" dirty="0">
                        <a:solidFill>
                          <a:schemeClr val="tx1"/>
                        </a:solidFill>
                        <a:latin typeface="+mn-lt"/>
                        <a:ea typeface="+mn-ea"/>
                        <a:cs typeface="+mn-cs"/>
                      </a:endParaRPr>
                    </a:p>
                  </a:txBody>
                  <a:tcPr/>
                </a:tc>
                <a:extLst>
                  <a:ext uri="{0D108BD9-81ED-4DB2-BD59-A6C34878D82A}">
                    <a16:rowId xmlns:a16="http://schemas.microsoft.com/office/drawing/2014/main" val="2138479808"/>
                  </a:ext>
                </a:extLst>
              </a:tr>
              <a:tr h="400254">
                <a:tc>
                  <a:txBody>
                    <a:bodyPr/>
                    <a:lstStyle/>
                    <a:p>
                      <a:r>
                        <a:rPr lang="en-US" sz="1800" b="0" dirty="0" smtClean="0">
                          <a:solidFill>
                            <a:schemeClr val="tx1"/>
                          </a:solidFill>
                          <a:latin typeface="+mn-lt"/>
                          <a:ea typeface="+mn-ea"/>
                          <a:cs typeface="+mn-cs"/>
                        </a:rPr>
                        <a:t>Control Reference</a:t>
                      </a:r>
                      <a:endParaRPr lang="en-US" sz="1800" b="0" dirty="0">
                        <a:solidFill>
                          <a:schemeClr val="tx1"/>
                        </a:solidFill>
                        <a:latin typeface="+mn-lt"/>
                        <a:ea typeface="+mn-ea"/>
                        <a:cs typeface="+mn-cs"/>
                      </a:endParaRPr>
                    </a:p>
                  </a:txBody>
                  <a:tcPr/>
                </a:tc>
                <a:tc>
                  <a:txBody>
                    <a:bodyPr/>
                    <a:lstStyle/>
                    <a:p>
                      <a:r>
                        <a:rPr lang="en-US" sz="1800" dirty="0" smtClean="0"/>
                        <a:t>Ref #1</a:t>
                      </a:r>
                      <a:endParaRPr lang="en-US" sz="1800" b="0" dirty="0">
                        <a:solidFill>
                          <a:schemeClr val="tx1"/>
                        </a:solidFill>
                        <a:latin typeface="+mn-lt"/>
                        <a:ea typeface="+mn-ea"/>
                        <a:cs typeface="+mn-cs"/>
                      </a:endParaRPr>
                    </a:p>
                  </a:txBody>
                  <a:tcPr/>
                </a:tc>
                <a:extLst>
                  <a:ext uri="{0D108BD9-81ED-4DB2-BD59-A6C34878D82A}">
                    <a16:rowId xmlns:a16="http://schemas.microsoft.com/office/drawing/2014/main" val="3108060836"/>
                  </a:ext>
                </a:extLst>
              </a:tr>
              <a:tr h="400254">
                <a:tc>
                  <a:txBody>
                    <a:bodyPr/>
                    <a:lstStyle/>
                    <a:p>
                      <a:r>
                        <a:rPr lang="en-US" sz="1800" dirty="0" smtClean="0"/>
                        <a:t>Current Limit</a:t>
                      </a:r>
                      <a:endParaRPr lang="en-US" sz="1800" b="0" dirty="0">
                        <a:solidFill>
                          <a:schemeClr val="tx1"/>
                        </a:solidFill>
                        <a:latin typeface="+mn-lt"/>
                        <a:ea typeface="+mn-ea"/>
                        <a:cs typeface="+mn-cs"/>
                      </a:endParaRPr>
                    </a:p>
                  </a:txBody>
                  <a:tcPr/>
                </a:tc>
                <a:tc>
                  <a:txBody>
                    <a:bodyPr/>
                    <a:lstStyle/>
                    <a:p>
                      <a:r>
                        <a:rPr lang="en-US" sz="1800" dirty="0" smtClean="0"/>
                        <a:t>50 A</a:t>
                      </a:r>
                      <a:endParaRPr lang="en-US" sz="1800" b="0" dirty="0">
                        <a:solidFill>
                          <a:schemeClr val="tx1"/>
                        </a:solidFill>
                        <a:latin typeface="+mn-lt"/>
                        <a:ea typeface="+mn-ea"/>
                        <a:cs typeface="+mn-cs"/>
                      </a:endParaRPr>
                    </a:p>
                  </a:txBody>
                  <a:tcPr/>
                </a:tc>
                <a:extLst>
                  <a:ext uri="{0D108BD9-81ED-4DB2-BD59-A6C34878D82A}">
                    <a16:rowId xmlns:a16="http://schemas.microsoft.com/office/drawing/2014/main" val="3398703697"/>
                  </a:ext>
                </a:extLst>
              </a:tr>
              <a:tr h="400254">
                <a:tc>
                  <a:txBody>
                    <a:bodyPr/>
                    <a:lstStyle/>
                    <a:p>
                      <a:r>
                        <a:rPr lang="en-US" sz="1800" dirty="0" smtClean="0"/>
                        <a:t>Manual Override Limit</a:t>
                      </a:r>
                      <a:endParaRPr lang="en-US" sz="1800" b="0" dirty="0">
                        <a:solidFill>
                          <a:schemeClr val="tx1"/>
                        </a:solidFill>
                        <a:latin typeface="+mn-lt"/>
                        <a:ea typeface="+mn-ea"/>
                        <a:cs typeface="+mn-cs"/>
                      </a:endParaRPr>
                    </a:p>
                  </a:txBody>
                  <a:tcPr/>
                </a:tc>
                <a:tc>
                  <a:txBody>
                    <a:bodyPr/>
                    <a:lstStyle/>
                    <a:p>
                      <a:r>
                        <a:rPr lang="en-US" sz="1800" dirty="0" smtClean="0"/>
                        <a:t>500 A</a:t>
                      </a:r>
                      <a:endParaRPr lang="en-US" sz="1800" b="0" dirty="0">
                        <a:solidFill>
                          <a:schemeClr val="tx1"/>
                        </a:solidFill>
                        <a:latin typeface="+mn-lt"/>
                        <a:ea typeface="+mn-ea"/>
                        <a:cs typeface="+mn-cs"/>
                      </a:endParaRPr>
                    </a:p>
                  </a:txBody>
                  <a:tcPr/>
                </a:tc>
                <a:extLst>
                  <a:ext uri="{0D108BD9-81ED-4DB2-BD59-A6C34878D82A}">
                    <a16:rowId xmlns:a16="http://schemas.microsoft.com/office/drawing/2014/main" val="776913917"/>
                  </a:ext>
                </a:extLst>
              </a:tr>
            </a:tbl>
          </a:graphicData>
        </a:graphic>
      </p:graphicFrame>
    </p:spTree>
    <p:extLst>
      <p:ext uri="{BB962C8B-B14F-4D97-AF65-F5344CB8AC3E}">
        <p14:creationId xmlns:p14="http://schemas.microsoft.com/office/powerpoint/2010/main" val="540879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a:xfrm>
            <a:off x="490180" y="509912"/>
            <a:ext cx="9942654" cy="577850"/>
          </a:xfrm>
        </p:spPr>
        <p:txBody>
          <a:bodyPr/>
          <a:lstStyle/>
          <a:p>
            <a:r>
              <a:rPr lang="en-US" dirty="0" smtClean="0"/>
              <a:t>Anodic Protection System </a:t>
            </a:r>
            <a:endParaRPr lang="en-US" dirty="0"/>
          </a:p>
        </p:txBody>
      </p:sp>
      <p:sp>
        <p:nvSpPr>
          <p:cNvPr id="41" name="Content Placeholder 1"/>
          <p:cNvSpPr>
            <a:spLocks noGrp="1"/>
          </p:cNvSpPr>
          <p:nvPr>
            <p:ph idx="1"/>
          </p:nvPr>
        </p:nvSpPr>
        <p:spPr>
          <a:xfrm>
            <a:off x="782855" y="3019560"/>
            <a:ext cx="5744945" cy="2954655"/>
          </a:xfrm>
        </p:spPr>
        <p:txBody>
          <a:bodyPr wrap="square">
            <a:spAutoFit/>
          </a:bodyPr>
          <a:lstStyle/>
          <a:p>
            <a:r>
              <a:rPr lang="en-US" dirty="0"/>
              <a:t>The passivation of the tank to the set target potential of +400 mV was achieved rapidly due </a:t>
            </a:r>
            <a:r>
              <a:rPr lang="en-US" dirty="0" smtClean="0"/>
              <a:t>to the </a:t>
            </a:r>
            <a:r>
              <a:rPr lang="en-US" dirty="0"/>
              <a:t>small size of the tank. The </a:t>
            </a:r>
            <a:r>
              <a:rPr lang="en-US" dirty="0" smtClean="0"/>
              <a:t>AP system </a:t>
            </a:r>
            <a:r>
              <a:rPr lang="en-US" dirty="0"/>
              <a:t>was commissioned successfully and </a:t>
            </a:r>
            <a:r>
              <a:rPr lang="en-US" dirty="0" smtClean="0"/>
              <a:t>is operating </a:t>
            </a:r>
            <a:r>
              <a:rPr lang="en-US" dirty="0"/>
              <a:t>normally to protect the acid tank</a:t>
            </a:r>
            <a:r>
              <a:rPr lang="en-US" dirty="0" smtClean="0"/>
              <a:t>.</a:t>
            </a:r>
          </a:p>
          <a:p>
            <a:endParaRPr lang="en-US" dirty="0"/>
          </a:p>
          <a:p>
            <a:r>
              <a:rPr lang="en-US" dirty="0"/>
              <a:t>Following the successful initial passivation of the tank, the </a:t>
            </a:r>
            <a:r>
              <a:rPr lang="en-US" dirty="0" smtClean="0"/>
              <a:t>AP operating </a:t>
            </a:r>
            <a:r>
              <a:rPr lang="en-US" dirty="0"/>
              <a:t>values </a:t>
            </a:r>
            <a:r>
              <a:rPr lang="en-US" dirty="0" smtClean="0"/>
              <a:t>should be </a:t>
            </a:r>
            <a:r>
              <a:rPr lang="en-US" dirty="0"/>
              <a:t>verified regularly to ensure reference #1 and #2 values are within +/- 50mV of set </a:t>
            </a:r>
            <a:r>
              <a:rPr lang="en-US" dirty="0" smtClean="0"/>
              <a:t>potential with </a:t>
            </a:r>
            <a:r>
              <a:rPr lang="en-US" dirty="0"/>
              <a:t>a current output under 10 A.</a:t>
            </a:r>
            <a:endParaRPr lang="en-US" dirty="0"/>
          </a:p>
          <a:p>
            <a:r>
              <a:rPr lang="en-US" dirty="0" smtClean="0"/>
              <a:t> </a:t>
            </a:r>
            <a:endParaRPr lang="en-US" sz="1800" dirty="0"/>
          </a:p>
        </p:txBody>
      </p:sp>
      <p:sp>
        <p:nvSpPr>
          <p:cNvPr id="57" name="TextBox 56"/>
          <p:cNvSpPr txBox="1"/>
          <p:nvPr/>
        </p:nvSpPr>
        <p:spPr bwMode="auto">
          <a:xfrm>
            <a:off x="7238994" y="5730435"/>
            <a:ext cx="18967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US"/>
            </a:defPPr>
            <a:lvl1pPr marL="171450" indent="-171450">
              <a:lnSpc>
                <a:spcPts val="1750"/>
              </a:lnSpc>
              <a:spcAft>
                <a:spcPts val="600"/>
              </a:spcAft>
              <a:buFont typeface="Arial" panose="020B0604020202020204" pitchFamily="34" charset="0"/>
              <a:buChar char="•"/>
              <a:defRPr sz="1400" kern="0">
                <a:solidFill>
                  <a:srgbClr val="4D4D4D"/>
                </a:solidFill>
              </a:defRPr>
            </a:lvl1pPr>
          </a:lstStyle>
          <a:p>
            <a:pPr marL="0" marR="0" lvl="0" indent="0" algn="l" defTabSz="914400" rtl="0" eaLnBrk="1" fontAlgn="auto" latinLnBrk="0" hangingPunct="1">
              <a:lnSpc>
                <a:spcPts val="1750"/>
              </a:lnSpc>
              <a:spcBef>
                <a:spcPts val="0"/>
              </a:spcBef>
              <a:spcAft>
                <a:spcPts val="600"/>
              </a:spcAft>
              <a:buClrTx/>
              <a:buSzTx/>
              <a:buFont typeface="Arial" panose="020B0604020202020204" pitchFamily="34" charset="0"/>
              <a:buNone/>
              <a:tabLst/>
              <a:defRPr/>
            </a:pPr>
            <a:endParaRPr kumimoji="0" lang="en-US" sz="1800" b="0" i="0" u="none" strike="noStrike" kern="0" cap="none" spc="0" normalizeH="0" baseline="0" noProof="0" dirty="0">
              <a:ln>
                <a:noFill/>
              </a:ln>
              <a:solidFill>
                <a:srgbClr val="4D4D4D"/>
              </a:solidFill>
              <a:effectLst/>
              <a:uLnTx/>
              <a:uFillTx/>
              <a:latin typeface="SABIC Typeface Text Light"/>
              <a:ea typeface="+mn-ea"/>
              <a:cs typeface="SABIC Typeface Text Light"/>
            </a:endParaRPr>
          </a:p>
        </p:txBody>
      </p:sp>
      <p:grpSp>
        <p:nvGrpSpPr>
          <p:cNvPr id="66" name="Group 65"/>
          <p:cNvGrpSpPr/>
          <p:nvPr/>
        </p:nvGrpSpPr>
        <p:grpSpPr>
          <a:xfrm>
            <a:off x="635106" y="1609959"/>
            <a:ext cx="10501717" cy="432792"/>
            <a:chOff x="1068471" y="1467597"/>
            <a:chExt cx="3953474" cy="432792"/>
          </a:xfrm>
        </p:grpSpPr>
        <p:sp>
          <p:nvSpPr>
            <p:cNvPr id="67" name="TextBox 66"/>
            <p:cNvSpPr txBox="1"/>
            <p:nvPr/>
          </p:nvSpPr>
          <p:spPr bwMode="auto">
            <a:xfrm>
              <a:off x="1099502" y="1467597"/>
              <a:ext cx="3874063" cy="432792"/>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defRPr/>
              </a:pPr>
              <a:r>
                <a:rPr lang="en-US" sz="2000" kern="1200" dirty="0">
                  <a:solidFill>
                    <a:srgbClr val="4D4D4D"/>
                  </a:solidFill>
                </a:rPr>
                <a:t>AP System </a:t>
              </a:r>
              <a:r>
                <a:rPr lang="en-US" sz="2000" kern="1200" dirty="0" smtClean="0">
                  <a:solidFill>
                    <a:srgbClr val="4D4D4D"/>
                  </a:solidFill>
                </a:rPr>
                <a:t>Passivation </a:t>
              </a:r>
              <a:endParaRPr kumimoji="0" lang="en-US" sz="2000" b="0" i="0" u="none" strike="noStrike" kern="0" cap="none" spc="0" normalizeH="0" baseline="0" noProof="0" dirty="0">
                <a:ln>
                  <a:noFill/>
                </a:ln>
                <a:solidFill>
                  <a:srgbClr val="939598">
                    <a:lumMod val="75000"/>
                  </a:srgbClr>
                </a:solidFill>
                <a:effectLst/>
                <a:uLnTx/>
                <a:uFillTx/>
              </a:endParaRPr>
            </a:p>
          </p:txBody>
        </p:sp>
        <p:sp>
          <p:nvSpPr>
            <p:cNvPr id="79" name="Pentagon 78"/>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sp>
          <p:nvSpPr>
            <p:cNvPr id="80" name="Pentagon 79"/>
            <p:cNvSpPr/>
            <p:nvPr/>
          </p:nvSpPr>
          <p:spPr bwMode="auto">
            <a:xfrm flipH="1">
              <a:off x="4899890" y="1559723"/>
              <a:ext cx="122055" cy="133275"/>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grpSp>
        <p:nvGrpSpPr>
          <p:cNvPr id="99" name="Group 98"/>
          <p:cNvGrpSpPr/>
          <p:nvPr/>
        </p:nvGrpSpPr>
        <p:grpSpPr>
          <a:xfrm>
            <a:off x="635107" y="2511923"/>
            <a:ext cx="5224272" cy="389513"/>
            <a:chOff x="1068471" y="1467597"/>
            <a:chExt cx="1850402" cy="389513"/>
          </a:xfrm>
        </p:grpSpPr>
        <p:sp>
          <p:nvSpPr>
            <p:cNvPr id="100" name="TextBox 99"/>
            <p:cNvSpPr txBox="1"/>
            <p:nvPr/>
          </p:nvSpPr>
          <p:spPr bwMode="auto">
            <a:xfrm>
              <a:off x="1099501" y="1467597"/>
              <a:ext cx="1819372" cy="389513"/>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lgn="l">
                <a:defRPr/>
              </a:pPr>
              <a:r>
                <a:rPr lang="en-US" sz="1800" dirty="0">
                  <a:solidFill>
                    <a:srgbClr val="939598">
                      <a:lumMod val="75000"/>
                    </a:srgbClr>
                  </a:solidFill>
                </a:rPr>
                <a:t>      </a:t>
              </a:r>
              <a:r>
                <a:rPr lang="en-US" sz="1800" dirty="0" smtClean="0">
                  <a:solidFill>
                    <a:srgbClr val="939598">
                      <a:lumMod val="75000"/>
                    </a:srgbClr>
                  </a:solidFill>
                </a:rPr>
                <a:t>Passivation achieved</a:t>
              </a:r>
              <a:endParaRPr lang="en-US" sz="1800" dirty="0">
                <a:solidFill>
                  <a:srgbClr val="939598">
                    <a:lumMod val="75000"/>
                  </a:srgbClr>
                </a:solidFill>
              </a:endParaRPr>
            </a:p>
          </p:txBody>
        </p:sp>
        <p:sp>
          <p:nvSpPr>
            <p:cNvPr id="101" name="Pentagon 100"/>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82" y="1459134"/>
            <a:ext cx="675708" cy="67570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132371896"/>
              </p:ext>
            </p:extLst>
          </p:nvPr>
        </p:nvGraphicFramePr>
        <p:xfrm>
          <a:off x="6540829" y="3026384"/>
          <a:ext cx="5189836" cy="2001270"/>
        </p:xfrm>
        <a:graphic>
          <a:graphicData uri="http://schemas.openxmlformats.org/drawingml/2006/table">
            <a:tbl>
              <a:tblPr firstRow="1" bandRow="1">
                <a:tableStyleId>{74C1A8A3-306A-4EB7-A6B1-4F7E0EB9C5D6}</a:tableStyleId>
              </a:tblPr>
              <a:tblGrid>
                <a:gridCol w="2984171">
                  <a:extLst>
                    <a:ext uri="{9D8B030D-6E8A-4147-A177-3AD203B41FA5}">
                      <a16:colId xmlns:a16="http://schemas.microsoft.com/office/drawing/2014/main" val="2865240225"/>
                    </a:ext>
                  </a:extLst>
                </a:gridCol>
                <a:gridCol w="2205665">
                  <a:extLst>
                    <a:ext uri="{9D8B030D-6E8A-4147-A177-3AD203B41FA5}">
                      <a16:colId xmlns:a16="http://schemas.microsoft.com/office/drawing/2014/main" val="661241925"/>
                    </a:ext>
                  </a:extLst>
                </a:gridCol>
              </a:tblGrid>
              <a:tr h="400254">
                <a:tc>
                  <a:txBody>
                    <a:bodyPr/>
                    <a:lstStyle/>
                    <a:p>
                      <a:r>
                        <a:rPr lang="en-US" sz="1800" kern="0" dirty="0" smtClean="0"/>
                        <a:t>Parameter</a:t>
                      </a:r>
                      <a:endParaRPr lang="en-US" sz="1800" kern="0" dirty="0">
                        <a:solidFill>
                          <a:srgbClr val="939598">
                            <a:lumMod val="75000"/>
                          </a:srgbClr>
                        </a:solidFill>
                        <a:latin typeface="SABIC Typeface Text" panose="020B0603060202020204" pitchFamily="34" charset="0"/>
                        <a:ea typeface="+mn-ea"/>
                        <a:cs typeface="SABIC Typeface Text" panose="020B0603060202020204" pitchFamily="34" charset="0"/>
                      </a:endParaRPr>
                    </a:p>
                  </a:txBody>
                  <a:tcPr/>
                </a:tc>
                <a:tc>
                  <a:txBody>
                    <a:bodyPr/>
                    <a:lstStyle/>
                    <a:p>
                      <a:r>
                        <a:rPr lang="en-US" sz="1800" kern="0" dirty="0" smtClean="0"/>
                        <a:t>Tank </a:t>
                      </a:r>
                      <a:endParaRPr lang="en-US" sz="1800" kern="0" dirty="0">
                        <a:solidFill>
                          <a:srgbClr val="939598">
                            <a:lumMod val="75000"/>
                          </a:srgbClr>
                        </a:solidFill>
                        <a:latin typeface="SABIC Typeface Text" panose="020B0603060202020204" pitchFamily="34" charset="0"/>
                        <a:ea typeface="+mn-ea"/>
                        <a:cs typeface="SABIC Typeface Text" panose="020B0603060202020204" pitchFamily="34" charset="0"/>
                      </a:endParaRPr>
                    </a:p>
                  </a:txBody>
                  <a:tcPr/>
                </a:tc>
                <a:extLst>
                  <a:ext uri="{0D108BD9-81ED-4DB2-BD59-A6C34878D82A}">
                    <a16:rowId xmlns:a16="http://schemas.microsoft.com/office/drawing/2014/main" val="221501277"/>
                  </a:ext>
                </a:extLst>
              </a:tr>
              <a:tr h="400254">
                <a:tc>
                  <a:txBody>
                    <a:bodyPr/>
                    <a:lstStyle/>
                    <a:p>
                      <a:r>
                        <a:rPr lang="en-US" sz="1800" dirty="0" smtClean="0"/>
                        <a:t>DC Current</a:t>
                      </a:r>
                      <a:endParaRPr lang="en-US" sz="1800" b="0" dirty="0">
                        <a:solidFill>
                          <a:schemeClr val="tx1"/>
                        </a:solidFill>
                        <a:latin typeface="+mn-lt"/>
                        <a:ea typeface="+mn-ea"/>
                        <a:cs typeface="+mn-cs"/>
                      </a:endParaRPr>
                    </a:p>
                  </a:txBody>
                  <a:tcPr/>
                </a:tc>
                <a:tc>
                  <a:txBody>
                    <a:bodyPr/>
                    <a:lstStyle/>
                    <a:p>
                      <a:r>
                        <a:rPr lang="en-US" sz="1800" b="0" dirty="0" smtClean="0">
                          <a:solidFill>
                            <a:schemeClr val="tx1"/>
                          </a:solidFill>
                          <a:latin typeface="+mn-lt"/>
                          <a:ea typeface="+mn-ea"/>
                          <a:cs typeface="+mn-cs"/>
                        </a:rPr>
                        <a:t>0 to 1 A</a:t>
                      </a:r>
                      <a:endParaRPr lang="en-US" sz="1800" b="0" dirty="0">
                        <a:solidFill>
                          <a:schemeClr val="tx1"/>
                        </a:solidFill>
                        <a:latin typeface="+mn-lt"/>
                        <a:ea typeface="+mn-ea"/>
                        <a:cs typeface="+mn-cs"/>
                      </a:endParaRPr>
                    </a:p>
                  </a:txBody>
                  <a:tcPr/>
                </a:tc>
                <a:extLst>
                  <a:ext uri="{0D108BD9-81ED-4DB2-BD59-A6C34878D82A}">
                    <a16:rowId xmlns:a16="http://schemas.microsoft.com/office/drawing/2014/main" val="3739878119"/>
                  </a:ext>
                </a:extLst>
              </a:tr>
              <a:tr h="400254">
                <a:tc>
                  <a:txBody>
                    <a:bodyPr/>
                    <a:lstStyle/>
                    <a:p>
                      <a:r>
                        <a:rPr lang="en-US" sz="1800" b="0" dirty="0" smtClean="0">
                          <a:solidFill>
                            <a:schemeClr val="tx1"/>
                          </a:solidFill>
                          <a:latin typeface="+mn-lt"/>
                          <a:ea typeface="+mn-ea"/>
                          <a:cs typeface="+mn-cs"/>
                        </a:rPr>
                        <a:t>DC Voltage</a:t>
                      </a:r>
                      <a:endParaRPr lang="en-US" sz="1800" b="0" dirty="0">
                        <a:solidFill>
                          <a:schemeClr val="tx1"/>
                        </a:solidFill>
                        <a:latin typeface="+mn-lt"/>
                        <a:ea typeface="+mn-ea"/>
                        <a:cs typeface="+mn-cs"/>
                      </a:endParaRPr>
                    </a:p>
                  </a:txBody>
                  <a:tcPr/>
                </a:tc>
                <a:tc>
                  <a:txBody>
                    <a:bodyPr/>
                    <a:lstStyle/>
                    <a:p>
                      <a:r>
                        <a:rPr lang="en-US" sz="1800" b="0" dirty="0" smtClean="0">
                          <a:solidFill>
                            <a:schemeClr val="tx1"/>
                          </a:solidFill>
                          <a:latin typeface="+mn-lt"/>
                          <a:ea typeface="+mn-ea"/>
                          <a:cs typeface="+mn-cs"/>
                        </a:rPr>
                        <a:t>0.8 to 1.4 V</a:t>
                      </a:r>
                      <a:endParaRPr lang="en-US" sz="1800" b="0" dirty="0">
                        <a:solidFill>
                          <a:schemeClr val="tx1"/>
                        </a:solidFill>
                        <a:latin typeface="+mn-lt"/>
                        <a:ea typeface="+mn-ea"/>
                        <a:cs typeface="+mn-cs"/>
                      </a:endParaRPr>
                    </a:p>
                  </a:txBody>
                  <a:tcPr/>
                </a:tc>
                <a:extLst>
                  <a:ext uri="{0D108BD9-81ED-4DB2-BD59-A6C34878D82A}">
                    <a16:rowId xmlns:a16="http://schemas.microsoft.com/office/drawing/2014/main" val="2138479808"/>
                  </a:ext>
                </a:extLst>
              </a:tr>
              <a:tr h="400254">
                <a:tc>
                  <a:txBody>
                    <a:bodyPr/>
                    <a:lstStyle/>
                    <a:p>
                      <a:r>
                        <a:rPr lang="en-US" sz="1800" b="0" dirty="0" smtClean="0">
                          <a:solidFill>
                            <a:schemeClr val="tx1"/>
                          </a:solidFill>
                          <a:latin typeface="+mn-lt"/>
                          <a:ea typeface="+mn-ea"/>
                          <a:cs typeface="+mn-cs"/>
                        </a:rPr>
                        <a:t>Reference</a:t>
                      </a:r>
                      <a:r>
                        <a:rPr lang="en-US" sz="1800" b="0" baseline="0" dirty="0" smtClean="0">
                          <a:solidFill>
                            <a:schemeClr val="tx1"/>
                          </a:solidFill>
                          <a:latin typeface="+mn-lt"/>
                          <a:ea typeface="+mn-ea"/>
                          <a:cs typeface="+mn-cs"/>
                        </a:rPr>
                        <a:t> 1 (Control)</a:t>
                      </a:r>
                      <a:endParaRPr lang="en-US" sz="1800" b="0" dirty="0">
                        <a:solidFill>
                          <a:schemeClr val="tx1"/>
                        </a:solidFill>
                        <a:latin typeface="+mn-lt"/>
                        <a:ea typeface="+mn-ea"/>
                        <a:cs typeface="+mn-cs"/>
                      </a:endParaRPr>
                    </a:p>
                  </a:txBody>
                  <a:tcPr/>
                </a:tc>
                <a:tc>
                  <a:txBody>
                    <a:bodyPr/>
                    <a:lstStyle/>
                    <a:p>
                      <a:r>
                        <a:rPr lang="en-US" sz="1800" b="0" dirty="0" smtClean="0">
                          <a:solidFill>
                            <a:schemeClr val="tx1"/>
                          </a:solidFill>
                          <a:latin typeface="+mn-lt"/>
                          <a:ea typeface="+mn-ea"/>
                          <a:cs typeface="+mn-cs"/>
                        </a:rPr>
                        <a:t>+395 to +408 mV</a:t>
                      </a:r>
                      <a:endParaRPr lang="en-US" sz="1800" b="0" dirty="0">
                        <a:solidFill>
                          <a:schemeClr val="tx1"/>
                        </a:solidFill>
                        <a:latin typeface="+mn-lt"/>
                        <a:ea typeface="+mn-ea"/>
                        <a:cs typeface="+mn-cs"/>
                      </a:endParaRPr>
                    </a:p>
                  </a:txBody>
                  <a:tcPr/>
                </a:tc>
                <a:extLst>
                  <a:ext uri="{0D108BD9-81ED-4DB2-BD59-A6C34878D82A}">
                    <a16:rowId xmlns:a16="http://schemas.microsoft.com/office/drawing/2014/main" val="3108060836"/>
                  </a:ext>
                </a:extLst>
              </a:tr>
              <a:tr h="400254">
                <a:tc>
                  <a:txBody>
                    <a:bodyPr/>
                    <a:lstStyle/>
                    <a:p>
                      <a:r>
                        <a:rPr lang="en-US" sz="1800" b="0" dirty="0" smtClean="0">
                          <a:solidFill>
                            <a:schemeClr val="tx1"/>
                          </a:solidFill>
                          <a:latin typeface="+mn-lt"/>
                          <a:ea typeface="+mn-ea"/>
                          <a:cs typeface="+mn-cs"/>
                        </a:rPr>
                        <a:t>Reference 2</a:t>
                      </a:r>
                      <a:endParaRPr lang="en-US" sz="1800" b="0" dirty="0">
                        <a:solidFill>
                          <a:schemeClr val="tx1"/>
                        </a:solidFill>
                        <a:latin typeface="+mn-lt"/>
                        <a:ea typeface="+mn-ea"/>
                        <a:cs typeface="+mn-cs"/>
                      </a:endParaRPr>
                    </a:p>
                  </a:txBody>
                  <a:tcPr/>
                </a:tc>
                <a:tc>
                  <a:txBody>
                    <a:bodyPr/>
                    <a:lstStyle/>
                    <a:p>
                      <a:r>
                        <a:rPr lang="en-US" sz="1800" b="0" dirty="0" smtClean="0">
                          <a:solidFill>
                            <a:schemeClr val="tx1"/>
                          </a:solidFill>
                          <a:latin typeface="+mn-lt"/>
                          <a:ea typeface="+mn-ea"/>
                          <a:cs typeface="+mn-cs"/>
                        </a:rPr>
                        <a:t>+377 to +386 mV</a:t>
                      </a:r>
                      <a:endParaRPr lang="en-US" sz="1800" b="0" dirty="0">
                        <a:solidFill>
                          <a:schemeClr val="tx1"/>
                        </a:solidFill>
                        <a:latin typeface="+mn-lt"/>
                        <a:ea typeface="+mn-ea"/>
                        <a:cs typeface="+mn-cs"/>
                      </a:endParaRPr>
                    </a:p>
                  </a:txBody>
                  <a:tcPr/>
                </a:tc>
                <a:extLst>
                  <a:ext uri="{0D108BD9-81ED-4DB2-BD59-A6C34878D82A}">
                    <a16:rowId xmlns:a16="http://schemas.microsoft.com/office/drawing/2014/main" val="3398703697"/>
                  </a:ext>
                </a:extLst>
              </a:tr>
            </a:tbl>
          </a:graphicData>
        </a:graphic>
      </p:graphicFrame>
    </p:spTree>
    <p:extLst>
      <p:ext uri="{BB962C8B-B14F-4D97-AF65-F5344CB8AC3E}">
        <p14:creationId xmlns:p14="http://schemas.microsoft.com/office/powerpoint/2010/main" val="2067974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a:xfrm>
            <a:off x="490180" y="509912"/>
            <a:ext cx="9942654" cy="577850"/>
          </a:xfrm>
        </p:spPr>
        <p:txBody>
          <a:bodyPr/>
          <a:lstStyle/>
          <a:p>
            <a:r>
              <a:rPr lang="en-US" dirty="0" smtClean="0"/>
              <a:t>Anodic Protection System </a:t>
            </a:r>
            <a:endParaRPr lang="en-US" dirty="0"/>
          </a:p>
        </p:txBody>
      </p:sp>
      <p:sp>
        <p:nvSpPr>
          <p:cNvPr id="41" name="Content Placeholder 1"/>
          <p:cNvSpPr>
            <a:spLocks noGrp="1"/>
          </p:cNvSpPr>
          <p:nvPr>
            <p:ph idx="1"/>
          </p:nvPr>
        </p:nvSpPr>
        <p:spPr>
          <a:xfrm>
            <a:off x="782855" y="3019560"/>
            <a:ext cx="10353968" cy="3360920"/>
          </a:xfrm>
        </p:spPr>
        <p:txBody>
          <a:bodyPr wrap="square">
            <a:spAutoFit/>
          </a:bodyPr>
          <a:lstStyle/>
          <a:p>
            <a:r>
              <a:rPr lang="en-US" dirty="0"/>
              <a:t>The reference potentials should be verified on a regular basis and ensure that </a:t>
            </a:r>
            <a:r>
              <a:rPr lang="en-US" dirty="0"/>
              <a:t>reference #1 </a:t>
            </a:r>
            <a:r>
              <a:rPr lang="en-US" dirty="0"/>
              <a:t>and #2 measured potentials are within +/- 50mV of set potential with a current </a:t>
            </a:r>
            <a:r>
              <a:rPr lang="en-US" dirty="0"/>
              <a:t>output under </a:t>
            </a:r>
            <a:r>
              <a:rPr lang="en-US" dirty="0"/>
              <a:t>10 A during stable acid level.</a:t>
            </a:r>
            <a:r>
              <a:rPr lang="en-US" dirty="0"/>
              <a:t> </a:t>
            </a:r>
          </a:p>
          <a:p>
            <a:endParaRPr lang="en-US" dirty="0"/>
          </a:p>
          <a:p>
            <a:r>
              <a:rPr lang="en-US" dirty="0"/>
              <a:t>Schedule a site visit annually to inspect and verify the </a:t>
            </a:r>
            <a:r>
              <a:rPr lang="en-US" dirty="0"/>
              <a:t>AP System </a:t>
            </a:r>
            <a:r>
              <a:rPr lang="en-US" dirty="0"/>
              <a:t>operating efficiency </a:t>
            </a:r>
            <a:r>
              <a:rPr lang="en-US" dirty="0"/>
              <a:t>for </a:t>
            </a:r>
            <a:r>
              <a:rPr lang="en-US" dirty="0"/>
              <a:t>continued effective tank protection</a:t>
            </a:r>
            <a:r>
              <a:rPr lang="en-US" dirty="0"/>
              <a:t>.</a:t>
            </a:r>
          </a:p>
          <a:p>
            <a:endParaRPr lang="en-US" sz="1800" dirty="0"/>
          </a:p>
          <a:p>
            <a:r>
              <a:rPr lang="en-US" dirty="0"/>
              <a:t>Both the system alarm signal and remote rectifier interrupt wiring should be connected to</a:t>
            </a:r>
          </a:p>
          <a:p>
            <a:r>
              <a:rPr lang="en-US" dirty="0"/>
              <a:t>the control room</a:t>
            </a:r>
            <a:r>
              <a:rPr lang="en-US" dirty="0" smtClean="0"/>
              <a:t>.</a:t>
            </a:r>
          </a:p>
          <a:p>
            <a:endParaRPr lang="en-US" sz="1800" dirty="0"/>
          </a:p>
          <a:p>
            <a:endParaRPr lang="en-US" sz="1800" dirty="0"/>
          </a:p>
        </p:txBody>
      </p:sp>
      <p:sp>
        <p:nvSpPr>
          <p:cNvPr id="57" name="TextBox 56"/>
          <p:cNvSpPr txBox="1"/>
          <p:nvPr/>
        </p:nvSpPr>
        <p:spPr bwMode="auto">
          <a:xfrm>
            <a:off x="7238994" y="5730435"/>
            <a:ext cx="18967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US"/>
            </a:defPPr>
            <a:lvl1pPr marL="171450" indent="-171450">
              <a:lnSpc>
                <a:spcPts val="1750"/>
              </a:lnSpc>
              <a:spcAft>
                <a:spcPts val="600"/>
              </a:spcAft>
              <a:buFont typeface="Arial" panose="020B0604020202020204" pitchFamily="34" charset="0"/>
              <a:buChar char="•"/>
              <a:defRPr sz="1400" kern="0">
                <a:solidFill>
                  <a:srgbClr val="4D4D4D"/>
                </a:solidFill>
              </a:defRPr>
            </a:lvl1pPr>
          </a:lstStyle>
          <a:p>
            <a:pPr marL="0" marR="0" lvl="0" indent="0" algn="l" defTabSz="914400" rtl="0" eaLnBrk="1" fontAlgn="auto" latinLnBrk="0" hangingPunct="1">
              <a:lnSpc>
                <a:spcPts val="1750"/>
              </a:lnSpc>
              <a:spcBef>
                <a:spcPts val="0"/>
              </a:spcBef>
              <a:spcAft>
                <a:spcPts val="600"/>
              </a:spcAft>
              <a:buClrTx/>
              <a:buSzTx/>
              <a:buFont typeface="Arial" panose="020B0604020202020204" pitchFamily="34" charset="0"/>
              <a:buNone/>
              <a:tabLst/>
              <a:defRPr/>
            </a:pPr>
            <a:endParaRPr kumimoji="0" lang="en-US" sz="1800" b="0" i="0" u="none" strike="noStrike" kern="0" cap="none" spc="0" normalizeH="0" baseline="0" noProof="0" dirty="0">
              <a:ln>
                <a:noFill/>
              </a:ln>
              <a:solidFill>
                <a:srgbClr val="4D4D4D"/>
              </a:solidFill>
              <a:effectLst/>
              <a:uLnTx/>
              <a:uFillTx/>
              <a:latin typeface="SABIC Typeface Text Light"/>
              <a:ea typeface="+mn-ea"/>
              <a:cs typeface="SABIC Typeface Text Light"/>
            </a:endParaRPr>
          </a:p>
        </p:txBody>
      </p:sp>
      <p:grpSp>
        <p:nvGrpSpPr>
          <p:cNvPr id="66" name="Group 65"/>
          <p:cNvGrpSpPr/>
          <p:nvPr/>
        </p:nvGrpSpPr>
        <p:grpSpPr>
          <a:xfrm>
            <a:off x="635106" y="1609959"/>
            <a:ext cx="10501717" cy="432792"/>
            <a:chOff x="1068471" y="1467597"/>
            <a:chExt cx="3953474" cy="432792"/>
          </a:xfrm>
        </p:grpSpPr>
        <p:sp>
          <p:nvSpPr>
            <p:cNvPr id="67" name="TextBox 66"/>
            <p:cNvSpPr txBox="1"/>
            <p:nvPr/>
          </p:nvSpPr>
          <p:spPr bwMode="auto">
            <a:xfrm>
              <a:off x="1099502" y="1467597"/>
              <a:ext cx="3874063" cy="432792"/>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defRPr/>
              </a:pPr>
              <a:r>
                <a:rPr lang="en-US" sz="2000" kern="1200" dirty="0" smtClean="0">
                  <a:solidFill>
                    <a:srgbClr val="4D4D4D"/>
                  </a:solidFill>
                </a:rPr>
                <a:t>Recommendation</a:t>
              </a:r>
              <a:endParaRPr kumimoji="0" lang="en-US" sz="2000" b="0" i="0" u="none" strike="noStrike" kern="0" cap="none" spc="0" normalizeH="0" baseline="0" noProof="0" dirty="0">
                <a:ln>
                  <a:noFill/>
                </a:ln>
                <a:solidFill>
                  <a:srgbClr val="939598">
                    <a:lumMod val="75000"/>
                  </a:srgbClr>
                </a:solidFill>
                <a:effectLst/>
                <a:uLnTx/>
                <a:uFillTx/>
              </a:endParaRPr>
            </a:p>
          </p:txBody>
        </p:sp>
        <p:sp>
          <p:nvSpPr>
            <p:cNvPr id="79" name="Pentagon 78"/>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sp>
          <p:nvSpPr>
            <p:cNvPr id="80" name="Pentagon 79"/>
            <p:cNvSpPr/>
            <p:nvPr/>
          </p:nvSpPr>
          <p:spPr bwMode="auto">
            <a:xfrm flipH="1">
              <a:off x="4899890" y="1559723"/>
              <a:ext cx="122055" cy="133275"/>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grpSp>
        <p:nvGrpSpPr>
          <p:cNvPr id="99" name="Group 98"/>
          <p:cNvGrpSpPr/>
          <p:nvPr/>
        </p:nvGrpSpPr>
        <p:grpSpPr>
          <a:xfrm>
            <a:off x="635107" y="2511923"/>
            <a:ext cx="5224272" cy="389513"/>
            <a:chOff x="1068471" y="1467597"/>
            <a:chExt cx="1850402" cy="389513"/>
          </a:xfrm>
        </p:grpSpPr>
        <p:sp>
          <p:nvSpPr>
            <p:cNvPr id="100" name="TextBox 99"/>
            <p:cNvSpPr txBox="1"/>
            <p:nvPr/>
          </p:nvSpPr>
          <p:spPr bwMode="auto">
            <a:xfrm>
              <a:off x="1099501" y="1467597"/>
              <a:ext cx="1819372" cy="389513"/>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lgn="l">
                <a:defRPr/>
              </a:pPr>
              <a:r>
                <a:rPr lang="en-US" sz="1800" dirty="0">
                  <a:solidFill>
                    <a:srgbClr val="939598">
                      <a:lumMod val="75000"/>
                    </a:srgbClr>
                  </a:solidFill>
                </a:rPr>
                <a:t>      </a:t>
              </a:r>
              <a:r>
                <a:rPr lang="en-US" sz="1800" dirty="0" smtClean="0">
                  <a:solidFill>
                    <a:srgbClr val="939598">
                      <a:lumMod val="75000"/>
                    </a:srgbClr>
                  </a:solidFill>
                </a:rPr>
                <a:t>For long term successful operation </a:t>
              </a:r>
              <a:endParaRPr lang="en-US" sz="1800" dirty="0">
                <a:solidFill>
                  <a:srgbClr val="939598">
                    <a:lumMod val="75000"/>
                  </a:srgbClr>
                </a:solidFill>
              </a:endParaRPr>
            </a:p>
          </p:txBody>
        </p:sp>
        <p:sp>
          <p:nvSpPr>
            <p:cNvPr id="101" name="Pentagon 100"/>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82" y="1459134"/>
            <a:ext cx="675708" cy="675708"/>
          </a:xfrm>
          <a:prstGeom prst="rect">
            <a:avLst/>
          </a:prstGeom>
        </p:spPr>
      </p:pic>
    </p:spTree>
    <p:extLst>
      <p:ext uri="{BB962C8B-B14F-4D97-AF65-F5344CB8AC3E}">
        <p14:creationId xmlns:p14="http://schemas.microsoft.com/office/powerpoint/2010/main" val="2886980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a:xfrm>
            <a:off x="490180" y="509912"/>
            <a:ext cx="9942654" cy="577850"/>
          </a:xfrm>
        </p:spPr>
        <p:txBody>
          <a:bodyPr/>
          <a:lstStyle/>
          <a:p>
            <a:r>
              <a:rPr lang="en-US" dirty="0" smtClean="0"/>
              <a:t>Anodic Protection System </a:t>
            </a:r>
            <a:endParaRPr lang="en-US" dirty="0"/>
          </a:p>
        </p:txBody>
      </p:sp>
      <p:sp>
        <p:nvSpPr>
          <p:cNvPr id="41" name="Content Placeholder 1"/>
          <p:cNvSpPr>
            <a:spLocks noGrp="1"/>
          </p:cNvSpPr>
          <p:nvPr>
            <p:ph idx="1"/>
          </p:nvPr>
        </p:nvSpPr>
        <p:spPr>
          <a:xfrm>
            <a:off x="782855" y="3019560"/>
            <a:ext cx="10353968" cy="3028521"/>
          </a:xfrm>
        </p:spPr>
        <p:txBody>
          <a:bodyPr wrap="square">
            <a:spAutoFit/>
          </a:bodyPr>
          <a:lstStyle/>
          <a:p>
            <a:r>
              <a:rPr lang="en-US" dirty="0"/>
              <a:t>Replace one reference electrode every 2-3 years and rotate such that each probe </a:t>
            </a:r>
            <a:r>
              <a:rPr lang="en-US" dirty="0" smtClean="0"/>
              <a:t>is replaced </a:t>
            </a:r>
            <a:r>
              <a:rPr lang="en-US" dirty="0"/>
              <a:t>every 4-6 </a:t>
            </a:r>
            <a:r>
              <a:rPr lang="en-US" dirty="0" smtClean="0"/>
              <a:t>years. This will </a:t>
            </a:r>
            <a:r>
              <a:rPr lang="en-US" dirty="0"/>
              <a:t>decrease the likelihood of contaminated reference sensing tip and ensure the </a:t>
            </a:r>
            <a:r>
              <a:rPr lang="en-US" dirty="0" smtClean="0"/>
              <a:t>tank receives </a:t>
            </a:r>
            <a:r>
              <a:rPr lang="en-US" dirty="0"/>
              <a:t>adequate protection</a:t>
            </a:r>
            <a:r>
              <a:rPr lang="en-US" dirty="0" smtClean="0"/>
              <a:t>.</a:t>
            </a:r>
          </a:p>
          <a:p>
            <a:endParaRPr lang="en-US" dirty="0"/>
          </a:p>
          <a:p>
            <a:r>
              <a:rPr lang="en-US" dirty="0"/>
              <a:t>Periodically </a:t>
            </a:r>
            <a:r>
              <a:rPr lang="en-US" dirty="0" err="1"/>
              <a:t>analyse</a:t>
            </a:r>
            <a:r>
              <a:rPr lang="en-US" dirty="0"/>
              <a:t> the iron PPM content in the acid to verify it meets within </a:t>
            </a:r>
            <a:r>
              <a:rPr lang="en-US" dirty="0" smtClean="0"/>
              <a:t>acid specification </a:t>
            </a:r>
            <a:r>
              <a:rPr lang="en-US" dirty="0"/>
              <a:t>and as a check to confirm the anodic protection system is </a:t>
            </a:r>
            <a:r>
              <a:rPr lang="en-US" dirty="0" smtClean="0"/>
              <a:t>operating effectively.</a:t>
            </a:r>
          </a:p>
          <a:p>
            <a:endParaRPr lang="en-US" sz="1800" dirty="0"/>
          </a:p>
          <a:p>
            <a:r>
              <a:rPr lang="en-US" dirty="0"/>
              <a:t>Ensure the anodic protection system is powered off when acid level in the tank falls </a:t>
            </a:r>
            <a:r>
              <a:rPr lang="en-US" dirty="0" smtClean="0"/>
              <a:t>below the </a:t>
            </a:r>
            <a:r>
              <a:rPr lang="en-US" dirty="0"/>
              <a:t>cathode level. The system should be turned back on only after the acid level </a:t>
            </a:r>
            <a:r>
              <a:rPr lang="en-US" dirty="0" smtClean="0"/>
              <a:t>rises above </a:t>
            </a:r>
            <a:r>
              <a:rPr lang="en-US" dirty="0"/>
              <a:t>the cathode tip.</a:t>
            </a:r>
            <a:endParaRPr lang="en-US" sz="1800" dirty="0"/>
          </a:p>
          <a:p>
            <a:endParaRPr lang="en-US" sz="1800" dirty="0"/>
          </a:p>
        </p:txBody>
      </p:sp>
      <p:sp>
        <p:nvSpPr>
          <p:cNvPr id="57" name="TextBox 56"/>
          <p:cNvSpPr txBox="1"/>
          <p:nvPr/>
        </p:nvSpPr>
        <p:spPr bwMode="auto">
          <a:xfrm>
            <a:off x="7238994" y="5730435"/>
            <a:ext cx="18967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US"/>
            </a:defPPr>
            <a:lvl1pPr marL="171450" indent="-171450">
              <a:lnSpc>
                <a:spcPts val="1750"/>
              </a:lnSpc>
              <a:spcAft>
                <a:spcPts val="600"/>
              </a:spcAft>
              <a:buFont typeface="Arial" panose="020B0604020202020204" pitchFamily="34" charset="0"/>
              <a:buChar char="•"/>
              <a:defRPr sz="1400" kern="0">
                <a:solidFill>
                  <a:srgbClr val="4D4D4D"/>
                </a:solidFill>
              </a:defRPr>
            </a:lvl1pPr>
          </a:lstStyle>
          <a:p>
            <a:pPr marL="0" marR="0" lvl="0" indent="0" algn="l" defTabSz="914400" rtl="0" eaLnBrk="1" fontAlgn="auto" latinLnBrk="0" hangingPunct="1">
              <a:lnSpc>
                <a:spcPts val="1750"/>
              </a:lnSpc>
              <a:spcBef>
                <a:spcPts val="0"/>
              </a:spcBef>
              <a:spcAft>
                <a:spcPts val="600"/>
              </a:spcAft>
              <a:buClrTx/>
              <a:buSzTx/>
              <a:buFont typeface="Arial" panose="020B0604020202020204" pitchFamily="34" charset="0"/>
              <a:buNone/>
              <a:tabLst/>
              <a:defRPr/>
            </a:pPr>
            <a:endParaRPr kumimoji="0" lang="en-US" sz="1800" b="0" i="0" u="none" strike="noStrike" kern="0" cap="none" spc="0" normalizeH="0" baseline="0" noProof="0" dirty="0">
              <a:ln>
                <a:noFill/>
              </a:ln>
              <a:solidFill>
                <a:srgbClr val="4D4D4D"/>
              </a:solidFill>
              <a:effectLst/>
              <a:uLnTx/>
              <a:uFillTx/>
              <a:latin typeface="SABIC Typeface Text Light"/>
              <a:ea typeface="+mn-ea"/>
              <a:cs typeface="SABIC Typeface Text Light"/>
            </a:endParaRPr>
          </a:p>
        </p:txBody>
      </p:sp>
      <p:grpSp>
        <p:nvGrpSpPr>
          <p:cNvPr id="66" name="Group 65"/>
          <p:cNvGrpSpPr/>
          <p:nvPr/>
        </p:nvGrpSpPr>
        <p:grpSpPr>
          <a:xfrm>
            <a:off x="635106" y="1609959"/>
            <a:ext cx="10501717" cy="432792"/>
            <a:chOff x="1068471" y="1467597"/>
            <a:chExt cx="3953474" cy="432792"/>
          </a:xfrm>
        </p:grpSpPr>
        <p:sp>
          <p:nvSpPr>
            <p:cNvPr id="67" name="TextBox 66"/>
            <p:cNvSpPr txBox="1"/>
            <p:nvPr/>
          </p:nvSpPr>
          <p:spPr bwMode="auto">
            <a:xfrm>
              <a:off x="1099502" y="1467597"/>
              <a:ext cx="3874063" cy="432792"/>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defRPr/>
              </a:pPr>
              <a:r>
                <a:rPr lang="en-US" sz="2000" kern="1200" dirty="0" smtClean="0">
                  <a:solidFill>
                    <a:srgbClr val="4D4D4D"/>
                  </a:solidFill>
                </a:rPr>
                <a:t>Recommendation</a:t>
              </a:r>
              <a:endParaRPr kumimoji="0" lang="en-US" sz="2000" b="0" i="0" u="none" strike="noStrike" kern="0" cap="none" spc="0" normalizeH="0" baseline="0" noProof="0" dirty="0">
                <a:ln>
                  <a:noFill/>
                </a:ln>
                <a:solidFill>
                  <a:srgbClr val="939598">
                    <a:lumMod val="75000"/>
                  </a:srgbClr>
                </a:solidFill>
                <a:effectLst/>
                <a:uLnTx/>
                <a:uFillTx/>
              </a:endParaRPr>
            </a:p>
          </p:txBody>
        </p:sp>
        <p:sp>
          <p:nvSpPr>
            <p:cNvPr id="79" name="Pentagon 78"/>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sp>
          <p:nvSpPr>
            <p:cNvPr id="80" name="Pentagon 79"/>
            <p:cNvSpPr/>
            <p:nvPr/>
          </p:nvSpPr>
          <p:spPr bwMode="auto">
            <a:xfrm flipH="1">
              <a:off x="4899890" y="1559723"/>
              <a:ext cx="122055" cy="133275"/>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grpSp>
        <p:nvGrpSpPr>
          <p:cNvPr id="99" name="Group 98"/>
          <p:cNvGrpSpPr/>
          <p:nvPr/>
        </p:nvGrpSpPr>
        <p:grpSpPr>
          <a:xfrm>
            <a:off x="635107" y="2511923"/>
            <a:ext cx="5224272" cy="389513"/>
            <a:chOff x="1068471" y="1467597"/>
            <a:chExt cx="1850402" cy="389513"/>
          </a:xfrm>
        </p:grpSpPr>
        <p:sp>
          <p:nvSpPr>
            <p:cNvPr id="100" name="TextBox 99"/>
            <p:cNvSpPr txBox="1"/>
            <p:nvPr/>
          </p:nvSpPr>
          <p:spPr bwMode="auto">
            <a:xfrm>
              <a:off x="1099501" y="1467597"/>
              <a:ext cx="1819372" cy="389513"/>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lgn="l">
                <a:defRPr/>
              </a:pPr>
              <a:r>
                <a:rPr lang="en-US" sz="1800" dirty="0">
                  <a:solidFill>
                    <a:srgbClr val="939598">
                      <a:lumMod val="75000"/>
                    </a:srgbClr>
                  </a:solidFill>
                </a:rPr>
                <a:t>       For long term successful operation </a:t>
              </a:r>
            </a:p>
          </p:txBody>
        </p:sp>
        <p:sp>
          <p:nvSpPr>
            <p:cNvPr id="101" name="Pentagon 100"/>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82" y="1459134"/>
            <a:ext cx="675708" cy="675708"/>
          </a:xfrm>
          <a:prstGeom prst="rect">
            <a:avLst/>
          </a:prstGeom>
        </p:spPr>
      </p:pic>
    </p:spTree>
    <p:extLst>
      <p:ext uri="{BB962C8B-B14F-4D97-AF65-F5344CB8AC3E}">
        <p14:creationId xmlns:p14="http://schemas.microsoft.com/office/powerpoint/2010/main" val="2453217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mtClean="0"/>
              <a:t>Thank you</a:t>
            </a:r>
            <a:endParaRPr lang="en-US" dirty="0"/>
          </a:p>
        </p:txBody>
      </p:sp>
    </p:spTree>
    <p:extLst>
      <p:ext uri="{BB962C8B-B14F-4D97-AF65-F5344CB8AC3E}">
        <p14:creationId xmlns:p14="http://schemas.microsoft.com/office/powerpoint/2010/main" val="3330270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a:xfrm>
            <a:off x="490180" y="509912"/>
            <a:ext cx="9942654" cy="577850"/>
          </a:xfrm>
        </p:spPr>
        <p:txBody>
          <a:bodyPr/>
          <a:lstStyle/>
          <a:p>
            <a:r>
              <a:rPr lang="en-US" dirty="0" smtClean="0"/>
              <a:t>Anodic Protection System </a:t>
            </a:r>
            <a:endParaRPr lang="en-US" dirty="0"/>
          </a:p>
        </p:txBody>
      </p:sp>
      <p:sp>
        <p:nvSpPr>
          <p:cNvPr id="41" name="Content Placeholder 1"/>
          <p:cNvSpPr>
            <a:spLocks noGrp="1"/>
          </p:cNvSpPr>
          <p:nvPr>
            <p:ph idx="1"/>
          </p:nvPr>
        </p:nvSpPr>
        <p:spPr>
          <a:xfrm>
            <a:off x="782857" y="3019560"/>
            <a:ext cx="4944844" cy="1329595"/>
          </a:xfrm>
        </p:spPr>
        <p:txBody>
          <a:bodyPr wrap="square">
            <a:spAutoFit/>
          </a:bodyPr>
          <a:lstStyle/>
          <a:p>
            <a:pPr>
              <a:spcBef>
                <a:spcPct val="0"/>
              </a:spcBef>
            </a:pPr>
            <a:r>
              <a:rPr lang="en-US" sz="1800" kern="1200" dirty="0">
                <a:solidFill>
                  <a:srgbClr val="53565A"/>
                </a:solidFill>
              </a:rPr>
              <a:t>In </a:t>
            </a:r>
            <a:r>
              <a:rPr lang="en-US" sz="1800" kern="1200" dirty="0" smtClean="0">
                <a:solidFill>
                  <a:srgbClr val="53565A"/>
                </a:solidFill>
              </a:rPr>
              <a:t>appropriate environments </a:t>
            </a:r>
            <a:r>
              <a:rPr lang="en-US" sz="1800" kern="1200" dirty="0">
                <a:solidFill>
                  <a:srgbClr val="53565A"/>
                </a:solidFill>
              </a:rPr>
              <a:t>and conditions, electrochemical methods-anodic or </a:t>
            </a:r>
            <a:r>
              <a:rPr lang="en-US" sz="1800" kern="1200" dirty="0" err="1" smtClean="0">
                <a:solidFill>
                  <a:srgbClr val="53565A"/>
                </a:solidFill>
              </a:rPr>
              <a:t>cathodic</a:t>
            </a:r>
            <a:r>
              <a:rPr lang="en-US" sz="1800" kern="1200" dirty="0" smtClean="0">
                <a:solidFill>
                  <a:srgbClr val="53565A"/>
                </a:solidFill>
              </a:rPr>
              <a:t> protection-are </a:t>
            </a:r>
            <a:r>
              <a:rPr lang="en-US" sz="1800" kern="1200" dirty="0">
                <a:solidFill>
                  <a:srgbClr val="53565A"/>
                </a:solidFill>
              </a:rPr>
              <a:t>applied, often with dramatic benefits and economics.</a:t>
            </a:r>
            <a:endParaRPr lang="en-US" sz="1800" kern="1200" dirty="0">
              <a:solidFill>
                <a:srgbClr val="53565A"/>
              </a:solidFill>
              <a:latin typeface="SABIC Typeface Text Light"/>
              <a:cs typeface="SABIC Typeface Text Light"/>
            </a:endParaRPr>
          </a:p>
        </p:txBody>
      </p:sp>
      <p:sp>
        <p:nvSpPr>
          <p:cNvPr id="57" name="TextBox 56"/>
          <p:cNvSpPr txBox="1"/>
          <p:nvPr/>
        </p:nvSpPr>
        <p:spPr bwMode="auto">
          <a:xfrm>
            <a:off x="7238994" y="5730435"/>
            <a:ext cx="18967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US"/>
            </a:defPPr>
            <a:lvl1pPr marL="171450" indent="-171450">
              <a:lnSpc>
                <a:spcPts val="1750"/>
              </a:lnSpc>
              <a:spcAft>
                <a:spcPts val="600"/>
              </a:spcAft>
              <a:buFont typeface="Arial" panose="020B0604020202020204" pitchFamily="34" charset="0"/>
              <a:buChar char="•"/>
              <a:defRPr sz="1400" kern="0">
                <a:solidFill>
                  <a:srgbClr val="4D4D4D"/>
                </a:solidFill>
              </a:defRPr>
            </a:lvl1pPr>
          </a:lstStyle>
          <a:p>
            <a:pPr marL="0" marR="0" lvl="0" indent="0" algn="l" defTabSz="914400" rtl="0" eaLnBrk="1" fontAlgn="auto" latinLnBrk="0" hangingPunct="1">
              <a:lnSpc>
                <a:spcPts val="1750"/>
              </a:lnSpc>
              <a:spcBef>
                <a:spcPts val="0"/>
              </a:spcBef>
              <a:spcAft>
                <a:spcPts val="600"/>
              </a:spcAft>
              <a:buClrTx/>
              <a:buSzTx/>
              <a:buFont typeface="Arial" panose="020B0604020202020204" pitchFamily="34" charset="0"/>
              <a:buNone/>
              <a:tabLst/>
              <a:defRPr/>
            </a:pPr>
            <a:endParaRPr kumimoji="0" lang="en-US" sz="1800" b="0" i="0" u="none" strike="noStrike" kern="0" cap="none" spc="0" normalizeH="0" baseline="0" noProof="0" dirty="0">
              <a:ln>
                <a:noFill/>
              </a:ln>
              <a:solidFill>
                <a:srgbClr val="4D4D4D"/>
              </a:solidFill>
              <a:effectLst/>
              <a:uLnTx/>
              <a:uFillTx/>
              <a:latin typeface="SABIC Typeface Text Light"/>
              <a:ea typeface="+mn-ea"/>
              <a:cs typeface="SABIC Typeface Text Light"/>
            </a:endParaRPr>
          </a:p>
        </p:txBody>
      </p:sp>
      <p:grpSp>
        <p:nvGrpSpPr>
          <p:cNvPr id="66" name="Group 65"/>
          <p:cNvGrpSpPr/>
          <p:nvPr/>
        </p:nvGrpSpPr>
        <p:grpSpPr>
          <a:xfrm>
            <a:off x="635106" y="1609959"/>
            <a:ext cx="10501717" cy="432792"/>
            <a:chOff x="1068471" y="1467597"/>
            <a:chExt cx="3953474" cy="432792"/>
          </a:xfrm>
        </p:grpSpPr>
        <p:sp>
          <p:nvSpPr>
            <p:cNvPr id="67" name="TextBox 66"/>
            <p:cNvSpPr txBox="1"/>
            <p:nvPr/>
          </p:nvSpPr>
          <p:spPr bwMode="auto">
            <a:xfrm>
              <a:off x="1099502" y="1467597"/>
              <a:ext cx="3874063" cy="432792"/>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defRPr/>
              </a:pPr>
              <a:r>
                <a:rPr lang="en-US" sz="2000" kern="1200" dirty="0" smtClean="0">
                  <a:solidFill>
                    <a:srgbClr val="4D4D4D"/>
                  </a:solidFill>
                </a:rPr>
                <a:t>Anodic </a:t>
              </a:r>
              <a:r>
                <a:rPr lang="en-US" sz="2000" kern="1200" dirty="0">
                  <a:solidFill>
                    <a:srgbClr val="4D4D4D"/>
                  </a:solidFill>
                </a:rPr>
                <a:t>Protection of </a:t>
              </a:r>
              <a:r>
                <a:rPr lang="en-US" sz="2000" kern="1200" dirty="0" smtClean="0">
                  <a:solidFill>
                    <a:srgbClr val="4D4D4D"/>
                  </a:solidFill>
                </a:rPr>
                <a:t>Metals - A Technique Whose </a:t>
              </a:r>
              <a:r>
                <a:rPr lang="en-US" sz="2000" kern="1200" dirty="0">
                  <a:solidFill>
                    <a:srgbClr val="4D4D4D"/>
                  </a:solidFill>
                </a:rPr>
                <a:t>Time Has Come</a:t>
              </a:r>
              <a:endParaRPr kumimoji="0" lang="en-US" sz="2000" b="0" i="0" u="none" strike="noStrike" kern="0" cap="none" spc="0" normalizeH="0" baseline="0" noProof="0" dirty="0">
                <a:ln>
                  <a:noFill/>
                </a:ln>
                <a:solidFill>
                  <a:srgbClr val="939598">
                    <a:lumMod val="75000"/>
                  </a:srgbClr>
                </a:solidFill>
                <a:effectLst/>
                <a:uLnTx/>
                <a:uFillTx/>
              </a:endParaRPr>
            </a:p>
          </p:txBody>
        </p:sp>
        <p:sp>
          <p:nvSpPr>
            <p:cNvPr id="79" name="Pentagon 78"/>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sp>
          <p:nvSpPr>
            <p:cNvPr id="80" name="Pentagon 79"/>
            <p:cNvSpPr/>
            <p:nvPr/>
          </p:nvSpPr>
          <p:spPr bwMode="auto">
            <a:xfrm flipH="1">
              <a:off x="4899890" y="1559723"/>
              <a:ext cx="122055" cy="133275"/>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grpSp>
        <p:nvGrpSpPr>
          <p:cNvPr id="99" name="Group 98"/>
          <p:cNvGrpSpPr/>
          <p:nvPr/>
        </p:nvGrpSpPr>
        <p:grpSpPr>
          <a:xfrm>
            <a:off x="635107" y="2511923"/>
            <a:ext cx="4755037" cy="389513"/>
            <a:chOff x="1068471" y="1467597"/>
            <a:chExt cx="1850402" cy="389513"/>
          </a:xfrm>
        </p:grpSpPr>
        <p:sp>
          <p:nvSpPr>
            <p:cNvPr id="100" name="TextBox 99"/>
            <p:cNvSpPr txBox="1"/>
            <p:nvPr/>
          </p:nvSpPr>
          <p:spPr bwMode="auto">
            <a:xfrm>
              <a:off x="1099501" y="1467597"/>
              <a:ext cx="1819372" cy="389513"/>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lgn="l">
                <a:defRPr/>
              </a:pPr>
              <a:r>
                <a:rPr kumimoji="0" lang="en-US" sz="1800" b="0" i="0" u="none" strike="noStrike" kern="0" cap="none" spc="0" normalizeH="0" baseline="0" noProof="0" dirty="0" smtClean="0">
                  <a:ln>
                    <a:noFill/>
                  </a:ln>
                  <a:solidFill>
                    <a:srgbClr val="939598">
                      <a:lumMod val="75000"/>
                    </a:srgbClr>
                  </a:solidFill>
                  <a:effectLst/>
                  <a:uLnTx/>
                  <a:uFillTx/>
                </a:rPr>
                <a:t>      </a:t>
              </a:r>
              <a:r>
                <a:rPr lang="en-US" sz="1800" dirty="0">
                  <a:solidFill>
                    <a:srgbClr val="939598">
                      <a:lumMod val="75000"/>
                    </a:srgbClr>
                  </a:solidFill>
                </a:rPr>
                <a:t>Many Protective Methods Are Used </a:t>
              </a:r>
              <a:endParaRPr kumimoji="0" lang="en-US" sz="1800" b="0" i="0" u="none" strike="noStrike" kern="0" cap="none" spc="0" normalizeH="0" baseline="0" noProof="0" dirty="0">
                <a:ln>
                  <a:noFill/>
                </a:ln>
                <a:solidFill>
                  <a:srgbClr val="939598">
                    <a:lumMod val="75000"/>
                  </a:srgbClr>
                </a:solidFill>
                <a:effectLst/>
                <a:uLnTx/>
                <a:uFillTx/>
              </a:endParaRPr>
            </a:p>
          </p:txBody>
        </p:sp>
        <p:sp>
          <p:nvSpPr>
            <p:cNvPr id="101" name="Pentagon 100"/>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82" y="1459134"/>
            <a:ext cx="675708" cy="675708"/>
          </a:xfrm>
          <a:prstGeom prst="rect">
            <a:avLst/>
          </a:prstGeom>
        </p:spPr>
      </p:pic>
      <p:sp>
        <p:nvSpPr>
          <p:cNvPr id="44" name="Content Placeholder 1"/>
          <p:cNvSpPr txBox="1">
            <a:spLocks/>
          </p:cNvSpPr>
          <p:nvPr/>
        </p:nvSpPr>
        <p:spPr>
          <a:xfrm>
            <a:off x="799347" y="4979801"/>
            <a:ext cx="4928354" cy="1329595"/>
          </a:xfrm>
          <a:prstGeom prst="rect">
            <a:avLst/>
          </a:prstGeom>
        </p:spPr>
        <p:txBody>
          <a:bodyPr vert="horz" wrap="square" lIns="0" tIns="0" rIns="0" bIns="0" rtlCol="0">
            <a:spAutoFit/>
          </a:bodyPr>
          <a:lstStyle>
            <a:lvl1pPr marL="0" indent="0" algn="l" rtl="0" eaLnBrk="1" fontAlgn="base" hangingPunct="1">
              <a:lnSpc>
                <a:spcPct val="120000"/>
              </a:lnSpc>
              <a:spcBef>
                <a:spcPts val="0"/>
              </a:spcBef>
              <a:spcAft>
                <a:spcPct val="0"/>
              </a:spcAft>
              <a:buClr>
                <a:schemeClr val="tx1"/>
              </a:buClr>
              <a:buFont typeface="Arial" pitchFamily="34" charset="0"/>
              <a:buNone/>
              <a:defRPr sz="1600" b="0">
                <a:solidFill>
                  <a:schemeClr val="tx1"/>
                </a:solidFill>
                <a:latin typeface="+mn-lt"/>
                <a:ea typeface="+mn-ea"/>
                <a:cs typeface="+mn-cs"/>
              </a:defRPr>
            </a:lvl1pPr>
            <a:lvl2pPr marL="27432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2pPr>
            <a:lvl3pPr marL="54864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3pPr>
            <a:lvl4pPr marL="82296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4pPr>
            <a:lvl5pPr marL="109728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5pPr>
            <a:lvl6pPr marL="1975181" indent="-241859" algn="l" rtl="0" eaLnBrk="1" fontAlgn="base" hangingPunct="1">
              <a:spcBef>
                <a:spcPct val="30000"/>
              </a:spcBef>
              <a:spcAft>
                <a:spcPct val="0"/>
              </a:spcAft>
              <a:buChar char="•"/>
              <a:defRPr>
                <a:solidFill>
                  <a:srgbClr val="808080"/>
                </a:solidFill>
                <a:latin typeface="+mn-lt"/>
              </a:defRPr>
            </a:lvl6pPr>
            <a:lvl7pPr marL="2555643" indent="-241859" algn="l" rtl="0" eaLnBrk="1" fontAlgn="base" hangingPunct="1">
              <a:spcBef>
                <a:spcPct val="30000"/>
              </a:spcBef>
              <a:spcAft>
                <a:spcPct val="0"/>
              </a:spcAft>
              <a:buChar char="•"/>
              <a:defRPr>
                <a:solidFill>
                  <a:srgbClr val="808080"/>
                </a:solidFill>
                <a:latin typeface="+mn-lt"/>
              </a:defRPr>
            </a:lvl7pPr>
            <a:lvl8pPr marL="3136104" indent="-241859" algn="l" rtl="0" eaLnBrk="1" fontAlgn="base" hangingPunct="1">
              <a:spcBef>
                <a:spcPct val="30000"/>
              </a:spcBef>
              <a:spcAft>
                <a:spcPct val="0"/>
              </a:spcAft>
              <a:buChar char="•"/>
              <a:defRPr>
                <a:solidFill>
                  <a:srgbClr val="808080"/>
                </a:solidFill>
                <a:latin typeface="+mn-lt"/>
              </a:defRPr>
            </a:lvl8pPr>
            <a:lvl9pPr marL="3716566" indent="-241859" algn="l" rtl="0" eaLnBrk="1" fontAlgn="base" hangingPunct="1">
              <a:spcBef>
                <a:spcPct val="30000"/>
              </a:spcBef>
              <a:spcAft>
                <a:spcPct val="0"/>
              </a:spcAft>
              <a:buChar char="•"/>
              <a:defRPr>
                <a:solidFill>
                  <a:srgbClr val="808080"/>
                </a:solidFill>
                <a:latin typeface="+mn-lt"/>
              </a:defRPr>
            </a:lvl9pPr>
          </a:lstStyle>
          <a:p>
            <a:pPr>
              <a:spcBef>
                <a:spcPct val="0"/>
              </a:spcBef>
            </a:pPr>
            <a:endParaRPr lang="en-US" sz="1800" dirty="0">
              <a:solidFill>
                <a:srgbClr val="53565A"/>
              </a:solidFill>
              <a:latin typeface="SABIC Typeface Text Light"/>
              <a:cs typeface="SABIC Typeface Text Light"/>
            </a:endParaRPr>
          </a:p>
          <a:p>
            <a:pPr>
              <a:spcBef>
                <a:spcPct val="0"/>
              </a:spcBef>
            </a:pPr>
            <a:r>
              <a:rPr lang="en-US" sz="1800" dirty="0">
                <a:solidFill>
                  <a:srgbClr val="53565A"/>
                </a:solidFill>
              </a:rPr>
              <a:t>For more than </a:t>
            </a:r>
            <a:r>
              <a:rPr lang="en-US" sz="1800" dirty="0" smtClean="0">
                <a:solidFill>
                  <a:srgbClr val="53565A"/>
                </a:solidFill>
              </a:rPr>
              <a:t>25 </a:t>
            </a:r>
            <a:r>
              <a:rPr lang="en-US" sz="1800" dirty="0">
                <a:solidFill>
                  <a:srgbClr val="53565A"/>
                </a:solidFill>
              </a:rPr>
              <a:t>years anodic protection has been effectively used to </a:t>
            </a:r>
            <a:r>
              <a:rPr lang="en-US" sz="1800" dirty="0" smtClean="0">
                <a:solidFill>
                  <a:srgbClr val="53565A"/>
                </a:solidFill>
              </a:rPr>
              <a:t>control corrosion </a:t>
            </a:r>
            <a:r>
              <a:rPr lang="en-US" sz="1800" dirty="0">
                <a:solidFill>
                  <a:srgbClr val="53565A"/>
                </a:solidFill>
              </a:rPr>
              <a:t>by sulfuric acid</a:t>
            </a:r>
            <a:endParaRPr lang="en-US" sz="1800" kern="1200" dirty="0" smtClean="0">
              <a:solidFill>
                <a:srgbClr val="53565A"/>
              </a:solidFill>
              <a:latin typeface="SABIC Typeface Text Light"/>
              <a:cs typeface="SABIC Typeface Text Light"/>
            </a:endParaRPr>
          </a:p>
        </p:txBody>
      </p:sp>
      <p:grpSp>
        <p:nvGrpSpPr>
          <p:cNvPr id="45" name="Group 44"/>
          <p:cNvGrpSpPr/>
          <p:nvPr/>
        </p:nvGrpSpPr>
        <p:grpSpPr>
          <a:xfrm>
            <a:off x="651597" y="4795936"/>
            <a:ext cx="4858864" cy="389513"/>
            <a:chOff x="1068471" y="1467597"/>
            <a:chExt cx="1890806" cy="389513"/>
          </a:xfrm>
        </p:grpSpPr>
        <p:sp>
          <p:nvSpPr>
            <p:cNvPr id="46" name="TextBox 45"/>
            <p:cNvSpPr txBox="1"/>
            <p:nvPr/>
          </p:nvSpPr>
          <p:spPr bwMode="auto">
            <a:xfrm>
              <a:off x="1099501" y="1467597"/>
              <a:ext cx="1859776" cy="389513"/>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lgn="l">
                <a:defRPr/>
              </a:pPr>
              <a:r>
                <a:rPr lang="en-US" sz="1800" dirty="0" smtClean="0">
                  <a:solidFill>
                    <a:srgbClr val="939598">
                      <a:lumMod val="75000"/>
                    </a:srgbClr>
                  </a:solidFill>
                </a:rPr>
                <a:t>      Anodic </a:t>
              </a:r>
              <a:r>
                <a:rPr lang="en-US" sz="1800" dirty="0">
                  <a:solidFill>
                    <a:srgbClr val="939598">
                      <a:lumMod val="75000"/>
                    </a:srgbClr>
                  </a:solidFill>
                </a:rPr>
                <a:t>Protection Used Effectively</a:t>
              </a:r>
              <a:endParaRPr kumimoji="0" lang="en-US" sz="1800" b="0" i="0" u="none" strike="noStrike" kern="0" cap="none" spc="0" normalizeH="0" baseline="0" noProof="0" dirty="0">
                <a:ln>
                  <a:noFill/>
                </a:ln>
                <a:solidFill>
                  <a:srgbClr val="939598">
                    <a:lumMod val="75000"/>
                  </a:srgbClr>
                </a:solidFill>
                <a:effectLst/>
                <a:uLnTx/>
                <a:uFillTx/>
              </a:endParaRPr>
            </a:p>
          </p:txBody>
        </p:sp>
        <p:sp>
          <p:nvSpPr>
            <p:cNvPr id="48" name="Pentagon 47"/>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graphicFrame>
        <p:nvGraphicFramePr>
          <p:cNvPr id="2" name="Diagram 1"/>
          <p:cNvGraphicFramePr/>
          <p:nvPr>
            <p:extLst>
              <p:ext uri="{D42A27DB-BD31-4B8C-83A1-F6EECF244321}">
                <p14:modId xmlns:p14="http://schemas.microsoft.com/office/powerpoint/2010/main" val="2952601731"/>
              </p:ext>
            </p:extLst>
          </p:nvPr>
        </p:nvGraphicFramePr>
        <p:xfrm>
          <a:off x="5830952" y="2173764"/>
          <a:ext cx="5954647" cy="39349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8205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a:xfrm>
            <a:off x="490180" y="509912"/>
            <a:ext cx="9942654" cy="577850"/>
          </a:xfrm>
        </p:spPr>
        <p:txBody>
          <a:bodyPr/>
          <a:lstStyle/>
          <a:p>
            <a:r>
              <a:rPr lang="en-US" dirty="0" smtClean="0"/>
              <a:t>Anodic Protection System </a:t>
            </a:r>
            <a:endParaRPr lang="en-US" dirty="0"/>
          </a:p>
        </p:txBody>
      </p:sp>
      <p:sp>
        <p:nvSpPr>
          <p:cNvPr id="41" name="Content Placeholder 1"/>
          <p:cNvSpPr>
            <a:spLocks noGrp="1"/>
          </p:cNvSpPr>
          <p:nvPr>
            <p:ph idx="1"/>
          </p:nvPr>
        </p:nvSpPr>
        <p:spPr>
          <a:xfrm>
            <a:off x="782857" y="3019560"/>
            <a:ext cx="5076522" cy="1329595"/>
          </a:xfrm>
        </p:spPr>
        <p:txBody>
          <a:bodyPr wrap="square">
            <a:spAutoFit/>
          </a:bodyPr>
          <a:lstStyle/>
          <a:p>
            <a:pPr>
              <a:spcBef>
                <a:spcPct val="0"/>
              </a:spcBef>
            </a:pPr>
            <a:r>
              <a:rPr lang="en-US" sz="1800" kern="1200" dirty="0">
                <a:solidFill>
                  <a:srgbClr val="53565A"/>
                </a:solidFill>
              </a:rPr>
              <a:t>Applications to control corrosion by sulfuric acid have been the most </a:t>
            </a:r>
            <a:r>
              <a:rPr lang="en-US" sz="1800" kern="1200" dirty="0" smtClean="0">
                <a:solidFill>
                  <a:srgbClr val="53565A"/>
                </a:solidFill>
              </a:rPr>
              <a:t>common uses </a:t>
            </a:r>
            <a:r>
              <a:rPr lang="en-US" sz="1800" kern="1200" dirty="0">
                <a:solidFill>
                  <a:srgbClr val="53565A"/>
                </a:solidFill>
              </a:rPr>
              <a:t>of anodic protection and have been the mainstay of its </a:t>
            </a:r>
            <a:r>
              <a:rPr lang="en-US" sz="1800" kern="1200" dirty="0" smtClean="0">
                <a:solidFill>
                  <a:srgbClr val="53565A"/>
                </a:solidFill>
              </a:rPr>
              <a:t>commercial success.</a:t>
            </a:r>
            <a:endParaRPr lang="en-US" sz="1800" kern="1200" dirty="0">
              <a:solidFill>
                <a:srgbClr val="53565A"/>
              </a:solidFill>
              <a:latin typeface="SABIC Typeface Text Light"/>
              <a:cs typeface="SABIC Typeface Text Light"/>
            </a:endParaRPr>
          </a:p>
        </p:txBody>
      </p:sp>
      <p:sp>
        <p:nvSpPr>
          <p:cNvPr id="57" name="TextBox 56"/>
          <p:cNvSpPr txBox="1"/>
          <p:nvPr/>
        </p:nvSpPr>
        <p:spPr bwMode="auto">
          <a:xfrm>
            <a:off x="7238994" y="5730435"/>
            <a:ext cx="18967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US"/>
            </a:defPPr>
            <a:lvl1pPr marL="171450" indent="-171450">
              <a:lnSpc>
                <a:spcPts val="1750"/>
              </a:lnSpc>
              <a:spcAft>
                <a:spcPts val="600"/>
              </a:spcAft>
              <a:buFont typeface="Arial" panose="020B0604020202020204" pitchFamily="34" charset="0"/>
              <a:buChar char="•"/>
              <a:defRPr sz="1400" kern="0">
                <a:solidFill>
                  <a:srgbClr val="4D4D4D"/>
                </a:solidFill>
              </a:defRPr>
            </a:lvl1pPr>
          </a:lstStyle>
          <a:p>
            <a:pPr marL="0" marR="0" lvl="0" indent="0" algn="l" defTabSz="914400" rtl="0" eaLnBrk="1" fontAlgn="auto" latinLnBrk="0" hangingPunct="1">
              <a:lnSpc>
                <a:spcPts val="1750"/>
              </a:lnSpc>
              <a:spcBef>
                <a:spcPts val="0"/>
              </a:spcBef>
              <a:spcAft>
                <a:spcPts val="600"/>
              </a:spcAft>
              <a:buClrTx/>
              <a:buSzTx/>
              <a:buFont typeface="Arial" panose="020B0604020202020204" pitchFamily="34" charset="0"/>
              <a:buNone/>
              <a:tabLst/>
              <a:defRPr/>
            </a:pPr>
            <a:endParaRPr kumimoji="0" lang="en-US" sz="1800" b="0" i="0" u="none" strike="noStrike" kern="0" cap="none" spc="0" normalizeH="0" baseline="0" noProof="0" dirty="0">
              <a:ln>
                <a:noFill/>
              </a:ln>
              <a:solidFill>
                <a:srgbClr val="4D4D4D"/>
              </a:solidFill>
              <a:effectLst/>
              <a:uLnTx/>
              <a:uFillTx/>
              <a:latin typeface="SABIC Typeface Text Light"/>
              <a:ea typeface="+mn-ea"/>
              <a:cs typeface="SABIC Typeface Text Light"/>
            </a:endParaRPr>
          </a:p>
        </p:txBody>
      </p:sp>
      <p:grpSp>
        <p:nvGrpSpPr>
          <p:cNvPr id="66" name="Group 65"/>
          <p:cNvGrpSpPr/>
          <p:nvPr/>
        </p:nvGrpSpPr>
        <p:grpSpPr>
          <a:xfrm>
            <a:off x="635106" y="1609959"/>
            <a:ext cx="10501717" cy="432792"/>
            <a:chOff x="1068471" y="1467597"/>
            <a:chExt cx="3953474" cy="432792"/>
          </a:xfrm>
        </p:grpSpPr>
        <p:sp>
          <p:nvSpPr>
            <p:cNvPr id="67" name="TextBox 66"/>
            <p:cNvSpPr txBox="1"/>
            <p:nvPr/>
          </p:nvSpPr>
          <p:spPr bwMode="auto">
            <a:xfrm>
              <a:off x="1099502" y="1467597"/>
              <a:ext cx="3874063" cy="432792"/>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defRPr/>
              </a:pPr>
              <a:r>
                <a:rPr lang="en-US" sz="2000" kern="1200" dirty="0">
                  <a:solidFill>
                    <a:srgbClr val="4D4D4D"/>
                  </a:solidFill>
                </a:rPr>
                <a:t>Anodic Protection of Industrial Equipment</a:t>
              </a:r>
              <a:endParaRPr kumimoji="0" lang="en-US" sz="2000" b="0" i="0" u="none" strike="noStrike" kern="0" cap="none" spc="0" normalizeH="0" baseline="0" noProof="0" dirty="0">
                <a:ln>
                  <a:noFill/>
                </a:ln>
                <a:solidFill>
                  <a:srgbClr val="939598">
                    <a:lumMod val="75000"/>
                  </a:srgbClr>
                </a:solidFill>
                <a:effectLst/>
                <a:uLnTx/>
                <a:uFillTx/>
              </a:endParaRPr>
            </a:p>
          </p:txBody>
        </p:sp>
        <p:sp>
          <p:nvSpPr>
            <p:cNvPr id="79" name="Pentagon 78"/>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sp>
          <p:nvSpPr>
            <p:cNvPr id="80" name="Pentagon 79"/>
            <p:cNvSpPr/>
            <p:nvPr/>
          </p:nvSpPr>
          <p:spPr bwMode="auto">
            <a:xfrm flipH="1">
              <a:off x="4899890" y="1559723"/>
              <a:ext cx="122055" cy="133275"/>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grpSp>
        <p:nvGrpSpPr>
          <p:cNvPr id="99" name="Group 98"/>
          <p:cNvGrpSpPr/>
          <p:nvPr/>
        </p:nvGrpSpPr>
        <p:grpSpPr>
          <a:xfrm>
            <a:off x="635107" y="2511923"/>
            <a:ext cx="4755037" cy="389513"/>
            <a:chOff x="1068471" y="1467597"/>
            <a:chExt cx="1850402" cy="389513"/>
          </a:xfrm>
        </p:grpSpPr>
        <p:sp>
          <p:nvSpPr>
            <p:cNvPr id="100" name="TextBox 99"/>
            <p:cNvSpPr txBox="1"/>
            <p:nvPr/>
          </p:nvSpPr>
          <p:spPr bwMode="auto">
            <a:xfrm>
              <a:off x="1099501" y="1467597"/>
              <a:ext cx="1819372" cy="389513"/>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lgn="l">
                <a:defRPr/>
              </a:pPr>
              <a:r>
                <a:rPr lang="en-US" sz="1800" dirty="0" smtClean="0">
                  <a:solidFill>
                    <a:srgbClr val="939598">
                      <a:lumMod val="75000"/>
                    </a:srgbClr>
                  </a:solidFill>
                </a:rPr>
                <a:t>     Sulfuric </a:t>
              </a:r>
              <a:r>
                <a:rPr lang="en-US" sz="1800" dirty="0">
                  <a:solidFill>
                    <a:srgbClr val="939598">
                      <a:lumMod val="75000"/>
                    </a:srgbClr>
                  </a:solidFill>
                </a:rPr>
                <a:t>Acid Applications</a:t>
              </a:r>
              <a:endParaRPr kumimoji="0" lang="en-US" sz="1800" b="0" i="0" u="none" strike="noStrike" kern="0" cap="none" spc="0" normalizeH="0" baseline="0" noProof="0" dirty="0">
                <a:ln>
                  <a:noFill/>
                </a:ln>
                <a:solidFill>
                  <a:srgbClr val="939598">
                    <a:lumMod val="75000"/>
                  </a:srgbClr>
                </a:solidFill>
                <a:effectLst/>
                <a:uLnTx/>
                <a:uFillTx/>
              </a:endParaRPr>
            </a:p>
          </p:txBody>
        </p:sp>
        <p:sp>
          <p:nvSpPr>
            <p:cNvPr id="101" name="Pentagon 100"/>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82" y="1459134"/>
            <a:ext cx="675708" cy="675708"/>
          </a:xfrm>
          <a:prstGeom prst="rect">
            <a:avLst/>
          </a:prstGeom>
        </p:spPr>
      </p:pic>
      <p:sp>
        <p:nvSpPr>
          <p:cNvPr id="44" name="Content Placeholder 1"/>
          <p:cNvSpPr txBox="1">
            <a:spLocks/>
          </p:cNvSpPr>
          <p:nvPr/>
        </p:nvSpPr>
        <p:spPr>
          <a:xfrm>
            <a:off x="799346" y="4979801"/>
            <a:ext cx="5276601" cy="1303242"/>
          </a:xfrm>
          <a:prstGeom prst="rect">
            <a:avLst/>
          </a:prstGeom>
        </p:spPr>
        <p:txBody>
          <a:bodyPr vert="horz" wrap="square" lIns="0" tIns="0" rIns="0" bIns="0" rtlCol="0">
            <a:spAutoFit/>
          </a:bodyPr>
          <a:lstStyle>
            <a:lvl1pPr marL="0" indent="0" algn="l" rtl="0" eaLnBrk="1" fontAlgn="base" hangingPunct="1">
              <a:lnSpc>
                <a:spcPct val="120000"/>
              </a:lnSpc>
              <a:spcBef>
                <a:spcPts val="0"/>
              </a:spcBef>
              <a:spcAft>
                <a:spcPct val="0"/>
              </a:spcAft>
              <a:buClr>
                <a:schemeClr val="tx1"/>
              </a:buClr>
              <a:buFont typeface="Arial" pitchFamily="34" charset="0"/>
              <a:buNone/>
              <a:defRPr sz="1600" b="0">
                <a:solidFill>
                  <a:schemeClr val="tx1"/>
                </a:solidFill>
                <a:latin typeface="+mn-lt"/>
                <a:ea typeface="+mn-ea"/>
                <a:cs typeface="+mn-cs"/>
              </a:defRPr>
            </a:lvl1pPr>
            <a:lvl2pPr marL="27432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2pPr>
            <a:lvl3pPr marL="54864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3pPr>
            <a:lvl4pPr marL="82296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4pPr>
            <a:lvl5pPr marL="109728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5pPr>
            <a:lvl6pPr marL="1975181" indent="-241859" algn="l" rtl="0" eaLnBrk="1" fontAlgn="base" hangingPunct="1">
              <a:spcBef>
                <a:spcPct val="30000"/>
              </a:spcBef>
              <a:spcAft>
                <a:spcPct val="0"/>
              </a:spcAft>
              <a:buChar char="•"/>
              <a:defRPr>
                <a:solidFill>
                  <a:srgbClr val="808080"/>
                </a:solidFill>
                <a:latin typeface="+mn-lt"/>
              </a:defRPr>
            </a:lvl6pPr>
            <a:lvl7pPr marL="2555643" indent="-241859" algn="l" rtl="0" eaLnBrk="1" fontAlgn="base" hangingPunct="1">
              <a:spcBef>
                <a:spcPct val="30000"/>
              </a:spcBef>
              <a:spcAft>
                <a:spcPct val="0"/>
              </a:spcAft>
              <a:buChar char="•"/>
              <a:defRPr>
                <a:solidFill>
                  <a:srgbClr val="808080"/>
                </a:solidFill>
                <a:latin typeface="+mn-lt"/>
              </a:defRPr>
            </a:lvl7pPr>
            <a:lvl8pPr marL="3136104" indent="-241859" algn="l" rtl="0" eaLnBrk="1" fontAlgn="base" hangingPunct="1">
              <a:spcBef>
                <a:spcPct val="30000"/>
              </a:spcBef>
              <a:spcAft>
                <a:spcPct val="0"/>
              </a:spcAft>
              <a:buChar char="•"/>
              <a:defRPr>
                <a:solidFill>
                  <a:srgbClr val="808080"/>
                </a:solidFill>
                <a:latin typeface="+mn-lt"/>
              </a:defRPr>
            </a:lvl8pPr>
            <a:lvl9pPr marL="3716566" indent="-241859" algn="l" rtl="0" eaLnBrk="1" fontAlgn="base" hangingPunct="1">
              <a:spcBef>
                <a:spcPct val="30000"/>
              </a:spcBef>
              <a:spcAft>
                <a:spcPct val="0"/>
              </a:spcAft>
              <a:buChar char="•"/>
              <a:defRPr>
                <a:solidFill>
                  <a:srgbClr val="808080"/>
                </a:solidFill>
                <a:latin typeface="+mn-lt"/>
              </a:defRPr>
            </a:lvl9pPr>
          </a:lstStyle>
          <a:p>
            <a:pPr>
              <a:spcBef>
                <a:spcPct val="0"/>
              </a:spcBef>
            </a:pPr>
            <a:endParaRPr lang="en-US" sz="1800" dirty="0">
              <a:solidFill>
                <a:srgbClr val="53565A"/>
              </a:solidFill>
              <a:latin typeface="SABIC Typeface Text Light"/>
              <a:cs typeface="SABIC Typeface Text Light"/>
            </a:endParaRPr>
          </a:p>
          <a:p>
            <a:pPr>
              <a:spcBef>
                <a:spcPct val="0"/>
              </a:spcBef>
            </a:pPr>
            <a:r>
              <a:rPr lang="en-US" sz="1800" dirty="0">
                <a:solidFill>
                  <a:srgbClr val="53565A"/>
                </a:solidFill>
              </a:rPr>
              <a:t>There are </a:t>
            </a:r>
            <a:r>
              <a:rPr lang="en-US" sz="1800" dirty="0" smtClean="0">
                <a:solidFill>
                  <a:srgbClr val="53565A"/>
                </a:solidFill>
              </a:rPr>
              <a:t>approximately 100 </a:t>
            </a:r>
            <a:r>
              <a:rPr lang="en-US" sz="1800" dirty="0">
                <a:solidFill>
                  <a:srgbClr val="53565A"/>
                </a:solidFill>
              </a:rPr>
              <a:t>tanks now under protection in the United </a:t>
            </a:r>
            <a:r>
              <a:rPr lang="en-US" sz="1800" dirty="0" smtClean="0">
                <a:solidFill>
                  <a:srgbClr val="53565A"/>
                </a:solidFill>
              </a:rPr>
              <a:t>States which are protected by anodic protection system</a:t>
            </a:r>
            <a:endParaRPr lang="en-US" sz="1800" kern="1200" dirty="0" smtClean="0">
              <a:solidFill>
                <a:srgbClr val="53565A"/>
              </a:solidFill>
              <a:latin typeface="SABIC Typeface Text Light"/>
              <a:cs typeface="SABIC Typeface Text Light"/>
            </a:endParaRPr>
          </a:p>
        </p:txBody>
      </p:sp>
      <p:grpSp>
        <p:nvGrpSpPr>
          <p:cNvPr id="45" name="Group 44"/>
          <p:cNvGrpSpPr/>
          <p:nvPr/>
        </p:nvGrpSpPr>
        <p:grpSpPr>
          <a:xfrm>
            <a:off x="651597" y="4795936"/>
            <a:ext cx="5905614" cy="389513"/>
            <a:chOff x="1068471" y="1467597"/>
            <a:chExt cx="2298144" cy="389513"/>
          </a:xfrm>
        </p:grpSpPr>
        <p:sp>
          <p:nvSpPr>
            <p:cNvPr id="46" name="TextBox 45"/>
            <p:cNvSpPr txBox="1"/>
            <p:nvPr/>
          </p:nvSpPr>
          <p:spPr bwMode="auto">
            <a:xfrm>
              <a:off x="1099501" y="1467597"/>
              <a:ext cx="2267114" cy="389513"/>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lgn="l">
                <a:defRPr/>
              </a:pPr>
              <a:r>
                <a:rPr lang="en-US" sz="1800" dirty="0" smtClean="0">
                  <a:solidFill>
                    <a:srgbClr val="939598">
                      <a:lumMod val="75000"/>
                    </a:srgbClr>
                  </a:solidFill>
                </a:rPr>
                <a:t>     Protection </a:t>
              </a:r>
              <a:r>
                <a:rPr lang="en-US" sz="1800" dirty="0">
                  <a:solidFill>
                    <a:srgbClr val="939598">
                      <a:lumMod val="75000"/>
                    </a:srgbClr>
                  </a:solidFill>
                </a:rPr>
                <a:t>of Sulfuric Acid Storage Equipment</a:t>
              </a:r>
              <a:endParaRPr kumimoji="0" lang="en-US" sz="1800" b="0" i="0" u="none" strike="noStrike" kern="0" cap="none" spc="0" normalizeH="0" baseline="0" noProof="0" dirty="0">
                <a:ln>
                  <a:noFill/>
                </a:ln>
                <a:solidFill>
                  <a:srgbClr val="939598">
                    <a:lumMod val="75000"/>
                  </a:srgbClr>
                </a:solidFill>
                <a:effectLst/>
                <a:uLnTx/>
                <a:uFillTx/>
              </a:endParaRPr>
            </a:p>
          </p:txBody>
        </p:sp>
        <p:sp>
          <p:nvSpPr>
            <p:cNvPr id="48" name="Pentagon 47"/>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pic>
        <p:nvPicPr>
          <p:cNvPr id="6" name="Picture 5"/>
          <p:cNvPicPr>
            <a:picLocks noChangeAspect="1"/>
          </p:cNvPicPr>
          <p:nvPr/>
        </p:nvPicPr>
        <p:blipFill rotWithShape="1">
          <a:blip r:embed="rId4"/>
          <a:srcRect l="10800" t="28795" r="37599" b="401"/>
          <a:stretch/>
        </p:blipFill>
        <p:spPr>
          <a:xfrm>
            <a:off x="6921499" y="2131913"/>
            <a:ext cx="4693733" cy="4276594"/>
          </a:xfrm>
          <a:prstGeom prst="rect">
            <a:avLst/>
          </a:prstGeom>
        </p:spPr>
      </p:pic>
    </p:spTree>
    <p:extLst>
      <p:ext uri="{BB962C8B-B14F-4D97-AF65-F5344CB8AC3E}">
        <p14:creationId xmlns:p14="http://schemas.microsoft.com/office/powerpoint/2010/main" val="2919139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a:xfrm>
            <a:off x="490180" y="509912"/>
            <a:ext cx="9942654" cy="577850"/>
          </a:xfrm>
        </p:spPr>
        <p:txBody>
          <a:bodyPr/>
          <a:lstStyle/>
          <a:p>
            <a:r>
              <a:rPr lang="en-US" dirty="0" smtClean="0"/>
              <a:t>Anodic Protection System </a:t>
            </a:r>
            <a:endParaRPr lang="en-US" dirty="0"/>
          </a:p>
        </p:txBody>
      </p:sp>
      <p:sp>
        <p:nvSpPr>
          <p:cNvPr id="41" name="Content Placeholder 1"/>
          <p:cNvSpPr>
            <a:spLocks noGrp="1"/>
          </p:cNvSpPr>
          <p:nvPr>
            <p:ph idx="1"/>
          </p:nvPr>
        </p:nvSpPr>
        <p:spPr>
          <a:xfrm>
            <a:off x="782857" y="3019560"/>
            <a:ext cx="5076522" cy="1635641"/>
          </a:xfrm>
        </p:spPr>
        <p:txBody>
          <a:bodyPr wrap="square">
            <a:spAutoFit/>
          </a:bodyPr>
          <a:lstStyle/>
          <a:p>
            <a:pPr>
              <a:spcBef>
                <a:spcPct val="0"/>
              </a:spcBef>
            </a:pPr>
            <a:r>
              <a:rPr lang="en-US" sz="1800" kern="1200" dirty="0">
                <a:solidFill>
                  <a:srgbClr val="53565A"/>
                </a:solidFill>
              </a:rPr>
              <a:t>Anodic protection (AP) is a technique to control the corrosion of a metal surface by making it the anode of an electrochemical cell and controlling the potential in a range where the metal is passive.</a:t>
            </a:r>
          </a:p>
        </p:txBody>
      </p:sp>
      <p:sp>
        <p:nvSpPr>
          <p:cNvPr id="57" name="TextBox 56"/>
          <p:cNvSpPr txBox="1"/>
          <p:nvPr/>
        </p:nvSpPr>
        <p:spPr bwMode="auto">
          <a:xfrm>
            <a:off x="7238994" y="5730435"/>
            <a:ext cx="18967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US"/>
            </a:defPPr>
            <a:lvl1pPr marL="171450" indent="-171450">
              <a:lnSpc>
                <a:spcPts val="1750"/>
              </a:lnSpc>
              <a:spcAft>
                <a:spcPts val="600"/>
              </a:spcAft>
              <a:buFont typeface="Arial" panose="020B0604020202020204" pitchFamily="34" charset="0"/>
              <a:buChar char="•"/>
              <a:defRPr sz="1400" kern="0">
                <a:solidFill>
                  <a:srgbClr val="4D4D4D"/>
                </a:solidFill>
              </a:defRPr>
            </a:lvl1pPr>
          </a:lstStyle>
          <a:p>
            <a:pPr marL="0" marR="0" lvl="0" indent="0" algn="l" defTabSz="914400" rtl="0" eaLnBrk="1" fontAlgn="auto" latinLnBrk="0" hangingPunct="1">
              <a:lnSpc>
                <a:spcPts val="1750"/>
              </a:lnSpc>
              <a:spcBef>
                <a:spcPts val="0"/>
              </a:spcBef>
              <a:spcAft>
                <a:spcPts val="600"/>
              </a:spcAft>
              <a:buClrTx/>
              <a:buSzTx/>
              <a:buFont typeface="Arial" panose="020B0604020202020204" pitchFamily="34" charset="0"/>
              <a:buNone/>
              <a:tabLst/>
              <a:defRPr/>
            </a:pPr>
            <a:endParaRPr kumimoji="0" lang="en-US" sz="1800" b="0" i="0" u="none" strike="noStrike" kern="0" cap="none" spc="0" normalizeH="0" baseline="0" noProof="0" dirty="0">
              <a:ln>
                <a:noFill/>
              </a:ln>
              <a:solidFill>
                <a:srgbClr val="4D4D4D"/>
              </a:solidFill>
              <a:effectLst/>
              <a:uLnTx/>
              <a:uFillTx/>
              <a:latin typeface="SABIC Typeface Text Light"/>
              <a:ea typeface="+mn-ea"/>
              <a:cs typeface="SABIC Typeface Text Light"/>
            </a:endParaRPr>
          </a:p>
        </p:txBody>
      </p:sp>
      <p:grpSp>
        <p:nvGrpSpPr>
          <p:cNvPr id="66" name="Group 65"/>
          <p:cNvGrpSpPr/>
          <p:nvPr/>
        </p:nvGrpSpPr>
        <p:grpSpPr>
          <a:xfrm>
            <a:off x="635106" y="1609959"/>
            <a:ext cx="10501717" cy="432792"/>
            <a:chOff x="1068471" y="1467597"/>
            <a:chExt cx="3953474" cy="432792"/>
          </a:xfrm>
        </p:grpSpPr>
        <p:sp>
          <p:nvSpPr>
            <p:cNvPr id="67" name="TextBox 66"/>
            <p:cNvSpPr txBox="1"/>
            <p:nvPr/>
          </p:nvSpPr>
          <p:spPr bwMode="auto">
            <a:xfrm>
              <a:off x="1099502" y="1467597"/>
              <a:ext cx="3874063" cy="432792"/>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defRPr/>
              </a:pPr>
              <a:r>
                <a:rPr lang="en-US" sz="2000" kern="1200" dirty="0" smtClean="0">
                  <a:solidFill>
                    <a:srgbClr val="4D4D4D"/>
                  </a:solidFill>
                </a:rPr>
                <a:t>Theory of Anodic Protection</a:t>
              </a:r>
              <a:endParaRPr kumimoji="0" lang="en-US" sz="2000" b="0" i="0" u="none" strike="noStrike" kern="0" cap="none" spc="0" normalizeH="0" baseline="0" noProof="0" dirty="0">
                <a:ln>
                  <a:noFill/>
                </a:ln>
                <a:solidFill>
                  <a:srgbClr val="939598">
                    <a:lumMod val="75000"/>
                  </a:srgbClr>
                </a:solidFill>
                <a:effectLst/>
                <a:uLnTx/>
                <a:uFillTx/>
              </a:endParaRPr>
            </a:p>
          </p:txBody>
        </p:sp>
        <p:sp>
          <p:nvSpPr>
            <p:cNvPr id="79" name="Pentagon 78"/>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sp>
          <p:nvSpPr>
            <p:cNvPr id="80" name="Pentagon 79"/>
            <p:cNvSpPr/>
            <p:nvPr/>
          </p:nvSpPr>
          <p:spPr bwMode="auto">
            <a:xfrm flipH="1">
              <a:off x="4899890" y="1559723"/>
              <a:ext cx="122055" cy="133275"/>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grpSp>
        <p:nvGrpSpPr>
          <p:cNvPr id="99" name="Group 98"/>
          <p:cNvGrpSpPr/>
          <p:nvPr/>
        </p:nvGrpSpPr>
        <p:grpSpPr>
          <a:xfrm>
            <a:off x="635107" y="2511923"/>
            <a:ext cx="5224272" cy="389513"/>
            <a:chOff x="1068471" y="1467597"/>
            <a:chExt cx="1850402" cy="389513"/>
          </a:xfrm>
        </p:grpSpPr>
        <p:sp>
          <p:nvSpPr>
            <p:cNvPr id="100" name="TextBox 99"/>
            <p:cNvSpPr txBox="1"/>
            <p:nvPr/>
          </p:nvSpPr>
          <p:spPr bwMode="auto">
            <a:xfrm>
              <a:off x="1099501" y="1467597"/>
              <a:ext cx="1819372" cy="389513"/>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lgn="l">
                <a:defRPr/>
              </a:pPr>
              <a:r>
                <a:rPr lang="en-US" sz="1800" dirty="0">
                  <a:solidFill>
                    <a:srgbClr val="939598">
                      <a:lumMod val="75000"/>
                    </a:srgbClr>
                  </a:solidFill>
                </a:rPr>
                <a:t>     Theory of </a:t>
              </a:r>
              <a:r>
                <a:rPr lang="en-US" sz="1800" dirty="0" smtClean="0">
                  <a:solidFill>
                    <a:srgbClr val="939598">
                      <a:lumMod val="75000"/>
                    </a:srgbClr>
                  </a:solidFill>
                </a:rPr>
                <a:t>AP</a:t>
              </a:r>
              <a:endParaRPr lang="en-US" sz="1800" dirty="0">
                <a:solidFill>
                  <a:srgbClr val="939598">
                    <a:lumMod val="75000"/>
                  </a:srgbClr>
                </a:solidFill>
              </a:endParaRPr>
            </a:p>
          </p:txBody>
        </p:sp>
        <p:sp>
          <p:nvSpPr>
            <p:cNvPr id="101" name="Pentagon 100"/>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82" y="1459134"/>
            <a:ext cx="675708" cy="675708"/>
          </a:xfrm>
          <a:prstGeom prst="rect">
            <a:avLst/>
          </a:prstGeom>
        </p:spPr>
      </p:pic>
      <p:sp>
        <p:nvSpPr>
          <p:cNvPr id="44" name="Content Placeholder 1"/>
          <p:cNvSpPr txBox="1">
            <a:spLocks/>
          </p:cNvSpPr>
          <p:nvPr/>
        </p:nvSpPr>
        <p:spPr>
          <a:xfrm>
            <a:off x="799346" y="4979801"/>
            <a:ext cx="10738938" cy="1329595"/>
          </a:xfrm>
          <a:prstGeom prst="rect">
            <a:avLst/>
          </a:prstGeom>
        </p:spPr>
        <p:txBody>
          <a:bodyPr vert="horz" wrap="square" lIns="0" tIns="0" rIns="0" bIns="0" rtlCol="0">
            <a:spAutoFit/>
          </a:bodyPr>
          <a:lstStyle>
            <a:lvl1pPr marL="0" indent="0" algn="l" rtl="0" eaLnBrk="1" fontAlgn="base" hangingPunct="1">
              <a:lnSpc>
                <a:spcPct val="120000"/>
              </a:lnSpc>
              <a:spcBef>
                <a:spcPts val="0"/>
              </a:spcBef>
              <a:spcAft>
                <a:spcPct val="0"/>
              </a:spcAft>
              <a:buClr>
                <a:schemeClr val="tx1"/>
              </a:buClr>
              <a:buFont typeface="Arial" pitchFamily="34" charset="0"/>
              <a:buNone/>
              <a:defRPr sz="1600" b="0">
                <a:solidFill>
                  <a:schemeClr val="tx1"/>
                </a:solidFill>
                <a:latin typeface="+mn-lt"/>
                <a:ea typeface="+mn-ea"/>
                <a:cs typeface="+mn-cs"/>
              </a:defRPr>
            </a:lvl1pPr>
            <a:lvl2pPr marL="27432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2pPr>
            <a:lvl3pPr marL="54864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3pPr>
            <a:lvl4pPr marL="82296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4pPr>
            <a:lvl5pPr marL="109728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5pPr>
            <a:lvl6pPr marL="1975181" indent="-241859" algn="l" rtl="0" eaLnBrk="1" fontAlgn="base" hangingPunct="1">
              <a:spcBef>
                <a:spcPct val="30000"/>
              </a:spcBef>
              <a:spcAft>
                <a:spcPct val="0"/>
              </a:spcAft>
              <a:buChar char="•"/>
              <a:defRPr>
                <a:solidFill>
                  <a:srgbClr val="808080"/>
                </a:solidFill>
                <a:latin typeface="+mn-lt"/>
              </a:defRPr>
            </a:lvl6pPr>
            <a:lvl7pPr marL="2555643" indent="-241859" algn="l" rtl="0" eaLnBrk="1" fontAlgn="base" hangingPunct="1">
              <a:spcBef>
                <a:spcPct val="30000"/>
              </a:spcBef>
              <a:spcAft>
                <a:spcPct val="0"/>
              </a:spcAft>
              <a:buChar char="•"/>
              <a:defRPr>
                <a:solidFill>
                  <a:srgbClr val="808080"/>
                </a:solidFill>
                <a:latin typeface="+mn-lt"/>
              </a:defRPr>
            </a:lvl7pPr>
            <a:lvl8pPr marL="3136104" indent="-241859" algn="l" rtl="0" eaLnBrk="1" fontAlgn="base" hangingPunct="1">
              <a:spcBef>
                <a:spcPct val="30000"/>
              </a:spcBef>
              <a:spcAft>
                <a:spcPct val="0"/>
              </a:spcAft>
              <a:buChar char="•"/>
              <a:defRPr>
                <a:solidFill>
                  <a:srgbClr val="808080"/>
                </a:solidFill>
                <a:latin typeface="+mn-lt"/>
              </a:defRPr>
            </a:lvl8pPr>
            <a:lvl9pPr marL="3716566" indent="-241859" algn="l" rtl="0" eaLnBrk="1" fontAlgn="base" hangingPunct="1">
              <a:spcBef>
                <a:spcPct val="30000"/>
              </a:spcBef>
              <a:spcAft>
                <a:spcPct val="0"/>
              </a:spcAft>
              <a:buChar char="•"/>
              <a:defRPr>
                <a:solidFill>
                  <a:srgbClr val="808080"/>
                </a:solidFill>
                <a:latin typeface="+mn-lt"/>
              </a:defRPr>
            </a:lvl9pPr>
          </a:lstStyle>
          <a:p>
            <a:pPr>
              <a:spcBef>
                <a:spcPct val="0"/>
              </a:spcBef>
            </a:pPr>
            <a:endParaRPr lang="en-US" sz="1800" dirty="0">
              <a:solidFill>
                <a:srgbClr val="53565A"/>
              </a:solidFill>
              <a:latin typeface="SABIC Typeface Text Light"/>
              <a:cs typeface="SABIC Typeface Text Light"/>
            </a:endParaRPr>
          </a:p>
          <a:p>
            <a:r>
              <a:rPr lang="en-US" altLang="en-US" sz="1800" dirty="0">
                <a:solidFill>
                  <a:srgbClr val="4D4D4D"/>
                </a:solidFill>
                <a:latin typeface="SABIC Typeface Text Light" panose="020B0303060202020204" pitchFamily="34" charset="0"/>
                <a:ea typeface="SABIC Typeface Text Light" panose="020B0303060202020204" pitchFamily="34" charset="0"/>
                <a:cs typeface="SABIC Typeface Text Light" panose="020B0303060202020204" pitchFamily="34" charset="0"/>
              </a:rPr>
              <a:t>AP is used to protect metals that exhibit passivation in environments where the current density in the freely corroding state is significantly higher than the current density in the passive state over a wide range of potentials. This is shown in the figure below.</a:t>
            </a:r>
            <a:endParaRPr lang="en-US" altLang="en-US" sz="1800" dirty="0">
              <a:solidFill>
                <a:srgbClr val="4D4D4D"/>
              </a:solidFill>
              <a:latin typeface="SABIC Typeface Text Light" panose="020B0303060202020204" pitchFamily="34" charset="0"/>
              <a:ea typeface="SABIC Typeface Text Light" panose="020B0303060202020204" pitchFamily="34" charset="0"/>
              <a:cs typeface="SABIC Typeface Text Light" panose="020B0303060202020204" pitchFamily="34" charset="0"/>
            </a:endParaRPr>
          </a:p>
        </p:txBody>
      </p:sp>
      <p:grpSp>
        <p:nvGrpSpPr>
          <p:cNvPr id="45" name="Group 44"/>
          <p:cNvGrpSpPr/>
          <p:nvPr/>
        </p:nvGrpSpPr>
        <p:grpSpPr>
          <a:xfrm>
            <a:off x="651597" y="4795936"/>
            <a:ext cx="5207782" cy="389513"/>
            <a:chOff x="1068471" y="1467597"/>
            <a:chExt cx="2298144" cy="389513"/>
          </a:xfrm>
        </p:grpSpPr>
        <p:sp>
          <p:nvSpPr>
            <p:cNvPr id="46" name="TextBox 45"/>
            <p:cNvSpPr txBox="1"/>
            <p:nvPr/>
          </p:nvSpPr>
          <p:spPr bwMode="auto">
            <a:xfrm>
              <a:off x="1099501" y="1467597"/>
              <a:ext cx="2267114" cy="389513"/>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lgn="l">
                <a:defRPr/>
              </a:pPr>
              <a:r>
                <a:rPr lang="en-US" sz="1800" dirty="0" smtClean="0">
                  <a:solidFill>
                    <a:srgbClr val="939598">
                      <a:lumMod val="75000"/>
                    </a:srgbClr>
                  </a:solidFill>
                </a:rPr>
                <a:t>     Passivation Range</a:t>
              </a:r>
              <a:endParaRPr kumimoji="0" lang="en-US" sz="1800" b="0" i="0" u="none" strike="noStrike" kern="0" cap="none" spc="0" normalizeH="0" baseline="0" noProof="0" dirty="0">
                <a:ln>
                  <a:noFill/>
                </a:ln>
                <a:solidFill>
                  <a:srgbClr val="939598">
                    <a:lumMod val="75000"/>
                  </a:srgbClr>
                </a:solidFill>
                <a:effectLst/>
                <a:uLnTx/>
                <a:uFillTx/>
              </a:endParaRPr>
            </a:p>
          </p:txBody>
        </p:sp>
        <p:sp>
          <p:nvSpPr>
            <p:cNvPr id="48" name="Pentagon 47"/>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pic>
        <p:nvPicPr>
          <p:cNvPr id="19"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6652" y="2255690"/>
            <a:ext cx="5719233" cy="296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31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a:xfrm>
            <a:off x="490180" y="509912"/>
            <a:ext cx="9942654" cy="577850"/>
          </a:xfrm>
        </p:spPr>
        <p:txBody>
          <a:bodyPr/>
          <a:lstStyle/>
          <a:p>
            <a:r>
              <a:rPr lang="en-US" dirty="0" smtClean="0"/>
              <a:t>Anodic Protection System </a:t>
            </a:r>
            <a:endParaRPr lang="en-US" dirty="0"/>
          </a:p>
        </p:txBody>
      </p:sp>
      <p:sp>
        <p:nvSpPr>
          <p:cNvPr id="41" name="Content Placeholder 1"/>
          <p:cNvSpPr>
            <a:spLocks noGrp="1"/>
          </p:cNvSpPr>
          <p:nvPr>
            <p:ph idx="1"/>
          </p:nvPr>
        </p:nvSpPr>
        <p:spPr>
          <a:xfrm>
            <a:off x="782856" y="3019560"/>
            <a:ext cx="6913343" cy="1329595"/>
          </a:xfrm>
        </p:spPr>
        <p:txBody>
          <a:bodyPr wrap="square">
            <a:spAutoFit/>
          </a:bodyPr>
          <a:lstStyle/>
          <a:p>
            <a:r>
              <a:rPr lang="en-US" altLang="en-US" sz="1800" dirty="0" smtClean="0">
                <a:solidFill>
                  <a:srgbClr val="4D4D4D"/>
                </a:solidFill>
                <a:latin typeface="SABIC Typeface Text Light" panose="020B0303060202020204" pitchFamily="34" charset="0"/>
                <a:ea typeface="SABIC Typeface Text Light" panose="020B0303060202020204" pitchFamily="34" charset="0"/>
                <a:cs typeface="SABIC Typeface Text Light" panose="020B0303060202020204" pitchFamily="34" charset="0"/>
              </a:rPr>
              <a:t>The </a:t>
            </a:r>
            <a:r>
              <a:rPr lang="en-US" altLang="en-US" sz="1800" dirty="0">
                <a:solidFill>
                  <a:srgbClr val="4D4D4D"/>
                </a:solidFill>
                <a:latin typeface="SABIC Typeface Text Light" panose="020B0303060202020204" pitchFamily="34" charset="0"/>
                <a:ea typeface="SABIC Typeface Text Light" panose="020B0303060202020204" pitchFamily="34" charset="0"/>
                <a:cs typeface="SABIC Typeface Text Light" panose="020B0303060202020204" pitchFamily="34" charset="0"/>
              </a:rPr>
              <a:t>passive film formed on a metallic surface, due anodic polarization as a result of direct current potential applied to it, is responsible for the protection of the metal from corrosion damage.</a:t>
            </a:r>
            <a:endParaRPr lang="en-US" altLang="en-US" sz="1800" dirty="0">
              <a:solidFill>
                <a:srgbClr val="4D4D4D"/>
              </a:solidFill>
              <a:latin typeface="SABIC Typeface Text Light" panose="020B0303060202020204" pitchFamily="34" charset="0"/>
              <a:ea typeface="SABIC Typeface Text Light" panose="020B0303060202020204" pitchFamily="34" charset="0"/>
              <a:cs typeface="SABIC Typeface Text Light" panose="020B0303060202020204" pitchFamily="34" charset="0"/>
            </a:endParaRPr>
          </a:p>
        </p:txBody>
      </p:sp>
      <p:sp>
        <p:nvSpPr>
          <p:cNvPr id="57" name="TextBox 56"/>
          <p:cNvSpPr txBox="1"/>
          <p:nvPr/>
        </p:nvSpPr>
        <p:spPr bwMode="auto">
          <a:xfrm>
            <a:off x="7238994" y="5730435"/>
            <a:ext cx="18967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US"/>
            </a:defPPr>
            <a:lvl1pPr marL="171450" indent="-171450">
              <a:lnSpc>
                <a:spcPts val="1750"/>
              </a:lnSpc>
              <a:spcAft>
                <a:spcPts val="600"/>
              </a:spcAft>
              <a:buFont typeface="Arial" panose="020B0604020202020204" pitchFamily="34" charset="0"/>
              <a:buChar char="•"/>
              <a:defRPr sz="1400" kern="0">
                <a:solidFill>
                  <a:srgbClr val="4D4D4D"/>
                </a:solidFill>
              </a:defRPr>
            </a:lvl1pPr>
          </a:lstStyle>
          <a:p>
            <a:pPr marL="0" marR="0" lvl="0" indent="0" algn="l" defTabSz="914400" rtl="0" eaLnBrk="1" fontAlgn="auto" latinLnBrk="0" hangingPunct="1">
              <a:lnSpc>
                <a:spcPts val="1750"/>
              </a:lnSpc>
              <a:spcBef>
                <a:spcPts val="0"/>
              </a:spcBef>
              <a:spcAft>
                <a:spcPts val="600"/>
              </a:spcAft>
              <a:buClrTx/>
              <a:buSzTx/>
              <a:buFont typeface="Arial" panose="020B0604020202020204" pitchFamily="34" charset="0"/>
              <a:buNone/>
              <a:tabLst/>
              <a:defRPr/>
            </a:pPr>
            <a:endParaRPr kumimoji="0" lang="en-US" sz="1800" b="0" i="0" u="none" strike="noStrike" kern="0" cap="none" spc="0" normalizeH="0" baseline="0" noProof="0" dirty="0">
              <a:ln>
                <a:noFill/>
              </a:ln>
              <a:solidFill>
                <a:srgbClr val="4D4D4D"/>
              </a:solidFill>
              <a:effectLst/>
              <a:uLnTx/>
              <a:uFillTx/>
              <a:latin typeface="SABIC Typeface Text Light"/>
              <a:ea typeface="+mn-ea"/>
              <a:cs typeface="SABIC Typeface Text Light"/>
            </a:endParaRPr>
          </a:p>
        </p:txBody>
      </p:sp>
      <p:grpSp>
        <p:nvGrpSpPr>
          <p:cNvPr id="66" name="Group 65"/>
          <p:cNvGrpSpPr/>
          <p:nvPr/>
        </p:nvGrpSpPr>
        <p:grpSpPr>
          <a:xfrm>
            <a:off x="635106" y="1609959"/>
            <a:ext cx="10501717" cy="432792"/>
            <a:chOff x="1068471" y="1467597"/>
            <a:chExt cx="3953474" cy="432792"/>
          </a:xfrm>
        </p:grpSpPr>
        <p:sp>
          <p:nvSpPr>
            <p:cNvPr id="67" name="TextBox 66"/>
            <p:cNvSpPr txBox="1"/>
            <p:nvPr/>
          </p:nvSpPr>
          <p:spPr bwMode="auto">
            <a:xfrm>
              <a:off x="1099502" y="1467597"/>
              <a:ext cx="3874063" cy="432792"/>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defRPr/>
              </a:pPr>
              <a:r>
                <a:rPr lang="en-US" sz="2000" kern="1200" dirty="0" smtClean="0">
                  <a:solidFill>
                    <a:srgbClr val="4D4D4D"/>
                  </a:solidFill>
                </a:rPr>
                <a:t>Anodic Protection for Sulfuric Acid Tanks </a:t>
              </a:r>
              <a:endParaRPr kumimoji="0" lang="en-US" sz="2000" b="0" i="0" u="none" strike="noStrike" kern="0" cap="none" spc="0" normalizeH="0" baseline="0" noProof="0" dirty="0">
                <a:ln>
                  <a:noFill/>
                </a:ln>
                <a:solidFill>
                  <a:srgbClr val="939598">
                    <a:lumMod val="75000"/>
                  </a:srgbClr>
                </a:solidFill>
                <a:effectLst/>
                <a:uLnTx/>
                <a:uFillTx/>
              </a:endParaRPr>
            </a:p>
          </p:txBody>
        </p:sp>
        <p:sp>
          <p:nvSpPr>
            <p:cNvPr id="79" name="Pentagon 78"/>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sp>
          <p:nvSpPr>
            <p:cNvPr id="80" name="Pentagon 79"/>
            <p:cNvSpPr/>
            <p:nvPr/>
          </p:nvSpPr>
          <p:spPr bwMode="auto">
            <a:xfrm flipH="1">
              <a:off x="4899890" y="1559723"/>
              <a:ext cx="122055" cy="133275"/>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grpSp>
        <p:nvGrpSpPr>
          <p:cNvPr id="99" name="Group 98"/>
          <p:cNvGrpSpPr/>
          <p:nvPr/>
        </p:nvGrpSpPr>
        <p:grpSpPr>
          <a:xfrm>
            <a:off x="635107" y="2511923"/>
            <a:ext cx="5224272" cy="389513"/>
            <a:chOff x="1068471" y="1467597"/>
            <a:chExt cx="1850402" cy="389513"/>
          </a:xfrm>
        </p:grpSpPr>
        <p:sp>
          <p:nvSpPr>
            <p:cNvPr id="100" name="TextBox 99"/>
            <p:cNvSpPr txBox="1"/>
            <p:nvPr/>
          </p:nvSpPr>
          <p:spPr bwMode="auto">
            <a:xfrm>
              <a:off x="1099501" y="1467597"/>
              <a:ext cx="1819372" cy="389513"/>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lgn="l">
                <a:defRPr/>
              </a:pPr>
              <a:r>
                <a:rPr lang="en-US" sz="1800" dirty="0">
                  <a:solidFill>
                    <a:srgbClr val="939598">
                      <a:lumMod val="75000"/>
                    </a:srgbClr>
                  </a:solidFill>
                </a:rPr>
                <a:t>     </a:t>
              </a:r>
              <a:r>
                <a:rPr lang="en-US" sz="1800" dirty="0" smtClean="0">
                  <a:solidFill>
                    <a:srgbClr val="939598">
                      <a:lumMod val="75000"/>
                    </a:srgbClr>
                  </a:solidFill>
                </a:rPr>
                <a:t>layout </a:t>
              </a:r>
              <a:r>
                <a:rPr lang="en-US" sz="1800" dirty="0">
                  <a:solidFill>
                    <a:srgbClr val="939598">
                      <a:lumMod val="75000"/>
                    </a:srgbClr>
                  </a:solidFill>
                </a:rPr>
                <a:t>of </a:t>
              </a:r>
              <a:r>
                <a:rPr lang="en-US" sz="1800" dirty="0" smtClean="0">
                  <a:solidFill>
                    <a:srgbClr val="939598">
                      <a:lumMod val="75000"/>
                    </a:srgbClr>
                  </a:solidFill>
                </a:rPr>
                <a:t>AP</a:t>
              </a:r>
              <a:endParaRPr lang="en-US" sz="1800" dirty="0">
                <a:solidFill>
                  <a:srgbClr val="939598">
                    <a:lumMod val="75000"/>
                  </a:srgbClr>
                </a:solidFill>
              </a:endParaRPr>
            </a:p>
          </p:txBody>
        </p:sp>
        <p:sp>
          <p:nvSpPr>
            <p:cNvPr id="101" name="Pentagon 100"/>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82" y="1459134"/>
            <a:ext cx="675708" cy="675708"/>
          </a:xfrm>
          <a:prstGeom prst="rect">
            <a:avLst/>
          </a:prstGeom>
        </p:spPr>
      </p:pic>
      <p:sp>
        <p:nvSpPr>
          <p:cNvPr id="44" name="Content Placeholder 1"/>
          <p:cNvSpPr txBox="1">
            <a:spLocks/>
          </p:cNvSpPr>
          <p:nvPr/>
        </p:nvSpPr>
        <p:spPr>
          <a:xfrm>
            <a:off x="799345" y="4459101"/>
            <a:ext cx="6896854" cy="1994392"/>
          </a:xfrm>
          <a:prstGeom prst="rect">
            <a:avLst/>
          </a:prstGeom>
        </p:spPr>
        <p:txBody>
          <a:bodyPr vert="horz" wrap="square" lIns="0" tIns="0" rIns="0" bIns="0" rtlCol="0">
            <a:spAutoFit/>
          </a:bodyPr>
          <a:lstStyle>
            <a:lvl1pPr marL="0" indent="0" algn="l" rtl="0" eaLnBrk="1" fontAlgn="base" hangingPunct="1">
              <a:lnSpc>
                <a:spcPct val="120000"/>
              </a:lnSpc>
              <a:spcBef>
                <a:spcPts val="0"/>
              </a:spcBef>
              <a:spcAft>
                <a:spcPct val="0"/>
              </a:spcAft>
              <a:buClr>
                <a:schemeClr val="tx1"/>
              </a:buClr>
              <a:buFont typeface="Arial" pitchFamily="34" charset="0"/>
              <a:buNone/>
              <a:defRPr sz="1600" b="0">
                <a:solidFill>
                  <a:schemeClr val="tx1"/>
                </a:solidFill>
                <a:latin typeface="+mn-lt"/>
                <a:ea typeface="+mn-ea"/>
                <a:cs typeface="+mn-cs"/>
              </a:defRPr>
            </a:lvl1pPr>
            <a:lvl2pPr marL="27432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2pPr>
            <a:lvl3pPr marL="54864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3pPr>
            <a:lvl4pPr marL="82296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4pPr>
            <a:lvl5pPr marL="109728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5pPr>
            <a:lvl6pPr marL="1975181" indent="-241859" algn="l" rtl="0" eaLnBrk="1" fontAlgn="base" hangingPunct="1">
              <a:spcBef>
                <a:spcPct val="30000"/>
              </a:spcBef>
              <a:spcAft>
                <a:spcPct val="0"/>
              </a:spcAft>
              <a:buChar char="•"/>
              <a:defRPr>
                <a:solidFill>
                  <a:srgbClr val="808080"/>
                </a:solidFill>
                <a:latin typeface="+mn-lt"/>
              </a:defRPr>
            </a:lvl6pPr>
            <a:lvl7pPr marL="2555643" indent="-241859" algn="l" rtl="0" eaLnBrk="1" fontAlgn="base" hangingPunct="1">
              <a:spcBef>
                <a:spcPct val="30000"/>
              </a:spcBef>
              <a:spcAft>
                <a:spcPct val="0"/>
              </a:spcAft>
              <a:buChar char="•"/>
              <a:defRPr>
                <a:solidFill>
                  <a:srgbClr val="808080"/>
                </a:solidFill>
                <a:latin typeface="+mn-lt"/>
              </a:defRPr>
            </a:lvl7pPr>
            <a:lvl8pPr marL="3136104" indent="-241859" algn="l" rtl="0" eaLnBrk="1" fontAlgn="base" hangingPunct="1">
              <a:spcBef>
                <a:spcPct val="30000"/>
              </a:spcBef>
              <a:spcAft>
                <a:spcPct val="0"/>
              </a:spcAft>
              <a:buChar char="•"/>
              <a:defRPr>
                <a:solidFill>
                  <a:srgbClr val="808080"/>
                </a:solidFill>
                <a:latin typeface="+mn-lt"/>
              </a:defRPr>
            </a:lvl8pPr>
            <a:lvl9pPr marL="3716566" indent="-241859" algn="l" rtl="0" eaLnBrk="1" fontAlgn="base" hangingPunct="1">
              <a:spcBef>
                <a:spcPct val="30000"/>
              </a:spcBef>
              <a:spcAft>
                <a:spcPct val="0"/>
              </a:spcAft>
              <a:buChar char="•"/>
              <a:defRPr>
                <a:solidFill>
                  <a:srgbClr val="808080"/>
                </a:solidFill>
                <a:latin typeface="+mn-lt"/>
              </a:defRPr>
            </a:lvl9pPr>
          </a:lstStyle>
          <a:p>
            <a:pPr>
              <a:spcBef>
                <a:spcPct val="0"/>
              </a:spcBef>
            </a:pPr>
            <a:endParaRPr lang="en-US" sz="1800" dirty="0">
              <a:solidFill>
                <a:srgbClr val="53565A"/>
              </a:solidFill>
              <a:latin typeface="SABIC Typeface Text Light"/>
              <a:cs typeface="SABIC Typeface Text Light"/>
            </a:endParaRPr>
          </a:p>
          <a:p>
            <a:r>
              <a:rPr lang="en-US" altLang="en-US" sz="1800" dirty="0">
                <a:solidFill>
                  <a:srgbClr val="4D4D4D"/>
                </a:solidFill>
                <a:latin typeface="SABIC Typeface Text Light" panose="020B0303060202020204" pitchFamily="34" charset="0"/>
                <a:ea typeface="SABIC Typeface Text Light" panose="020B0303060202020204" pitchFamily="34" charset="0"/>
                <a:cs typeface="SABIC Typeface Text Light" panose="020B0303060202020204" pitchFamily="34" charset="0"/>
              </a:rPr>
              <a:t>To create the anodic layer on the surface of the metal, </a:t>
            </a:r>
            <a:r>
              <a:rPr lang="en-US" altLang="en-US" sz="1800" dirty="0" smtClean="0">
                <a:solidFill>
                  <a:srgbClr val="4D4D4D"/>
                </a:solidFill>
                <a:latin typeface="SABIC Typeface Text Light" panose="020B0303060202020204" pitchFamily="34" charset="0"/>
                <a:ea typeface="SABIC Typeface Text Light" panose="020B0303060202020204" pitchFamily="34" charset="0"/>
                <a:cs typeface="SABIC Typeface Text Light" panose="020B0303060202020204" pitchFamily="34" charset="0"/>
              </a:rPr>
              <a:t>AP Experts </a:t>
            </a:r>
            <a:r>
              <a:rPr lang="en-US" altLang="en-US" sz="1800" dirty="0">
                <a:solidFill>
                  <a:srgbClr val="4D4D4D"/>
                </a:solidFill>
                <a:latin typeface="SABIC Typeface Text Light" panose="020B0303060202020204" pitchFamily="34" charset="0"/>
                <a:ea typeface="SABIC Typeface Text Light" panose="020B0303060202020204" pitchFamily="34" charset="0"/>
                <a:cs typeface="SABIC Typeface Text Light" panose="020B0303060202020204" pitchFamily="34" charset="0"/>
              </a:rPr>
              <a:t>apply controlled electric current to charge the protective film with the use of an anode. The current can increase or decrease the thickness of the protective layer through the use of an external power supply.</a:t>
            </a:r>
            <a:endParaRPr lang="en-US" altLang="en-US" sz="1800" dirty="0">
              <a:solidFill>
                <a:srgbClr val="4D4D4D"/>
              </a:solidFill>
              <a:latin typeface="SABIC Typeface Text Light" panose="020B0303060202020204" pitchFamily="34" charset="0"/>
              <a:ea typeface="SABIC Typeface Text Light" panose="020B0303060202020204" pitchFamily="34" charset="0"/>
              <a:cs typeface="SABIC Typeface Text Light" panose="020B0303060202020204" pitchFamily="34" charset="0"/>
            </a:endParaRPr>
          </a:p>
        </p:txBody>
      </p:sp>
      <p:grpSp>
        <p:nvGrpSpPr>
          <p:cNvPr id="45" name="Group 44"/>
          <p:cNvGrpSpPr/>
          <p:nvPr/>
        </p:nvGrpSpPr>
        <p:grpSpPr>
          <a:xfrm>
            <a:off x="651597" y="4338736"/>
            <a:ext cx="5207782" cy="389513"/>
            <a:chOff x="1068471" y="1467597"/>
            <a:chExt cx="2298144" cy="389513"/>
          </a:xfrm>
        </p:grpSpPr>
        <p:sp>
          <p:nvSpPr>
            <p:cNvPr id="46" name="TextBox 45"/>
            <p:cNvSpPr txBox="1"/>
            <p:nvPr/>
          </p:nvSpPr>
          <p:spPr bwMode="auto">
            <a:xfrm>
              <a:off x="1099501" y="1467597"/>
              <a:ext cx="2267114" cy="389513"/>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lgn="l">
                <a:defRPr/>
              </a:pPr>
              <a:r>
                <a:rPr lang="en-US" sz="1800" dirty="0" smtClean="0">
                  <a:solidFill>
                    <a:srgbClr val="939598">
                      <a:lumMod val="75000"/>
                    </a:srgbClr>
                  </a:solidFill>
                </a:rPr>
                <a:t>     Passivation Range</a:t>
              </a:r>
              <a:endParaRPr kumimoji="0" lang="en-US" sz="1800" b="0" i="0" u="none" strike="noStrike" kern="0" cap="none" spc="0" normalizeH="0" baseline="0" noProof="0" dirty="0">
                <a:ln>
                  <a:noFill/>
                </a:ln>
                <a:solidFill>
                  <a:srgbClr val="939598">
                    <a:lumMod val="75000"/>
                  </a:srgbClr>
                </a:solidFill>
                <a:effectLst/>
                <a:uLnTx/>
                <a:uFillTx/>
              </a:endParaRPr>
            </a:p>
          </p:txBody>
        </p:sp>
        <p:sp>
          <p:nvSpPr>
            <p:cNvPr id="48" name="Pentagon 47"/>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pic>
        <p:nvPicPr>
          <p:cNvPr id="2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49339" y="2042751"/>
            <a:ext cx="3510941" cy="442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872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a:xfrm>
            <a:off x="490180" y="509912"/>
            <a:ext cx="9942654" cy="577850"/>
          </a:xfrm>
        </p:spPr>
        <p:txBody>
          <a:bodyPr/>
          <a:lstStyle/>
          <a:p>
            <a:r>
              <a:rPr lang="en-US" dirty="0" smtClean="0"/>
              <a:t>Anodic Protection System </a:t>
            </a:r>
            <a:endParaRPr lang="en-US" dirty="0"/>
          </a:p>
        </p:txBody>
      </p:sp>
      <p:sp>
        <p:nvSpPr>
          <p:cNvPr id="41" name="Content Placeholder 1"/>
          <p:cNvSpPr>
            <a:spLocks noGrp="1"/>
          </p:cNvSpPr>
          <p:nvPr>
            <p:ph idx="1"/>
          </p:nvPr>
        </p:nvSpPr>
        <p:spPr>
          <a:xfrm>
            <a:off x="782856" y="3019560"/>
            <a:ext cx="5076523" cy="3287054"/>
          </a:xfrm>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smtClean="0"/>
              <a:t>Continuous </a:t>
            </a:r>
            <a:r>
              <a:rPr lang="en-US" sz="1800" dirty="0"/>
              <a:t>corrosion protection for all immersed steel surfaces. </a:t>
            </a:r>
          </a:p>
          <a:p>
            <a:pPr marL="285750" indent="-285750">
              <a:buFont typeface="Arial" panose="020B0604020202020204" pitchFamily="34" charset="0"/>
              <a:buChar char="•"/>
            </a:pPr>
            <a:r>
              <a:rPr lang="en-US" sz="1800" dirty="0" smtClean="0"/>
              <a:t>Low </a:t>
            </a:r>
            <a:r>
              <a:rPr lang="en-US" sz="1800" dirty="0"/>
              <a:t>operating costs. After initial passivation, dc power requirement is nominally less than 60W. </a:t>
            </a:r>
          </a:p>
          <a:p>
            <a:pPr marL="285750" indent="-285750">
              <a:buFont typeface="Arial" panose="020B0604020202020204" pitchFamily="34" charset="0"/>
              <a:buChar char="•"/>
            </a:pPr>
            <a:r>
              <a:rPr lang="en-US" sz="1800" dirty="0" smtClean="0"/>
              <a:t>Cost </a:t>
            </a:r>
            <a:r>
              <a:rPr lang="en-US" sz="1800" dirty="0"/>
              <a:t>effective when compared to coatings and linings. Internal maintenance is nil; system is automatic and does not require operator intervention. </a:t>
            </a:r>
          </a:p>
        </p:txBody>
      </p:sp>
      <p:sp>
        <p:nvSpPr>
          <p:cNvPr id="57" name="TextBox 56"/>
          <p:cNvSpPr txBox="1"/>
          <p:nvPr/>
        </p:nvSpPr>
        <p:spPr bwMode="auto">
          <a:xfrm>
            <a:off x="7238994" y="5730435"/>
            <a:ext cx="18967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US"/>
            </a:defPPr>
            <a:lvl1pPr marL="171450" indent="-171450">
              <a:lnSpc>
                <a:spcPts val="1750"/>
              </a:lnSpc>
              <a:spcAft>
                <a:spcPts val="600"/>
              </a:spcAft>
              <a:buFont typeface="Arial" panose="020B0604020202020204" pitchFamily="34" charset="0"/>
              <a:buChar char="•"/>
              <a:defRPr sz="1400" kern="0">
                <a:solidFill>
                  <a:srgbClr val="4D4D4D"/>
                </a:solidFill>
              </a:defRPr>
            </a:lvl1pPr>
          </a:lstStyle>
          <a:p>
            <a:pPr marL="0" marR="0" lvl="0" indent="0" algn="l" defTabSz="914400" rtl="0" eaLnBrk="1" fontAlgn="auto" latinLnBrk="0" hangingPunct="1">
              <a:lnSpc>
                <a:spcPts val="1750"/>
              </a:lnSpc>
              <a:spcBef>
                <a:spcPts val="0"/>
              </a:spcBef>
              <a:spcAft>
                <a:spcPts val="600"/>
              </a:spcAft>
              <a:buClrTx/>
              <a:buSzTx/>
              <a:buFont typeface="Arial" panose="020B0604020202020204" pitchFamily="34" charset="0"/>
              <a:buNone/>
              <a:tabLst/>
              <a:defRPr/>
            </a:pPr>
            <a:endParaRPr kumimoji="0" lang="en-US" sz="1800" b="0" i="0" u="none" strike="noStrike" kern="0" cap="none" spc="0" normalizeH="0" baseline="0" noProof="0" dirty="0">
              <a:ln>
                <a:noFill/>
              </a:ln>
              <a:solidFill>
                <a:srgbClr val="4D4D4D"/>
              </a:solidFill>
              <a:effectLst/>
              <a:uLnTx/>
              <a:uFillTx/>
              <a:latin typeface="SABIC Typeface Text Light"/>
              <a:ea typeface="+mn-ea"/>
              <a:cs typeface="SABIC Typeface Text Light"/>
            </a:endParaRPr>
          </a:p>
        </p:txBody>
      </p:sp>
      <p:grpSp>
        <p:nvGrpSpPr>
          <p:cNvPr id="66" name="Group 65"/>
          <p:cNvGrpSpPr/>
          <p:nvPr/>
        </p:nvGrpSpPr>
        <p:grpSpPr>
          <a:xfrm>
            <a:off x="635106" y="1609959"/>
            <a:ext cx="10501717" cy="432792"/>
            <a:chOff x="1068471" y="1467597"/>
            <a:chExt cx="3953474" cy="432792"/>
          </a:xfrm>
        </p:grpSpPr>
        <p:sp>
          <p:nvSpPr>
            <p:cNvPr id="67" name="TextBox 66"/>
            <p:cNvSpPr txBox="1"/>
            <p:nvPr/>
          </p:nvSpPr>
          <p:spPr bwMode="auto">
            <a:xfrm>
              <a:off x="1099502" y="1467597"/>
              <a:ext cx="3874063" cy="432792"/>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defRPr/>
              </a:pPr>
              <a:r>
                <a:rPr lang="en-US" sz="2000" kern="1200" dirty="0" smtClean="0">
                  <a:solidFill>
                    <a:srgbClr val="4D4D4D"/>
                  </a:solidFill>
                </a:rPr>
                <a:t>Advantages of Anodic Protection</a:t>
              </a:r>
              <a:endParaRPr kumimoji="0" lang="en-US" sz="2000" b="0" i="0" u="none" strike="noStrike" kern="0" cap="none" spc="0" normalizeH="0" baseline="0" noProof="0" dirty="0">
                <a:ln>
                  <a:noFill/>
                </a:ln>
                <a:solidFill>
                  <a:srgbClr val="939598">
                    <a:lumMod val="75000"/>
                  </a:srgbClr>
                </a:solidFill>
                <a:effectLst/>
                <a:uLnTx/>
                <a:uFillTx/>
              </a:endParaRPr>
            </a:p>
          </p:txBody>
        </p:sp>
        <p:sp>
          <p:nvSpPr>
            <p:cNvPr id="79" name="Pentagon 78"/>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sp>
          <p:nvSpPr>
            <p:cNvPr id="80" name="Pentagon 79"/>
            <p:cNvSpPr/>
            <p:nvPr/>
          </p:nvSpPr>
          <p:spPr bwMode="auto">
            <a:xfrm flipH="1">
              <a:off x="4899890" y="1559723"/>
              <a:ext cx="122055" cy="133275"/>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grpSp>
        <p:nvGrpSpPr>
          <p:cNvPr id="99" name="Group 98"/>
          <p:cNvGrpSpPr/>
          <p:nvPr/>
        </p:nvGrpSpPr>
        <p:grpSpPr>
          <a:xfrm>
            <a:off x="635107" y="2511923"/>
            <a:ext cx="5224272" cy="389513"/>
            <a:chOff x="1068471" y="1467597"/>
            <a:chExt cx="1850402" cy="389513"/>
          </a:xfrm>
        </p:grpSpPr>
        <p:sp>
          <p:nvSpPr>
            <p:cNvPr id="100" name="TextBox 99"/>
            <p:cNvSpPr txBox="1"/>
            <p:nvPr/>
          </p:nvSpPr>
          <p:spPr bwMode="auto">
            <a:xfrm>
              <a:off x="1099501" y="1467597"/>
              <a:ext cx="1819372" cy="389513"/>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lgn="l">
                <a:defRPr/>
              </a:pPr>
              <a:r>
                <a:rPr lang="en-US" sz="1800" dirty="0" smtClean="0">
                  <a:solidFill>
                    <a:srgbClr val="939598">
                      <a:lumMod val="75000"/>
                    </a:srgbClr>
                  </a:solidFill>
                </a:rPr>
                <a:t>     AP System features</a:t>
              </a:r>
              <a:endParaRPr lang="en-US" sz="1800" dirty="0">
                <a:solidFill>
                  <a:srgbClr val="939598">
                    <a:lumMod val="75000"/>
                  </a:srgbClr>
                </a:solidFill>
              </a:endParaRPr>
            </a:p>
          </p:txBody>
        </p:sp>
        <p:sp>
          <p:nvSpPr>
            <p:cNvPr id="101" name="Pentagon 100"/>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82" y="1459134"/>
            <a:ext cx="675708" cy="675708"/>
          </a:xfrm>
          <a:prstGeom prst="rect">
            <a:avLst/>
          </a:prstGeom>
        </p:spPr>
      </p:pic>
      <p:pic>
        <p:nvPicPr>
          <p:cNvPr id="2" name="Picture 1"/>
          <p:cNvPicPr>
            <a:picLocks noChangeAspect="1"/>
          </p:cNvPicPr>
          <p:nvPr/>
        </p:nvPicPr>
        <p:blipFill>
          <a:blip r:embed="rId4"/>
          <a:stretch>
            <a:fillRect/>
          </a:stretch>
        </p:blipFill>
        <p:spPr>
          <a:xfrm>
            <a:off x="6617489" y="2964056"/>
            <a:ext cx="5051074" cy="3344081"/>
          </a:xfrm>
          <a:prstGeom prst="rect">
            <a:avLst/>
          </a:prstGeom>
        </p:spPr>
      </p:pic>
    </p:spTree>
    <p:extLst>
      <p:ext uri="{BB962C8B-B14F-4D97-AF65-F5344CB8AC3E}">
        <p14:creationId xmlns:p14="http://schemas.microsoft.com/office/powerpoint/2010/main" val="1640765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a:xfrm>
            <a:off x="490180" y="509912"/>
            <a:ext cx="9942654" cy="577850"/>
          </a:xfrm>
        </p:spPr>
        <p:txBody>
          <a:bodyPr/>
          <a:lstStyle/>
          <a:p>
            <a:r>
              <a:rPr lang="en-US" dirty="0" smtClean="0"/>
              <a:t>Anodic Protection System </a:t>
            </a:r>
            <a:endParaRPr lang="en-US" dirty="0"/>
          </a:p>
        </p:txBody>
      </p:sp>
      <p:sp>
        <p:nvSpPr>
          <p:cNvPr id="41" name="Content Placeholder 1"/>
          <p:cNvSpPr>
            <a:spLocks noGrp="1"/>
          </p:cNvSpPr>
          <p:nvPr>
            <p:ph idx="1"/>
          </p:nvPr>
        </p:nvSpPr>
        <p:spPr>
          <a:xfrm>
            <a:off x="782856" y="3019560"/>
            <a:ext cx="6456138" cy="3287054"/>
          </a:xfrm>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t>Converts </a:t>
            </a:r>
            <a:r>
              <a:rPr lang="en-US" sz="1800" dirty="0" smtClean="0"/>
              <a:t>AC </a:t>
            </a:r>
            <a:r>
              <a:rPr lang="en-US" sz="1800" dirty="0"/>
              <a:t>input power to controlled </a:t>
            </a:r>
            <a:r>
              <a:rPr lang="en-US" sz="1800" dirty="0" smtClean="0"/>
              <a:t>Direct Current</a:t>
            </a:r>
            <a:r>
              <a:rPr lang="en-US" sz="1800" dirty="0"/>
              <a:t>.</a:t>
            </a:r>
          </a:p>
          <a:p>
            <a:pPr marL="285750" indent="-285750">
              <a:buFont typeface="Arial" panose="020B0604020202020204" pitchFamily="34" charset="0"/>
              <a:buChar char="•"/>
            </a:pPr>
            <a:r>
              <a:rPr lang="en-US" sz="1800" dirty="0" smtClean="0"/>
              <a:t>Functions </a:t>
            </a:r>
            <a:r>
              <a:rPr lang="en-US" sz="1800" dirty="0"/>
              <a:t>as a single loop controller providing the necessary current to achieve </a:t>
            </a:r>
            <a:r>
              <a:rPr lang="en-US" sz="1800" dirty="0" smtClean="0"/>
              <a:t>and maintain </a:t>
            </a:r>
            <a:r>
              <a:rPr lang="en-US" sz="1800" dirty="0"/>
              <a:t>a SET solution potential.</a:t>
            </a:r>
          </a:p>
          <a:p>
            <a:pPr marL="285750" indent="-285750">
              <a:buFont typeface="Arial" panose="020B0604020202020204" pitchFamily="34" charset="0"/>
              <a:buChar char="•"/>
            </a:pPr>
            <a:r>
              <a:rPr lang="en-US" sz="1800" dirty="0" smtClean="0"/>
              <a:t>DC </a:t>
            </a:r>
            <a:r>
              <a:rPr lang="en-US" sz="1800" dirty="0"/>
              <a:t>current source is contained within a single enclosure with digital metering for:</a:t>
            </a:r>
          </a:p>
          <a:p>
            <a:pPr marL="560070" lvl="1" indent="-285750">
              <a:buFont typeface="Arial" panose="020B0604020202020204" pitchFamily="34" charset="0"/>
              <a:buChar char="•"/>
            </a:pPr>
            <a:r>
              <a:rPr lang="en-US" sz="1800" dirty="0" smtClean="0"/>
              <a:t>DC </a:t>
            </a:r>
            <a:r>
              <a:rPr lang="en-US" sz="1800" dirty="0"/>
              <a:t>voltage and current output</a:t>
            </a:r>
          </a:p>
          <a:p>
            <a:pPr marL="560070" lvl="1" indent="-285750">
              <a:buFont typeface="Arial" panose="020B0604020202020204" pitchFamily="34" charset="0"/>
              <a:buChar char="•"/>
            </a:pPr>
            <a:r>
              <a:rPr lang="en-US" sz="1800" dirty="0" smtClean="0"/>
              <a:t>Feedback </a:t>
            </a:r>
            <a:r>
              <a:rPr lang="en-US" sz="1800" dirty="0"/>
              <a:t>solution potential</a:t>
            </a:r>
          </a:p>
          <a:p>
            <a:pPr marL="560070" lvl="1" indent="-285750">
              <a:buFont typeface="Arial" panose="020B0604020202020204" pitchFamily="34" charset="0"/>
              <a:buChar char="•"/>
            </a:pPr>
            <a:r>
              <a:rPr lang="en-US" sz="1800" dirty="0" smtClean="0"/>
              <a:t>SET </a:t>
            </a:r>
            <a:r>
              <a:rPr lang="en-US" sz="1800" dirty="0"/>
              <a:t>or target solution potential</a:t>
            </a:r>
            <a:endParaRPr lang="en-US" sz="1800" dirty="0"/>
          </a:p>
        </p:txBody>
      </p:sp>
      <p:sp>
        <p:nvSpPr>
          <p:cNvPr id="57" name="TextBox 56"/>
          <p:cNvSpPr txBox="1"/>
          <p:nvPr/>
        </p:nvSpPr>
        <p:spPr bwMode="auto">
          <a:xfrm>
            <a:off x="7238994" y="5730435"/>
            <a:ext cx="18967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US"/>
            </a:defPPr>
            <a:lvl1pPr marL="171450" indent="-171450">
              <a:lnSpc>
                <a:spcPts val="1750"/>
              </a:lnSpc>
              <a:spcAft>
                <a:spcPts val="600"/>
              </a:spcAft>
              <a:buFont typeface="Arial" panose="020B0604020202020204" pitchFamily="34" charset="0"/>
              <a:buChar char="•"/>
              <a:defRPr sz="1400" kern="0">
                <a:solidFill>
                  <a:srgbClr val="4D4D4D"/>
                </a:solidFill>
              </a:defRPr>
            </a:lvl1pPr>
          </a:lstStyle>
          <a:p>
            <a:pPr marL="0" marR="0" lvl="0" indent="0" algn="l" defTabSz="914400" rtl="0" eaLnBrk="1" fontAlgn="auto" latinLnBrk="0" hangingPunct="1">
              <a:lnSpc>
                <a:spcPts val="1750"/>
              </a:lnSpc>
              <a:spcBef>
                <a:spcPts val="0"/>
              </a:spcBef>
              <a:spcAft>
                <a:spcPts val="600"/>
              </a:spcAft>
              <a:buClrTx/>
              <a:buSzTx/>
              <a:buFont typeface="Arial" panose="020B0604020202020204" pitchFamily="34" charset="0"/>
              <a:buNone/>
              <a:tabLst/>
              <a:defRPr/>
            </a:pPr>
            <a:endParaRPr kumimoji="0" lang="en-US" sz="1800" b="0" i="0" u="none" strike="noStrike" kern="0" cap="none" spc="0" normalizeH="0" baseline="0" noProof="0" dirty="0">
              <a:ln>
                <a:noFill/>
              </a:ln>
              <a:solidFill>
                <a:srgbClr val="4D4D4D"/>
              </a:solidFill>
              <a:effectLst/>
              <a:uLnTx/>
              <a:uFillTx/>
              <a:latin typeface="SABIC Typeface Text Light"/>
              <a:ea typeface="+mn-ea"/>
              <a:cs typeface="SABIC Typeface Text Light"/>
            </a:endParaRPr>
          </a:p>
        </p:txBody>
      </p:sp>
      <p:grpSp>
        <p:nvGrpSpPr>
          <p:cNvPr id="66" name="Group 65"/>
          <p:cNvGrpSpPr/>
          <p:nvPr/>
        </p:nvGrpSpPr>
        <p:grpSpPr>
          <a:xfrm>
            <a:off x="635106" y="1609959"/>
            <a:ext cx="10501717" cy="432792"/>
            <a:chOff x="1068471" y="1467597"/>
            <a:chExt cx="3953474" cy="432792"/>
          </a:xfrm>
        </p:grpSpPr>
        <p:sp>
          <p:nvSpPr>
            <p:cNvPr id="67" name="TextBox 66"/>
            <p:cNvSpPr txBox="1"/>
            <p:nvPr/>
          </p:nvSpPr>
          <p:spPr bwMode="auto">
            <a:xfrm>
              <a:off x="1099502" y="1467597"/>
              <a:ext cx="3874063" cy="432792"/>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defRPr/>
              </a:pPr>
              <a:r>
                <a:rPr lang="en-US" sz="2000" kern="1200" dirty="0" smtClean="0">
                  <a:solidFill>
                    <a:srgbClr val="4D4D4D"/>
                  </a:solidFill>
                </a:rPr>
                <a:t>AP System Components</a:t>
              </a:r>
              <a:endParaRPr kumimoji="0" lang="en-US" sz="2000" b="0" i="0" u="none" strike="noStrike" kern="0" cap="none" spc="0" normalizeH="0" baseline="0" noProof="0" dirty="0">
                <a:ln>
                  <a:noFill/>
                </a:ln>
                <a:solidFill>
                  <a:srgbClr val="939598">
                    <a:lumMod val="75000"/>
                  </a:srgbClr>
                </a:solidFill>
                <a:effectLst/>
                <a:uLnTx/>
                <a:uFillTx/>
              </a:endParaRPr>
            </a:p>
          </p:txBody>
        </p:sp>
        <p:sp>
          <p:nvSpPr>
            <p:cNvPr id="79" name="Pentagon 78"/>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sp>
          <p:nvSpPr>
            <p:cNvPr id="80" name="Pentagon 79"/>
            <p:cNvSpPr/>
            <p:nvPr/>
          </p:nvSpPr>
          <p:spPr bwMode="auto">
            <a:xfrm flipH="1">
              <a:off x="4899890" y="1559723"/>
              <a:ext cx="122055" cy="133275"/>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grpSp>
        <p:nvGrpSpPr>
          <p:cNvPr id="99" name="Group 98"/>
          <p:cNvGrpSpPr/>
          <p:nvPr/>
        </p:nvGrpSpPr>
        <p:grpSpPr>
          <a:xfrm>
            <a:off x="635107" y="2511923"/>
            <a:ext cx="5224272" cy="389513"/>
            <a:chOff x="1068471" y="1467597"/>
            <a:chExt cx="1850402" cy="389513"/>
          </a:xfrm>
        </p:grpSpPr>
        <p:sp>
          <p:nvSpPr>
            <p:cNvPr id="100" name="TextBox 99"/>
            <p:cNvSpPr txBox="1"/>
            <p:nvPr/>
          </p:nvSpPr>
          <p:spPr bwMode="auto">
            <a:xfrm>
              <a:off x="1099501" y="1467597"/>
              <a:ext cx="1819372" cy="389513"/>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lgn="l">
                <a:defRPr/>
              </a:pPr>
              <a:r>
                <a:rPr lang="en-US" sz="1800" dirty="0">
                  <a:solidFill>
                    <a:srgbClr val="939598">
                      <a:lumMod val="75000"/>
                    </a:srgbClr>
                  </a:solidFill>
                </a:rPr>
                <a:t>     </a:t>
              </a:r>
              <a:r>
                <a:rPr lang="en-US" sz="1800" dirty="0" smtClean="0">
                  <a:solidFill>
                    <a:srgbClr val="939598">
                      <a:lumMod val="75000"/>
                    </a:srgbClr>
                  </a:solidFill>
                </a:rPr>
                <a:t>Potential Controlled </a:t>
              </a:r>
              <a:r>
                <a:rPr lang="en-US" sz="1800" dirty="0">
                  <a:solidFill>
                    <a:srgbClr val="939598">
                      <a:lumMod val="75000"/>
                    </a:srgbClr>
                  </a:solidFill>
                </a:rPr>
                <a:t>DC Current </a:t>
              </a:r>
              <a:r>
                <a:rPr lang="en-US" sz="1800" dirty="0" smtClean="0">
                  <a:solidFill>
                    <a:srgbClr val="939598">
                      <a:lumMod val="75000"/>
                    </a:srgbClr>
                  </a:solidFill>
                </a:rPr>
                <a:t>Source</a:t>
              </a:r>
              <a:endParaRPr lang="en-US" sz="1800" dirty="0">
                <a:solidFill>
                  <a:srgbClr val="939598">
                    <a:lumMod val="75000"/>
                  </a:srgbClr>
                </a:solidFill>
              </a:endParaRPr>
            </a:p>
          </p:txBody>
        </p:sp>
        <p:sp>
          <p:nvSpPr>
            <p:cNvPr id="101" name="Pentagon 100"/>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82" y="1459134"/>
            <a:ext cx="675708" cy="675708"/>
          </a:xfrm>
          <a:prstGeom prst="rect">
            <a:avLst/>
          </a:prstGeom>
        </p:spPr>
      </p:pic>
      <p:pic>
        <p:nvPicPr>
          <p:cNvPr id="2" name="Picture 1"/>
          <p:cNvPicPr>
            <a:picLocks noChangeAspect="1"/>
          </p:cNvPicPr>
          <p:nvPr/>
        </p:nvPicPr>
        <p:blipFill>
          <a:blip r:embed="rId4"/>
          <a:stretch>
            <a:fillRect/>
          </a:stretch>
        </p:blipFill>
        <p:spPr>
          <a:xfrm>
            <a:off x="7044901" y="2365400"/>
            <a:ext cx="4907666" cy="3956649"/>
          </a:xfrm>
          <a:prstGeom prst="rect">
            <a:avLst/>
          </a:prstGeom>
        </p:spPr>
      </p:pic>
    </p:spTree>
    <p:extLst>
      <p:ext uri="{BB962C8B-B14F-4D97-AF65-F5344CB8AC3E}">
        <p14:creationId xmlns:p14="http://schemas.microsoft.com/office/powerpoint/2010/main" val="1167004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a:xfrm>
            <a:off x="490180" y="509912"/>
            <a:ext cx="9942654" cy="577850"/>
          </a:xfrm>
        </p:spPr>
        <p:txBody>
          <a:bodyPr/>
          <a:lstStyle/>
          <a:p>
            <a:r>
              <a:rPr lang="en-US" dirty="0" smtClean="0"/>
              <a:t>Anodic Protection System </a:t>
            </a:r>
            <a:endParaRPr lang="en-US" dirty="0"/>
          </a:p>
        </p:txBody>
      </p:sp>
      <p:sp>
        <p:nvSpPr>
          <p:cNvPr id="41" name="Content Placeholder 1"/>
          <p:cNvSpPr>
            <a:spLocks noGrp="1"/>
          </p:cNvSpPr>
          <p:nvPr>
            <p:ph idx="1"/>
          </p:nvPr>
        </p:nvSpPr>
        <p:spPr>
          <a:xfrm>
            <a:off x="782855" y="3019560"/>
            <a:ext cx="7077789" cy="3287054"/>
          </a:xfrm>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t>Two (2) 3/8" diameter composite cathode rods are mounted through hardware in </a:t>
            </a:r>
            <a:r>
              <a:rPr lang="en-US" sz="1800" dirty="0" smtClean="0"/>
              <a:t>the roof </a:t>
            </a:r>
            <a:r>
              <a:rPr lang="en-US" sz="1800" dirty="0"/>
              <a:t>of each vessel in this case. The arrangement of the cathodes is designed to provide </a:t>
            </a:r>
            <a:r>
              <a:rPr lang="en-US" sz="1800" dirty="0" smtClean="0"/>
              <a:t>a uniform </a:t>
            </a:r>
            <a:r>
              <a:rPr lang="en-US" sz="1800" dirty="0"/>
              <a:t>current density on the wall of the vessel.</a:t>
            </a:r>
          </a:p>
          <a:p>
            <a:pPr marL="285750" indent="-285750">
              <a:buFont typeface="Arial" panose="020B0604020202020204" pitchFamily="34" charset="0"/>
              <a:buChar char="•"/>
            </a:pPr>
            <a:r>
              <a:rPr lang="en-US" sz="1800" dirty="0" smtClean="0"/>
              <a:t>Each </a:t>
            </a:r>
            <a:r>
              <a:rPr lang="en-US" sz="1800" dirty="0"/>
              <a:t>cathode rod is connected to the DC negative terminal or </a:t>
            </a:r>
            <a:r>
              <a:rPr lang="en-US" sz="1800" dirty="0" err="1"/>
              <a:t>busbar</a:t>
            </a:r>
            <a:r>
              <a:rPr lang="en-US" sz="1800" dirty="0"/>
              <a:t> of the DC </a:t>
            </a:r>
            <a:r>
              <a:rPr lang="en-US" sz="1800" dirty="0" smtClean="0"/>
              <a:t>current source</a:t>
            </a:r>
            <a:r>
              <a:rPr lang="en-US" sz="1800" dirty="0"/>
              <a:t>, completing the current path from the vessel wall through the acid. The </a:t>
            </a:r>
            <a:r>
              <a:rPr lang="en-US" sz="1800" dirty="0" smtClean="0"/>
              <a:t>cathode is </a:t>
            </a:r>
            <a:r>
              <a:rPr lang="en-US" sz="1800" dirty="0"/>
              <a:t>electrically isolated from the vessel by Teflon inserts in the entry gland.</a:t>
            </a:r>
            <a:endParaRPr lang="en-US" sz="1800" dirty="0"/>
          </a:p>
        </p:txBody>
      </p:sp>
      <p:sp>
        <p:nvSpPr>
          <p:cNvPr id="57" name="TextBox 56"/>
          <p:cNvSpPr txBox="1"/>
          <p:nvPr/>
        </p:nvSpPr>
        <p:spPr bwMode="auto">
          <a:xfrm>
            <a:off x="7238994" y="5730435"/>
            <a:ext cx="18967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US"/>
            </a:defPPr>
            <a:lvl1pPr marL="171450" indent="-171450">
              <a:lnSpc>
                <a:spcPts val="1750"/>
              </a:lnSpc>
              <a:spcAft>
                <a:spcPts val="600"/>
              </a:spcAft>
              <a:buFont typeface="Arial" panose="020B0604020202020204" pitchFamily="34" charset="0"/>
              <a:buChar char="•"/>
              <a:defRPr sz="1400" kern="0">
                <a:solidFill>
                  <a:srgbClr val="4D4D4D"/>
                </a:solidFill>
              </a:defRPr>
            </a:lvl1pPr>
          </a:lstStyle>
          <a:p>
            <a:pPr marL="0" marR="0" lvl="0" indent="0" algn="l" defTabSz="914400" rtl="0" eaLnBrk="1" fontAlgn="auto" latinLnBrk="0" hangingPunct="1">
              <a:lnSpc>
                <a:spcPts val="1750"/>
              </a:lnSpc>
              <a:spcBef>
                <a:spcPts val="0"/>
              </a:spcBef>
              <a:spcAft>
                <a:spcPts val="600"/>
              </a:spcAft>
              <a:buClrTx/>
              <a:buSzTx/>
              <a:buFont typeface="Arial" panose="020B0604020202020204" pitchFamily="34" charset="0"/>
              <a:buNone/>
              <a:tabLst/>
              <a:defRPr/>
            </a:pPr>
            <a:endParaRPr kumimoji="0" lang="en-US" sz="1800" b="0" i="0" u="none" strike="noStrike" kern="0" cap="none" spc="0" normalizeH="0" baseline="0" noProof="0" dirty="0">
              <a:ln>
                <a:noFill/>
              </a:ln>
              <a:solidFill>
                <a:srgbClr val="4D4D4D"/>
              </a:solidFill>
              <a:effectLst/>
              <a:uLnTx/>
              <a:uFillTx/>
              <a:latin typeface="SABIC Typeface Text Light"/>
              <a:ea typeface="+mn-ea"/>
              <a:cs typeface="SABIC Typeface Text Light"/>
            </a:endParaRPr>
          </a:p>
        </p:txBody>
      </p:sp>
      <p:grpSp>
        <p:nvGrpSpPr>
          <p:cNvPr id="66" name="Group 65"/>
          <p:cNvGrpSpPr/>
          <p:nvPr/>
        </p:nvGrpSpPr>
        <p:grpSpPr>
          <a:xfrm>
            <a:off x="635106" y="1609959"/>
            <a:ext cx="10501717" cy="432792"/>
            <a:chOff x="1068471" y="1467597"/>
            <a:chExt cx="3953474" cy="432792"/>
          </a:xfrm>
        </p:grpSpPr>
        <p:sp>
          <p:nvSpPr>
            <p:cNvPr id="67" name="TextBox 66"/>
            <p:cNvSpPr txBox="1"/>
            <p:nvPr/>
          </p:nvSpPr>
          <p:spPr bwMode="auto">
            <a:xfrm>
              <a:off x="1099502" y="1467597"/>
              <a:ext cx="3874063" cy="432792"/>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defRPr/>
              </a:pPr>
              <a:r>
                <a:rPr lang="en-US" sz="2000" kern="1200" dirty="0" smtClean="0">
                  <a:solidFill>
                    <a:srgbClr val="4D4D4D"/>
                  </a:solidFill>
                </a:rPr>
                <a:t>AP System Components</a:t>
              </a:r>
              <a:endParaRPr kumimoji="0" lang="en-US" sz="2000" b="0" i="0" u="none" strike="noStrike" kern="0" cap="none" spc="0" normalizeH="0" baseline="0" noProof="0" dirty="0">
                <a:ln>
                  <a:noFill/>
                </a:ln>
                <a:solidFill>
                  <a:srgbClr val="939598">
                    <a:lumMod val="75000"/>
                  </a:srgbClr>
                </a:solidFill>
                <a:effectLst/>
                <a:uLnTx/>
                <a:uFillTx/>
              </a:endParaRPr>
            </a:p>
          </p:txBody>
        </p:sp>
        <p:sp>
          <p:nvSpPr>
            <p:cNvPr id="79" name="Pentagon 78"/>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sp>
          <p:nvSpPr>
            <p:cNvPr id="80" name="Pentagon 79"/>
            <p:cNvSpPr/>
            <p:nvPr/>
          </p:nvSpPr>
          <p:spPr bwMode="auto">
            <a:xfrm flipH="1">
              <a:off x="4899890" y="1559723"/>
              <a:ext cx="122055" cy="133275"/>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grpSp>
        <p:nvGrpSpPr>
          <p:cNvPr id="99" name="Group 98"/>
          <p:cNvGrpSpPr/>
          <p:nvPr/>
        </p:nvGrpSpPr>
        <p:grpSpPr>
          <a:xfrm>
            <a:off x="635107" y="2511923"/>
            <a:ext cx="5224272" cy="389513"/>
            <a:chOff x="1068471" y="1467597"/>
            <a:chExt cx="1850402" cy="389513"/>
          </a:xfrm>
        </p:grpSpPr>
        <p:sp>
          <p:nvSpPr>
            <p:cNvPr id="100" name="TextBox 99"/>
            <p:cNvSpPr txBox="1"/>
            <p:nvPr/>
          </p:nvSpPr>
          <p:spPr bwMode="auto">
            <a:xfrm>
              <a:off x="1099501" y="1467597"/>
              <a:ext cx="1819372" cy="389513"/>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lgn="l">
                <a:defRPr/>
              </a:pPr>
              <a:r>
                <a:rPr lang="en-US" sz="1800" dirty="0" smtClean="0">
                  <a:solidFill>
                    <a:srgbClr val="939598">
                      <a:lumMod val="75000"/>
                    </a:srgbClr>
                  </a:solidFill>
                </a:rPr>
                <a:t>      Cathodes</a:t>
              </a:r>
              <a:endParaRPr lang="en-US" sz="1800" dirty="0">
                <a:solidFill>
                  <a:srgbClr val="939598">
                    <a:lumMod val="75000"/>
                  </a:srgbClr>
                </a:solidFill>
              </a:endParaRPr>
            </a:p>
          </p:txBody>
        </p:sp>
        <p:sp>
          <p:nvSpPr>
            <p:cNvPr id="101" name="Pentagon 100"/>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82" y="1459134"/>
            <a:ext cx="675708" cy="675708"/>
          </a:xfrm>
          <a:prstGeom prst="rect">
            <a:avLst/>
          </a:prstGeom>
        </p:spPr>
      </p:pic>
      <p:pic>
        <p:nvPicPr>
          <p:cNvPr id="2" name="Picture 1"/>
          <p:cNvPicPr>
            <a:picLocks noChangeAspect="1"/>
          </p:cNvPicPr>
          <p:nvPr/>
        </p:nvPicPr>
        <p:blipFill>
          <a:blip r:embed="rId4"/>
          <a:stretch>
            <a:fillRect/>
          </a:stretch>
        </p:blipFill>
        <p:spPr>
          <a:xfrm>
            <a:off x="7860644" y="3144773"/>
            <a:ext cx="3912866" cy="2816494"/>
          </a:xfrm>
          <a:prstGeom prst="rect">
            <a:avLst/>
          </a:prstGeom>
        </p:spPr>
      </p:pic>
    </p:spTree>
    <p:extLst>
      <p:ext uri="{BB962C8B-B14F-4D97-AF65-F5344CB8AC3E}">
        <p14:creationId xmlns:p14="http://schemas.microsoft.com/office/powerpoint/2010/main" val="4001158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a:xfrm>
            <a:off x="490180" y="509912"/>
            <a:ext cx="9942654" cy="577850"/>
          </a:xfrm>
        </p:spPr>
        <p:txBody>
          <a:bodyPr/>
          <a:lstStyle/>
          <a:p>
            <a:r>
              <a:rPr lang="en-US" dirty="0" smtClean="0"/>
              <a:t>Anodic Protection System </a:t>
            </a:r>
            <a:endParaRPr lang="en-US" dirty="0"/>
          </a:p>
        </p:txBody>
      </p:sp>
      <p:sp>
        <p:nvSpPr>
          <p:cNvPr id="41" name="Content Placeholder 1"/>
          <p:cNvSpPr>
            <a:spLocks noGrp="1"/>
          </p:cNvSpPr>
          <p:nvPr>
            <p:ph idx="1"/>
          </p:nvPr>
        </p:nvSpPr>
        <p:spPr>
          <a:xfrm>
            <a:off x="782855" y="3019560"/>
            <a:ext cx="7077789" cy="1957459"/>
          </a:xfrm>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t>Each tank system has two (2) reference electrodes for the measurement of </a:t>
            </a:r>
            <a:r>
              <a:rPr lang="en-US" sz="1800" dirty="0" smtClean="0"/>
              <a:t>solution potential</a:t>
            </a:r>
            <a:r>
              <a:rPr lang="en-US" sz="1800" dirty="0"/>
              <a:t>. One is used for control in concert with the DC current source and the others</a:t>
            </a:r>
          </a:p>
          <a:p>
            <a:pPr marL="285750" indent="-285750">
              <a:buFont typeface="Arial" panose="020B0604020202020204" pitchFamily="34" charset="0"/>
              <a:buChar char="•"/>
            </a:pPr>
            <a:r>
              <a:rPr lang="en-US" sz="1800" dirty="0"/>
              <a:t>used to validate the controlling reference electrode potential.</a:t>
            </a:r>
            <a:endParaRPr lang="en-US" sz="1800" dirty="0"/>
          </a:p>
        </p:txBody>
      </p:sp>
      <p:sp>
        <p:nvSpPr>
          <p:cNvPr id="57" name="TextBox 56"/>
          <p:cNvSpPr txBox="1"/>
          <p:nvPr/>
        </p:nvSpPr>
        <p:spPr bwMode="auto">
          <a:xfrm>
            <a:off x="7238994" y="5730435"/>
            <a:ext cx="18967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US"/>
            </a:defPPr>
            <a:lvl1pPr marL="171450" indent="-171450">
              <a:lnSpc>
                <a:spcPts val="1750"/>
              </a:lnSpc>
              <a:spcAft>
                <a:spcPts val="600"/>
              </a:spcAft>
              <a:buFont typeface="Arial" panose="020B0604020202020204" pitchFamily="34" charset="0"/>
              <a:buChar char="•"/>
              <a:defRPr sz="1400" kern="0">
                <a:solidFill>
                  <a:srgbClr val="4D4D4D"/>
                </a:solidFill>
              </a:defRPr>
            </a:lvl1pPr>
          </a:lstStyle>
          <a:p>
            <a:pPr marL="0" marR="0" lvl="0" indent="0" algn="l" defTabSz="914400" rtl="0" eaLnBrk="1" fontAlgn="auto" latinLnBrk="0" hangingPunct="1">
              <a:lnSpc>
                <a:spcPts val="1750"/>
              </a:lnSpc>
              <a:spcBef>
                <a:spcPts val="0"/>
              </a:spcBef>
              <a:spcAft>
                <a:spcPts val="600"/>
              </a:spcAft>
              <a:buClrTx/>
              <a:buSzTx/>
              <a:buFont typeface="Arial" panose="020B0604020202020204" pitchFamily="34" charset="0"/>
              <a:buNone/>
              <a:tabLst/>
              <a:defRPr/>
            </a:pPr>
            <a:endParaRPr kumimoji="0" lang="en-US" sz="1800" b="0" i="0" u="none" strike="noStrike" kern="0" cap="none" spc="0" normalizeH="0" baseline="0" noProof="0" dirty="0">
              <a:ln>
                <a:noFill/>
              </a:ln>
              <a:solidFill>
                <a:srgbClr val="4D4D4D"/>
              </a:solidFill>
              <a:effectLst/>
              <a:uLnTx/>
              <a:uFillTx/>
              <a:latin typeface="SABIC Typeface Text Light"/>
              <a:ea typeface="+mn-ea"/>
              <a:cs typeface="SABIC Typeface Text Light"/>
            </a:endParaRPr>
          </a:p>
        </p:txBody>
      </p:sp>
      <p:grpSp>
        <p:nvGrpSpPr>
          <p:cNvPr id="66" name="Group 65"/>
          <p:cNvGrpSpPr/>
          <p:nvPr/>
        </p:nvGrpSpPr>
        <p:grpSpPr>
          <a:xfrm>
            <a:off x="635106" y="1609959"/>
            <a:ext cx="10501717" cy="432792"/>
            <a:chOff x="1068471" y="1467597"/>
            <a:chExt cx="3953474" cy="432792"/>
          </a:xfrm>
        </p:grpSpPr>
        <p:sp>
          <p:nvSpPr>
            <p:cNvPr id="67" name="TextBox 66"/>
            <p:cNvSpPr txBox="1"/>
            <p:nvPr/>
          </p:nvSpPr>
          <p:spPr bwMode="auto">
            <a:xfrm>
              <a:off x="1099502" y="1467597"/>
              <a:ext cx="3874063" cy="432792"/>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defRPr/>
              </a:pPr>
              <a:r>
                <a:rPr lang="en-US" sz="2000" kern="1200" dirty="0" smtClean="0">
                  <a:solidFill>
                    <a:srgbClr val="4D4D4D"/>
                  </a:solidFill>
                </a:rPr>
                <a:t>AP System Components</a:t>
              </a:r>
              <a:endParaRPr kumimoji="0" lang="en-US" sz="2000" b="0" i="0" u="none" strike="noStrike" kern="0" cap="none" spc="0" normalizeH="0" baseline="0" noProof="0" dirty="0">
                <a:ln>
                  <a:noFill/>
                </a:ln>
                <a:solidFill>
                  <a:srgbClr val="939598">
                    <a:lumMod val="75000"/>
                  </a:srgbClr>
                </a:solidFill>
                <a:effectLst/>
                <a:uLnTx/>
                <a:uFillTx/>
              </a:endParaRPr>
            </a:p>
          </p:txBody>
        </p:sp>
        <p:sp>
          <p:nvSpPr>
            <p:cNvPr id="79" name="Pentagon 78"/>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sp>
          <p:nvSpPr>
            <p:cNvPr id="80" name="Pentagon 79"/>
            <p:cNvSpPr/>
            <p:nvPr/>
          </p:nvSpPr>
          <p:spPr bwMode="auto">
            <a:xfrm flipH="1">
              <a:off x="4899890" y="1559723"/>
              <a:ext cx="122055" cy="133275"/>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grpSp>
        <p:nvGrpSpPr>
          <p:cNvPr id="99" name="Group 98"/>
          <p:cNvGrpSpPr/>
          <p:nvPr/>
        </p:nvGrpSpPr>
        <p:grpSpPr>
          <a:xfrm>
            <a:off x="635107" y="2511923"/>
            <a:ext cx="5224272" cy="389513"/>
            <a:chOff x="1068471" y="1467597"/>
            <a:chExt cx="1850402" cy="389513"/>
          </a:xfrm>
        </p:grpSpPr>
        <p:sp>
          <p:nvSpPr>
            <p:cNvPr id="100" name="TextBox 99"/>
            <p:cNvSpPr txBox="1"/>
            <p:nvPr/>
          </p:nvSpPr>
          <p:spPr bwMode="auto">
            <a:xfrm>
              <a:off x="1099501" y="1467597"/>
              <a:ext cx="1819372" cy="389513"/>
            </a:xfrm>
            <a:prstGeom prst="roundRect">
              <a:avLst>
                <a:gd name="adj" fmla="val 50000"/>
              </a:avLst>
            </a:prstGeom>
            <a:gradFill flip="none" rotWithShape="1">
              <a:gsLst>
                <a:gs pos="0">
                  <a:schemeClr val="bg1">
                    <a:lumMod val="95000"/>
                  </a:schemeClr>
                </a:gs>
                <a:gs pos="100000">
                  <a:schemeClr val="bg2">
                    <a:shade val="100000"/>
                    <a:satMod val="115000"/>
                  </a:schemeClr>
                </a:gs>
              </a:gsLst>
              <a:lin ang="0" scaled="1"/>
              <a:tileRect/>
            </a:gradFill>
            <a:ln>
              <a:solidFill>
                <a:schemeClr val="bg2">
                  <a:lumMod val="95000"/>
                </a:schemeClr>
              </a:solidFill>
            </a:ln>
            <a:effectLst/>
            <a:extLst/>
          </p:spPr>
          <p:txBody>
            <a:bodyPr vert="horz" wrap="square" lIns="0" tIns="0" rIns="0" bIns="0" numCol="1" rtlCol="0" anchor="t" anchorCtr="0" compatLnSpc="1">
              <a:prstTxWarp prst="textNoShape">
                <a:avLst/>
              </a:prstTxWarp>
              <a:spAutoFit/>
            </a:bodyPr>
            <a:lstStyle>
              <a:defPPr>
                <a:defRPr lang="en-US"/>
              </a:defPPr>
              <a:lvl1pPr algn="ctr">
                <a:defRPr sz="1400" kern="0">
                  <a:solidFill>
                    <a:schemeClr val="accent5">
                      <a:lumMod val="75000"/>
                    </a:schemeClr>
                  </a:solidFill>
                  <a:latin typeface="SABIC Typeface Text" panose="020B0603060202020204" pitchFamily="34" charset="0"/>
                  <a:cs typeface="SABIC Typeface Text" panose="020B0603060202020204" pitchFamily="34" charset="0"/>
                </a:defRPr>
              </a:lvl1pPr>
            </a:lstStyle>
            <a:p>
              <a:pPr lvl="0" algn="l">
                <a:defRPr/>
              </a:pPr>
              <a:r>
                <a:rPr lang="en-US" sz="1800" dirty="0">
                  <a:solidFill>
                    <a:srgbClr val="939598">
                      <a:lumMod val="75000"/>
                    </a:srgbClr>
                  </a:solidFill>
                </a:rPr>
                <a:t>      Reference </a:t>
              </a:r>
              <a:r>
                <a:rPr lang="en-US" sz="1800" dirty="0" smtClean="0">
                  <a:solidFill>
                    <a:srgbClr val="939598">
                      <a:lumMod val="75000"/>
                    </a:srgbClr>
                  </a:solidFill>
                </a:rPr>
                <a:t>Electrodes</a:t>
              </a:r>
              <a:endParaRPr lang="en-US" sz="1800" dirty="0">
                <a:solidFill>
                  <a:srgbClr val="939598">
                    <a:lumMod val="75000"/>
                  </a:srgbClr>
                </a:solidFill>
              </a:endParaRPr>
            </a:p>
          </p:txBody>
        </p:sp>
        <p:sp>
          <p:nvSpPr>
            <p:cNvPr id="101" name="Pentagon 100"/>
            <p:cNvSpPr/>
            <p:nvPr/>
          </p:nvSpPr>
          <p:spPr bwMode="auto">
            <a:xfrm>
              <a:off x="1068471" y="1557196"/>
              <a:ext cx="119963" cy="135802"/>
            </a:xfrm>
            <a:prstGeom prst="homePlate">
              <a:avLst/>
            </a:prstGeom>
            <a:solidFill>
              <a:schemeClr val="accent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b="0" i="0" u="none" strike="noStrike" kern="120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82" y="1459134"/>
            <a:ext cx="675708" cy="675708"/>
          </a:xfrm>
          <a:prstGeom prst="rect">
            <a:avLst/>
          </a:prstGeom>
        </p:spPr>
      </p:pic>
      <p:pic>
        <p:nvPicPr>
          <p:cNvPr id="2" name="Picture 1"/>
          <p:cNvPicPr>
            <a:picLocks noChangeAspect="1"/>
          </p:cNvPicPr>
          <p:nvPr/>
        </p:nvPicPr>
        <p:blipFill>
          <a:blip r:embed="rId4"/>
          <a:stretch>
            <a:fillRect/>
          </a:stretch>
        </p:blipFill>
        <p:spPr>
          <a:xfrm>
            <a:off x="7992962" y="3019559"/>
            <a:ext cx="3783042" cy="2755177"/>
          </a:xfrm>
          <a:prstGeom prst="rect">
            <a:avLst/>
          </a:prstGeom>
        </p:spPr>
      </p:pic>
    </p:spTree>
    <p:extLst>
      <p:ext uri="{BB962C8B-B14F-4D97-AF65-F5344CB8AC3E}">
        <p14:creationId xmlns:p14="http://schemas.microsoft.com/office/powerpoint/2010/main" val="87566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ABIC Theme">
  <a:themeElements>
    <a:clrScheme name="SABIC COLORS">
      <a:dk1>
        <a:srgbClr val="4D4D4D"/>
      </a:dk1>
      <a:lt1>
        <a:srgbClr val="FFFFFF"/>
      </a:lt1>
      <a:dk2>
        <a:srgbClr val="4D4D4D"/>
      </a:dk2>
      <a:lt2>
        <a:srgbClr val="FFFFFF"/>
      </a:lt2>
      <a:accent1>
        <a:srgbClr val="009FDF"/>
      </a:accent1>
      <a:accent2>
        <a:srgbClr val="FFCD00"/>
      </a:accent2>
      <a:accent3>
        <a:srgbClr val="041E42"/>
      </a:accent3>
      <a:accent4>
        <a:srgbClr val="E35205"/>
      </a:accent4>
      <a:accent5>
        <a:srgbClr val="939598"/>
      </a:accent5>
      <a:accent6>
        <a:srgbClr val="4D4D4D"/>
      </a:accent6>
      <a:hlink>
        <a:srgbClr val="009FDF"/>
      </a:hlink>
      <a:folHlink>
        <a:srgbClr val="041E42"/>
      </a:folHlink>
    </a:clrScheme>
    <a:fontScheme name="SABIC Typeface">
      <a:majorFont>
        <a:latin typeface="SABIC Typeface Headline Light"/>
        <a:ea typeface=""/>
        <a:cs typeface="SABIC Typeface Text Light"/>
      </a:majorFont>
      <a:minorFont>
        <a:latin typeface="SABIC Typeface Text Light"/>
        <a:ea typeface=""/>
        <a:cs typeface="SABIC Typeface Text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Wingdings" pitchFamily="2" charset="2"/>
          <a:buNone/>
          <a:tabLst/>
          <a:defRPr kumimoji="0" sz="1600" b="0" i="0" u="none" strike="noStrike" cap="none" normalizeH="0" baseline="0" dirty="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Wingdings" pitchFamily="2" charset="2"/>
          <a:buNone/>
          <a:tabLst/>
          <a:defRPr kumimoji="0" lang="de-DE" sz="1600" b="0" i="0" u="none" strike="noStrike" cap="none" normalizeH="0" baseline="0" smtClean="0">
            <a:ln>
              <a:noFill/>
            </a:ln>
            <a:solidFill>
              <a:schemeClr val="tx1"/>
            </a:solidFill>
            <a:effectLst/>
            <a:latin typeface="Arial"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algn="l">
          <a:defRPr sz="1600" kern="0" dirty="0" smtClean="0">
            <a:solidFill>
              <a:schemeClr val="accent6"/>
            </a:solidFill>
          </a:defRPr>
        </a:defPPr>
      </a:lstStyle>
    </a:txDef>
  </a:objectDefaults>
  <a:extraClrSchemeLst/>
  <a:extLst>
    <a:ext uri="{05A4C25C-085E-4340-85A3-A5531E510DB2}">
      <thm15:themeFamily xmlns:thm15="http://schemas.microsoft.com/office/thememl/2012/main" name="SABIC PPT Template EN 16-9 (SABIC Typeface) V.4.01.pptx" id="{EB846F5D-6B69-4B17-A0D7-D628A6907B95}" vid="{1C414A51-E821-4772-BB4D-585045D866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8886</TotalTime>
  <Words>1411</Words>
  <Application>Microsoft Office PowerPoint</Application>
  <PresentationFormat>Widescreen</PresentationFormat>
  <Paragraphs>180</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SABIC Typeface Text Light</vt:lpstr>
      <vt:lpstr>SABIC Typeface Headline Light</vt:lpstr>
      <vt:lpstr>SABIC Typeface Headline</vt:lpstr>
      <vt:lpstr>Calibri</vt:lpstr>
      <vt:lpstr>MS PGothic</vt:lpstr>
      <vt:lpstr>SABIC Typeface Text</vt:lpstr>
      <vt:lpstr>Wingdings</vt:lpstr>
      <vt:lpstr>SABIC Theme</vt:lpstr>
      <vt:lpstr>Anodic protection system for Sulfuric Acid Tank</vt:lpstr>
      <vt:lpstr>Anodic Protection System </vt:lpstr>
      <vt:lpstr>Anodic Protection System </vt:lpstr>
      <vt:lpstr>Anodic Protection System </vt:lpstr>
      <vt:lpstr>Anodic Protection System </vt:lpstr>
      <vt:lpstr>Anodic Protection System </vt:lpstr>
      <vt:lpstr>Anodic Protection System </vt:lpstr>
      <vt:lpstr>Anodic Protection System </vt:lpstr>
      <vt:lpstr>Anodic Protection System </vt:lpstr>
      <vt:lpstr>Anodic Protection System </vt:lpstr>
      <vt:lpstr>Anodic Protection System </vt:lpstr>
      <vt:lpstr>Anodic Protection System </vt:lpstr>
      <vt:lpstr>Anodic Protection System </vt:lpstr>
      <vt:lpstr>Anodic Protection System </vt:lpstr>
      <vt:lpstr>Anodic Protection System </vt:lpstr>
      <vt:lpstr>Anodic Protection System </vt:lpstr>
      <vt:lpstr>PowerPoint Presentation</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 related to CP discipline during projects execution</dc:title>
  <dc:creator>Maaesab-Al, Saad A.</dc:creator>
  <cp:lastModifiedBy>Maaesab-Al, Saad A.</cp:lastModifiedBy>
  <cp:revision>50</cp:revision>
  <dcterms:created xsi:type="dcterms:W3CDTF">2024-06-03T10:49:59Z</dcterms:created>
  <dcterms:modified xsi:type="dcterms:W3CDTF">2024-06-30T16:45:33Z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d50848-5462-4933-a6ae-3f5aa423884b_Enabled">
    <vt:lpwstr>true</vt:lpwstr>
  </property>
  <property fmtid="{D5CDD505-2E9C-101B-9397-08002B2CF9AE}" pid="3" name="MSIP_Label_a7d50848-5462-4933-a6ae-3f5aa423884b_SetDate">
    <vt:lpwstr>2024-06-30T16:45:32Z</vt:lpwstr>
  </property>
  <property fmtid="{D5CDD505-2E9C-101B-9397-08002B2CF9AE}" pid="4" name="MSIP_Label_a7d50848-5462-4933-a6ae-3f5aa423884b_Method">
    <vt:lpwstr>Privileged</vt:lpwstr>
  </property>
  <property fmtid="{D5CDD505-2E9C-101B-9397-08002B2CF9AE}" pid="5" name="MSIP_Label_a7d50848-5462-4933-a6ae-3f5aa423884b_Name">
    <vt:lpwstr>a7d50848-5462-4933-a6ae-3f5aa423884b</vt:lpwstr>
  </property>
  <property fmtid="{D5CDD505-2E9C-101B-9397-08002B2CF9AE}" pid="6" name="MSIP_Label_a7d50848-5462-4933-a6ae-3f5aa423884b_SiteId">
    <vt:lpwstr>a77c517c-e95e-435b-bbb4-cb17e462491f</vt:lpwstr>
  </property>
  <property fmtid="{D5CDD505-2E9C-101B-9397-08002B2CF9AE}" pid="7" name="MSIP_Label_a7d50848-5462-4933-a6ae-3f5aa423884b_ActionId">
    <vt:lpwstr>06064f59-4b7b-4ae0-a74d-811b2cf11c81</vt:lpwstr>
  </property>
  <property fmtid="{D5CDD505-2E9C-101B-9397-08002B2CF9AE}" pid="8" name="MSIP_Label_a7d50848-5462-4933-a6ae-3f5aa423884b_ContentBits">
    <vt:lpwstr>1</vt:lpwstr>
  </property>
</Properties>
</file>