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66" r:id="rId2"/>
    <p:sldId id="273" r:id="rId3"/>
    <p:sldId id="293" r:id="rId4"/>
    <p:sldId id="276" r:id="rId5"/>
    <p:sldId id="287" r:id="rId6"/>
    <p:sldId id="277" r:id="rId7"/>
    <p:sldId id="289" r:id="rId8"/>
    <p:sldId id="296" r:id="rId9"/>
    <p:sldId id="285" r:id="rId10"/>
    <p:sldId id="297" r:id="rId11"/>
    <p:sldId id="306" r:id="rId12"/>
    <p:sldId id="290" r:id="rId13"/>
    <p:sldId id="294" r:id="rId14"/>
    <p:sldId id="281" r:id="rId15"/>
    <p:sldId id="280" r:id="rId16"/>
    <p:sldId id="302" r:id="rId17"/>
    <p:sldId id="269" r:id="rId18"/>
    <p:sldId id="288" r:id="rId19"/>
    <p:sldId id="300" r:id="rId20"/>
    <p:sldId id="299" r:id="rId21"/>
    <p:sldId id="298" r:id="rId22"/>
    <p:sldId id="301" r:id="rId23"/>
    <p:sldId id="304" r:id="rId24"/>
    <p:sldId id="303" r:id="rId25"/>
    <p:sldId id="291" r:id="rId26"/>
    <p:sldId id="282" r:id="rId27"/>
    <p:sldId id="305" r:id="rId28"/>
    <p:sldId id="292" r:id="rId29"/>
    <p:sldId id="270" r:id="rId30"/>
    <p:sldId id="275" r:id="rId31"/>
    <p:sldId id="274" r:id="rId32"/>
    <p:sldId id="272"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SABIC Typeface Headline" panose="020B0603060202020204" pitchFamily="34" charset="0"/>
      <p:regular r:id="rId39"/>
      <p:bold r:id="rId40"/>
    </p:embeddedFont>
    <p:embeddedFont>
      <p:font typeface="SABIC Typeface Headline Light" panose="020B0303060202020204" pitchFamily="34" charset="0"/>
      <p:regular r:id="rId41"/>
    </p:embeddedFont>
    <p:embeddedFont>
      <p:font typeface="SABIC Typeface Text" panose="020B0603060202020204" pitchFamily="34" charset="0"/>
      <p:regular r:id="rId42"/>
      <p:bold r:id="rId43"/>
    </p:embeddedFont>
    <p:embeddedFont>
      <p:font typeface="SABIC Typeface Text Light" panose="020B0303060202020204" pitchFamily="3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009FDF"/>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09" autoAdjust="0"/>
    <p:restoredTop sz="94660"/>
  </p:normalViewPr>
  <p:slideViewPr>
    <p:cSldViewPr snapToGrid="0">
      <p:cViewPr varScale="1">
        <p:scale>
          <a:sx n="162" d="100"/>
          <a:sy n="162" d="100"/>
        </p:scale>
        <p:origin x="80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DA35F-AB47-4654-B55C-815BC52AA7C0}"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FDF07-CA5D-4EB7-82AE-A775B8A08D01}" type="slidenum">
              <a:rPr lang="en-US" smtClean="0"/>
              <a:t>‹#›</a:t>
            </a:fld>
            <a:endParaRPr lang="en-US"/>
          </a:p>
        </p:txBody>
      </p:sp>
    </p:spTree>
    <p:extLst>
      <p:ext uri="{BB962C8B-B14F-4D97-AF65-F5344CB8AC3E}">
        <p14:creationId xmlns:p14="http://schemas.microsoft.com/office/powerpoint/2010/main" val="80117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95D34-E717-43B7-972F-AD1945605295}" type="slidenum">
              <a:rPr lang="de-DE"/>
              <a:pPr/>
              <a:t>17</a:t>
            </a:fld>
            <a:endParaRPr lang="de-DE"/>
          </a:p>
        </p:txBody>
      </p:sp>
      <p:sp>
        <p:nvSpPr>
          <p:cNvPr id="147458" name="Rectangle 2"/>
          <p:cNvSpPr>
            <a:spLocks noGrp="1" noRot="1" noChangeAspect="1" noChangeArrowheads="1" noTextEdit="1"/>
          </p:cNvSpPr>
          <p:nvPr>
            <p:ph type="sldImg"/>
          </p:nvPr>
        </p:nvSpPr>
        <p:spPr>
          <a:xfrm>
            <a:off x="61913" y="750888"/>
            <a:ext cx="6670675" cy="3752850"/>
          </a:xfrm>
          <a:ln/>
        </p:spPr>
      </p:sp>
      <p:sp>
        <p:nvSpPr>
          <p:cNvPr id="14745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96936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913" y="750888"/>
            <a:ext cx="6670675" cy="3752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517AC-786D-44DF-96BE-F578D649EA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711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95D34-E717-43B7-972F-AD1945605295}" type="slidenum">
              <a:rPr lang="de-DE"/>
              <a:pPr/>
              <a:t>29</a:t>
            </a:fld>
            <a:endParaRPr lang="de-DE"/>
          </a:p>
        </p:txBody>
      </p:sp>
      <p:sp>
        <p:nvSpPr>
          <p:cNvPr id="147458" name="Rectangle 2"/>
          <p:cNvSpPr>
            <a:spLocks noGrp="1" noRot="1" noChangeAspect="1" noChangeArrowheads="1" noTextEdit="1"/>
          </p:cNvSpPr>
          <p:nvPr>
            <p:ph type="sldImg"/>
          </p:nvPr>
        </p:nvSpPr>
        <p:spPr>
          <a:xfrm>
            <a:off x="61913" y="750888"/>
            <a:ext cx="6670675" cy="3752850"/>
          </a:xfrm>
          <a:ln/>
        </p:spPr>
      </p:sp>
      <p:sp>
        <p:nvSpPr>
          <p:cNvPr id="14745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4017105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913" y="750888"/>
            <a:ext cx="6670675" cy="3752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To select different Thank You options, go to HOME tab and click Layout button.</a:t>
            </a:r>
            <a:endParaRPr lang="en-US" b="1" dirty="0"/>
          </a:p>
        </p:txBody>
      </p:sp>
      <p:sp>
        <p:nvSpPr>
          <p:cNvPr id="4" name="Slide Number Placeholder 3"/>
          <p:cNvSpPr>
            <a:spLocks noGrp="1"/>
          </p:cNvSpPr>
          <p:nvPr>
            <p:ph type="sldNum" sz="quarter" idx="10"/>
          </p:nvPr>
        </p:nvSpPr>
        <p:spPr/>
        <p:txBody>
          <a:bodyPr/>
          <a:lstStyle/>
          <a:p>
            <a:fld id="{20C517AC-786D-44DF-96BE-F578D649EA28}" type="slidenum">
              <a:rPr lang="en-GB" smtClean="0"/>
              <a:pPr/>
              <a:t>32</a:t>
            </a:fld>
            <a:endParaRPr lang="en-GB" dirty="0"/>
          </a:p>
        </p:txBody>
      </p:sp>
    </p:spTree>
    <p:extLst>
      <p:ext uri="{BB962C8B-B14F-4D97-AF65-F5344CB8AC3E}">
        <p14:creationId xmlns:p14="http://schemas.microsoft.com/office/powerpoint/2010/main" val="1932693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 Lines Cov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52650"/>
            <a:ext cx="12192000" cy="4705350"/>
          </a:xfrm>
          <a:prstGeom prst="rect">
            <a:avLst/>
          </a:prstGeom>
        </p:spPr>
      </p:pic>
      <p:sp>
        <p:nvSpPr>
          <p:cNvPr id="22" name="Text Placeholder 35"/>
          <p:cNvSpPr>
            <a:spLocks noGrp="1"/>
          </p:cNvSpPr>
          <p:nvPr>
            <p:ph type="body" sz="quarter" idx="11" hasCustomPrompt="1"/>
          </p:nvPr>
        </p:nvSpPr>
        <p:spPr>
          <a:xfrm>
            <a:off x="727910" y="2855157"/>
            <a:ext cx="5925346" cy="181244"/>
          </a:xfrm>
          <a:prstGeom prst="rect">
            <a:avLst/>
          </a:prstGeom>
        </p:spPr>
        <p:txBody>
          <a:bodyPr lIns="0" tIns="0" rIns="0" bIns="0">
            <a:noAutofit/>
          </a:bodyPr>
          <a:lstStyle>
            <a:lvl1pPr marL="0" marR="0" indent="0" algn="l" defTabSz="1160922" rtl="0" eaLnBrk="1" fontAlgn="base" latinLnBrk="0" hangingPunct="1">
              <a:lnSpc>
                <a:spcPct val="100000"/>
              </a:lnSpc>
              <a:spcBef>
                <a:spcPct val="0"/>
              </a:spcBef>
              <a:spcAft>
                <a:spcPct val="0"/>
              </a:spcAft>
              <a:buClr>
                <a:schemeClr val="tx1"/>
              </a:buClr>
              <a:buSzTx/>
              <a:buFont typeface="Arial" pitchFamily="34" charset="0"/>
              <a:buNone/>
              <a:tabLst/>
              <a:defRPr sz="1200" cap="all" baseline="0">
                <a:solidFill>
                  <a:schemeClr val="tx1"/>
                </a:solidFill>
                <a:latin typeface="SABIC Typeface Headline" panose="020B0603060202020204" pitchFamily="34" charset="0"/>
                <a:cs typeface="SABIC Typeface Headline" panose="020B0603060202020204" pitchFamily="34" charset="0"/>
              </a:defRPr>
            </a:lvl1pPr>
            <a:lvl2pPr>
              <a:defRPr sz="1143" cap="all" baseline="0">
                <a:solidFill>
                  <a:schemeClr val="tx1"/>
                </a:solidFill>
              </a:defRPr>
            </a:lvl2pPr>
            <a:lvl3pPr>
              <a:defRPr sz="1143" cap="all" baseline="0">
                <a:solidFill>
                  <a:schemeClr val="tx1"/>
                </a:solidFill>
              </a:defRPr>
            </a:lvl3pPr>
            <a:lvl4pPr>
              <a:defRPr sz="1143" cap="all" baseline="0">
                <a:solidFill>
                  <a:schemeClr val="tx1"/>
                </a:solidFill>
              </a:defRPr>
            </a:lvl4pPr>
            <a:lvl5pPr>
              <a:defRPr sz="1143" cap="all" baseline="0">
                <a:solidFill>
                  <a:schemeClr val="tx1"/>
                </a:solidFill>
              </a:defRPr>
            </a:lvl5pPr>
          </a:lstStyle>
          <a:p>
            <a:pPr lvl="0"/>
            <a:r>
              <a:rPr lang="en-US" dirty="0"/>
              <a:t>Short Subhead all caps (12pt regular) optional</a:t>
            </a:r>
            <a:endParaRPr lang="ar-SA" dirty="0"/>
          </a:p>
        </p:txBody>
      </p:sp>
      <p:sp>
        <p:nvSpPr>
          <p:cNvPr id="27" name="Text Placeholder 26"/>
          <p:cNvSpPr>
            <a:spLocks noGrp="1"/>
          </p:cNvSpPr>
          <p:nvPr>
            <p:ph type="body" sz="quarter" idx="18" hasCustomPrompt="1"/>
          </p:nvPr>
        </p:nvSpPr>
        <p:spPr>
          <a:xfrm>
            <a:off x="727911" y="3881481"/>
            <a:ext cx="5925345" cy="171730"/>
          </a:xfrm>
        </p:spPr>
        <p:txBody>
          <a:bodyPr/>
          <a:lstStyle>
            <a:lvl1pPr marL="0" marR="0" indent="0" algn="l" defTabSz="1160922" rtl="0" eaLnBrk="1" fontAlgn="base" latinLnBrk="0" hangingPunct="1">
              <a:lnSpc>
                <a:spcPct val="100000"/>
              </a:lnSpc>
              <a:spcBef>
                <a:spcPct val="0"/>
              </a:spcBef>
              <a:spcAft>
                <a:spcPct val="0"/>
              </a:spcAft>
              <a:buClr>
                <a:schemeClr val="tx1"/>
              </a:buClr>
              <a:buSzTx/>
              <a:buFont typeface="Arial" pitchFamily="34" charset="0"/>
              <a:buNone/>
              <a:tabLst/>
              <a:defRPr sz="1000" cap="all" baseline="0">
                <a:solidFill>
                  <a:schemeClr val="accent4"/>
                </a:solidFill>
              </a:defRPr>
            </a:lvl1pPr>
          </a:lstStyle>
          <a:p>
            <a:pPr marL="0" marR="0" lvl="0" indent="0" algn="l" defTabSz="1160922" rtl="0" eaLnBrk="1" fontAlgn="base" latinLnBrk="0" hangingPunct="1">
              <a:lnSpc>
                <a:spcPct val="100000"/>
              </a:lnSpc>
              <a:spcBef>
                <a:spcPct val="0"/>
              </a:spcBef>
              <a:spcAft>
                <a:spcPct val="0"/>
              </a:spcAft>
              <a:buClr>
                <a:schemeClr val="tx1"/>
              </a:buClr>
              <a:buSzTx/>
              <a:buFont typeface="Arial" pitchFamily="34" charset="0"/>
              <a:buNone/>
              <a:tabLst/>
              <a:defRPr/>
            </a:pPr>
            <a:r>
              <a:rPr lang="en-US" dirty="0"/>
              <a:t>Confidential marks all caps (10pt light)</a:t>
            </a:r>
          </a:p>
        </p:txBody>
      </p:sp>
      <p:sp>
        <p:nvSpPr>
          <p:cNvPr id="26" name="Text Placeholder 5"/>
          <p:cNvSpPr>
            <a:spLocks noGrp="1"/>
          </p:cNvSpPr>
          <p:nvPr>
            <p:ph type="body" sz="quarter" idx="15" hasCustomPrompt="1"/>
          </p:nvPr>
        </p:nvSpPr>
        <p:spPr>
          <a:xfrm>
            <a:off x="727762" y="3423350"/>
            <a:ext cx="5925495" cy="446795"/>
          </a:xfrm>
        </p:spPr>
        <p:txBody>
          <a:bodyPr vert="horz" wrap="square" lIns="0" tIns="0" rIns="0" bIns="0" rtlCol="0">
            <a:noAutofit/>
          </a:bodyPr>
          <a:lstStyle>
            <a:lvl1pPr algn="l" rtl="0">
              <a:defRPr lang="en-US" sz="1000" dirty="0">
                <a:solidFill>
                  <a:schemeClr val="tx1"/>
                </a:solidFill>
                <a:latin typeface="+mn-lt"/>
                <a:cs typeface="SABIC Typeface Text Light" panose="020B0303060202020204" pitchFamily="34" charset="0"/>
              </a:defRPr>
            </a:lvl1pPr>
          </a:lstStyle>
          <a:p>
            <a:pPr lvl="0"/>
            <a:r>
              <a:rPr lang="en-US" dirty="0"/>
              <a:t>Author’s Name (10pt light)</a:t>
            </a:r>
            <a:br>
              <a:rPr lang="en-US" dirty="0"/>
            </a:br>
            <a:r>
              <a:rPr lang="en-US" dirty="0"/>
              <a:t>Event, City, Country, Month XX, Year (10pt light)</a:t>
            </a:r>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0449" y="514285"/>
            <a:ext cx="1802460" cy="926014"/>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3523" y="736036"/>
            <a:ext cx="3000895" cy="219444"/>
          </a:xfrm>
          <a:prstGeom prst="rect">
            <a:avLst/>
          </a:prstGeom>
        </p:spPr>
      </p:pic>
      <p:sp>
        <p:nvSpPr>
          <p:cNvPr id="2" name="Title 1"/>
          <p:cNvSpPr>
            <a:spLocks noGrp="1"/>
          </p:cNvSpPr>
          <p:nvPr>
            <p:ph type="title" hasCustomPrompt="1"/>
          </p:nvPr>
        </p:nvSpPr>
        <p:spPr>
          <a:xfrm>
            <a:off x="731520" y="1673352"/>
            <a:ext cx="8961120" cy="1097280"/>
          </a:xfrm>
        </p:spPr>
        <p:txBody>
          <a:bodyPr/>
          <a:lstStyle>
            <a:lvl1pPr>
              <a:defRPr sz="3600">
                <a:solidFill>
                  <a:schemeClr val="accent5"/>
                </a:solidFill>
              </a:defRPr>
            </a:lvl1pPr>
          </a:lstStyle>
          <a:p>
            <a:pPr lvl="0"/>
            <a:r>
              <a:rPr lang="en-US" dirty="0"/>
              <a:t>headline all caps (36pt light) </a:t>
            </a:r>
            <a:br>
              <a:rPr lang="en-US" dirty="0"/>
            </a:br>
            <a:r>
              <a:rPr lang="en-US" dirty="0"/>
              <a:t>two lines maximum</a:t>
            </a:r>
          </a:p>
        </p:txBody>
      </p:sp>
    </p:spTree>
    <p:extLst>
      <p:ext uri="{BB962C8B-B14F-4D97-AF65-F5344CB8AC3E}">
        <p14:creationId xmlns:p14="http://schemas.microsoft.com/office/powerpoint/2010/main" val="145587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range Divider Numbering">
    <p:bg>
      <p:bgPr>
        <a:gradFill flip="none" rotWithShape="1">
          <a:gsLst>
            <a:gs pos="10000">
              <a:srgbClr val="FFA300"/>
            </a:gs>
            <a:gs pos="90000">
              <a:srgbClr val="FFCD00"/>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179" y="1460401"/>
            <a:ext cx="10436061" cy="1645920"/>
          </a:xfrm>
        </p:spPr>
        <p:txBody>
          <a:bodyPr anchor="t"/>
          <a:lstStyle>
            <a:lvl1pPr>
              <a:lnSpc>
                <a:spcPct val="120000"/>
              </a:lnSpc>
              <a:defRPr sz="4400">
                <a:solidFill>
                  <a:schemeClr val="bg1"/>
                </a:solidFill>
              </a:defRPr>
            </a:lvl1pPr>
          </a:lstStyle>
          <a:p>
            <a:r>
              <a:rPr lang="en-US" dirty="0"/>
              <a:t>Optional numbering </a:t>
            </a:r>
            <a:br>
              <a:rPr lang="en-US" dirty="0"/>
            </a:br>
            <a:r>
              <a:rPr lang="en-US" dirty="0"/>
              <a:t>system </a:t>
            </a:r>
            <a:r>
              <a:rPr lang="en-US" kern="0" dirty="0"/>
              <a:t>(44pt </a:t>
            </a:r>
            <a:r>
              <a:rPr lang="en-US" dirty="0"/>
              <a:t>light</a:t>
            </a:r>
            <a:r>
              <a:rPr lang="en-US" kern="0" dirty="0"/>
              <a:t>)</a:t>
            </a:r>
            <a:endParaRPr lang="en-US" dirty="0"/>
          </a:p>
        </p:txBody>
      </p:sp>
      <p:sp>
        <p:nvSpPr>
          <p:cNvPr id="8" name="Text Placeholder 2"/>
          <p:cNvSpPr>
            <a:spLocks noGrp="1"/>
          </p:cNvSpPr>
          <p:nvPr>
            <p:ph type="body" sz="quarter" idx="13" hasCustomPrompt="1"/>
          </p:nvPr>
        </p:nvSpPr>
        <p:spPr>
          <a:xfrm>
            <a:off x="490179" y="406401"/>
            <a:ext cx="9942655" cy="577850"/>
          </a:xfrm>
          <a:prstGeom prst="rect">
            <a:avLst/>
          </a:prstGeom>
        </p:spPr>
        <p:txBody>
          <a:bodyPr lIns="0" tIns="0" rIns="0" bIns="0" anchor="b">
            <a:noAutofit/>
          </a:bodyPr>
          <a:lstStyle>
            <a:lvl1pPr>
              <a:lnSpc>
                <a:spcPct val="100000"/>
              </a:lnSpc>
              <a:defRPr sz="2000" b="0" cap="all" baseline="0">
                <a:solidFill>
                  <a:schemeClr val="bg1"/>
                </a:solidFill>
                <a:latin typeface="+mj-lt"/>
              </a:defRPr>
            </a:lvl1pPr>
            <a:lvl2pPr>
              <a:defRPr sz="5586" b="0">
                <a:solidFill>
                  <a:schemeClr val="bg1"/>
                </a:solidFill>
              </a:defRPr>
            </a:lvl2pPr>
            <a:lvl3pPr>
              <a:defRPr sz="5586" b="0">
                <a:solidFill>
                  <a:schemeClr val="bg1"/>
                </a:solidFill>
              </a:defRPr>
            </a:lvl3pPr>
            <a:lvl4pPr>
              <a:defRPr sz="5586" b="0">
                <a:solidFill>
                  <a:schemeClr val="bg1"/>
                </a:solidFill>
              </a:defRPr>
            </a:lvl4pPr>
            <a:lvl5pPr>
              <a:defRPr sz="5586" b="0">
                <a:solidFill>
                  <a:schemeClr val="bg1"/>
                </a:solidFill>
              </a:defRPr>
            </a:lvl5pPr>
          </a:lstStyle>
          <a:p>
            <a:pPr lvl="0"/>
            <a:r>
              <a:rPr lang="en-US" dirty="0"/>
              <a:t>Section divider subtitle (20PT light)</a:t>
            </a:r>
          </a:p>
        </p:txBody>
      </p:sp>
      <p:sp>
        <p:nvSpPr>
          <p:cNvPr id="12" name="Text Placeholder 5"/>
          <p:cNvSpPr>
            <a:spLocks noGrp="1"/>
          </p:cNvSpPr>
          <p:nvPr>
            <p:ph type="body" sz="quarter" idx="14" hasCustomPrompt="1"/>
          </p:nvPr>
        </p:nvSpPr>
        <p:spPr>
          <a:xfrm>
            <a:off x="5910249" y="3211948"/>
            <a:ext cx="5823165" cy="3693319"/>
          </a:xfrm>
          <a:prstGeom prst="rect">
            <a:avLst/>
          </a:prstGeom>
        </p:spPr>
        <p:txBody>
          <a:bodyPr lIns="0" tIns="0" rIns="0" bIns="0">
            <a:noAutofit/>
          </a:bodyPr>
          <a:lstStyle>
            <a:lvl1pPr algn="r">
              <a:defRPr sz="22000" b="0">
                <a:solidFill>
                  <a:schemeClr val="bg1"/>
                </a:solidFill>
              </a:defRPr>
            </a:lvl1pPr>
            <a:lvl2pPr algn="r">
              <a:defRPr sz="30470">
                <a:solidFill>
                  <a:schemeClr val="bg1"/>
                </a:solidFill>
              </a:defRPr>
            </a:lvl2pPr>
            <a:lvl3pPr algn="r">
              <a:defRPr sz="30470">
                <a:solidFill>
                  <a:schemeClr val="bg1"/>
                </a:solidFill>
              </a:defRPr>
            </a:lvl3pPr>
            <a:lvl4pPr algn="r">
              <a:defRPr sz="30470">
                <a:solidFill>
                  <a:schemeClr val="bg1"/>
                </a:solidFill>
              </a:defRPr>
            </a:lvl4pPr>
            <a:lvl5pPr algn="r">
              <a:defRPr sz="30470">
                <a:solidFill>
                  <a:schemeClr val="bg1"/>
                </a:solidFill>
              </a:defRPr>
            </a:lvl5pPr>
          </a:lstStyle>
          <a:p>
            <a:pPr lvl="0"/>
            <a:r>
              <a:rPr lang="en-US" dirty="0"/>
              <a:t>6</a:t>
            </a:r>
          </a:p>
        </p:txBody>
      </p:sp>
      <p:sp>
        <p:nvSpPr>
          <p:cNvPr id="6" name="Rectangle 5"/>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7" name="Rectangle 6"/>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9" name="Rectangle 9"/>
          <p:cNvSpPr>
            <a:spLocks noChangeArrowheads="1"/>
          </p:cNvSpPr>
          <p:nvPr/>
        </p:nvSpPr>
        <p:spPr bwMode="invGray">
          <a:xfrm>
            <a:off x="10926241"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eaLnBrk="0" hangingPunct="0">
              <a:buFontTx/>
              <a:buNone/>
            </a:pPr>
            <a:fld id="{A618EB91-68A2-413C-AF9E-E3F73DFE5122}" type="slidenum">
              <a:rPr lang="en-GB" sz="900" smtClean="0">
                <a:solidFill>
                  <a:schemeClr val="bg1"/>
                </a:solidFill>
                <a:latin typeface="+mn-lt"/>
              </a:rPr>
              <a:pPr algn="r" eaLnBrk="0" hangingPunct="0">
                <a:buFontTx/>
                <a:buNone/>
              </a:pPr>
              <a:t>‹#›</a:t>
            </a:fld>
            <a:endParaRPr lang="en-GB" sz="900" dirty="0">
              <a:solidFill>
                <a:schemeClr val="bg1"/>
              </a:solidFill>
              <a:latin typeface="+mn-lt"/>
            </a:endParaRPr>
          </a:p>
        </p:txBody>
      </p:sp>
      <p:sp>
        <p:nvSpPr>
          <p:cNvPr id="11" name="Rectangle 10"/>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14" name="Rectangle 13"/>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5" name="Text Placeholder 7"/>
          <p:cNvSpPr>
            <a:spLocks noGrp="1"/>
          </p:cNvSpPr>
          <p:nvPr>
            <p:ph type="body" sz="quarter" idx="10" hasCustomPrompt="1"/>
          </p:nvPr>
        </p:nvSpPr>
        <p:spPr>
          <a:xfrm>
            <a:off x="490179" y="6522335"/>
            <a:ext cx="10168154" cy="130805"/>
          </a:xfrm>
          <a:prstGeom prst="rect">
            <a:avLst/>
          </a:prstGeom>
        </p:spPr>
        <p:txBody>
          <a:bodyPr lIns="0" tIns="0" rIns="0" bIns="0">
            <a:noAutofit/>
          </a:bodyPr>
          <a:lstStyle>
            <a:lvl1pPr>
              <a:defRPr sz="850" b="0" cap="all" baseline="0">
                <a:solidFill>
                  <a:schemeClr val="bg1"/>
                </a:solidFill>
              </a:defRPr>
            </a:lvl1pPr>
          </a:lstStyle>
          <a:p>
            <a:pPr lvl="0"/>
            <a:r>
              <a:rPr lang="en-US" dirty="0"/>
              <a:t>Footer: Change Information Classification in caps (8.5pt light)</a:t>
            </a:r>
          </a:p>
        </p:txBody>
      </p:sp>
    </p:spTree>
    <p:extLst>
      <p:ext uri="{BB962C8B-B14F-4D97-AF65-F5344CB8AC3E}">
        <p14:creationId xmlns:p14="http://schemas.microsoft.com/office/powerpoint/2010/main" val="218618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range Divider AR">
    <p:bg>
      <p:bgPr>
        <a:gradFill flip="none" rotWithShape="1">
          <a:gsLst>
            <a:gs pos="90000">
              <a:srgbClr val="FFA300"/>
            </a:gs>
            <a:gs pos="10000">
              <a:srgbClr val="FFCD00"/>
            </a:gs>
          </a:gsLst>
          <a:lin ang="0" scaled="1"/>
          <a:tileRect/>
        </a:gradFill>
        <a:effectLst/>
      </p:bgPr>
    </p:bg>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1775291" y="406401"/>
            <a:ext cx="9942653" cy="577850"/>
          </a:xfrm>
          <a:prstGeom prst="rect">
            <a:avLst/>
          </a:prstGeom>
        </p:spPr>
        <p:txBody>
          <a:bodyPr lIns="0" tIns="0" rIns="0" bIns="0" anchor="b">
            <a:noAutofit/>
          </a:bodyPr>
          <a:lstStyle>
            <a:lvl1pPr algn="r" rtl="1">
              <a:lnSpc>
                <a:spcPct val="100000"/>
              </a:lnSpc>
              <a:defRPr sz="2000" b="0" cap="all" baseline="0">
                <a:solidFill>
                  <a:schemeClr val="bg1"/>
                </a:solidFill>
                <a:latin typeface="SABIC Typeface Headline Light" panose="020B0303060202020204" pitchFamily="34" charset="0"/>
                <a:cs typeface="+mj-cs"/>
              </a:defRPr>
            </a:lvl1pPr>
          </a:lstStyle>
          <a:p>
            <a:pPr>
              <a:buFontTx/>
            </a:pPr>
            <a:r>
              <a:rPr lang="ar-SA" dirty="0"/>
              <a:t>عنوان فرعي للفاصل، حجم الخط 20خفيف</a:t>
            </a:r>
            <a:endParaRPr lang="en-US" kern="0" dirty="0"/>
          </a:p>
        </p:txBody>
      </p:sp>
      <p:sp>
        <p:nvSpPr>
          <p:cNvPr id="14" name="Title 13"/>
          <p:cNvSpPr>
            <a:spLocks noGrp="1"/>
          </p:cNvSpPr>
          <p:nvPr>
            <p:ph type="title" hasCustomPrompt="1"/>
          </p:nvPr>
        </p:nvSpPr>
        <p:spPr>
          <a:xfrm>
            <a:off x="1267744" y="1460402"/>
            <a:ext cx="10450202" cy="1645920"/>
          </a:xfrm>
        </p:spPr>
        <p:txBody>
          <a:bodyPr anchor="t"/>
          <a:lstStyle>
            <a:lvl1pPr algn="r" rtl="1">
              <a:lnSpc>
                <a:spcPct val="120000"/>
              </a:lnSpc>
              <a:defRPr sz="4400" cap="all" baseline="0">
                <a:solidFill>
                  <a:schemeClr val="bg1"/>
                </a:solidFill>
                <a:latin typeface="SABIC Typeface Headline Light" panose="020B0303060202020204" pitchFamily="34" charset="0"/>
                <a:cs typeface="+mj-cs"/>
              </a:defRPr>
            </a:lvl1pPr>
          </a:lstStyle>
          <a:p>
            <a:pPr>
              <a:buFontTx/>
            </a:pPr>
            <a:r>
              <a:rPr lang="ar-SA" kern="0" dirty="0"/>
              <a:t>عنوان رئيس للفاصل</a:t>
            </a:r>
            <a:br>
              <a:rPr lang="ar-SA" kern="0" dirty="0"/>
            </a:br>
            <a:r>
              <a:rPr lang="ar-SA" kern="0" dirty="0"/>
              <a:t>حجم الخط 44</a:t>
            </a:r>
            <a:r>
              <a:rPr lang="ar-SA" dirty="0"/>
              <a:t>خفيف</a:t>
            </a:r>
            <a:endParaRPr lang="en-US" kern="0" dirty="0"/>
          </a:p>
        </p:txBody>
      </p:sp>
      <p:sp>
        <p:nvSpPr>
          <p:cNvPr id="21" name="Text Placeholder 7"/>
          <p:cNvSpPr>
            <a:spLocks noGrp="1"/>
          </p:cNvSpPr>
          <p:nvPr>
            <p:ph type="body" sz="quarter" idx="10" hasCustomPrompt="1"/>
          </p:nvPr>
        </p:nvSpPr>
        <p:spPr>
          <a:xfrm>
            <a:off x="1549791" y="6522335"/>
            <a:ext cx="10168154" cy="130805"/>
          </a:xfrm>
          <a:prstGeom prst="rect">
            <a:avLst/>
          </a:prstGeom>
        </p:spPr>
        <p:txBody>
          <a:bodyPr lIns="0" tIns="0" rIns="0" bIns="0">
            <a:noAutofit/>
          </a:bodyPr>
          <a:lstStyle>
            <a:lvl1pPr algn="r" rtl="1">
              <a:defRPr sz="850" b="0" cap="all" baseline="0">
                <a:solidFill>
                  <a:schemeClr val="bg1"/>
                </a:solidFill>
                <a:latin typeface="SABIC Typeface Text Light" panose="020B0303060202020204" pitchFamily="34" charset="0"/>
                <a:cs typeface="+mn-cs"/>
              </a:defRPr>
            </a:lvl1pPr>
          </a:lstStyle>
          <a:p>
            <a:pPr lvl="0"/>
            <a:r>
              <a:rPr lang="ar-SA" dirty="0"/>
              <a:t>هامش تبويب للفاصل، حجم الخط 8.5خفيف</a:t>
            </a:r>
            <a:endParaRPr lang="en-US" dirty="0"/>
          </a:p>
        </p:txBody>
      </p:sp>
      <p:sp>
        <p:nvSpPr>
          <p:cNvPr id="5" name="Rectangle 4"/>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6" name="Rectangle 5"/>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7"/>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9" name="Rectangle 8"/>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0" name="Rectangle 9"/>
          <p:cNvSpPr>
            <a:spLocks noChangeArrowheads="1"/>
          </p:cNvSpPr>
          <p:nvPr userDrawn="1"/>
        </p:nvSpPr>
        <p:spPr bwMode="invGray">
          <a:xfrm>
            <a:off x="485715"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buFontTx/>
              <a:buNone/>
            </a:pPr>
            <a:fld id="{A618EB91-68A2-413C-AF9E-E3F73DFE5122}" type="slidenum">
              <a:rPr lang="en-GB" sz="900" smtClean="0">
                <a:solidFill>
                  <a:schemeClr val="bg1"/>
                </a:solidFill>
                <a:latin typeface="+mn-lt"/>
              </a:rPr>
              <a:pPr algn="l" eaLnBrk="0" hangingPunct="0">
                <a:buFontTx/>
                <a:buNone/>
              </a:pPr>
              <a:t>‹#›</a:t>
            </a:fld>
            <a:endParaRPr lang="en-GB" sz="900" dirty="0">
              <a:solidFill>
                <a:schemeClr val="bg1"/>
              </a:solidFill>
              <a:latin typeface="+mn-lt"/>
            </a:endParaRPr>
          </a:p>
        </p:txBody>
      </p:sp>
    </p:spTree>
    <p:extLst>
      <p:ext uri="{BB962C8B-B14F-4D97-AF65-F5344CB8AC3E}">
        <p14:creationId xmlns:p14="http://schemas.microsoft.com/office/powerpoint/2010/main" val="118130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range Divider Numbering AR">
    <p:bg>
      <p:bgPr>
        <a:gradFill flip="none" rotWithShape="1">
          <a:gsLst>
            <a:gs pos="90000">
              <a:srgbClr val="FFA300"/>
            </a:gs>
            <a:gs pos="10000">
              <a:srgbClr val="FFCD00"/>
            </a:gs>
          </a:gsLst>
          <a:lin ang="0" scaled="1"/>
          <a:tileRect/>
        </a:gradFill>
        <a:effectLst/>
      </p:bgPr>
    </p:bg>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765617" y="406401"/>
            <a:ext cx="9942654" cy="577850"/>
          </a:xfrm>
          <a:prstGeom prst="rect">
            <a:avLst/>
          </a:prstGeom>
        </p:spPr>
        <p:txBody>
          <a:bodyPr lIns="0" tIns="0" rIns="0" bIns="0" anchor="b">
            <a:noAutofit/>
          </a:bodyPr>
          <a:lstStyle>
            <a:lvl1pPr marL="0" marR="0" indent="0" algn="r" defTabSz="914400" rtl="1" eaLnBrk="1" fontAlgn="base" latinLnBrk="0" hangingPunct="1">
              <a:lnSpc>
                <a:spcPct val="100000"/>
              </a:lnSpc>
              <a:spcBef>
                <a:spcPts val="0"/>
              </a:spcBef>
              <a:spcAft>
                <a:spcPct val="0"/>
              </a:spcAft>
              <a:buClr>
                <a:schemeClr val="tx1"/>
              </a:buClr>
              <a:buSzTx/>
              <a:buFont typeface="Arial" pitchFamily="34" charset="0"/>
              <a:buNone/>
              <a:tabLst/>
              <a:defRPr sz="2000" b="0" cap="all" baseline="0">
                <a:solidFill>
                  <a:schemeClr val="bg1"/>
                </a:solidFill>
                <a:latin typeface="SABIC Typeface Headline Light" panose="020B0303060202020204" pitchFamily="34" charset="0"/>
                <a:cs typeface="+mj-cs"/>
              </a:defRPr>
            </a:lvl1pPr>
            <a:lvl2pPr>
              <a:defRPr sz="5586" b="0">
                <a:solidFill>
                  <a:schemeClr val="bg1"/>
                </a:solidFill>
              </a:defRPr>
            </a:lvl2pPr>
            <a:lvl3pPr>
              <a:defRPr sz="5586" b="0">
                <a:solidFill>
                  <a:schemeClr val="bg1"/>
                </a:solidFill>
              </a:defRPr>
            </a:lvl3pPr>
            <a:lvl4pPr>
              <a:defRPr sz="5586" b="0">
                <a:solidFill>
                  <a:schemeClr val="bg1"/>
                </a:solidFill>
              </a:defRPr>
            </a:lvl4pPr>
            <a:lvl5pPr>
              <a:defRPr sz="5586" b="0">
                <a:solidFill>
                  <a:schemeClr val="bg1"/>
                </a:solidFill>
              </a:defRPr>
            </a:lvl5pPr>
          </a:lstStyle>
          <a:p>
            <a:pPr marL="0" marR="0" lvl="0" indent="0" algn="r" defTabSz="914400" rtl="1" eaLnBrk="1" fontAlgn="base" latinLnBrk="0" hangingPunct="1">
              <a:lnSpc>
                <a:spcPct val="100000"/>
              </a:lnSpc>
              <a:spcBef>
                <a:spcPts val="0"/>
              </a:spcBef>
              <a:spcAft>
                <a:spcPct val="0"/>
              </a:spcAft>
              <a:buClr>
                <a:schemeClr val="tx1"/>
              </a:buClr>
              <a:buSzTx/>
              <a:buFont typeface="Arial" pitchFamily="34" charset="0"/>
              <a:buNone/>
              <a:tabLst/>
              <a:defRPr/>
            </a:pPr>
            <a:r>
              <a:rPr lang="ar-SA" dirty="0"/>
              <a:t>عنوان فرعي لفاصل مرقم، حجم الخط 20خفيف</a:t>
            </a:r>
            <a:endParaRPr lang="en-US" kern="0" dirty="0"/>
          </a:p>
        </p:txBody>
      </p:sp>
      <p:sp>
        <p:nvSpPr>
          <p:cNvPr id="10" name="Text Placeholder 5"/>
          <p:cNvSpPr>
            <a:spLocks noGrp="1"/>
          </p:cNvSpPr>
          <p:nvPr>
            <p:ph type="body" sz="quarter" idx="14" hasCustomPrompt="1"/>
          </p:nvPr>
        </p:nvSpPr>
        <p:spPr>
          <a:xfrm>
            <a:off x="490180" y="3211948"/>
            <a:ext cx="5869603" cy="3693319"/>
          </a:xfrm>
          <a:prstGeom prst="rect">
            <a:avLst/>
          </a:prstGeom>
        </p:spPr>
        <p:txBody>
          <a:bodyPr lIns="0" tIns="0" rIns="0" bIns="0">
            <a:noAutofit/>
          </a:bodyPr>
          <a:lstStyle>
            <a:lvl1pPr algn="l">
              <a:defRPr sz="22000" b="0">
                <a:solidFill>
                  <a:schemeClr val="bg1"/>
                </a:solidFill>
              </a:defRPr>
            </a:lvl1pPr>
            <a:lvl2pPr algn="r">
              <a:defRPr sz="30470">
                <a:solidFill>
                  <a:schemeClr val="bg1"/>
                </a:solidFill>
              </a:defRPr>
            </a:lvl2pPr>
            <a:lvl3pPr algn="r">
              <a:defRPr sz="30470">
                <a:solidFill>
                  <a:schemeClr val="bg1"/>
                </a:solidFill>
              </a:defRPr>
            </a:lvl3pPr>
            <a:lvl4pPr algn="r">
              <a:defRPr sz="30470">
                <a:solidFill>
                  <a:schemeClr val="bg1"/>
                </a:solidFill>
              </a:defRPr>
            </a:lvl4pPr>
            <a:lvl5pPr algn="r">
              <a:defRPr sz="30470">
                <a:solidFill>
                  <a:schemeClr val="bg1"/>
                </a:solidFill>
              </a:defRPr>
            </a:lvl5pPr>
          </a:lstStyle>
          <a:p>
            <a:pPr lvl="0"/>
            <a:r>
              <a:rPr lang="en-US" dirty="0"/>
              <a:t>6</a:t>
            </a:r>
          </a:p>
        </p:txBody>
      </p:sp>
      <p:sp>
        <p:nvSpPr>
          <p:cNvPr id="6" name="Rectangle 5"/>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7" name="Rectangle 6"/>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9"/>
          <p:cNvSpPr>
            <a:spLocks noChangeArrowheads="1"/>
          </p:cNvSpPr>
          <p:nvPr/>
        </p:nvSpPr>
        <p:spPr bwMode="invGray">
          <a:xfrm>
            <a:off x="485847"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buFontTx/>
              <a:buNone/>
            </a:pPr>
            <a:fld id="{A618EB91-68A2-413C-AF9E-E3F73DFE5122}" type="slidenum">
              <a:rPr lang="en-GB" sz="900" smtClean="0">
                <a:solidFill>
                  <a:schemeClr val="bg2"/>
                </a:solidFill>
                <a:latin typeface="+mn-lt"/>
              </a:rPr>
              <a:pPr algn="l" eaLnBrk="0" hangingPunct="0">
                <a:buFontTx/>
                <a:buNone/>
              </a:pPr>
              <a:t>‹#›</a:t>
            </a:fld>
            <a:endParaRPr lang="en-GB" sz="900" dirty="0">
              <a:solidFill>
                <a:schemeClr val="bg2"/>
              </a:solidFill>
              <a:latin typeface="+mn-lt"/>
            </a:endParaRPr>
          </a:p>
        </p:txBody>
      </p:sp>
      <p:sp>
        <p:nvSpPr>
          <p:cNvPr id="11" name="Rectangle 10"/>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12" name="Rectangle 11"/>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3" name="Text Placeholder 7"/>
          <p:cNvSpPr>
            <a:spLocks noGrp="1"/>
          </p:cNvSpPr>
          <p:nvPr>
            <p:ph type="body" sz="quarter" idx="10" hasCustomPrompt="1"/>
          </p:nvPr>
        </p:nvSpPr>
        <p:spPr>
          <a:xfrm>
            <a:off x="1540116" y="6522335"/>
            <a:ext cx="10168154" cy="130805"/>
          </a:xfrm>
          <a:prstGeom prst="rect">
            <a:avLst/>
          </a:prstGeom>
        </p:spPr>
        <p:txBody>
          <a:bodyPr lIns="0" tIns="0" rIns="0" bIns="0">
            <a:noAutofit/>
          </a:bodyPr>
          <a:lstStyle>
            <a:lvl1pPr algn="r" rtl="1">
              <a:defRPr sz="850" b="0" cap="all" baseline="0">
                <a:solidFill>
                  <a:schemeClr val="bg1"/>
                </a:solidFill>
                <a:latin typeface="SABIC Typeface Text Light" panose="020B0303060202020204" pitchFamily="34" charset="0"/>
                <a:cs typeface="+mn-cs"/>
              </a:defRPr>
            </a:lvl1pPr>
          </a:lstStyle>
          <a:p>
            <a:pPr lvl="0"/>
            <a:r>
              <a:rPr lang="ar-SA" dirty="0"/>
              <a:t>هامش تبويب للفاصل، حجم الخط 8.5خفيف</a:t>
            </a:r>
            <a:endParaRPr lang="en-US" dirty="0"/>
          </a:p>
        </p:txBody>
      </p:sp>
      <p:sp>
        <p:nvSpPr>
          <p:cNvPr id="2" name="Title 1"/>
          <p:cNvSpPr>
            <a:spLocks noGrp="1"/>
          </p:cNvSpPr>
          <p:nvPr>
            <p:ph type="title" hasCustomPrompt="1"/>
          </p:nvPr>
        </p:nvSpPr>
        <p:spPr>
          <a:xfrm>
            <a:off x="1267876" y="1460401"/>
            <a:ext cx="10455975" cy="1645919"/>
          </a:xfrm>
        </p:spPr>
        <p:txBody>
          <a:bodyPr anchor="t"/>
          <a:lstStyle>
            <a:lvl1pPr algn="r" rtl="1">
              <a:lnSpc>
                <a:spcPct val="120000"/>
              </a:lnSpc>
              <a:defRPr sz="4400">
                <a:solidFill>
                  <a:schemeClr val="bg1"/>
                </a:solidFill>
                <a:cs typeface="+mj-cs"/>
              </a:defRPr>
            </a:lvl1pPr>
          </a:lstStyle>
          <a:p>
            <a:r>
              <a:rPr lang="ar-SA" dirty="0"/>
              <a:t>عنوان رئيس لفاصل مرقم</a:t>
            </a:r>
            <a:br>
              <a:rPr lang="ar-SA" dirty="0"/>
            </a:br>
            <a:r>
              <a:rPr lang="ar-SA" dirty="0"/>
              <a:t>حجم الخط 44خفيف</a:t>
            </a:r>
            <a:endParaRPr lang="en-US" dirty="0"/>
          </a:p>
        </p:txBody>
      </p:sp>
    </p:spTree>
    <p:extLst>
      <p:ext uri="{BB962C8B-B14F-4D97-AF65-F5344CB8AC3E}">
        <p14:creationId xmlns:p14="http://schemas.microsoft.com/office/powerpoint/2010/main" val="2482093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ppendix Divider">
    <p:bg>
      <p:bgPr>
        <a:gradFill flip="none" rotWithShape="1">
          <a:gsLst>
            <a:gs pos="10000">
              <a:srgbClr val="939598"/>
            </a:gs>
            <a:gs pos="90000">
              <a:srgbClr val="B8B8B8"/>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179" y="1460401"/>
            <a:ext cx="10436061" cy="1645920"/>
          </a:xfrm>
        </p:spPr>
        <p:txBody>
          <a:bodyPr anchor="t"/>
          <a:lstStyle>
            <a:lvl1pPr>
              <a:lnSpc>
                <a:spcPct val="120000"/>
              </a:lnSpc>
              <a:defRPr sz="4400">
                <a:solidFill>
                  <a:schemeClr val="bg1"/>
                </a:solidFill>
              </a:defRPr>
            </a:lvl1pPr>
          </a:lstStyle>
          <a:p>
            <a:r>
              <a:rPr lang="en-US" kern="0" dirty="0"/>
              <a:t>gray dividers for</a:t>
            </a:r>
            <a:br>
              <a:rPr lang="en-US" kern="0" dirty="0"/>
            </a:br>
            <a:r>
              <a:rPr lang="en-US" kern="0" dirty="0"/>
              <a:t>appendix only (44pt </a:t>
            </a:r>
            <a:r>
              <a:rPr lang="en-US" dirty="0"/>
              <a:t>light</a:t>
            </a:r>
            <a:r>
              <a:rPr lang="en-US" kern="0" dirty="0"/>
              <a:t>)</a:t>
            </a:r>
            <a:endParaRPr lang="en-US" dirty="0"/>
          </a:p>
        </p:txBody>
      </p:sp>
      <p:sp>
        <p:nvSpPr>
          <p:cNvPr id="11" name="Text Placeholder 17"/>
          <p:cNvSpPr>
            <a:spLocks noGrp="1"/>
          </p:cNvSpPr>
          <p:nvPr>
            <p:ph type="body" sz="quarter" idx="11" hasCustomPrompt="1"/>
          </p:nvPr>
        </p:nvSpPr>
        <p:spPr>
          <a:xfrm>
            <a:off x="490179" y="406401"/>
            <a:ext cx="9942655" cy="577850"/>
          </a:xfrm>
          <a:prstGeom prst="rect">
            <a:avLst/>
          </a:prstGeom>
        </p:spPr>
        <p:txBody>
          <a:bodyPr lIns="0" tIns="0" rIns="0" bIns="0" anchor="b">
            <a:noAutofit/>
          </a:bodyPr>
          <a:lstStyle>
            <a:lvl1pPr>
              <a:lnSpc>
                <a:spcPct val="100000"/>
              </a:lnSpc>
              <a:defRPr sz="2000" b="0" cap="all" baseline="0">
                <a:solidFill>
                  <a:schemeClr val="bg1"/>
                </a:solidFill>
                <a:latin typeface="+mj-lt"/>
              </a:defRPr>
            </a:lvl1pPr>
          </a:lstStyle>
          <a:p>
            <a:pPr>
              <a:buFontTx/>
            </a:pPr>
            <a:r>
              <a:rPr lang="en-US" dirty="0"/>
              <a:t>Appendix divider subtitle (20PT light)</a:t>
            </a:r>
            <a:endParaRPr lang="en-GB" kern="0" dirty="0"/>
          </a:p>
        </p:txBody>
      </p:sp>
      <p:sp>
        <p:nvSpPr>
          <p:cNvPr id="5" name="Rectangle 4"/>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6" name="Rectangle 5"/>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7"/>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10" name="Rectangle 9"/>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4" name="Rectangle 13"/>
          <p:cNvSpPr>
            <a:spLocks noChangeArrowheads="1"/>
          </p:cNvSpPr>
          <p:nvPr userDrawn="1"/>
        </p:nvSpPr>
        <p:spPr bwMode="invGray">
          <a:xfrm>
            <a:off x="10926241"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eaLnBrk="0" hangingPunct="0">
              <a:buFontTx/>
              <a:buNone/>
            </a:pPr>
            <a:fld id="{A618EB91-68A2-413C-AF9E-E3F73DFE5122}" type="slidenum">
              <a:rPr lang="en-GB" sz="900" smtClean="0">
                <a:solidFill>
                  <a:schemeClr val="bg1"/>
                </a:solidFill>
                <a:latin typeface="+mn-lt"/>
              </a:rPr>
              <a:pPr algn="r" eaLnBrk="0" hangingPunct="0">
                <a:buFontTx/>
                <a:buNone/>
              </a:pPr>
              <a:t>‹#›</a:t>
            </a:fld>
            <a:endParaRPr lang="en-GB" sz="900" dirty="0">
              <a:solidFill>
                <a:schemeClr val="bg1"/>
              </a:solidFill>
              <a:latin typeface="+mn-lt"/>
            </a:endParaRPr>
          </a:p>
        </p:txBody>
      </p:sp>
      <p:sp>
        <p:nvSpPr>
          <p:cNvPr id="13" name="Text Placeholder 7"/>
          <p:cNvSpPr>
            <a:spLocks noGrp="1"/>
          </p:cNvSpPr>
          <p:nvPr>
            <p:ph type="body" sz="quarter" idx="10" hasCustomPrompt="1"/>
          </p:nvPr>
        </p:nvSpPr>
        <p:spPr>
          <a:xfrm>
            <a:off x="490179" y="6522335"/>
            <a:ext cx="10168154" cy="130805"/>
          </a:xfrm>
          <a:prstGeom prst="rect">
            <a:avLst/>
          </a:prstGeom>
        </p:spPr>
        <p:txBody>
          <a:bodyPr lIns="0" tIns="0" rIns="0" bIns="0">
            <a:noAutofit/>
          </a:bodyPr>
          <a:lstStyle>
            <a:lvl1pPr>
              <a:defRPr sz="850" b="0" cap="all" baseline="0">
                <a:solidFill>
                  <a:schemeClr val="bg1"/>
                </a:solidFill>
              </a:defRPr>
            </a:lvl1pPr>
          </a:lstStyle>
          <a:p>
            <a:pPr lvl="0"/>
            <a:r>
              <a:rPr lang="en-US" dirty="0"/>
              <a:t>Footer: Change Information Classification in caps (8.5pt light)</a:t>
            </a:r>
          </a:p>
        </p:txBody>
      </p:sp>
    </p:spTree>
    <p:extLst>
      <p:ext uri="{BB962C8B-B14F-4D97-AF65-F5344CB8AC3E}">
        <p14:creationId xmlns:p14="http://schemas.microsoft.com/office/powerpoint/2010/main" val="3546253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endix Divider AR">
    <p:bg>
      <p:bgPr>
        <a:gradFill flip="none" rotWithShape="1">
          <a:gsLst>
            <a:gs pos="90000">
              <a:srgbClr val="939598"/>
            </a:gs>
            <a:gs pos="10000">
              <a:srgbClr val="B8B8B8"/>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8379" y="1460401"/>
            <a:ext cx="10455471" cy="1645920"/>
          </a:xfrm>
        </p:spPr>
        <p:txBody>
          <a:bodyPr anchor="t"/>
          <a:lstStyle>
            <a:lvl1pPr algn="r" rtl="1">
              <a:lnSpc>
                <a:spcPct val="120000"/>
              </a:lnSpc>
              <a:defRPr sz="4400">
                <a:solidFill>
                  <a:schemeClr val="bg1"/>
                </a:solidFill>
                <a:cs typeface="+mj-cs"/>
              </a:defRPr>
            </a:lvl1pPr>
          </a:lstStyle>
          <a:p>
            <a:r>
              <a:rPr lang="ar-SA" kern="0" dirty="0"/>
              <a:t>فاصل رمادي للملحق فقط</a:t>
            </a:r>
            <a:br>
              <a:rPr lang="ar-SA" kern="0" dirty="0"/>
            </a:br>
            <a:r>
              <a:rPr lang="ar-SA" dirty="0"/>
              <a:t>حجم الخط 44خفيف</a:t>
            </a:r>
            <a:endParaRPr lang="en-US" dirty="0"/>
          </a:p>
        </p:txBody>
      </p:sp>
      <p:sp>
        <p:nvSpPr>
          <p:cNvPr id="11" name="Text Placeholder 17"/>
          <p:cNvSpPr>
            <a:spLocks noGrp="1"/>
          </p:cNvSpPr>
          <p:nvPr>
            <p:ph type="body" sz="quarter" idx="11" hasCustomPrompt="1"/>
          </p:nvPr>
        </p:nvSpPr>
        <p:spPr>
          <a:xfrm>
            <a:off x="1775291" y="406401"/>
            <a:ext cx="9939539" cy="577850"/>
          </a:xfrm>
          <a:prstGeom prst="rect">
            <a:avLst/>
          </a:prstGeom>
        </p:spPr>
        <p:txBody>
          <a:bodyPr lIns="0" tIns="0" rIns="0" bIns="0" anchor="b">
            <a:noAutofit/>
          </a:bodyPr>
          <a:lstStyle>
            <a:lvl1pPr marL="0" marR="0" indent="0" algn="r" defTabSz="914400" rtl="1" eaLnBrk="1" fontAlgn="base" latinLnBrk="0" hangingPunct="1">
              <a:lnSpc>
                <a:spcPct val="100000"/>
              </a:lnSpc>
              <a:spcBef>
                <a:spcPts val="0"/>
              </a:spcBef>
              <a:spcAft>
                <a:spcPct val="0"/>
              </a:spcAft>
              <a:buClr>
                <a:schemeClr val="tx1"/>
              </a:buClr>
              <a:buSzTx/>
              <a:buFontTx/>
              <a:buNone/>
              <a:tabLst/>
              <a:defRPr sz="2000" b="0" cap="all" baseline="0">
                <a:solidFill>
                  <a:schemeClr val="bg1"/>
                </a:solidFill>
                <a:latin typeface="SABIC Typeface Headline Light" panose="020B0303060202020204" pitchFamily="34" charset="0"/>
                <a:cs typeface="+mj-cs"/>
              </a:defRPr>
            </a:lvl1pPr>
          </a:lstStyle>
          <a:p>
            <a:pPr marL="0" marR="0" lvl="0" indent="0" algn="r" defTabSz="914400" rtl="1" eaLnBrk="1" fontAlgn="base" latinLnBrk="0" hangingPunct="1">
              <a:lnSpc>
                <a:spcPct val="100000"/>
              </a:lnSpc>
              <a:spcBef>
                <a:spcPts val="0"/>
              </a:spcBef>
              <a:spcAft>
                <a:spcPct val="0"/>
              </a:spcAft>
              <a:buClr>
                <a:schemeClr val="tx1"/>
              </a:buClr>
              <a:buSzTx/>
              <a:buFontTx/>
              <a:buNone/>
              <a:tabLst/>
              <a:defRPr/>
            </a:pPr>
            <a:r>
              <a:rPr lang="ar-SA" dirty="0"/>
              <a:t>عنوان فرعي لفاصل الملحق، حجم الخط 20خفيف</a:t>
            </a:r>
            <a:endParaRPr lang="en-US" kern="0" dirty="0"/>
          </a:p>
        </p:txBody>
      </p:sp>
      <p:sp>
        <p:nvSpPr>
          <p:cNvPr id="5" name="Rectangle 4"/>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6" name="Rectangle 5"/>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7"/>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10" name="Rectangle 9"/>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4" name="Rectangle 13"/>
          <p:cNvSpPr>
            <a:spLocks noChangeArrowheads="1"/>
          </p:cNvSpPr>
          <p:nvPr userDrawn="1"/>
        </p:nvSpPr>
        <p:spPr bwMode="invGray">
          <a:xfrm>
            <a:off x="486350"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buFontTx/>
              <a:buNone/>
            </a:pPr>
            <a:fld id="{A618EB91-68A2-413C-AF9E-E3F73DFE5122}" type="slidenum">
              <a:rPr lang="en-GB" sz="900" smtClean="0">
                <a:solidFill>
                  <a:schemeClr val="bg1"/>
                </a:solidFill>
                <a:latin typeface="+mn-lt"/>
              </a:rPr>
              <a:pPr algn="l" eaLnBrk="0" hangingPunct="0">
                <a:buFontTx/>
                <a:buNone/>
              </a:pPr>
              <a:t>‹#›</a:t>
            </a:fld>
            <a:endParaRPr lang="en-GB" sz="900" dirty="0">
              <a:solidFill>
                <a:schemeClr val="bg1"/>
              </a:solidFill>
              <a:latin typeface="+mn-lt"/>
            </a:endParaRPr>
          </a:p>
        </p:txBody>
      </p:sp>
      <p:sp>
        <p:nvSpPr>
          <p:cNvPr id="13" name="Text Placeholder 7"/>
          <p:cNvSpPr>
            <a:spLocks noGrp="1"/>
          </p:cNvSpPr>
          <p:nvPr>
            <p:ph type="body" sz="quarter" idx="10" hasCustomPrompt="1"/>
          </p:nvPr>
        </p:nvSpPr>
        <p:spPr>
          <a:xfrm>
            <a:off x="1555697" y="6522335"/>
            <a:ext cx="10168154" cy="130805"/>
          </a:xfrm>
          <a:prstGeom prst="rect">
            <a:avLst/>
          </a:prstGeom>
        </p:spPr>
        <p:txBody>
          <a:bodyPr lIns="0" tIns="0" rIns="0" bIns="0">
            <a:noAutofit/>
          </a:bodyPr>
          <a:lstStyle>
            <a:lvl1pPr algn="r" rtl="1">
              <a:defRPr sz="850" b="0" cap="all" baseline="0">
                <a:solidFill>
                  <a:schemeClr val="bg1"/>
                </a:solidFill>
                <a:latin typeface="SABIC Typeface Text Light" panose="020B0303060202020204" pitchFamily="34" charset="0"/>
                <a:cs typeface="+mn-cs"/>
              </a:defRPr>
            </a:lvl1pPr>
          </a:lstStyle>
          <a:p>
            <a:pPr lvl="0"/>
            <a:r>
              <a:rPr lang="ar-SA" dirty="0"/>
              <a:t>هامش تبويب للفاصل، حجم الخط 8.5خفيف</a:t>
            </a:r>
            <a:endParaRPr lang="en-US" dirty="0"/>
          </a:p>
        </p:txBody>
      </p:sp>
    </p:spTree>
    <p:extLst>
      <p:ext uri="{BB962C8B-B14F-4D97-AF65-F5344CB8AC3E}">
        <p14:creationId xmlns:p14="http://schemas.microsoft.com/office/powerpoint/2010/main" val="3122412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5747" y="1281018"/>
            <a:ext cx="11194840" cy="5026452"/>
          </a:xfrm>
          <a:prstGeom prst="rect">
            <a:avLst/>
          </a:prstGeom>
        </p:spPr>
        <p:txBody>
          <a:bodyPr/>
          <a:lstStyle>
            <a:lvl1pPr>
              <a:lnSpc>
                <a:spcPct val="120000"/>
              </a:lnSpc>
              <a:spcBef>
                <a:spcPts val="0"/>
              </a:spcBef>
              <a:defRPr sz="1600" b="0">
                <a:solidFill>
                  <a:schemeClr val="tx1"/>
                </a:solidFill>
              </a:defRPr>
            </a:lvl1pPr>
            <a:lvl2pPr>
              <a:lnSpc>
                <a:spcPct val="120000"/>
              </a:lnSpc>
              <a:spcBef>
                <a:spcPts val="0"/>
              </a:spcBef>
              <a:defRPr sz="1600">
                <a:solidFill>
                  <a:schemeClr val="tx1"/>
                </a:solidFill>
              </a:defRPr>
            </a:lvl2pPr>
            <a:lvl3pPr marL="548640" indent="-274320">
              <a:lnSpc>
                <a:spcPct val="120000"/>
              </a:lnSpc>
              <a:spcBef>
                <a:spcPts val="0"/>
              </a:spcBef>
              <a:defRPr sz="1600">
                <a:solidFill>
                  <a:schemeClr val="tx1"/>
                </a:solidFill>
              </a:defRPr>
            </a:lvl3pPr>
            <a:lvl4pPr marL="822960" indent="-274320">
              <a:lnSpc>
                <a:spcPct val="120000"/>
              </a:lnSpc>
              <a:spcBef>
                <a:spcPts val="0"/>
              </a:spcBef>
              <a:defRPr sz="1600">
                <a:solidFill>
                  <a:schemeClr val="tx1"/>
                </a:solidFill>
              </a:defRPr>
            </a:lvl4pPr>
            <a:lvl5pPr indent="-274320">
              <a:lnSpc>
                <a:spcPct val="120000"/>
              </a:lnSpc>
              <a:spcBef>
                <a:spcPts val="0"/>
              </a:spcBef>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7"/>
          <p:cNvSpPr>
            <a:spLocks noGrp="1"/>
          </p:cNvSpPr>
          <p:nvPr>
            <p:ph type="body" sz="quarter" idx="12"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light)</a:t>
            </a:r>
          </a:p>
        </p:txBody>
      </p:sp>
      <p:sp>
        <p:nvSpPr>
          <p:cNvPr id="6" name="Text Placeholder 7"/>
          <p:cNvSpPr>
            <a:spLocks noGrp="1"/>
          </p:cNvSpPr>
          <p:nvPr>
            <p:ph type="body" sz="quarter" idx="13" hasCustomPrompt="1"/>
          </p:nvPr>
        </p:nvSpPr>
        <p:spPr>
          <a:xfrm>
            <a:off x="7860645" y="6522335"/>
            <a:ext cx="3276179" cy="130805"/>
          </a:xfrm>
          <a:prstGeom prst="rect">
            <a:avLst/>
          </a:prstGeom>
        </p:spPr>
        <p:txBody>
          <a:bodyPr wrap="square">
            <a:noAutofit/>
          </a:bodyPr>
          <a:lstStyle>
            <a:lvl1pPr algn="r">
              <a:defRPr sz="850" b="0" cap="all" baseline="0">
                <a:solidFill>
                  <a:schemeClr val="accent4"/>
                </a:solidFill>
              </a:defRPr>
            </a:lvl1pPr>
          </a:lstStyle>
          <a:p>
            <a:pPr lvl="0"/>
            <a:r>
              <a:rPr lang="en-US" dirty="0"/>
              <a:t>Confidential marks all caps (8.5pt light)</a:t>
            </a:r>
          </a:p>
        </p:txBody>
      </p:sp>
      <p:sp>
        <p:nvSpPr>
          <p:cNvPr id="2" name="Title 1"/>
          <p:cNvSpPr>
            <a:spLocks noGrp="1"/>
          </p:cNvSpPr>
          <p:nvPr>
            <p:ph type="title" hasCustomPrompt="1"/>
          </p:nvPr>
        </p:nvSpPr>
        <p:spPr/>
        <p:txBody>
          <a:bodyPr/>
          <a:lstStyle/>
          <a:p>
            <a:r>
              <a:rPr lang="en-US" dirty="0">
                <a:solidFill>
                  <a:schemeClr val="tx2"/>
                </a:solidFill>
              </a:rPr>
              <a:t>Headline in caps (20pt light)</a:t>
            </a:r>
            <a:endParaRPr lang="en-US" dirty="0"/>
          </a:p>
        </p:txBody>
      </p:sp>
    </p:spTree>
    <p:extLst>
      <p:ext uri="{BB962C8B-B14F-4D97-AF65-F5344CB8AC3E}">
        <p14:creationId xmlns:p14="http://schemas.microsoft.com/office/powerpoint/2010/main" val="1117292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AR">
    <p:spTree>
      <p:nvGrpSpPr>
        <p:cNvPr id="1" name=""/>
        <p:cNvGrpSpPr/>
        <p:nvPr/>
      </p:nvGrpSpPr>
      <p:grpSpPr>
        <a:xfrm>
          <a:off x="0" y="0"/>
          <a:ext cx="0" cy="0"/>
          <a:chOff x="0" y="0"/>
          <a:chExt cx="0" cy="0"/>
        </a:xfrm>
      </p:grpSpPr>
      <p:sp>
        <p:nvSpPr>
          <p:cNvPr id="2" name="Rectangle 1"/>
          <p:cNvSpPr/>
          <p:nvPr userDrawn="1"/>
        </p:nvSpPr>
        <p:spPr bwMode="auto">
          <a:xfrm>
            <a:off x="11018431" y="6522335"/>
            <a:ext cx="743009" cy="14357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91413" rIns="91413" bIns="91413" numCol="1" rtlCol="0" anchor="ctr" anchorCtr="0" compatLnSpc="1">
            <a:prstTxWarp prst="textNoShape">
              <a:avLst/>
            </a:prstTxWarp>
          </a:bodyPr>
          <a:lstStyle/>
          <a:p>
            <a:pPr marL="0" marR="0" indent="0" algn="ctr" defTabSz="1160922" rtl="0" eaLnBrk="1" fontAlgn="base" latinLnBrk="0" hangingPunct="1">
              <a:lnSpc>
                <a:spcPct val="100000"/>
              </a:lnSpc>
              <a:spcBef>
                <a:spcPct val="0"/>
              </a:spcBef>
              <a:spcAft>
                <a:spcPct val="0"/>
              </a:spcAft>
              <a:buClrTx/>
              <a:buSzTx/>
              <a:buFont typeface="Wingdings" pitchFamily="2" charset="2"/>
              <a:buNone/>
              <a:tabLst/>
            </a:pPr>
            <a:endParaRPr kumimoji="0" lang="en-US" sz="2031" b="0" i="0" u="none" strike="noStrike" cap="none" normalizeH="0" baseline="0" dirty="0">
              <a:ln>
                <a:noFill/>
              </a:ln>
              <a:solidFill>
                <a:schemeClr val="tx1"/>
              </a:solidFill>
              <a:effectLst/>
              <a:latin typeface="Arial" pitchFamily="34" charset="0"/>
            </a:endParaRPr>
          </a:p>
        </p:txBody>
      </p:sp>
      <p:sp>
        <p:nvSpPr>
          <p:cNvPr id="3" name="Content Placeholder 2"/>
          <p:cNvSpPr>
            <a:spLocks noGrp="1"/>
          </p:cNvSpPr>
          <p:nvPr>
            <p:ph idx="1" hasCustomPrompt="1"/>
          </p:nvPr>
        </p:nvSpPr>
        <p:spPr>
          <a:xfrm>
            <a:off x="485747" y="1281018"/>
            <a:ext cx="11194840" cy="5026452"/>
          </a:xfrm>
          <a:prstGeom prst="rect">
            <a:avLst/>
          </a:prstGeom>
        </p:spPr>
        <p:txBody>
          <a:bodyPr/>
          <a:lstStyle>
            <a:lvl1pPr marL="0" indent="0" algn="r" rtl="1">
              <a:lnSpc>
                <a:spcPct val="120000"/>
              </a:lnSpc>
              <a:spcBef>
                <a:spcPts val="0"/>
              </a:spcBef>
              <a:buFont typeface="Arial" panose="020B0604020202020204" pitchFamily="34" charset="0"/>
              <a:buNone/>
              <a:defRPr lang="en-US" dirty="0" smtClean="0">
                <a:latin typeface="SABIC Typeface Text Light" panose="020B0303060202020204" pitchFamily="34" charset="0"/>
                <a:cs typeface="+mn-cs"/>
              </a:defRPr>
            </a:lvl1pPr>
            <a:lvl2pPr marL="348277" indent="-348277" algn="r" rtl="1">
              <a:lnSpc>
                <a:spcPct val="120000"/>
              </a:lnSpc>
              <a:spcBef>
                <a:spcPts val="0"/>
              </a:spcBef>
              <a:buFont typeface="Arial" panose="020B0604020202020204" pitchFamily="34" charset="0"/>
              <a:buChar char="•"/>
              <a:defRPr lang="ar-SA" dirty="0" smtClean="0"/>
            </a:lvl2pPr>
            <a:lvl3pPr marL="457517" marR="0" indent="0" algn="r" defTabSz="1160922" rtl="1" eaLnBrk="1" fontAlgn="base" latinLnBrk="0" hangingPunct="1">
              <a:lnSpc>
                <a:spcPct val="120000"/>
              </a:lnSpc>
              <a:spcBef>
                <a:spcPts val="0"/>
              </a:spcBef>
              <a:spcAft>
                <a:spcPct val="0"/>
              </a:spcAft>
              <a:buClr>
                <a:schemeClr val="tx1"/>
              </a:buClr>
              <a:buSzTx/>
              <a:buFontTx/>
              <a:buNone/>
              <a:tabLst/>
              <a:defRPr lang="en-US" dirty="0" smtClean="0"/>
            </a:lvl3pPr>
            <a:lvl4pPr marL="792087" marR="0" indent="0" algn="r" defTabSz="1160922" rtl="1" eaLnBrk="1" fontAlgn="base" latinLnBrk="0" hangingPunct="1">
              <a:lnSpc>
                <a:spcPct val="120000"/>
              </a:lnSpc>
              <a:spcBef>
                <a:spcPts val="0"/>
              </a:spcBef>
              <a:spcAft>
                <a:spcPct val="0"/>
              </a:spcAft>
              <a:buClr>
                <a:schemeClr val="tx1"/>
              </a:buClr>
              <a:buSzTx/>
              <a:buFontTx/>
              <a:buNone/>
              <a:tabLst/>
              <a:defRPr lang="en-US" dirty="0" smtClean="0"/>
            </a:lvl4pPr>
            <a:lvl5pPr marL="1152860" marR="0" indent="0" algn="r" defTabSz="1160922" rtl="1" eaLnBrk="1" fontAlgn="base" latinLnBrk="0" hangingPunct="1">
              <a:lnSpc>
                <a:spcPct val="120000"/>
              </a:lnSpc>
              <a:spcBef>
                <a:spcPts val="0"/>
              </a:spcBef>
              <a:spcAft>
                <a:spcPct val="0"/>
              </a:spcAft>
              <a:buClr>
                <a:schemeClr val="tx1"/>
              </a:buClr>
              <a:buSzTx/>
              <a:buFontTx/>
              <a:buNone/>
              <a:tabLst/>
              <a:defRPr lang="en-GB" dirty="0"/>
            </a:lvl5pPr>
          </a:lstStyle>
          <a:p>
            <a:pPr lvl="0"/>
            <a:r>
              <a:rPr lang="ar-SA" dirty="0"/>
              <a:t>أنقر لإضافة نص هنا</a:t>
            </a:r>
          </a:p>
        </p:txBody>
      </p:sp>
      <p:sp>
        <p:nvSpPr>
          <p:cNvPr id="5" name="Text Placeholder 7"/>
          <p:cNvSpPr>
            <a:spLocks noGrp="1"/>
          </p:cNvSpPr>
          <p:nvPr>
            <p:ph type="body" sz="quarter" idx="12" hasCustomPrompt="1"/>
          </p:nvPr>
        </p:nvSpPr>
        <p:spPr>
          <a:xfrm>
            <a:off x="4402996" y="6522335"/>
            <a:ext cx="7277590" cy="130805"/>
          </a:xfrm>
          <a:prstGeom prst="rect">
            <a:avLst/>
          </a:prstGeom>
        </p:spPr>
        <p:txBody>
          <a:bodyPr wrap="square">
            <a:noAutofit/>
          </a:bodyPr>
          <a:lstStyle>
            <a:lvl1pPr marL="0" marR="0" indent="0" algn="r" defTabSz="914400" rtl="1" eaLnBrk="1" fontAlgn="base" latinLnBrk="0" hangingPunct="1">
              <a:lnSpc>
                <a:spcPct val="120000"/>
              </a:lnSpc>
              <a:spcBef>
                <a:spcPts val="0"/>
              </a:spcBef>
              <a:spcAft>
                <a:spcPct val="0"/>
              </a:spcAft>
              <a:buClr>
                <a:schemeClr val="tx1"/>
              </a:buClr>
              <a:buSzTx/>
              <a:buFont typeface="Arial" pitchFamily="34" charset="0"/>
              <a:buNone/>
              <a:tabLst/>
              <a:defRPr sz="850" b="0" cap="none" baseline="0">
                <a:latin typeface="SABIC Typeface Text Light" panose="020B0303060202020204" pitchFamily="34" charset="0"/>
                <a:cs typeface="+mn-cs"/>
              </a:defRPr>
            </a:lvl1pPr>
          </a:lstStyle>
          <a:p>
            <a:pPr marL="0" marR="0" lvl="0" indent="0" algn="r" defTabSz="914400" rtl="1" eaLnBrk="1" fontAlgn="base" latinLnBrk="0" hangingPunct="1">
              <a:lnSpc>
                <a:spcPct val="120000"/>
              </a:lnSpc>
              <a:spcBef>
                <a:spcPts val="0"/>
              </a:spcBef>
              <a:spcAft>
                <a:spcPct val="0"/>
              </a:spcAft>
              <a:buClr>
                <a:schemeClr val="tx1"/>
              </a:buClr>
              <a:buSzTx/>
              <a:buFont typeface="Arial" pitchFamily="34" charset="0"/>
              <a:buNone/>
              <a:tabLst/>
              <a:defRPr/>
            </a:pPr>
            <a:r>
              <a:rPr lang="ar-SA" dirty="0"/>
              <a:t>هامش: مصدر المعلومات، الملاحظات، توضيح حقوق العلامة التجارية، حجم الخط 8.5خفيف</a:t>
            </a:r>
            <a:endParaRPr lang="en-US" dirty="0"/>
          </a:p>
        </p:txBody>
      </p:sp>
      <p:sp>
        <p:nvSpPr>
          <p:cNvPr id="6" name="Rectangle 9"/>
          <p:cNvSpPr>
            <a:spLocks noChangeArrowheads="1"/>
          </p:cNvSpPr>
          <p:nvPr userDrawn="1"/>
        </p:nvSpPr>
        <p:spPr bwMode="invGray">
          <a:xfrm>
            <a:off x="485746" y="6531260"/>
            <a:ext cx="782029" cy="130805"/>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buFontTx/>
              <a:buNone/>
            </a:pPr>
            <a:fld id="{A618EB91-68A2-413C-AF9E-E3F73DFE5122}" type="slidenum">
              <a:rPr lang="en-GB" sz="850" smtClean="0">
                <a:solidFill>
                  <a:schemeClr val="tx1"/>
                </a:solidFill>
                <a:latin typeface="+mn-lt"/>
                <a:cs typeface="+mn-cs"/>
              </a:rPr>
              <a:pPr algn="l" eaLnBrk="0" hangingPunct="0">
                <a:buFontTx/>
                <a:buNone/>
              </a:pPr>
              <a:t>‹#›</a:t>
            </a:fld>
            <a:endParaRPr lang="en-GB" sz="850" dirty="0">
              <a:solidFill>
                <a:schemeClr val="tx1"/>
              </a:solidFill>
              <a:latin typeface="+mn-lt"/>
              <a:cs typeface="+mn-cs"/>
            </a:endParaRPr>
          </a:p>
        </p:txBody>
      </p:sp>
      <p:sp>
        <p:nvSpPr>
          <p:cNvPr id="7" name="Text Placeholder 7"/>
          <p:cNvSpPr>
            <a:spLocks noGrp="1"/>
          </p:cNvSpPr>
          <p:nvPr>
            <p:ph type="body" sz="quarter" idx="13" hasCustomPrompt="1"/>
          </p:nvPr>
        </p:nvSpPr>
        <p:spPr>
          <a:xfrm>
            <a:off x="1028295" y="6522335"/>
            <a:ext cx="3276179" cy="130805"/>
          </a:xfrm>
          <a:prstGeom prst="rect">
            <a:avLst/>
          </a:prstGeom>
        </p:spPr>
        <p:txBody>
          <a:bodyPr wrap="square">
            <a:noAutofit/>
          </a:bodyPr>
          <a:lstStyle>
            <a:lvl1pPr marL="0" marR="0" indent="0" algn="l" defTabSz="914400" rtl="1" eaLnBrk="1" fontAlgn="base" latinLnBrk="0" hangingPunct="1">
              <a:lnSpc>
                <a:spcPct val="120000"/>
              </a:lnSpc>
              <a:spcBef>
                <a:spcPts val="0"/>
              </a:spcBef>
              <a:spcAft>
                <a:spcPct val="0"/>
              </a:spcAft>
              <a:buClr>
                <a:schemeClr val="tx1"/>
              </a:buClr>
              <a:buSzTx/>
              <a:buFont typeface="Arial" pitchFamily="34" charset="0"/>
              <a:buNone/>
              <a:tabLst/>
              <a:defRPr sz="850" b="0" cap="all" baseline="0">
                <a:solidFill>
                  <a:schemeClr val="accent4"/>
                </a:solidFill>
                <a:latin typeface="SABIC Typeface Text Light" panose="020B0303060202020204" pitchFamily="34" charset="0"/>
                <a:cs typeface="+mn-cs"/>
              </a:defRPr>
            </a:lvl1pPr>
          </a:lstStyle>
          <a:p>
            <a:pPr marL="0" marR="0" lvl="0" indent="0" algn="l" defTabSz="914400" rtl="1" eaLnBrk="1" fontAlgn="base" latinLnBrk="0" hangingPunct="1">
              <a:lnSpc>
                <a:spcPct val="120000"/>
              </a:lnSpc>
              <a:spcBef>
                <a:spcPts val="0"/>
              </a:spcBef>
              <a:spcAft>
                <a:spcPct val="0"/>
              </a:spcAft>
              <a:buClr>
                <a:schemeClr val="tx1"/>
              </a:buClr>
              <a:buSzTx/>
              <a:buFont typeface="Arial" pitchFamily="34" charset="0"/>
              <a:buNone/>
              <a:tabLst/>
              <a:defRPr/>
            </a:pPr>
            <a:r>
              <a:rPr lang="ar-SA" dirty="0"/>
              <a:t>تعليمات السرّية، حجم الخط 8.5خفيف</a:t>
            </a:r>
            <a:endParaRPr lang="en-US" dirty="0"/>
          </a:p>
        </p:txBody>
      </p:sp>
      <p:sp>
        <p:nvSpPr>
          <p:cNvPr id="4" name="Title 3"/>
          <p:cNvSpPr>
            <a:spLocks noGrp="1"/>
          </p:cNvSpPr>
          <p:nvPr>
            <p:ph type="title" hasCustomPrompt="1"/>
          </p:nvPr>
        </p:nvSpPr>
        <p:spPr/>
        <p:txBody>
          <a:bodyPr/>
          <a:lstStyle>
            <a:lvl1pPr algn="r" rtl="1">
              <a:defRPr/>
            </a:lvl1pPr>
          </a:lstStyle>
          <a:p>
            <a:r>
              <a:rPr lang="ar-SA" dirty="0"/>
              <a:t>العنوان الرئيسي، حجم الخط 20خفيف</a:t>
            </a:r>
            <a:endParaRPr lang="en-US" dirty="0"/>
          </a:p>
        </p:txBody>
      </p:sp>
    </p:spTree>
    <p:extLst>
      <p:ext uri="{BB962C8B-B14F-4D97-AF65-F5344CB8AC3E}">
        <p14:creationId xmlns:p14="http://schemas.microsoft.com/office/powerpoint/2010/main" val="281586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5748" y="406400"/>
            <a:ext cx="9939119" cy="577850"/>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85746" y="1876425"/>
            <a:ext cx="5518742" cy="3609976"/>
          </a:xfrm>
          <a:prstGeom prst="rect">
            <a:avLst/>
          </a:prstGeom>
        </p:spPr>
        <p:txBody>
          <a:bodyPr/>
          <a:lstStyle>
            <a:lvl1pPr>
              <a:defRPr sz="1600" b="0">
                <a:solidFill>
                  <a:schemeClr val="tx1"/>
                </a:solidFill>
                <a:latin typeface="+mn-lt"/>
              </a:defRPr>
            </a:lvl1pPr>
            <a:lvl2pPr>
              <a:defRPr sz="1600" b="0">
                <a:solidFill>
                  <a:schemeClr val="tx1"/>
                </a:solidFill>
                <a:latin typeface="+mn-lt"/>
              </a:defRPr>
            </a:lvl2pPr>
            <a:lvl3pPr>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83481" y="1876425"/>
            <a:ext cx="5518742" cy="3609976"/>
          </a:xfrm>
          <a:prstGeom prst="rect">
            <a:avLst/>
          </a:prstGeom>
        </p:spPr>
        <p:txBody>
          <a:bodyPr/>
          <a:lstStyle>
            <a:lvl1pPr>
              <a:defRPr sz="1600" b="0">
                <a:solidFill>
                  <a:schemeClr val="tx1"/>
                </a:solidFill>
                <a:latin typeface="+mn-lt"/>
              </a:defRPr>
            </a:lvl1pPr>
            <a:lvl2pPr>
              <a:defRPr sz="1600" b="0">
                <a:solidFill>
                  <a:schemeClr val="tx1"/>
                </a:solidFill>
                <a:latin typeface="+mn-lt"/>
              </a:defRPr>
            </a:lvl2pPr>
            <a:lvl3pPr>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p:cNvSpPr>
            <a:spLocks noGrp="1"/>
          </p:cNvSpPr>
          <p:nvPr>
            <p:ph sz="half" idx="10"/>
          </p:nvPr>
        </p:nvSpPr>
        <p:spPr>
          <a:xfrm>
            <a:off x="485746" y="1447803"/>
            <a:ext cx="5518742" cy="246349"/>
          </a:xfrm>
          <a:prstGeom prst="rect">
            <a:avLst/>
          </a:prstGeom>
        </p:spPr>
        <p:txBody>
          <a:bodyPr wrap="square">
            <a:noAutofit/>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6" name="Content Placeholder 3"/>
          <p:cNvSpPr>
            <a:spLocks noGrp="1"/>
          </p:cNvSpPr>
          <p:nvPr>
            <p:ph sz="half" idx="11"/>
          </p:nvPr>
        </p:nvSpPr>
        <p:spPr>
          <a:xfrm>
            <a:off x="6183481" y="1447803"/>
            <a:ext cx="5518742" cy="246349"/>
          </a:xfrm>
          <a:prstGeom prst="rect">
            <a:avLst/>
          </a:prstGeom>
        </p:spPr>
        <p:txBody>
          <a:bodyPr wrap="square">
            <a:noAutofit/>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3" name="Text Placeholder 7"/>
          <p:cNvSpPr>
            <a:spLocks noGrp="1"/>
          </p:cNvSpPr>
          <p:nvPr>
            <p:ph type="body" sz="quarter" idx="12"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3987823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0181" y="2039113"/>
            <a:ext cx="3592326" cy="4302950"/>
          </a:xfrm>
        </p:spPr>
        <p:txBody>
          <a:bodyPr/>
          <a:lstStyle>
            <a:lvl1pPr>
              <a:defRPr sz="1600" b="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306083" y="2039113"/>
            <a:ext cx="3592329" cy="4302950"/>
          </a:xfrm>
        </p:spPr>
        <p:txBody>
          <a:bodyPr/>
          <a:lstStyle>
            <a:lvl1pPr>
              <a:defRPr sz="1600" b="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3"/>
          <p:cNvSpPr>
            <a:spLocks noGrp="1"/>
          </p:cNvSpPr>
          <p:nvPr>
            <p:ph sz="half" idx="10"/>
          </p:nvPr>
        </p:nvSpPr>
        <p:spPr>
          <a:xfrm>
            <a:off x="8121990" y="2039113"/>
            <a:ext cx="3592328" cy="4302950"/>
          </a:xfrm>
        </p:spPr>
        <p:txBody>
          <a:bodyPr/>
          <a:lstStyle>
            <a:lvl1pPr>
              <a:defRPr sz="1600" b="0">
                <a:solidFill>
                  <a:schemeClr val="tx1"/>
                </a:solidFill>
                <a:latin typeface="+mn-lt"/>
              </a:defRPr>
            </a:lvl1pPr>
            <a:lvl2pPr>
              <a:defRPr sz="1600" b="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2"/>
          <p:cNvSpPr>
            <a:spLocks noGrp="1"/>
          </p:cNvSpPr>
          <p:nvPr>
            <p:ph sz="half" idx="11"/>
          </p:nvPr>
        </p:nvSpPr>
        <p:spPr>
          <a:xfrm>
            <a:off x="490181" y="1453899"/>
            <a:ext cx="3592329" cy="492699"/>
          </a:xfrm>
        </p:spPr>
        <p:txBody>
          <a:bodyPr wrap="square">
            <a:noAutofit/>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7" name="Content Placeholder 2"/>
          <p:cNvSpPr>
            <a:spLocks noGrp="1"/>
          </p:cNvSpPr>
          <p:nvPr>
            <p:ph sz="half" idx="12"/>
          </p:nvPr>
        </p:nvSpPr>
        <p:spPr>
          <a:xfrm>
            <a:off x="4306083" y="1453899"/>
            <a:ext cx="3592329" cy="492699"/>
          </a:xfrm>
        </p:spPr>
        <p:txBody>
          <a:bodyPr wrap="square">
            <a:noAutofit/>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8" name="Content Placeholder 2"/>
          <p:cNvSpPr>
            <a:spLocks noGrp="1"/>
          </p:cNvSpPr>
          <p:nvPr>
            <p:ph sz="half" idx="13"/>
          </p:nvPr>
        </p:nvSpPr>
        <p:spPr>
          <a:xfrm>
            <a:off x="8121991" y="1453899"/>
            <a:ext cx="3592329" cy="492699"/>
          </a:xfrm>
        </p:spPr>
        <p:txBody>
          <a:bodyPr wrap="square">
            <a:noAutofit/>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9" name="Title 1"/>
          <p:cNvSpPr>
            <a:spLocks noGrp="1"/>
          </p:cNvSpPr>
          <p:nvPr>
            <p:ph type="title" hasCustomPrompt="1"/>
          </p:nvPr>
        </p:nvSpPr>
        <p:spPr>
          <a:xfrm>
            <a:off x="490180" y="406400"/>
            <a:ext cx="9975451" cy="577850"/>
          </a:xfrm>
        </p:spPr>
        <p:txBody>
          <a:bodyPr/>
          <a:lstStyle>
            <a:lvl1pPr>
              <a:defRPr>
                <a:solidFill>
                  <a:schemeClr val="tx1"/>
                </a:solidFill>
              </a:defRPr>
            </a:lvl1pPr>
          </a:lstStyle>
          <a:p>
            <a:r>
              <a:rPr lang="en-US" dirty="0"/>
              <a:t>CLICK TO EDIT MASTER TITLE STYLE</a:t>
            </a:r>
            <a:endParaRPr lang="en-GB" dirty="0"/>
          </a:p>
        </p:txBody>
      </p:sp>
      <p:sp>
        <p:nvSpPr>
          <p:cNvPr id="11" name="Text Placeholder 7"/>
          <p:cNvSpPr>
            <a:spLocks noGrp="1"/>
          </p:cNvSpPr>
          <p:nvPr>
            <p:ph type="body" sz="quarter" idx="14"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2790507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0181" y="1876425"/>
            <a:ext cx="2709095"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3328297" y="1876425"/>
            <a:ext cx="2709096"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3"/>
          <p:cNvSpPr>
            <a:spLocks noGrp="1"/>
          </p:cNvSpPr>
          <p:nvPr>
            <p:ph sz="half" idx="10"/>
          </p:nvPr>
        </p:nvSpPr>
        <p:spPr>
          <a:xfrm>
            <a:off x="6166415" y="1876425"/>
            <a:ext cx="2709096"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3"/>
          <p:cNvSpPr>
            <a:spLocks noGrp="1"/>
          </p:cNvSpPr>
          <p:nvPr>
            <p:ph sz="half" idx="11"/>
          </p:nvPr>
        </p:nvSpPr>
        <p:spPr>
          <a:xfrm>
            <a:off x="9005222" y="1876425"/>
            <a:ext cx="2709096"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sz="half" idx="12"/>
          </p:nvPr>
        </p:nvSpPr>
        <p:spPr>
          <a:xfrm>
            <a:off x="490181" y="1453896"/>
            <a:ext cx="2709095" cy="419100"/>
          </a:xfrm>
        </p:spPr>
        <p:txBody>
          <a:bodyPr/>
          <a:lstStyle>
            <a:lvl1pPr>
              <a:defRPr sz="16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8" name="Content Placeholder 3"/>
          <p:cNvSpPr>
            <a:spLocks noGrp="1"/>
          </p:cNvSpPr>
          <p:nvPr>
            <p:ph sz="half" idx="13"/>
          </p:nvPr>
        </p:nvSpPr>
        <p:spPr>
          <a:xfrm>
            <a:off x="3328297" y="1453896"/>
            <a:ext cx="2709096" cy="419100"/>
          </a:xfrm>
        </p:spPr>
        <p:txBody>
          <a:bodyPr/>
          <a:lstStyle>
            <a:lvl1pPr>
              <a:defRPr sz="16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9" name="Content Placeholder 3"/>
          <p:cNvSpPr>
            <a:spLocks noGrp="1"/>
          </p:cNvSpPr>
          <p:nvPr>
            <p:ph sz="half" idx="14"/>
          </p:nvPr>
        </p:nvSpPr>
        <p:spPr>
          <a:xfrm>
            <a:off x="6166415" y="1453896"/>
            <a:ext cx="2709096" cy="419100"/>
          </a:xfrm>
        </p:spPr>
        <p:txBody>
          <a:bodyPr/>
          <a:lstStyle>
            <a:lvl1pPr>
              <a:defRPr sz="16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0" name="Content Placeholder 3"/>
          <p:cNvSpPr>
            <a:spLocks noGrp="1"/>
          </p:cNvSpPr>
          <p:nvPr>
            <p:ph sz="half" idx="15"/>
          </p:nvPr>
        </p:nvSpPr>
        <p:spPr>
          <a:xfrm>
            <a:off x="9005222" y="1453896"/>
            <a:ext cx="2709096" cy="419100"/>
          </a:xfrm>
        </p:spPr>
        <p:txBody>
          <a:bodyPr/>
          <a:lstStyle>
            <a:lvl1pPr>
              <a:defRPr sz="16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1" name="Title 1"/>
          <p:cNvSpPr>
            <a:spLocks noGrp="1"/>
          </p:cNvSpPr>
          <p:nvPr>
            <p:ph type="title" hasCustomPrompt="1"/>
          </p:nvPr>
        </p:nvSpPr>
        <p:spPr>
          <a:xfrm>
            <a:off x="490180" y="406400"/>
            <a:ext cx="9975451" cy="577850"/>
          </a:xfrm>
        </p:spPr>
        <p:txBody>
          <a:bodyPr/>
          <a:lstStyle>
            <a:lvl1pPr>
              <a:defRPr>
                <a:solidFill>
                  <a:schemeClr val="tx1"/>
                </a:solidFill>
              </a:defRPr>
            </a:lvl1pPr>
          </a:lstStyle>
          <a:p>
            <a:r>
              <a:rPr lang="en-US" dirty="0"/>
              <a:t>CLICK TO EDIT MASTER TITLE STYLE</a:t>
            </a:r>
            <a:endParaRPr lang="en-GB" dirty="0"/>
          </a:p>
        </p:txBody>
      </p:sp>
      <p:sp>
        <p:nvSpPr>
          <p:cNvPr id="13" name="Text Placeholder 7"/>
          <p:cNvSpPr>
            <a:spLocks noGrp="1"/>
          </p:cNvSpPr>
          <p:nvPr>
            <p:ph type="body" sz="quarter" idx="16"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1365798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Lines Cov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33550"/>
            <a:ext cx="12192000" cy="5124450"/>
          </a:xfrm>
          <a:prstGeom prst="rect">
            <a:avLst/>
          </a:prstGeom>
        </p:spPr>
      </p:pic>
      <p:sp>
        <p:nvSpPr>
          <p:cNvPr id="22" name="Text Placeholder 35"/>
          <p:cNvSpPr>
            <a:spLocks noGrp="1"/>
          </p:cNvSpPr>
          <p:nvPr>
            <p:ph type="body" sz="quarter" idx="11" hasCustomPrompt="1"/>
          </p:nvPr>
        </p:nvSpPr>
        <p:spPr>
          <a:xfrm>
            <a:off x="727910" y="3406565"/>
            <a:ext cx="5925346" cy="181244"/>
          </a:xfrm>
          <a:prstGeom prst="rect">
            <a:avLst/>
          </a:prstGeom>
        </p:spPr>
        <p:txBody>
          <a:bodyPr lIns="0" tIns="0" rIns="0" bIns="0">
            <a:noAutofit/>
          </a:bodyPr>
          <a:lstStyle>
            <a:lvl1pPr marL="0" marR="0" indent="0" algn="l" defTabSz="1160922" rtl="0" eaLnBrk="1" fontAlgn="base" latinLnBrk="0" hangingPunct="1">
              <a:lnSpc>
                <a:spcPct val="100000"/>
              </a:lnSpc>
              <a:spcBef>
                <a:spcPct val="0"/>
              </a:spcBef>
              <a:spcAft>
                <a:spcPct val="0"/>
              </a:spcAft>
              <a:buClr>
                <a:schemeClr val="tx1"/>
              </a:buClr>
              <a:buSzTx/>
              <a:buFont typeface="Arial" pitchFamily="34" charset="0"/>
              <a:buNone/>
              <a:tabLst/>
              <a:defRPr sz="1200" cap="all" baseline="0">
                <a:solidFill>
                  <a:schemeClr val="tx1"/>
                </a:solidFill>
                <a:latin typeface="SABIC Typeface Headline" panose="020B0603060202020204" pitchFamily="34" charset="0"/>
                <a:cs typeface="SABIC Typeface Headline" panose="020B0603060202020204" pitchFamily="34" charset="0"/>
              </a:defRPr>
            </a:lvl1pPr>
            <a:lvl2pPr>
              <a:defRPr sz="1143" cap="all" baseline="0">
                <a:solidFill>
                  <a:schemeClr val="tx1"/>
                </a:solidFill>
              </a:defRPr>
            </a:lvl2pPr>
            <a:lvl3pPr>
              <a:defRPr sz="1143" cap="all" baseline="0">
                <a:solidFill>
                  <a:schemeClr val="tx1"/>
                </a:solidFill>
              </a:defRPr>
            </a:lvl3pPr>
            <a:lvl4pPr>
              <a:defRPr sz="1143" cap="all" baseline="0">
                <a:solidFill>
                  <a:schemeClr val="tx1"/>
                </a:solidFill>
              </a:defRPr>
            </a:lvl4pPr>
            <a:lvl5pPr>
              <a:defRPr sz="1143" cap="all" baseline="0">
                <a:solidFill>
                  <a:schemeClr val="tx1"/>
                </a:solidFill>
              </a:defRPr>
            </a:lvl5pPr>
          </a:lstStyle>
          <a:p>
            <a:pPr lvl="0"/>
            <a:r>
              <a:rPr lang="en-US" dirty="0"/>
              <a:t>Short Subhead all caps (12pt regular) optional</a:t>
            </a:r>
            <a:endParaRPr lang="ar-SA" dirty="0"/>
          </a:p>
        </p:txBody>
      </p:sp>
      <p:sp>
        <p:nvSpPr>
          <p:cNvPr id="27" name="Text Placeholder 26"/>
          <p:cNvSpPr>
            <a:spLocks noGrp="1"/>
          </p:cNvSpPr>
          <p:nvPr>
            <p:ph type="body" sz="quarter" idx="18" hasCustomPrompt="1"/>
          </p:nvPr>
        </p:nvSpPr>
        <p:spPr>
          <a:xfrm>
            <a:off x="727911" y="4432889"/>
            <a:ext cx="5925345" cy="171730"/>
          </a:xfrm>
        </p:spPr>
        <p:txBody>
          <a:bodyPr/>
          <a:lstStyle>
            <a:lvl1pPr marL="0" marR="0" indent="0" algn="l" defTabSz="1160922" rtl="0" eaLnBrk="1" fontAlgn="base" latinLnBrk="0" hangingPunct="1">
              <a:lnSpc>
                <a:spcPct val="100000"/>
              </a:lnSpc>
              <a:spcBef>
                <a:spcPct val="0"/>
              </a:spcBef>
              <a:spcAft>
                <a:spcPct val="0"/>
              </a:spcAft>
              <a:buClr>
                <a:schemeClr val="tx1"/>
              </a:buClr>
              <a:buSzTx/>
              <a:buFont typeface="Arial" pitchFamily="34" charset="0"/>
              <a:buNone/>
              <a:tabLst/>
              <a:defRPr sz="1000" cap="all" baseline="0">
                <a:solidFill>
                  <a:schemeClr val="accent4"/>
                </a:solidFill>
              </a:defRPr>
            </a:lvl1pPr>
          </a:lstStyle>
          <a:p>
            <a:pPr marL="0" marR="0" lvl="0" indent="0" algn="l" defTabSz="1160922" rtl="0" eaLnBrk="1" fontAlgn="base" latinLnBrk="0" hangingPunct="1">
              <a:lnSpc>
                <a:spcPct val="100000"/>
              </a:lnSpc>
              <a:spcBef>
                <a:spcPct val="0"/>
              </a:spcBef>
              <a:spcAft>
                <a:spcPct val="0"/>
              </a:spcAft>
              <a:buClr>
                <a:schemeClr val="tx1"/>
              </a:buClr>
              <a:buSzTx/>
              <a:buFont typeface="Arial" pitchFamily="34" charset="0"/>
              <a:buNone/>
              <a:tabLst/>
              <a:defRPr/>
            </a:pPr>
            <a:r>
              <a:rPr lang="en-US" dirty="0"/>
              <a:t>Confidential marks all caps (10pt light)</a:t>
            </a:r>
          </a:p>
        </p:txBody>
      </p:sp>
      <p:sp>
        <p:nvSpPr>
          <p:cNvPr id="26" name="Text Placeholder 5"/>
          <p:cNvSpPr>
            <a:spLocks noGrp="1"/>
          </p:cNvSpPr>
          <p:nvPr>
            <p:ph type="body" sz="quarter" idx="15" hasCustomPrompt="1"/>
          </p:nvPr>
        </p:nvSpPr>
        <p:spPr>
          <a:xfrm>
            <a:off x="727762" y="3974758"/>
            <a:ext cx="5925495" cy="446795"/>
          </a:xfrm>
        </p:spPr>
        <p:txBody>
          <a:bodyPr vert="horz" wrap="square" lIns="0" tIns="0" rIns="0" bIns="0" rtlCol="0">
            <a:noAutofit/>
          </a:bodyPr>
          <a:lstStyle>
            <a:lvl1pPr algn="l" rtl="0">
              <a:defRPr lang="en-US" sz="1000" dirty="0">
                <a:solidFill>
                  <a:schemeClr val="tx1"/>
                </a:solidFill>
                <a:latin typeface="+mn-lt"/>
                <a:cs typeface="SABIC Typeface Text Light" panose="020B0303060202020204" pitchFamily="34" charset="0"/>
              </a:defRPr>
            </a:lvl1pPr>
          </a:lstStyle>
          <a:p>
            <a:pPr lvl="0"/>
            <a:r>
              <a:rPr lang="en-US" dirty="0"/>
              <a:t>Author’s Name (10pt light)</a:t>
            </a:r>
            <a:br>
              <a:rPr lang="en-US" dirty="0"/>
            </a:br>
            <a:r>
              <a:rPr lang="en-US" dirty="0"/>
              <a:t>Event, City, Country, Month XX, Year (10pt light)</a:t>
            </a:r>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0449" y="514285"/>
            <a:ext cx="1802460" cy="926014"/>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3523" y="736036"/>
            <a:ext cx="3000895" cy="219444"/>
          </a:xfrm>
          <a:prstGeom prst="rect">
            <a:avLst/>
          </a:prstGeom>
        </p:spPr>
      </p:pic>
      <p:sp>
        <p:nvSpPr>
          <p:cNvPr id="2" name="Title 1"/>
          <p:cNvSpPr>
            <a:spLocks noGrp="1"/>
          </p:cNvSpPr>
          <p:nvPr>
            <p:ph type="title" hasCustomPrompt="1"/>
          </p:nvPr>
        </p:nvSpPr>
        <p:spPr>
          <a:xfrm>
            <a:off x="727910" y="1673351"/>
            <a:ext cx="8961120" cy="1647830"/>
          </a:xfrm>
        </p:spPr>
        <p:txBody>
          <a:bodyPr/>
          <a:lstStyle>
            <a:lvl1pPr>
              <a:defRPr lang="en-US" sz="3600" b="0" cap="all" baseline="0" dirty="0">
                <a:solidFill>
                  <a:schemeClr val="accent5"/>
                </a:solidFill>
                <a:latin typeface="+mj-lt"/>
                <a:ea typeface="+mn-ea"/>
                <a:cs typeface="+mn-cs"/>
              </a:defRPr>
            </a:lvl1pPr>
          </a:lstStyle>
          <a:p>
            <a:pPr lvl="0"/>
            <a:r>
              <a:rPr lang="en-US" dirty="0"/>
              <a:t>Document headline</a:t>
            </a:r>
            <a:br>
              <a:rPr lang="en-US" dirty="0"/>
            </a:br>
            <a:r>
              <a:rPr lang="en-US" dirty="0"/>
              <a:t>all caps (36pt light) </a:t>
            </a:r>
            <a:br>
              <a:rPr lang="en-US" dirty="0"/>
            </a:br>
            <a:r>
              <a:rPr lang="en-US" dirty="0"/>
              <a:t>three lines maximum</a:t>
            </a:r>
          </a:p>
        </p:txBody>
      </p:sp>
    </p:spTree>
    <p:extLst>
      <p:ext uri="{BB962C8B-B14F-4D97-AF65-F5344CB8AC3E}">
        <p14:creationId xmlns:p14="http://schemas.microsoft.com/office/powerpoint/2010/main" val="1488376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ve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0258" y="1876425"/>
            <a:ext cx="2087496"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2775301" y="1876425"/>
            <a:ext cx="2087497"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3"/>
          <p:cNvSpPr>
            <a:spLocks noGrp="1"/>
          </p:cNvSpPr>
          <p:nvPr>
            <p:ph sz="half" idx="10"/>
          </p:nvPr>
        </p:nvSpPr>
        <p:spPr>
          <a:xfrm>
            <a:off x="5062438" y="1876425"/>
            <a:ext cx="2087497"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3"/>
          <p:cNvSpPr>
            <a:spLocks noGrp="1"/>
          </p:cNvSpPr>
          <p:nvPr>
            <p:ph sz="half" idx="11"/>
          </p:nvPr>
        </p:nvSpPr>
        <p:spPr>
          <a:xfrm>
            <a:off x="7351914" y="1876425"/>
            <a:ext cx="2087497"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sz="half" idx="12"/>
          </p:nvPr>
        </p:nvSpPr>
        <p:spPr>
          <a:xfrm>
            <a:off x="9622080" y="1876425"/>
            <a:ext cx="2087496" cy="43132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600">
                <a:solidFill>
                  <a:schemeClr val="tx1"/>
                </a:solidFill>
                <a:latin typeface="+mn-lt"/>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sz="half" idx="13"/>
          </p:nvPr>
        </p:nvSpPr>
        <p:spPr>
          <a:xfrm>
            <a:off x="490181" y="1453896"/>
            <a:ext cx="2087496" cy="419100"/>
          </a:xfrm>
        </p:spPr>
        <p:txBody>
          <a:bodyPr/>
          <a:lstStyle>
            <a:lvl1pPr>
              <a:defRPr sz="16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9" name="Content Placeholder 3"/>
          <p:cNvSpPr>
            <a:spLocks noGrp="1"/>
          </p:cNvSpPr>
          <p:nvPr>
            <p:ph sz="half" idx="14"/>
          </p:nvPr>
        </p:nvSpPr>
        <p:spPr>
          <a:xfrm>
            <a:off x="2765224" y="1453896"/>
            <a:ext cx="2087497" cy="419100"/>
          </a:xfrm>
        </p:spPr>
        <p:txBody>
          <a:bodyPr/>
          <a:lstStyle>
            <a:lvl1pPr>
              <a:defRPr sz="16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0" name="Content Placeholder 3"/>
          <p:cNvSpPr>
            <a:spLocks noGrp="1"/>
          </p:cNvSpPr>
          <p:nvPr>
            <p:ph sz="half" idx="15"/>
          </p:nvPr>
        </p:nvSpPr>
        <p:spPr>
          <a:xfrm>
            <a:off x="5062438" y="1453896"/>
            <a:ext cx="2087497" cy="419100"/>
          </a:xfrm>
        </p:spPr>
        <p:txBody>
          <a:bodyPr/>
          <a:lstStyle>
            <a:lvl1pPr>
              <a:defRPr sz="16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1" name="Content Placeholder 3"/>
          <p:cNvSpPr>
            <a:spLocks noGrp="1"/>
          </p:cNvSpPr>
          <p:nvPr>
            <p:ph sz="half" idx="16"/>
          </p:nvPr>
        </p:nvSpPr>
        <p:spPr>
          <a:xfrm>
            <a:off x="7351914" y="1453896"/>
            <a:ext cx="2087497" cy="419100"/>
          </a:xfrm>
        </p:spPr>
        <p:txBody>
          <a:bodyPr/>
          <a:lstStyle>
            <a:lvl1pPr>
              <a:defRPr sz="16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2" name="Content Placeholder 2"/>
          <p:cNvSpPr>
            <a:spLocks noGrp="1"/>
          </p:cNvSpPr>
          <p:nvPr>
            <p:ph sz="half" idx="17"/>
          </p:nvPr>
        </p:nvSpPr>
        <p:spPr>
          <a:xfrm>
            <a:off x="9622080" y="1453896"/>
            <a:ext cx="2087496" cy="419100"/>
          </a:xfrm>
        </p:spPr>
        <p:txBody>
          <a:bodyPr/>
          <a:lstStyle>
            <a:lvl1pPr>
              <a:defRPr sz="16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3" name="Title 1"/>
          <p:cNvSpPr>
            <a:spLocks noGrp="1"/>
          </p:cNvSpPr>
          <p:nvPr>
            <p:ph type="title" hasCustomPrompt="1"/>
          </p:nvPr>
        </p:nvSpPr>
        <p:spPr>
          <a:xfrm>
            <a:off x="490180" y="406400"/>
            <a:ext cx="9975451" cy="577850"/>
          </a:xfrm>
        </p:spPr>
        <p:txBody>
          <a:bodyPr/>
          <a:lstStyle>
            <a:lvl1pPr>
              <a:defRPr>
                <a:solidFill>
                  <a:schemeClr val="tx1"/>
                </a:solidFill>
              </a:defRPr>
            </a:lvl1pPr>
          </a:lstStyle>
          <a:p>
            <a:r>
              <a:rPr lang="en-US" dirty="0"/>
              <a:t>CLICK TO EDIT MASTER TITLE STYLE</a:t>
            </a:r>
            <a:endParaRPr lang="en-GB" dirty="0"/>
          </a:p>
        </p:txBody>
      </p:sp>
      <p:sp>
        <p:nvSpPr>
          <p:cNvPr id="14" name="Text Placeholder 7"/>
          <p:cNvSpPr>
            <a:spLocks noGrp="1"/>
          </p:cNvSpPr>
          <p:nvPr>
            <p:ph type="body" sz="quarter" idx="18"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78905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90180" y="406400"/>
            <a:ext cx="9975451" cy="577850"/>
          </a:xfrm>
        </p:spPr>
        <p:txBody>
          <a:bodyPr/>
          <a:lstStyle>
            <a:lvl1pPr>
              <a:defRPr>
                <a:solidFill>
                  <a:schemeClr val="tx1"/>
                </a:solidFill>
              </a:defRPr>
            </a:lvl1pPr>
          </a:lstStyle>
          <a:p>
            <a:r>
              <a:rPr lang="en-US" dirty="0"/>
              <a:t>CLICK TO EDIT MASTER TITLE STYLE</a:t>
            </a:r>
            <a:endParaRPr lang="en-GB" dirty="0"/>
          </a:p>
        </p:txBody>
      </p:sp>
      <p:sp>
        <p:nvSpPr>
          <p:cNvPr id="14" name="Content Placeholder 2"/>
          <p:cNvSpPr>
            <a:spLocks noGrp="1"/>
          </p:cNvSpPr>
          <p:nvPr>
            <p:ph sz="half" idx="1"/>
          </p:nvPr>
        </p:nvSpPr>
        <p:spPr>
          <a:xfrm>
            <a:off x="490179" y="1876425"/>
            <a:ext cx="5403977" cy="14938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5" name="Content Placeholder 3"/>
          <p:cNvSpPr>
            <a:spLocks noGrp="1"/>
          </p:cNvSpPr>
          <p:nvPr>
            <p:ph sz="half" idx="2"/>
          </p:nvPr>
        </p:nvSpPr>
        <p:spPr>
          <a:xfrm>
            <a:off x="6298246" y="1876425"/>
            <a:ext cx="5403979" cy="14938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sz="half" idx="10"/>
          </p:nvPr>
        </p:nvSpPr>
        <p:spPr>
          <a:xfrm>
            <a:off x="490179" y="4000500"/>
            <a:ext cx="5403977" cy="14938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7" name="Content Placeholder 2"/>
          <p:cNvSpPr>
            <a:spLocks noGrp="1"/>
          </p:cNvSpPr>
          <p:nvPr>
            <p:ph sz="half" idx="12"/>
          </p:nvPr>
        </p:nvSpPr>
        <p:spPr>
          <a:xfrm>
            <a:off x="490179" y="1453899"/>
            <a:ext cx="5403977" cy="419101"/>
          </a:xfrm>
        </p:spPr>
        <p:txBody>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8" name="Content Placeholder 3"/>
          <p:cNvSpPr>
            <a:spLocks noGrp="1"/>
          </p:cNvSpPr>
          <p:nvPr>
            <p:ph sz="half" idx="13"/>
          </p:nvPr>
        </p:nvSpPr>
        <p:spPr>
          <a:xfrm>
            <a:off x="6298246" y="1453899"/>
            <a:ext cx="5403979" cy="419101"/>
          </a:xfrm>
        </p:spPr>
        <p:txBody>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9" name="Content Placeholder 2"/>
          <p:cNvSpPr>
            <a:spLocks noGrp="1"/>
          </p:cNvSpPr>
          <p:nvPr>
            <p:ph sz="half" idx="14"/>
          </p:nvPr>
        </p:nvSpPr>
        <p:spPr>
          <a:xfrm>
            <a:off x="490179" y="3581403"/>
            <a:ext cx="5403977" cy="419101"/>
          </a:xfrm>
        </p:spPr>
        <p:txBody>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22" name="Content Placeholder 2"/>
          <p:cNvSpPr>
            <a:spLocks noGrp="1"/>
          </p:cNvSpPr>
          <p:nvPr>
            <p:ph sz="half" idx="19"/>
          </p:nvPr>
        </p:nvSpPr>
        <p:spPr>
          <a:xfrm>
            <a:off x="6298245" y="4000500"/>
            <a:ext cx="5403977" cy="1493838"/>
          </a:xfrm>
        </p:spPr>
        <p:txBody>
          <a:bodyPr/>
          <a:lstStyle>
            <a:lvl1pPr>
              <a:defRPr sz="160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23" name="Content Placeholder 2"/>
          <p:cNvSpPr>
            <a:spLocks noGrp="1"/>
          </p:cNvSpPr>
          <p:nvPr>
            <p:ph sz="half" idx="20"/>
          </p:nvPr>
        </p:nvSpPr>
        <p:spPr>
          <a:xfrm>
            <a:off x="6298245" y="3581403"/>
            <a:ext cx="5403977" cy="419101"/>
          </a:xfrm>
        </p:spPr>
        <p:txBody>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3" name="Text Placeholder 7"/>
          <p:cNvSpPr>
            <a:spLocks noGrp="1"/>
          </p:cNvSpPr>
          <p:nvPr>
            <p:ph type="body" sz="quarter" idx="21"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3470408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0181" y="1876425"/>
            <a:ext cx="3531224" cy="1493840"/>
          </a:xfrm>
        </p:spPr>
        <p:txBody>
          <a:bodyPr/>
          <a:lstStyle>
            <a:lvl1pPr>
              <a:defRPr sz="1600" b="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336635" y="1876425"/>
            <a:ext cx="3531225" cy="1493840"/>
          </a:xfrm>
        </p:spPr>
        <p:txBody>
          <a:bodyPr/>
          <a:lstStyle>
            <a:lvl1pPr>
              <a:defRPr sz="1600" b="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5" name="Content Placeholder 3"/>
          <p:cNvSpPr>
            <a:spLocks noGrp="1"/>
          </p:cNvSpPr>
          <p:nvPr>
            <p:ph sz="half" idx="10"/>
          </p:nvPr>
        </p:nvSpPr>
        <p:spPr>
          <a:xfrm>
            <a:off x="8183093" y="1876425"/>
            <a:ext cx="3531225" cy="1493840"/>
          </a:xfrm>
        </p:spPr>
        <p:txBody>
          <a:bodyPr/>
          <a:lstStyle>
            <a:lvl1pPr>
              <a:defRPr sz="1600" b="0">
                <a:solidFill>
                  <a:schemeClr val="tx1"/>
                </a:solidFill>
                <a:latin typeface="+mn-lt"/>
              </a:defRPr>
            </a:lvl1pPr>
            <a:lvl2pPr>
              <a:defRPr sz="1600" b="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2"/>
          <p:cNvSpPr>
            <a:spLocks noGrp="1"/>
          </p:cNvSpPr>
          <p:nvPr>
            <p:ph sz="half" idx="11"/>
          </p:nvPr>
        </p:nvSpPr>
        <p:spPr>
          <a:xfrm>
            <a:off x="490181" y="4000499"/>
            <a:ext cx="3531224" cy="1493840"/>
          </a:xfrm>
        </p:spPr>
        <p:txBody>
          <a:bodyPr/>
          <a:lstStyle>
            <a:lvl1pPr>
              <a:defRPr sz="1600" b="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3"/>
          <p:cNvSpPr>
            <a:spLocks noGrp="1"/>
          </p:cNvSpPr>
          <p:nvPr>
            <p:ph sz="half" idx="12"/>
          </p:nvPr>
        </p:nvSpPr>
        <p:spPr>
          <a:xfrm>
            <a:off x="4336635" y="4000499"/>
            <a:ext cx="3531225" cy="1493840"/>
          </a:xfrm>
        </p:spPr>
        <p:txBody>
          <a:bodyPr/>
          <a:lstStyle>
            <a:lvl1pPr>
              <a:defRPr sz="1600" b="0">
                <a:solidFill>
                  <a:schemeClr val="tx1"/>
                </a:solidFill>
                <a:latin typeface="+mn-lt"/>
              </a:defRPr>
            </a:lvl1pPr>
            <a:lvl2pPr>
              <a:defRPr sz="16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3"/>
          <p:cNvSpPr>
            <a:spLocks noGrp="1"/>
          </p:cNvSpPr>
          <p:nvPr>
            <p:ph sz="half" idx="13"/>
          </p:nvPr>
        </p:nvSpPr>
        <p:spPr>
          <a:xfrm>
            <a:off x="8183093" y="4000499"/>
            <a:ext cx="3531225" cy="1493840"/>
          </a:xfrm>
        </p:spPr>
        <p:txBody>
          <a:bodyPr/>
          <a:lstStyle>
            <a:lvl1pPr>
              <a:defRPr sz="1600" b="0">
                <a:solidFill>
                  <a:schemeClr val="tx1"/>
                </a:solidFill>
                <a:latin typeface="+mn-lt"/>
              </a:defRPr>
            </a:lvl1pPr>
            <a:lvl2pPr>
              <a:defRPr sz="1600" b="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490181" y="1453896"/>
            <a:ext cx="3531224" cy="419100"/>
          </a:xfrm>
        </p:spPr>
        <p:txBody>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0" name="Content Placeholder 3"/>
          <p:cNvSpPr>
            <a:spLocks noGrp="1"/>
          </p:cNvSpPr>
          <p:nvPr>
            <p:ph sz="half" idx="15"/>
          </p:nvPr>
        </p:nvSpPr>
        <p:spPr>
          <a:xfrm>
            <a:off x="4336635" y="1453896"/>
            <a:ext cx="3531225" cy="419100"/>
          </a:xfrm>
        </p:spPr>
        <p:txBody>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1" name="Content Placeholder 3"/>
          <p:cNvSpPr>
            <a:spLocks noGrp="1"/>
          </p:cNvSpPr>
          <p:nvPr>
            <p:ph sz="half" idx="16"/>
          </p:nvPr>
        </p:nvSpPr>
        <p:spPr>
          <a:xfrm>
            <a:off x="8183093" y="1453896"/>
            <a:ext cx="3531225" cy="419100"/>
          </a:xfrm>
        </p:spPr>
        <p:txBody>
          <a:bodyPr/>
          <a:lstStyle>
            <a:lvl1pPr>
              <a:defRPr sz="1600" b="0">
                <a:solidFill>
                  <a:schemeClr val="tx1"/>
                </a:solidFill>
                <a:latin typeface="+mn-lt"/>
                <a:cs typeface="SABIC Typeface Text" panose="020B0603060202020204" pitchFamily="34" charset="0"/>
              </a:defRPr>
            </a:lvl1pPr>
            <a:lvl2pPr>
              <a:defRPr sz="2033" b="0">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2" name="Content Placeholder 2"/>
          <p:cNvSpPr>
            <a:spLocks noGrp="1"/>
          </p:cNvSpPr>
          <p:nvPr>
            <p:ph sz="half" idx="17"/>
          </p:nvPr>
        </p:nvSpPr>
        <p:spPr>
          <a:xfrm>
            <a:off x="490181" y="3581400"/>
            <a:ext cx="3531224" cy="419100"/>
          </a:xfrm>
        </p:spPr>
        <p:txBody>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3" name="Content Placeholder 3"/>
          <p:cNvSpPr>
            <a:spLocks noGrp="1"/>
          </p:cNvSpPr>
          <p:nvPr>
            <p:ph sz="half" idx="18"/>
          </p:nvPr>
        </p:nvSpPr>
        <p:spPr>
          <a:xfrm>
            <a:off x="4336635" y="3581400"/>
            <a:ext cx="3531225" cy="419100"/>
          </a:xfrm>
        </p:spPr>
        <p:txBody>
          <a:bodyPr/>
          <a:lstStyle>
            <a:lvl1pPr>
              <a:defRPr sz="1600" b="0">
                <a:solidFill>
                  <a:schemeClr val="tx1"/>
                </a:solidFill>
                <a:latin typeface="+mn-lt"/>
                <a:cs typeface="SABIC Typeface Text" panose="020B0603060202020204" pitchFamily="34" charset="0"/>
              </a:defRPr>
            </a:lvl1pPr>
            <a:lvl2pPr>
              <a:defRPr sz="2033">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4" name="Content Placeholder 3"/>
          <p:cNvSpPr>
            <a:spLocks noGrp="1"/>
          </p:cNvSpPr>
          <p:nvPr>
            <p:ph sz="half" idx="19"/>
          </p:nvPr>
        </p:nvSpPr>
        <p:spPr>
          <a:xfrm>
            <a:off x="8183093" y="3581400"/>
            <a:ext cx="3531225" cy="419100"/>
          </a:xfrm>
        </p:spPr>
        <p:txBody>
          <a:bodyPr/>
          <a:lstStyle>
            <a:lvl1pPr>
              <a:defRPr sz="1600" b="0">
                <a:solidFill>
                  <a:schemeClr val="tx1"/>
                </a:solidFill>
                <a:latin typeface="+mn-lt"/>
                <a:cs typeface="SABIC Typeface Text" panose="020B0603060202020204" pitchFamily="34" charset="0"/>
              </a:defRPr>
            </a:lvl1pPr>
            <a:lvl2pPr>
              <a:defRPr sz="2033" b="0">
                <a:solidFill>
                  <a:schemeClr val="tx1"/>
                </a:solidFill>
              </a:defRPr>
            </a:lvl2pPr>
            <a:lvl3pPr>
              <a:defRPr sz="2033">
                <a:solidFill>
                  <a:schemeClr val="tx1"/>
                </a:solidFill>
              </a:defRPr>
            </a:lvl3pPr>
            <a:lvl4pPr>
              <a:defRPr sz="2033">
                <a:solidFill>
                  <a:schemeClr val="tx1"/>
                </a:solidFill>
              </a:defRPr>
            </a:lvl4pPr>
            <a:lvl5pPr>
              <a:defRPr sz="2033">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5" name="Title 1"/>
          <p:cNvSpPr>
            <a:spLocks noGrp="1"/>
          </p:cNvSpPr>
          <p:nvPr>
            <p:ph type="title" hasCustomPrompt="1"/>
          </p:nvPr>
        </p:nvSpPr>
        <p:spPr>
          <a:xfrm>
            <a:off x="490180" y="406400"/>
            <a:ext cx="9975451" cy="577850"/>
          </a:xfrm>
        </p:spPr>
        <p:txBody>
          <a:bodyPr/>
          <a:lstStyle>
            <a:lvl1pPr>
              <a:defRPr>
                <a:solidFill>
                  <a:schemeClr val="tx1"/>
                </a:solidFill>
              </a:defRPr>
            </a:lvl1pPr>
          </a:lstStyle>
          <a:p>
            <a:r>
              <a:rPr lang="en-US" dirty="0"/>
              <a:t>CLICK TO EDIT MASTER TITLE STYLE</a:t>
            </a:r>
            <a:endParaRPr lang="en-GB" dirty="0"/>
          </a:p>
        </p:txBody>
      </p:sp>
      <p:sp>
        <p:nvSpPr>
          <p:cNvPr id="17" name="Text Placeholder 7"/>
          <p:cNvSpPr>
            <a:spLocks noGrp="1"/>
          </p:cNvSpPr>
          <p:nvPr>
            <p:ph type="body" sz="quarter" idx="20"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1960503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0181" y="1876425"/>
            <a:ext cx="2680665"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335935" y="1876425"/>
            <a:ext cx="2680666"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5" name="Content Placeholder 3"/>
          <p:cNvSpPr>
            <a:spLocks noGrp="1"/>
          </p:cNvSpPr>
          <p:nvPr>
            <p:ph sz="half" idx="10"/>
          </p:nvPr>
        </p:nvSpPr>
        <p:spPr>
          <a:xfrm>
            <a:off x="6181691" y="1876425"/>
            <a:ext cx="2680666"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3"/>
          <p:cNvSpPr>
            <a:spLocks noGrp="1"/>
          </p:cNvSpPr>
          <p:nvPr>
            <p:ph sz="half" idx="11"/>
          </p:nvPr>
        </p:nvSpPr>
        <p:spPr>
          <a:xfrm>
            <a:off x="9020497" y="1876425"/>
            <a:ext cx="2680666"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sz="half" idx="12"/>
          </p:nvPr>
        </p:nvSpPr>
        <p:spPr>
          <a:xfrm>
            <a:off x="490181" y="4000499"/>
            <a:ext cx="2680665"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3"/>
          <p:cNvSpPr>
            <a:spLocks noGrp="1"/>
          </p:cNvSpPr>
          <p:nvPr>
            <p:ph sz="half" idx="13"/>
          </p:nvPr>
        </p:nvSpPr>
        <p:spPr>
          <a:xfrm>
            <a:off x="3335935" y="4000499"/>
            <a:ext cx="2680666"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half" idx="14"/>
          </p:nvPr>
        </p:nvSpPr>
        <p:spPr>
          <a:xfrm>
            <a:off x="6181691" y="4000499"/>
            <a:ext cx="2680666"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Content Placeholder 3"/>
          <p:cNvSpPr>
            <a:spLocks noGrp="1"/>
          </p:cNvSpPr>
          <p:nvPr>
            <p:ph sz="half" idx="15"/>
          </p:nvPr>
        </p:nvSpPr>
        <p:spPr>
          <a:xfrm>
            <a:off x="9020497" y="4000499"/>
            <a:ext cx="2680666"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2"/>
          <p:cNvSpPr>
            <a:spLocks noGrp="1"/>
          </p:cNvSpPr>
          <p:nvPr>
            <p:ph sz="half" idx="16"/>
          </p:nvPr>
        </p:nvSpPr>
        <p:spPr>
          <a:xfrm>
            <a:off x="490181" y="1453896"/>
            <a:ext cx="2680665" cy="425450"/>
          </a:xfrm>
        </p:spPr>
        <p:txBody>
          <a:bodyPr/>
          <a:lstStyle>
            <a:lvl1pPr>
              <a:defRPr sz="14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2" name="Content Placeholder 3"/>
          <p:cNvSpPr>
            <a:spLocks noGrp="1"/>
          </p:cNvSpPr>
          <p:nvPr>
            <p:ph sz="half" idx="17"/>
          </p:nvPr>
        </p:nvSpPr>
        <p:spPr>
          <a:xfrm>
            <a:off x="3335935" y="1453896"/>
            <a:ext cx="2680666" cy="425450"/>
          </a:xfrm>
        </p:spPr>
        <p:txBody>
          <a:bodyPr/>
          <a:lstStyle>
            <a:lvl1pPr>
              <a:defRPr sz="14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3" name="Content Placeholder 3"/>
          <p:cNvSpPr>
            <a:spLocks noGrp="1"/>
          </p:cNvSpPr>
          <p:nvPr>
            <p:ph sz="half" idx="18"/>
          </p:nvPr>
        </p:nvSpPr>
        <p:spPr>
          <a:xfrm>
            <a:off x="6181691" y="1453896"/>
            <a:ext cx="2680666" cy="425450"/>
          </a:xfrm>
        </p:spPr>
        <p:txBody>
          <a:bodyPr/>
          <a:lstStyle>
            <a:lvl1pPr>
              <a:defRPr sz="14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4" name="Content Placeholder 3"/>
          <p:cNvSpPr>
            <a:spLocks noGrp="1"/>
          </p:cNvSpPr>
          <p:nvPr>
            <p:ph sz="half" idx="19"/>
          </p:nvPr>
        </p:nvSpPr>
        <p:spPr>
          <a:xfrm>
            <a:off x="9020497" y="1453896"/>
            <a:ext cx="2680666" cy="425450"/>
          </a:xfrm>
        </p:spPr>
        <p:txBody>
          <a:bodyPr/>
          <a:lstStyle>
            <a:lvl1pPr>
              <a:defRPr sz="14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5" name="Content Placeholder 2"/>
          <p:cNvSpPr>
            <a:spLocks noGrp="1"/>
          </p:cNvSpPr>
          <p:nvPr>
            <p:ph sz="half" idx="20"/>
          </p:nvPr>
        </p:nvSpPr>
        <p:spPr>
          <a:xfrm>
            <a:off x="490181" y="3581400"/>
            <a:ext cx="2680665" cy="425450"/>
          </a:xfrm>
        </p:spPr>
        <p:txBody>
          <a:bodyPr/>
          <a:lstStyle>
            <a:lvl1pPr>
              <a:defRPr sz="14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6" name="Content Placeholder 3"/>
          <p:cNvSpPr>
            <a:spLocks noGrp="1"/>
          </p:cNvSpPr>
          <p:nvPr>
            <p:ph sz="half" idx="21"/>
          </p:nvPr>
        </p:nvSpPr>
        <p:spPr>
          <a:xfrm>
            <a:off x="3335935" y="3581400"/>
            <a:ext cx="2680666" cy="425450"/>
          </a:xfrm>
        </p:spPr>
        <p:txBody>
          <a:bodyPr/>
          <a:lstStyle>
            <a:lvl1pPr>
              <a:defRPr sz="14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7" name="Content Placeholder 3"/>
          <p:cNvSpPr>
            <a:spLocks noGrp="1"/>
          </p:cNvSpPr>
          <p:nvPr>
            <p:ph sz="half" idx="22"/>
          </p:nvPr>
        </p:nvSpPr>
        <p:spPr>
          <a:xfrm>
            <a:off x="6181691" y="3581400"/>
            <a:ext cx="2680666" cy="425450"/>
          </a:xfrm>
        </p:spPr>
        <p:txBody>
          <a:bodyPr/>
          <a:lstStyle>
            <a:lvl1pPr>
              <a:defRPr sz="14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8" name="Content Placeholder 3"/>
          <p:cNvSpPr>
            <a:spLocks noGrp="1"/>
          </p:cNvSpPr>
          <p:nvPr>
            <p:ph sz="half" idx="23"/>
          </p:nvPr>
        </p:nvSpPr>
        <p:spPr>
          <a:xfrm>
            <a:off x="9020497" y="3581400"/>
            <a:ext cx="2680666" cy="425450"/>
          </a:xfrm>
        </p:spPr>
        <p:txBody>
          <a:bodyPr/>
          <a:lstStyle>
            <a:lvl1pPr>
              <a:defRPr sz="1400" b="0">
                <a:solidFill>
                  <a:schemeClr val="tx1"/>
                </a:solidFill>
                <a:latin typeface="+mn-lt"/>
                <a:cs typeface="SABIC Typeface Text" panose="020B0603060202020204" pitchFamily="34" charset="0"/>
              </a:defRPr>
            </a:lvl1pPr>
            <a:lvl2pPr>
              <a:defRPr sz="1777">
                <a:solidFill>
                  <a:schemeClr val="tx1"/>
                </a:solidFill>
              </a:defRPr>
            </a:lvl2pPr>
            <a:lvl3pPr>
              <a:defRPr sz="1777">
                <a:solidFill>
                  <a:schemeClr val="tx1"/>
                </a:solidFill>
              </a:defRPr>
            </a:lvl3pPr>
            <a:lvl4pPr>
              <a:defRPr sz="1777">
                <a:solidFill>
                  <a:schemeClr val="tx1"/>
                </a:solidFill>
              </a:defRPr>
            </a:lvl4pPr>
            <a:lvl5pPr>
              <a:defRPr sz="1777">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9" name="Title 1"/>
          <p:cNvSpPr>
            <a:spLocks noGrp="1"/>
          </p:cNvSpPr>
          <p:nvPr>
            <p:ph type="title" hasCustomPrompt="1"/>
          </p:nvPr>
        </p:nvSpPr>
        <p:spPr>
          <a:xfrm>
            <a:off x="490180" y="406400"/>
            <a:ext cx="9924558" cy="577850"/>
          </a:xfrm>
        </p:spPr>
        <p:txBody>
          <a:bodyPr/>
          <a:lstStyle>
            <a:lvl1pPr>
              <a:defRPr>
                <a:solidFill>
                  <a:schemeClr val="tx1"/>
                </a:solidFill>
              </a:defRPr>
            </a:lvl1pPr>
          </a:lstStyle>
          <a:p>
            <a:r>
              <a:rPr lang="en-US" dirty="0"/>
              <a:t>CLICK TO EDIT MASTER TITLE STYLE</a:t>
            </a:r>
            <a:endParaRPr lang="en-GB" dirty="0"/>
          </a:p>
        </p:txBody>
      </p:sp>
      <p:sp>
        <p:nvSpPr>
          <p:cNvPr id="21" name="Text Placeholder 7"/>
          <p:cNvSpPr>
            <a:spLocks noGrp="1"/>
          </p:cNvSpPr>
          <p:nvPr>
            <p:ph type="body" sz="quarter" idx="24"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791431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0181" y="1876425"/>
            <a:ext cx="2046868"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2780333" y="1876425"/>
            <a:ext cx="2046869"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5" name="Content Placeholder 3"/>
          <p:cNvSpPr>
            <a:spLocks noGrp="1"/>
          </p:cNvSpPr>
          <p:nvPr>
            <p:ph sz="half" idx="10"/>
          </p:nvPr>
        </p:nvSpPr>
        <p:spPr>
          <a:xfrm>
            <a:off x="5078813" y="1876425"/>
            <a:ext cx="2046869"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3"/>
          <p:cNvSpPr>
            <a:spLocks noGrp="1"/>
          </p:cNvSpPr>
          <p:nvPr>
            <p:ph sz="half" idx="11"/>
          </p:nvPr>
        </p:nvSpPr>
        <p:spPr>
          <a:xfrm>
            <a:off x="7362018" y="1876424"/>
            <a:ext cx="2046869"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sz="half" idx="12"/>
          </p:nvPr>
        </p:nvSpPr>
        <p:spPr>
          <a:xfrm>
            <a:off x="9667450" y="1876425"/>
            <a:ext cx="2046868"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490181" y="4000499"/>
            <a:ext cx="2046868"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half" idx="14"/>
          </p:nvPr>
        </p:nvSpPr>
        <p:spPr>
          <a:xfrm>
            <a:off x="2780333" y="4000499"/>
            <a:ext cx="2046869"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Content Placeholder 3"/>
          <p:cNvSpPr>
            <a:spLocks noGrp="1"/>
          </p:cNvSpPr>
          <p:nvPr>
            <p:ph sz="half" idx="15"/>
          </p:nvPr>
        </p:nvSpPr>
        <p:spPr>
          <a:xfrm>
            <a:off x="5078813" y="4000499"/>
            <a:ext cx="2046869"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3"/>
          <p:cNvSpPr>
            <a:spLocks noGrp="1"/>
          </p:cNvSpPr>
          <p:nvPr>
            <p:ph sz="half" idx="16"/>
          </p:nvPr>
        </p:nvSpPr>
        <p:spPr>
          <a:xfrm>
            <a:off x="7362018" y="4000498"/>
            <a:ext cx="2046869"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7"/>
          </p:nvPr>
        </p:nvSpPr>
        <p:spPr>
          <a:xfrm>
            <a:off x="9667450" y="4000499"/>
            <a:ext cx="2046868" cy="1493840"/>
          </a:xfrm>
        </p:spPr>
        <p:txBody>
          <a:bodyPr/>
          <a:lstStyle>
            <a:lvl1pPr>
              <a:defRPr sz="1400">
                <a:solidFill>
                  <a:schemeClr val="tx1"/>
                </a:solidFill>
                <a:latin typeface="+mn-lt"/>
              </a:defRPr>
            </a:lvl1pPr>
            <a:lvl2pPr>
              <a:defRPr sz="1400">
                <a:solidFill>
                  <a:schemeClr val="tx1"/>
                </a:solidFill>
                <a:latin typeface="+mn-lt"/>
              </a:defRPr>
            </a:lvl2pPr>
            <a:lvl3pPr>
              <a:defRPr sz="1400">
                <a:solidFill>
                  <a:schemeClr val="tx1"/>
                </a:solidFill>
                <a:latin typeface="+mn-lt"/>
              </a:defRPr>
            </a:lvl3pPr>
            <a:lvl4pPr>
              <a:defRPr sz="1400">
                <a:solidFill>
                  <a:schemeClr val="tx1"/>
                </a:solidFill>
                <a:latin typeface="+mn-lt"/>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2"/>
          <p:cNvSpPr>
            <a:spLocks noGrp="1"/>
          </p:cNvSpPr>
          <p:nvPr>
            <p:ph sz="half" idx="18"/>
          </p:nvPr>
        </p:nvSpPr>
        <p:spPr>
          <a:xfrm>
            <a:off x="490181" y="1453897"/>
            <a:ext cx="2046868"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4" name="Content Placeholder 3"/>
          <p:cNvSpPr>
            <a:spLocks noGrp="1"/>
          </p:cNvSpPr>
          <p:nvPr>
            <p:ph sz="half" idx="19"/>
          </p:nvPr>
        </p:nvSpPr>
        <p:spPr>
          <a:xfrm>
            <a:off x="2780333" y="1453897"/>
            <a:ext cx="2046869"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5" name="Content Placeholder 3"/>
          <p:cNvSpPr>
            <a:spLocks noGrp="1"/>
          </p:cNvSpPr>
          <p:nvPr>
            <p:ph sz="half" idx="20"/>
          </p:nvPr>
        </p:nvSpPr>
        <p:spPr>
          <a:xfrm>
            <a:off x="5078813" y="1453897"/>
            <a:ext cx="2046869"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6" name="Content Placeholder 3"/>
          <p:cNvSpPr>
            <a:spLocks noGrp="1"/>
          </p:cNvSpPr>
          <p:nvPr>
            <p:ph sz="half" idx="21"/>
          </p:nvPr>
        </p:nvSpPr>
        <p:spPr>
          <a:xfrm>
            <a:off x="7362018" y="1453896"/>
            <a:ext cx="2046869"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7" name="Content Placeholder 2"/>
          <p:cNvSpPr>
            <a:spLocks noGrp="1"/>
          </p:cNvSpPr>
          <p:nvPr>
            <p:ph sz="half" idx="22"/>
          </p:nvPr>
        </p:nvSpPr>
        <p:spPr>
          <a:xfrm>
            <a:off x="9667450" y="1453897"/>
            <a:ext cx="2046868"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8" name="Content Placeholder 2"/>
          <p:cNvSpPr>
            <a:spLocks noGrp="1"/>
          </p:cNvSpPr>
          <p:nvPr>
            <p:ph sz="half" idx="23"/>
          </p:nvPr>
        </p:nvSpPr>
        <p:spPr>
          <a:xfrm>
            <a:off x="490181" y="3581400"/>
            <a:ext cx="2046868"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19" name="Content Placeholder 3"/>
          <p:cNvSpPr>
            <a:spLocks noGrp="1"/>
          </p:cNvSpPr>
          <p:nvPr>
            <p:ph sz="half" idx="24"/>
          </p:nvPr>
        </p:nvSpPr>
        <p:spPr>
          <a:xfrm>
            <a:off x="2780333" y="3581400"/>
            <a:ext cx="2046869"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20" name="Content Placeholder 3"/>
          <p:cNvSpPr>
            <a:spLocks noGrp="1"/>
          </p:cNvSpPr>
          <p:nvPr>
            <p:ph sz="half" idx="25"/>
          </p:nvPr>
        </p:nvSpPr>
        <p:spPr>
          <a:xfrm>
            <a:off x="5078813" y="3581400"/>
            <a:ext cx="2046869"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21" name="Content Placeholder 3"/>
          <p:cNvSpPr>
            <a:spLocks noGrp="1"/>
          </p:cNvSpPr>
          <p:nvPr>
            <p:ph sz="half" idx="26"/>
          </p:nvPr>
        </p:nvSpPr>
        <p:spPr>
          <a:xfrm>
            <a:off x="7362018" y="3581399"/>
            <a:ext cx="2046869"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22" name="Content Placeholder 2"/>
          <p:cNvSpPr>
            <a:spLocks noGrp="1"/>
          </p:cNvSpPr>
          <p:nvPr>
            <p:ph sz="half" idx="27"/>
          </p:nvPr>
        </p:nvSpPr>
        <p:spPr>
          <a:xfrm>
            <a:off x="9667450" y="3581400"/>
            <a:ext cx="2046868" cy="419100"/>
          </a:xfrm>
        </p:spPr>
        <p:txBody>
          <a:bodyPr/>
          <a:lstStyle>
            <a:lvl1pPr>
              <a:defRPr sz="1400" b="0">
                <a:solidFill>
                  <a:schemeClr val="tx1"/>
                </a:solidFill>
                <a:latin typeface="+mn-lt"/>
                <a:cs typeface="SABIC Typeface Text" panose="020B0603060202020204" pitchFamily="34" charset="0"/>
              </a:defRPr>
            </a:lvl1pPr>
            <a:lvl2pPr>
              <a:defRPr sz="1524">
                <a:solidFill>
                  <a:schemeClr val="tx1"/>
                </a:solidFill>
              </a:defRPr>
            </a:lvl2pPr>
            <a:lvl3pPr>
              <a:defRPr sz="1524">
                <a:solidFill>
                  <a:schemeClr val="tx1"/>
                </a:solidFill>
              </a:defRPr>
            </a:lvl3pPr>
            <a:lvl4pPr>
              <a:defRPr sz="1524">
                <a:solidFill>
                  <a:schemeClr val="tx1"/>
                </a:solidFill>
              </a:defRPr>
            </a:lvl4pPr>
            <a:lvl5pPr>
              <a:defRPr sz="1524">
                <a:solidFill>
                  <a:schemeClr val="tx1"/>
                </a:solidFill>
              </a:defRPr>
            </a:lvl5pPr>
            <a:lvl6pPr>
              <a:defRPr sz="2285"/>
            </a:lvl6pPr>
            <a:lvl7pPr>
              <a:defRPr sz="2285"/>
            </a:lvl7pPr>
            <a:lvl8pPr>
              <a:defRPr sz="2285"/>
            </a:lvl8pPr>
            <a:lvl9pPr>
              <a:defRPr sz="2285"/>
            </a:lvl9pPr>
          </a:lstStyle>
          <a:p>
            <a:pPr lvl="0"/>
            <a:r>
              <a:rPr lang="en-US"/>
              <a:t>Edit Master text styles</a:t>
            </a:r>
          </a:p>
        </p:txBody>
      </p:sp>
      <p:sp>
        <p:nvSpPr>
          <p:cNvPr id="23" name="Title 1"/>
          <p:cNvSpPr>
            <a:spLocks noGrp="1"/>
          </p:cNvSpPr>
          <p:nvPr>
            <p:ph type="title" hasCustomPrompt="1"/>
          </p:nvPr>
        </p:nvSpPr>
        <p:spPr>
          <a:xfrm>
            <a:off x="490180" y="406400"/>
            <a:ext cx="9924558" cy="577850"/>
          </a:xfrm>
        </p:spPr>
        <p:txBody>
          <a:bodyPr/>
          <a:lstStyle>
            <a:lvl1pPr>
              <a:defRPr>
                <a:solidFill>
                  <a:schemeClr val="tx1"/>
                </a:solidFill>
              </a:defRPr>
            </a:lvl1pPr>
          </a:lstStyle>
          <a:p>
            <a:r>
              <a:rPr lang="en-US" dirty="0"/>
              <a:t>CLICK TO EDIT MASTER TITLE STYLE</a:t>
            </a:r>
            <a:endParaRPr lang="en-GB" dirty="0"/>
          </a:p>
        </p:txBody>
      </p:sp>
      <p:sp>
        <p:nvSpPr>
          <p:cNvPr id="25" name="Text Placeholder 7"/>
          <p:cNvSpPr>
            <a:spLocks noGrp="1"/>
          </p:cNvSpPr>
          <p:nvPr>
            <p:ph type="body" sz="quarter" idx="28"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1799301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en-GB" dirty="0"/>
          </a:p>
        </p:txBody>
      </p:sp>
      <p:sp>
        <p:nvSpPr>
          <p:cNvPr id="4" name="Chart Placeholder 3"/>
          <p:cNvSpPr>
            <a:spLocks noGrp="1"/>
          </p:cNvSpPr>
          <p:nvPr>
            <p:ph type="chart" sz="quarter" idx="10"/>
          </p:nvPr>
        </p:nvSpPr>
        <p:spPr>
          <a:xfrm>
            <a:off x="961033" y="2517775"/>
            <a:ext cx="10724853" cy="3359150"/>
          </a:xfrm>
        </p:spPr>
        <p:txBody>
          <a:bodyPr/>
          <a:lstStyle>
            <a:lvl1pPr>
              <a:defRPr>
                <a:solidFill>
                  <a:schemeClr val="tx1"/>
                </a:solidFill>
              </a:defRPr>
            </a:lvl1pPr>
          </a:lstStyle>
          <a:p>
            <a:r>
              <a:rPr lang="en-US"/>
              <a:t>Click icon to add chart</a:t>
            </a:r>
            <a:endParaRPr lang="en-GB" dirty="0"/>
          </a:p>
        </p:txBody>
      </p:sp>
      <p:sp>
        <p:nvSpPr>
          <p:cNvPr id="6" name="Vertical Text Placeholder 5"/>
          <p:cNvSpPr>
            <a:spLocks noGrp="1"/>
          </p:cNvSpPr>
          <p:nvPr>
            <p:ph type="body" orient="vert" sz="quarter" idx="11"/>
          </p:nvPr>
        </p:nvSpPr>
        <p:spPr>
          <a:xfrm>
            <a:off x="495443" y="2517775"/>
            <a:ext cx="465589" cy="3359150"/>
          </a:xfrm>
        </p:spPr>
        <p:txBody>
          <a:bodyPr vert="vert270" anchor="b"/>
          <a:lstStyle>
            <a:lvl1pPr marL="0" indent="0" algn="ctr">
              <a:buFontTx/>
              <a:buNone/>
              <a:defRPr sz="1600">
                <a:solidFill>
                  <a:schemeClr val="tx1"/>
                </a:solidFill>
              </a:defRPr>
            </a:lvl1pPr>
          </a:lstStyle>
          <a:p>
            <a:pPr lvl="0"/>
            <a:r>
              <a:rPr lang="en-US"/>
              <a:t>Edit Master text styles</a:t>
            </a:r>
          </a:p>
        </p:txBody>
      </p:sp>
      <p:sp>
        <p:nvSpPr>
          <p:cNvPr id="8" name="Text Placeholder 7"/>
          <p:cNvSpPr>
            <a:spLocks noGrp="1"/>
          </p:cNvSpPr>
          <p:nvPr>
            <p:ph type="body" sz="quarter" idx="12"/>
          </p:nvPr>
        </p:nvSpPr>
        <p:spPr>
          <a:xfrm>
            <a:off x="490181" y="5936197"/>
            <a:ext cx="11195705" cy="379413"/>
          </a:xfrm>
        </p:spPr>
        <p:txBody>
          <a:bodyPr/>
          <a:lstStyle>
            <a:lvl1pPr marL="0" indent="0" algn="ctr">
              <a:buFontTx/>
              <a:buNone/>
              <a:defRPr sz="1600">
                <a:solidFill>
                  <a:schemeClr val="tx1"/>
                </a:solidFill>
              </a:defRPr>
            </a:lvl1pPr>
          </a:lstStyle>
          <a:p>
            <a:pPr lvl="0"/>
            <a:r>
              <a:rPr lang="en-US"/>
              <a:t>Edit Master text styles</a:t>
            </a:r>
          </a:p>
        </p:txBody>
      </p:sp>
      <p:sp>
        <p:nvSpPr>
          <p:cNvPr id="10" name="Text Placeholder 9"/>
          <p:cNvSpPr>
            <a:spLocks noGrp="1"/>
          </p:cNvSpPr>
          <p:nvPr>
            <p:ph type="body" sz="quarter" idx="13"/>
          </p:nvPr>
        </p:nvSpPr>
        <p:spPr>
          <a:xfrm>
            <a:off x="490181" y="1455741"/>
            <a:ext cx="11195706" cy="877887"/>
          </a:xfrm>
        </p:spPr>
        <p:txBody>
          <a:bodyPr/>
          <a:lstStyle>
            <a:lvl1pPr>
              <a:defRPr>
                <a:solidFill>
                  <a:schemeClr val="tx1"/>
                </a:solidFill>
              </a:defRPr>
            </a:lvl1pPr>
            <a:lvl2pPr>
              <a:defRPr>
                <a:solidFill>
                  <a:schemeClr val="tx1"/>
                </a:solidFill>
              </a:defRPr>
            </a:lvl2pPr>
          </a:lstStyle>
          <a:p>
            <a:pPr lvl="0"/>
            <a:r>
              <a:rPr lang="en-US"/>
              <a:t>Edit Master text styles</a:t>
            </a:r>
          </a:p>
          <a:p>
            <a:pPr lvl="1"/>
            <a:r>
              <a:rPr lang="en-US"/>
              <a:t>Second level</a:t>
            </a:r>
          </a:p>
        </p:txBody>
      </p:sp>
      <p:sp>
        <p:nvSpPr>
          <p:cNvPr id="12" name="Text Placeholder 11"/>
          <p:cNvSpPr>
            <a:spLocks noGrp="1"/>
          </p:cNvSpPr>
          <p:nvPr>
            <p:ph type="body" sz="quarter" idx="14"/>
          </p:nvPr>
        </p:nvSpPr>
        <p:spPr>
          <a:xfrm>
            <a:off x="8340090" y="4346575"/>
            <a:ext cx="3345796" cy="1062038"/>
          </a:xfrm>
        </p:spPr>
        <p:txBody>
          <a:bodyPr/>
          <a:lstStyle>
            <a:lvl1pPr marL="0" indent="0">
              <a:buFontTx/>
              <a:buNone/>
              <a:defRPr sz="1200" b="0">
                <a:solidFill>
                  <a:schemeClr val="tx1"/>
                </a:solidFill>
              </a:defRPr>
            </a:lvl1pPr>
            <a:lvl2pPr marL="161239" indent="0">
              <a:buFontTx/>
              <a:buNone/>
              <a:defRPr sz="1200">
                <a:solidFill>
                  <a:schemeClr val="tx1"/>
                </a:solidFill>
              </a:defRPr>
            </a:lvl2pPr>
            <a:lvl3pPr marL="457518" indent="0">
              <a:buFontTx/>
              <a:buNone/>
              <a:defRPr sz="1270"/>
            </a:lvl3pPr>
            <a:lvl4pPr marL="792087" indent="0">
              <a:buFontTx/>
              <a:buNone/>
              <a:defRPr sz="1270"/>
            </a:lvl4pPr>
            <a:lvl5pPr marL="1152860" indent="0">
              <a:buFontTx/>
              <a:buNone/>
              <a:defRPr sz="1270"/>
            </a:lvl5pPr>
          </a:lstStyle>
          <a:p>
            <a:pPr lvl="0"/>
            <a:r>
              <a:rPr lang="en-US"/>
              <a:t>Edit Master text styles</a:t>
            </a:r>
          </a:p>
          <a:p>
            <a:pPr lvl="1"/>
            <a:r>
              <a:rPr lang="en-US"/>
              <a:t>Second level</a:t>
            </a:r>
          </a:p>
        </p:txBody>
      </p:sp>
      <p:sp>
        <p:nvSpPr>
          <p:cNvPr id="11" name="Text Placeholder 7"/>
          <p:cNvSpPr>
            <a:spLocks noGrp="1"/>
          </p:cNvSpPr>
          <p:nvPr>
            <p:ph type="body" sz="quarter" idx="15"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3999223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en-GB" dirty="0"/>
          </a:p>
        </p:txBody>
      </p:sp>
      <p:sp>
        <p:nvSpPr>
          <p:cNvPr id="4" name="Picture Placeholder 3"/>
          <p:cNvSpPr>
            <a:spLocks noGrp="1"/>
          </p:cNvSpPr>
          <p:nvPr>
            <p:ph type="pic" sz="quarter" idx="10"/>
          </p:nvPr>
        </p:nvSpPr>
        <p:spPr>
          <a:xfrm>
            <a:off x="496357" y="1272093"/>
            <a:ext cx="11196078" cy="5052414"/>
          </a:xfrm>
          <a:prstGeom prst="rect">
            <a:avLst/>
          </a:prstGeom>
        </p:spPr>
        <p:txBody>
          <a:bodyPr/>
          <a:lstStyle>
            <a:lvl1pPr>
              <a:defRPr>
                <a:solidFill>
                  <a:schemeClr val="tx1"/>
                </a:solidFill>
              </a:defRPr>
            </a:lvl1pPr>
          </a:lstStyle>
          <a:p>
            <a:r>
              <a:rPr lang="en-US"/>
              <a:t>Click icon to add picture</a:t>
            </a:r>
            <a:endParaRPr lang="en-GB" dirty="0"/>
          </a:p>
        </p:txBody>
      </p:sp>
      <p:sp>
        <p:nvSpPr>
          <p:cNvPr id="6" name="Text Placeholder 7"/>
          <p:cNvSpPr>
            <a:spLocks noGrp="1"/>
          </p:cNvSpPr>
          <p:nvPr>
            <p:ph type="body" sz="quarter" idx="12" hasCustomPrompt="1"/>
          </p:nvPr>
        </p:nvSpPr>
        <p:spPr>
          <a:xfrm>
            <a:off x="490179" y="6522335"/>
            <a:ext cx="7277590" cy="130805"/>
          </a:xfrm>
          <a:prstGeom prst="rect">
            <a:avLst/>
          </a:prstGeom>
        </p:spPr>
        <p:txBody>
          <a:bodyPr wrap="square">
            <a:noAutofit/>
          </a:bodyPr>
          <a:lstStyle>
            <a:lvl1pPr>
              <a:defRPr sz="850" b="0" cap="none" baseline="0"/>
            </a:lvl1pPr>
          </a:lstStyle>
          <a:p>
            <a:pPr lvl="0"/>
            <a:r>
              <a:rPr lang="en-US" dirty="0"/>
              <a:t>Footer: Information Source, Trademark attribution (8.5pts) </a:t>
            </a:r>
          </a:p>
        </p:txBody>
      </p:sp>
    </p:spTree>
    <p:extLst>
      <p:ext uri="{BB962C8B-B14F-4D97-AF65-F5344CB8AC3E}">
        <p14:creationId xmlns:p14="http://schemas.microsoft.com/office/powerpoint/2010/main" val="25757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Pa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87235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urpos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5337" y="3191292"/>
            <a:ext cx="6501326" cy="475416"/>
          </a:xfrm>
          <a:prstGeom prst="rect">
            <a:avLst/>
          </a:prstGeom>
        </p:spPr>
      </p:pic>
    </p:spTree>
    <p:extLst>
      <p:ext uri="{BB962C8B-B14F-4D97-AF65-F5344CB8AC3E}">
        <p14:creationId xmlns:p14="http://schemas.microsoft.com/office/powerpoint/2010/main" val="515724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urpose 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1222" y="2923361"/>
            <a:ext cx="4829556" cy="972860"/>
          </a:xfrm>
          <a:prstGeom prst="rect">
            <a:avLst/>
          </a:prstGeom>
        </p:spPr>
      </p:pic>
    </p:spTree>
    <p:extLst>
      <p:ext uri="{BB962C8B-B14F-4D97-AF65-F5344CB8AC3E}">
        <p14:creationId xmlns:p14="http://schemas.microsoft.com/office/powerpoint/2010/main" val="314838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 Lines Cover A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2662"/>
            <a:ext cx="12192000" cy="4605338"/>
          </a:xfrm>
          <a:prstGeom prst="rect">
            <a:avLst/>
          </a:prstGeom>
        </p:spPr>
      </p:pic>
      <p:sp>
        <p:nvSpPr>
          <p:cNvPr id="36" name="Text Placeholder 35"/>
          <p:cNvSpPr>
            <a:spLocks noGrp="1"/>
          </p:cNvSpPr>
          <p:nvPr>
            <p:ph type="body" sz="quarter" idx="11" hasCustomPrompt="1"/>
          </p:nvPr>
        </p:nvSpPr>
        <p:spPr>
          <a:xfrm>
            <a:off x="5585181" y="3136599"/>
            <a:ext cx="5897725" cy="219075"/>
          </a:xfrm>
          <a:prstGeom prst="rect">
            <a:avLst/>
          </a:prstGeom>
        </p:spPr>
        <p:txBody>
          <a:bodyPr lIns="0" tIns="0" rIns="0" bIns="0">
            <a:noAutofit/>
          </a:bodyPr>
          <a:lstStyle>
            <a:lvl1pPr marL="0" marR="0" indent="0" algn="r" defTabSz="1160922" rtl="1" eaLnBrk="1" fontAlgn="base" latinLnBrk="0" hangingPunct="1">
              <a:lnSpc>
                <a:spcPct val="100000"/>
              </a:lnSpc>
              <a:spcBef>
                <a:spcPct val="0"/>
              </a:spcBef>
              <a:spcAft>
                <a:spcPct val="0"/>
              </a:spcAft>
              <a:buClr>
                <a:schemeClr val="tx1"/>
              </a:buClr>
              <a:buSzTx/>
              <a:buFont typeface="Arial" pitchFamily="34" charset="0"/>
              <a:buNone/>
              <a:tabLst/>
              <a:defRPr lang="en-US" sz="1200" b="0" cap="all" baseline="0" dirty="0" smtClean="0">
                <a:latin typeface="SABIC Typeface Headline" panose="020B0603060202020204" pitchFamily="34" charset="0"/>
                <a:cs typeface="SABIC Typeface Headline" panose="020B0603060202020204" pitchFamily="34" charset="0"/>
              </a:defRPr>
            </a:lvl1pPr>
            <a:lvl2pPr>
              <a:defRPr sz="1143" cap="all" baseline="0">
                <a:solidFill>
                  <a:schemeClr val="tx1"/>
                </a:solidFill>
              </a:defRPr>
            </a:lvl2pPr>
            <a:lvl3pPr>
              <a:defRPr sz="1143" cap="all" baseline="0">
                <a:solidFill>
                  <a:schemeClr val="tx1"/>
                </a:solidFill>
              </a:defRPr>
            </a:lvl3pPr>
            <a:lvl4pPr>
              <a:defRPr sz="1143" cap="all" baseline="0">
                <a:solidFill>
                  <a:schemeClr val="tx1"/>
                </a:solidFill>
              </a:defRPr>
            </a:lvl4pPr>
            <a:lvl5pPr>
              <a:defRPr sz="1143" cap="all" baseline="0">
                <a:solidFill>
                  <a:schemeClr val="tx1"/>
                </a:solidFill>
              </a:defRPr>
            </a:lvl5pPr>
          </a:lstStyle>
          <a:p>
            <a:pPr lvl="0"/>
            <a:r>
              <a:rPr lang="ar-SA" dirty="0"/>
              <a:t>عنوان فرعي مختصر، اختياري، حجم الخط 12عادي</a:t>
            </a:r>
            <a:endParaRPr lang="en-US" dirty="0"/>
          </a:p>
        </p:txBody>
      </p:sp>
      <p:sp>
        <p:nvSpPr>
          <p:cNvPr id="42" name="Text Placeholder 41"/>
          <p:cNvSpPr>
            <a:spLocks noGrp="1"/>
          </p:cNvSpPr>
          <p:nvPr>
            <p:ph type="body" sz="quarter" idx="18" hasCustomPrompt="1"/>
          </p:nvPr>
        </p:nvSpPr>
        <p:spPr>
          <a:xfrm>
            <a:off x="5585181" y="4142232"/>
            <a:ext cx="5897725" cy="164592"/>
          </a:xfrm>
        </p:spPr>
        <p:txBody>
          <a:bodyPr/>
          <a:lstStyle>
            <a:lvl1pPr algn="r" rtl="1">
              <a:defRPr sz="1000" baseline="0">
                <a:solidFill>
                  <a:schemeClr val="accent4"/>
                </a:solidFill>
                <a:latin typeface="SABIC Typeface Text Light" panose="020B0303060202020204" pitchFamily="34" charset="0"/>
                <a:cs typeface="+mn-cs"/>
              </a:defRPr>
            </a:lvl1pPr>
          </a:lstStyle>
          <a:p>
            <a:pPr lvl="0"/>
            <a:r>
              <a:rPr lang="ar-SA" dirty="0"/>
              <a:t>تعليمات السرّية، حجم الخط 10خفيف</a:t>
            </a:r>
            <a:endParaRPr lang="en-US" dirty="0"/>
          </a:p>
        </p:txBody>
      </p:sp>
      <p:sp>
        <p:nvSpPr>
          <p:cNvPr id="18" name="Text Placeholder 5"/>
          <p:cNvSpPr>
            <a:spLocks noGrp="1"/>
          </p:cNvSpPr>
          <p:nvPr>
            <p:ph type="body" sz="quarter" idx="15" hasCustomPrompt="1"/>
          </p:nvPr>
        </p:nvSpPr>
        <p:spPr>
          <a:xfrm>
            <a:off x="5585181" y="3684944"/>
            <a:ext cx="5896797" cy="446795"/>
          </a:xfrm>
        </p:spPr>
        <p:txBody>
          <a:bodyPr vert="horz" wrap="square" lIns="0" tIns="0" rIns="0" bIns="0" rtlCol="0">
            <a:noAutofit/>
          </a:bodyPr>
          <a:lstStyle>
            <a:lvl1pPr marL="0" marR="0" indent="0" algn="r" defTabSz="1160922" rtl="1" eaLnBrk="1" fontAlgn="base" latinLnBrk="0" hangingPunct="1">
              <a:lnSpc>
                <a:spcPct val="100000"/>
              </a:lnSpc>
              <a:spcBef>
                <a:spcPct val="0"/>
              </a:spcBef>
              <a:spcAft>
                <a:spcPct val="0"/>
              </a:spcAft>
              <a:buClr>
                <a:schemeClr val="tx1"/>
              </a:buClr>
              <a:buSzTx/>
              <a:buFont typeface="Arial" pitchFamily="34" charset="0"/>
              <a:buNone/>
              <a:tabLst/>
              <a:defRPr lang="en-US" sz="1000" baseline="0">
                <a:solidFill>
                  <a:schemeClr val="tx1"/>
                </a:solidFill>
                <a:latin typeface="SABIC Typeface Text Light" panose="020B0303060202020204" pitchFamily="34" charset="0"/>
                <a:cs typeface="+mn-cs"/>
              </a:defRPr>
            </a:lvl1pPr>
          </a:lstStyle>
          <a:p>
            <a:pPr lvl="0"/>
            <a:r>
              <a:rPr lang="ar-SA" dirty="0"/>
              <a:t>اسم المؤلف، حجم الخط 10خفيف</a:t>
            </a:r>
            <a:br>
              <a:rPr lang="ar-SA" dirty="0"/>
            </a:br>
            <a:r>
              <a:rPr lang="ar-SA" dirty="0"/>
              <a:t>اسم المناسبة، المدينة، الدولة، الشهر، السنة، حجم الخط 10خفيف</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0449" y="514285"/>
            <a:ext cx="1802460" cy="926014"/>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46" y="631499"/>
            <a:ext cx="2058802" cy="414723"/>
          </a:xfrm>
          <a:prstGeom prst="rect">
            <a:avLst/>
          </a:prstGeom>
        </p:spPr>
      </p:pic>
      <p:sp>
        <p:nvSpPr>
          <p:cNvPr id="2" name="Title 1"/>
          <p:cNvSpPr>
            <a:spLocks noGrp="1"/>
          </p:cNvSpPr>
          <p:nvPr>
            <p:ph type="title" hasCustomPrompt="1"/>
          </p:nvPr>
        </p:nvSpPr>
        <p:spPr>
          <a:xfrm>
            <a:off x="2511552" y="1669660"/>
            <a:ext cx="8970426" cy="1317052"/>
          </a:xfrm>
        </p:spPr>
        <p:txBody>
          <a:bodyPr/>
          <a:lstStyle>
            <a:lvl1pPr algn="r" rtl="1">
              <a:lnSpc>
                <a:spcPct val="120000"/>
              </a:lnSpc>
              <a:defRPr lang="en-US" sz="3600" b="0" cap="all" baseline="0" dirty="0">
                <a:solidFill>
                  <a:schemeClr val="accent5"/>
                </a:solidFill>
                <a:latin typeface="SABIC Typeface Headline Light" panose="020B0303060202020204" pitchFamily="34" charset="0"/>
                <a:ea typeface="+mn-ea"/>
                <a:cs typeface="+mj-cs"/>
              </a:defRPr>
            </a:lvl1pPr>
          </a:lstStyle>
          <a:p>
            <a:pPr lvl="0"/>
            <a:r>
              <a:rPr lang="ar-SA" dirty="0"/>
              <a:t>العنوان الرئيس، سطرين كحد أقصى، </a:t>
            </a:r>
            <a:br>
              <a:rPr lang="ar-SA" dirty="0"/>
            </a:br>
            <a:r>
              <a:rPr lang="ar-SA" dirty="0"/>
              <a:t>حجم الخط 36خفيف</a:t>
            </a:r>
            <a:endParaRPr lang="en-US" dirty="0"/>
          </a:p>
        </p:txBody>
      </p:sp>
    </p:spTree>
    <p:extLst>
      <p:ext uri="{BB962C8B-B14F-4D97-AF65-F5344CB8AC3E}">
        <p14:creationId xmlns:p14="http://schemas.microsoft.com/office/powerpoint/2010/main" val="3236360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hank You Blue">
    <p:bg>
      <p:bgPr>
        <a:gradFill>
          <a:gsLst>
            <a:gs pos="10000">
              <a:srgbClr val="0047BB"/>
            </a:gs>
            <a:gs pos="90000">
              <a:srgbClr val="009FDF"/>
            </a:gs>
          </a:gsLst>
          <a:lin ang="0" scaled="1"/>
        </a:gra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0" hasCustomPrompt="1"/>
          </p:nvPr>
        </p:nvSpPr>
        <p:spPr>
          <a:xfrm>
            <a:off x="490177" y="1828800"/>
            <a:ext cx="11226259" cy="1661993"/>
          </a:xfrm>
          <a:prstGeom prst="rect">
            <a:avLst/>
          </a:prstGeom>
        </p:spPr>
        <p:txBody>
          <a:bodyPr lIns="0" tIns="0" rIns="0" bIns="0" anchor="ctr">
            <a:noAutofit/>
          </a:bodyPr>
          <a:lstStyle>
            <a:lvl1pPr algn="ctr">
              <a:defRPr sz="5400" b="0" cap="all" baseline="0">
                <a:solidFill>
                  <a:schemeClr val="bg1"/>
                </a:solidFill>
                <a:latin typeface="+mj-lt"/>
              </a:defRPr>
            </a:lvl1pPr>
          </a:lstStyle>
          <a:p>
            <a:pPr lvl="0"/>
            <a:r>
              <a:rPr lang="en-US" dirty="0"/>
              <a:t>Insert Thank You</a:t>
            </a:r>
            <a:br>
              <a:rPr lang="en-US" dirty="0"/>
            </a:br>
            <a:r>
              <a:rPr lang="en-US" dirty="0"/>
              <a:t>Message Here</a:t>
            </a:r>
          </a:p>
        </p:txBody>
      </p:sp>
    </p:spTree>
    <p:extLst>
      <p:ext uri="{BB962C8B-B14F-4D97-AF65-F5344CB8AC3E}">
        <p14:creationId xmlns:p14="http://schemas.microsoft.com/office/powerpoint/2010/main" val="3042963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hank You Orange">
    <p:bg>
      <p:bgPr>
        <a:gradFill flip="none" rotWithShape="1">
          <a:gsLst>
            <a:gs pos="10000">
              <a:srgbClr val="FFA300"/>
            </a:gs>
            <a:gs pos="90000">
              <a:srgbClr val="FFCD00"/>
            </a:gs>
          </a:gsLst>
          <a:lin ang="0" scaled="1"/>
          <a:tileRect/>
        </a:grad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490177" y="1828800"/>
            <a:ext cx="11226259" cy="1661993"/>
          </a:xfrm>
          <a:prstGeom prst="rect">
            <a:avLst/>
          </a:prstGeom>
        </p:spPr>
        <p:txBody>
          <a:bodyPr lIns="0" tIns="0" rIns="0" bIns="0" anchor="ctr">
            <a:noAutofit/>
          </a:bodyPr>
          <a:lstStyle>
            <a:lvl1pPr algn="ctr">
              <a:defRPr sz="5400" b="0" cap="all" baseline="0">
                <a:solidFill>
                  <a:schemeClr val="bg1"/>
                </a:solidFill>
                <a:latin typeface="+mj-lt"/>
              </a:defRPr>
            </a:lvl1pPr>
          </a:lstStyle>
          <a:p>
            <a:pPr lvl="0"/>
            <a:r>
              <a:rPr lang="en-US" dirty="0"/>
              <a:t>Insert Thank You</a:t>
            </a:r>
            <a:br>
              <a:rPr lang="en-US" dirty="0"/>
            </a:br>
            <a:r>
              <a:rPr lang="en-US" dirty="0"/>
              <a:t>Message Here</a:t>
            </a:r>
          </a:p>
        </p:txBody>
      </p:sp>
    </p:spTree>
    <p:extLst>
      <p:ext uri="{BB962C8B-B14F-4D97-AF65-F5344CB8AC3E}">
        <p14:creationId xmlns:p14="http://schemas.microsoft.com/office/powerpoint/2010/main" val="3656602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Collage">
    <p:spTree>
      <p:nvGrpSpPr>
        <p:cNvPr id="1" name=""/>
        <p:cNvGrpSpPr/>
        <p:nvPr/>
      </p:nvGrpSpPr>
      <p:grpSpPr>
        <a:xfrm>
          <a:off x="0" y="0"/>
          <a:ext cx="0" cy="0"/>
          <a:chOff x="0" y="0"/>
          <a:chExt cx="0" cy="0"/>
        </a:xfrm>
      </p:grpSpPr>
      <p:sp>
        <p:nvSpPr>
          <p:cNvPr id="6" name="Text Placeholder 8"/>
          <p:cNvSpPr>
            <a:spLocks noGrp="1"/>
          </p:cNvSpPr>
          <p:nvPr>
            <p:ph type="body" sz="quarter" idx="11" hasCustomPrompt="1"/>
          </p:nvPr>
        </p:nvSpPr>
        <p:spPr>
          <a:xfrm>
            <a:off x="3044858" y="2927187"/>
            <a:ext cx="6105546" cy="830997"/>
          </a:xfrm>
          <a:prstGeom prst="rect">
            <a:avLst/>
          </a:prstGeom>
        </p:spPr>
        <p:txBody>
          <a:bodyPr wrap="square" lIns="0" tIns="0" rIns="0" bIns="0" anchor="ctr">
            <a:noAutofit/>
          </a:bodyPr>
          <a:lstStyle>
            <a:lvl1pPr algn="ctr">
              <a:defRPr sz="5400" b="0" cap="all" baseline="0">
                <a:solidFill>
                  <a:schemeClr val="accent1"/>
                </a:solidFill>
                <a:latin typeface="+mj-lt"/>
              </a:defRPr>
            </a:lvl1pPr>
          </a:lstStyle>
          <a:p>
            <a:pPr lvl="0"/>
            <a:r>
              <a:rPr lang="en-US" dirty="0"/>
              <a:t>Thank you</a:t>
            </a:r>
          </a:p>
        </p:txBody>
      </p:sp>
    </p:spTree>
    <p:extLst>
      <p:ext uri="{BB962C8B-B14F-4D97-AF65-F5344CB8AC3E}">
        <p14:creationId xmlns:p14="http://schemas.microsoft.com/office/powerpoint/2010/main" val="725978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Cover Sty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52650"/>
            <a:ext cx="12192000" cy="4705350"/>
          </a:xfrm>
          <a:prstGeom prst="rect">
            <a:avLst/>
          </a:prstGeom>
        </p:spPr>
      </p:pic>
      <p:sp>
        <p:nvSpPr>
          <p:cNvPr id="6147" name="Rectangle 3"/>
          <p:cNvSpPr>
            <a:spLocks noGrp="1" noChangeArrowheads="1"/>
          </p:cNvSpPr>
          <p:nvPr>
            <p:ph type="subTitle" idx="1" hasCustomPrompt="1"/>
          </p:nvPr>
        </p:nvSpPr>
        <p:spPr>
          <a:xfrm>
            <a:off x="731521" y="2855158"/>
            <a:ext cx="5921735" cy="181243"/>
          </a:xfrm>
        </p:spPr>
        <p:txBody>
          <a:bodyPr/>
          <a:lstStyle>
            <a:lvl1pPr marL="0" indent="0">
              <a:lnSpc>
                <a:spcPct val="100000"/>
              </a:lnSpc>
              <a:buFont typeface="Arial" pitchFamily="34" charset="0"/>
              <a:buNone/>
              <a:defRPr sz="1200" cap="all" baseline="0">
                <a:solidFill>
                  <a:schemeClr val="tx1"/>
                </a:solidFill>
                <a:latin typeface="SABIC Typeface Headline" panose="020B0603060202020204" pitchFamily="34" charset="0"/>
                <a:cs typeface="SABIC Typeface Headline" panose="020B0603060202020204" pitchFamily="34" charset="0"/>
              </a:defRPr>
            </a:lvl1pPr>
          </a:lstStyle>
          <a:p>
            <a:pPr lvl="0"/>
            <a:r>
              <a:rPr lang="en-US" dirty="0"/>
              <a:t>Short Subhead all caps (12pt regular) optional</a:t>
            </a:r>
            <a:endParaRPr lang="ar-SA"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0449" y="514285"/>
            <a:ext cx="1802460" cy="926014"/>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3523" y="736036"/>
            <a:ext cx="3000895" cy="219444"/>
          </a:xfrm>
          <a:prstGeom prst="rect">
            <a:avLst/>
          </a:prstGeom>
        </p:spPr>
      </p:pic>
      <p:sp>
        <p:nvSpPr>
          <p:cNvPr id="6146" name="Rectangle 2"/>
          <p:cNvSpPr>
            <a:spLocks noGrp="1" noChangeArrowheads="1"/>
          </p:cNvSpPr>
          <p:nvPr>
            <p:ph type="ctrTitle" hasCustomPrompt="1"/>
          </p:nvPr>
        </p:nvSpPr>
        <p:spPr>
          <a:xfrm>
            <a:off x="731521" y="1673352"/>
            <a:ext cx="8961119" cy="1097280"/>
          </a:xfrm>
        </p:spPr>
        <p:txBody>
          <a:bodyPr anchor="b"/>
          <a:lstStyle>
            <a:lvl1pPr>
              <a:defRPr sz="3600">
                <a:solidFill>
                  <a:schemeClr val="accent5"/>
                </a:solidFill>
              </a:defRPr>
            </a:lvl1pPr>
          </a:lstStyle>
          <a:p>
            <a:pPr lvl="0"/>
            <a:r>
              <a:rPr lang="en-US" dirty="0"/>
              <a:t>headline all caps (36pt light) </a:t>
            </a:r>
            <a:br>
              <a:rPr lang="en-US" dirty="0"/>
            </a:br>
            <a:r>
              <a:rPr lang="en-US" dirty="0"/>
              <a:t>two lines maximum</a:t>
            </a:r>
            <a:endParaRPr lang="en-GB" noProof="0" dirty="0"/>
          </a:p>
        </p:txBody>
      </p:sp>
    </p:spTree>
    <p:extLst>
      <p:ext uri="{BB962C8B-B14F-4D97-AF65-F5344CB8AC3E}">
        <p14:creationId xmlns:p14="http://schemas.microsoft.com/office/powerpoint/2010/main" val="3749133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Blue Divider Slide">
    <p:bg>
      <p:bgPr>
        <a:gradFill flip="none" rotWithShape="1">
          <a:gsLst>
            <a:gs pos="10000">
              <a:srgbClr val="0047BB"/>
            </a:gs>
            <a:gs pos="90000">
              <a:srgbClr val="009FDF"/>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180" y="1460400"/>
            <a:ext cx="10436059" cy="1702205"/>
          </a:xfrm>
        </p:spPr>
        <p:txBody>
          <a:bodyPr anchor="t"/>
          <a:lstStyle>
            <a:lvl1pPr algn="l">
              <a:defRPr sz="4400" b="0" cap="all" baseline="0">
                <a:solidFill>
                  <a:schemeClr val="bg1"/>
                </a:solidFill>
              </a:defRPr>
            </a:lvl1pPr>
          </a:lstStyle>
          <a:p>
            <a:r>
              <a:rPr lang="en-US" dirty="0"/>
              <a:t>Click to edit SLIDE DIVIDER TEXT</a:t>
            </a:r>
            <a:endParaRPr lang="en-GB" dirty="0"/>
          </a:p>
        </p:txBody>
      </p:sp>
      <p:sp>
        <p:nvSpPr>
          <p:cNvPr id="3" name="Text Placeholder 2"/>
          <p:cNvSpPr>
            <a:spLocks noGrp="1"/>
          </p:cNvSpPr>
          <p:nvPr>
            <p:ph type="body" idx="1" hasCustomPrompt="1"/>
          </p:nvPr>
        </p:nvSpPr>
        <p:spPr>
          <a:xfrm>
            <a:off x="490181" y="406401"/>
            <a:ext cx="9942654" cy="577849"/>
          </a:xfrm>
        </p:spPr>
        <p:txBody>
          <a:bodyPr anchor="b"/>
          <a:lstStyle>
            <a:lvl1pPr marL="0" indent="0">
              <a:buNone/>
              <a:defRPr sz="2000" cap="all" baseline="0">
                <a:solidFill>
                  <a:schemeClr val="bg1"/>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PRESENTATION RUNNING HEAD</a:t>
            </a:r>
          </a:p>
        </p:txBody>
      </p:sp>
      <p:sp>
        <p:nvSpPr>
          <p:cNvPr id="4" name="Rectangle 3"/>
          <p:cNvSpPr/>
          <p:nvPr userDrawn="1"/>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5" name="Rectangle 4"/>
          <p:cNvSpPr/>
          <p:nvPr userDrawn="1"/>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val="3492887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Orange Divider Slide">
    <p:bg>
      <p:bgPr>
        <a:gradFill flip="none" rotWithShape="1">
          <a:gsLst>
            <a:gs pos="10000">
              <a:srgbClr val="FFA300"/>
            </a:gs>
            <a:gs pos="90000">
              <a:srgbClr val="FFCD00"/>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180" y="1460401"/>
            <a:ext cx="10436060" cy="1702206"/>
          </a:xfrm>
        </p:spPr>
        <p:txBody>
          <a:bodyPr anchor="t"/>
          <a:lstStyle>
            <a:lvl1pPr algn="l">
              <a:defRPr sz="4400" b="0" cap="all" baseline="0">
                <a:solidFill>
                  <a:schemeClr val="bg1"/>
                </a:solidFill>
              </a:defRPr>
            </a:lvl1pPr>
          </a:lstStyle>
          <a:p>
            <a:r>
              <a:rPr lang="en-US" dirty="0"/>
              <a:t>Click to edit SLIDE DIVIDER TEXT</a:t>
            </a:r>
            <a:endParaRPr lang="en-GB" dirty="0"/>
          </a:p>
        </p:txBody>
      </p:sp>
      <p:sp>
        <p:nvSpPr>
          <p:cNvPr id="3" name="Text Placeholder 2"/>
          <p:cNvSpPr>
            <a:spLocks noGrp="1"/>
          </p:cNvSpPr>
          <p:nvPr>
            <p:ph type="body" idx="1" hasCustomPrompt="1"/>
          </p:nvPr>
        </p:nvSpPr>
        <p:spPr>
          <a:xfrm>
            <a:off x="490181" y="406401"/>
            <a:ext cx="9942654" cy="577849"/>
          </a:xfrm>
        </p:spPr>
        <p:txBody>
          <a:bodyPr anchor="b"/>
          <a:lstStyle>
            <a:lvl1pPr marL="0" indent="0">
              <a:buNone/>
              <a:defRPr sz="2000" cap="all" baseline="0">
                <a:solidFill>
                  <a:schemeClr val="bg1"/>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PRESENTATION RUNNING HEAD</a:t>
            </a:r>
          </a:p>
        </p:txBody>
      </p:sp>
      <p:sp>
        <p:nvSpPr>
          <p:cNvPr id="4" name="Rectangle 3"/>
          <p:cNvSpPr/>
          <p:nvPr userDrawn="1"/>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5" name="Rectangle 4"/>
          <p:cNvSpPr/>
          <p:nvPr userDrawn="1"/>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val="1814943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on't use thi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p:cNvSpPr txBox="1"/>
          <p:nvPr userDrawn="1"/>
        </p:nvSpPr>
        <p:spPr bwMode="auto">
          <a:xfrm>
            <a:off x="490182" y="2155372"/>
            <a:ext cx="2789966"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a:r>
              <a:rPr lang="lv-LV" sz="500" kern="0" dirty="0">
                <a:solidFill>
                  <a:schemeClr val="bg1"/>
                </a:solidFill>
                <a:latin typeface="+mj-lt"/>
              </a:rPr>
              <a:t>ABCDEFGHIJKLMNOPQRSTUVWXYZ</a:t>
            </a:r>
          </a:p>
          <a:p>
            <a:pPr algn="l"/>
            <a:r>
              <a:rPr lang="lv-LV" sz="500" kern="0" dirty="0" err="1">
                <a:solidFill>
                  <a:schemeClr val="bg1"/>
                </a:solidFill>
                <a:latin typeface="+mj-lt"/>
              </a:rPr>
              <a:t>abcdefghijklmnopqrstuvwxyz</a:t>
            </a:r>
            <a:endParaRPr lang="lv-LV" sz="500" kern="0" dirty="0">
              <a:solidFill>
                <a:schemeClr val="bg1"/>
              </a:solidFill>
              <a:latin typeface="+mj-lt"/>
            </a:endParaRPr>
          </a:p>
          <a:p>
            <a:pPr algn="l"/>
            <a:r>
              <a:rPr lang="lv-LV" sz="500" kern="0" dirty="0">
                <a:solidFill>
                  <a:schemeClr val="bg1"/>
                </a:solidFill>
                <a:latin typeface="+mj-lt"/>
              </a:rPr>
              <a:t>0123456789 $ ¥¢ƒ£€ ⁰ ¹²³⁴⁵⁶⁷⁸⁹₀₁₂₃₄₅₆₇₈₉%‰</a:t>
            </a:r>
          </a:p>
          <a:p>
            <a:pPr algn="l"/>
            <a:r>
              <a:rPr lang="lv-LV" sz="500" kern="0" dirty="0">
                <a:solidFill>
                  <a:schemeClr val="bg1"/>
                </a:solidFill>
                <a:latin typeface="+mj-lt"/>
              </a:rPr>
              <a:t>&amp;{[(_)]}*,.:;-/|¦\!?@^~†‡§•·¶®©™ªº¿¡«»‹›…– —“”‘’‚„ℓ℮#"'°</a:t>
            </a:r>
          </a:p>
          <a:p>
            <a:pPr algn="l"/>
            <a:r>
              <a:rPr lang="lv-LV" sz="500" kern="0" dirty="0">
                <a:solidFill>
                  <a:schemeClr val="bg1"/>
                </a:solidFill>
                <a:latin typeface="+mj-lt"/>
              </a:rPr>
              <a:t>¬+&lt;=&gt;≠≤≥±÷−× ⁄ ∞</a:t>
            </a:r>
            <a:r>
              <a:rPr lang="el-GR" sz="500" kern="0" dirty="0">
                <a:solidFill>
                  <a:schemeClr val="bg1"/>
                </a:solidFill>
                <a:latin typeface="+mj-lt"/>
              </a:rPr>
              <a:t>Σ√◊</a:t>
            </a:r>
            <a:r>
              <a:rPr lang="el-GR" sz="500" kern="0" dirty="0" err="1">
                <a:solidFill>
                  <a:schemeClr val="bg1"/>
                </a:solidFill>
                <a:latin typeface="+mj-lt"/>
              </a:rPr>
              <a:t>Ππ</a:t>
            </a:r>
            <a:r>
              <a:rPr lang="el-GR" sz="500" kern="0" dirty="0">
                <a:solidFill>
                  <a:schemeClr val="bg1"/>
                </a:solidFill>
                <a:latin typeface="+mj-lt"/>
              </a:rPr>
              <a:t>∫∂</a:t>
            </a:r>
            <a:r>
              <a:rPr lang="el-GR" sz="500" kern="0" dirty="0" err="1">
                <a:solidFill>
                  <a:schemeClr val="bg1"/>
                </a:solidFill>
                <a:latin typeface="+mj-lt"/>
              </a:rPr>
              <a:t>Δ≈μΩ</a:t>
            </a:r>
            <a:endParaRPr lang="el-GR" sz="500" kern="0" dirty="0">
              <a:solidFill>
                <a:schemeClr val="bg1"/>
              </a:solidFill>
              <a:latin typeface="+mj-lt"/>
            </a:endParaRPr>
          </a:p>
          <a:p>
            <a:pPr algn="l"/>
            <a:r>
              <a:rPr lang="lv-LV" sz="500" kern="0" dirty="0" err="1">
                <a:solidFill>
                  <a:schemeClr val="bg1"/>
                </a:solidFill>
                <a:latin typeface="+mj-lt"/>
              </a:rPr>
              <a:t>fff</a:t>
            </a:r>
            <a:r>
              <a:rPr lang="lv-LV" sz="500" kern="0" dirty="0">
                <a:solidFill>
                  <a:schemeClr val="bg1"/>
                </a:solidFill>
                <a:latin typeface="+mj-lt"/>
              </a:rPr>
              <a:t> </a:t>
            </a:r>
            <a:r>
              <a:rPr lang="lv-LV" sz="500" kern="0" dirty="0" err="1">
                <a:solidFill>
                  <a:schemeClr val="bg1"/>
                </a:solidFill>
                <a:latin typeface="+mj-lt"/>
              </a:rPr>
              <a:t>iff</a:t>
            </a:r>
            <a:r>
              <a:rPr lang="lv-LV" sz="500" kern="0" dirty="0">
                <a:solidFill>
                  <a:schemeClr val="bg1"/>
                </a:solidFill>
                <a:latin typeface="+mj-lt"/>
              </a:rPr>
              <a:t> </a:t>
            </a:r>
            <a:r>
              <a:rPr lang="lv-LV" sz="500" kern="0" dirty="0" err="1">
                <a:solidFill>
                  <a:schemeClr val="bg1"/>
                </a:solidFill>
                <a:latin typeface="+mj-lt"/>
              </a:rPr>
              <a:t>ifflflßæoeøđðþſƒĸŋ</a:t>
            </a:r>
            <a:r>
              <a:rPr lang="lv-LV" sz="500" kern="0" dirty="0">
                <a:solidFill>
                  <a:schemeClr val="bg1"/>
                </a:solidFill>
                <a:latin typeface="+mj-lt"/>
              </a:rPr>
              <a:t> ÆOEØĐÞĦĲ</a:t>
            </a:r>
          </a:p>
          <a:p>
            <a:pPr algn="l"/>
            <a:r>
              <a:rPr lang="lv-LV" sz="500" kern="0" dirty="0">
                <a:solidFill>
                  <a:schemeClr val="bg1"/>
                </a:solidFill>
                <a:latin typeface="+mj-lt"/>
              </a:rPr>
              <a:t>ÀÁÂÃÄÅ ĂĄÇĆĆĈĊČĎÈÉÊËĒĔĖĘĚĜĞĠĢĤÌÍÎ Ï Ĩ Ī </a:t>
            </a:r>
            <a:r>
              <a:rPr lang="lv-LV" sz="500" kern="0" dirty="0" err="1">
                <a:solidFill>
                  <a:schemeClr val="bg1"/>
                </a:solidFill>
                <a:latin typeface="+mj-lt"/>
              </a:rPr>
              <a:t>ĬİĮļĴĶĹĻĽĿŁ</a:t>
            </a:r>
            <a:endParaRPr lang="lv-LV" sz="500" kern="0" dirty="0">
              <a:solidFill>
                <a:schemeClr val="bg1"/>
              </a:solidFill>
              <a:latin typeface="+mj-lt"/>
            </a:endParaRPr>
          </a:p>
          <a:p>
            <a:pPr algn="l"/>
            <a:r>
              <a:rPr lang="lv-LV" sz="500" kern="0" dirty="0">
                <a:solidFill>
                  <a:schemeClr val="bg1"/>
                </a:solidFill>
                <a:latin typeface="+mj-lt"/>
              </a:rPr>
              <a:t>ÑŃŅŇŊÒÓÔÕÖŌŎŐŔŖŘŚŜŞŠȘŢŤŦÙÚÛÜŨŪŬŮŰŲŴÝŶŹŻŽ</a:t>
            </a:r>
          </a:p>
          <a:p>
            <a:pPr algn="l"/>
            <a:r>
              <a:rPr lang="lv-LV" sz="500" kern="0" dirty="0" err="1">
                <a:solidFill>
                  <a:schemeClr val="bg1"/>
                </a:solidFill>
                <a:latin typeface="+mj-lt"/>
              </a:rPr>
              <a:t>àáâãäåāăąçćĉċčďèéêëēĕėęěĝğġģĥħìíî</a:t>
            </a:r>
            <a:r>
              <a:rPr lang="lv-LV" sz="500" kern="0" dirty="0">
                <a:solidFill>
                  <a:schemeClr val="bg1"/>
                </a:solidFill>
                <a:latin typeface="+mj-lt"/>
              </a:rPr>
              <a:t> ï ĩ ī </a:t>
            </a:r>
            <a:r>
              <a:rPr lang="lv-LV" sz="500" kern="0" dirty="0" err="1">
                <a:solidFill>
                  <a:schemeClr val="bg1"/>
                </a:solidFill>
                <a:latin typeface="+mj-lt"/>
              </a:rPr>
              <a:t>ĭįıĳ</a:t>
            </a:r>
            <a:r>
              <a:rPr lang="lv-LV" sz="500" kern="0" dirty="0">
                <a:solidFill>
                  <a:schemeClr val="bg1"/>
                </a:solidFill>
                <a:latin typeface="+mj-lt"/>
              </a:rPr>
              <a:t> ȷ </a:t>
            </a:r>
            <a:r>
              <a:rPr lang="lv-LV" sz="500" kern="0" dirty="0" err="1">
                <a:solidFill>
                  <a:schemeClr val="bg1"/>
                </a:solidFill>
                <a:latin typeface="+mj-lt"/>
              </a:rPr>
              <a:t>ĵķľŀłñńņňŉ</a:t>
            </a:r>
            <a:endParaRPr lang="lv-LV" sz="500" kern="0" dirty="0">
              <a:solidFill>
                <a:schemeClr val="bg1"/>
              </a:solidFill>
              <a:latin typeface="+mj-lt"/>
            </a:endParaRPr>
          </a:p>
          <a:p>
            <a:pPr algn="l"/>
            <a:r>
              <a:rPr lang="lv-LV" sz="500" kern="0" dirty="0" err="1">
                <a:solidFill>
                  <a:schemeClr val="bg1"/>
                </a:solidFill>
                <a:latin typeface="+mj-lt"/>
              </a:rPr>
              <a:t>òóôõöōŏőŕŗřśŝşșšţťŧùúûüũūŭůűųŵẁẃẅŷỳýÿźżžʼ</a:t>
            </a:r>
            <a:r>
              <a:rPr lang="lv-LV" sz="500" kern="0" dirty="0">
                <a:solidFill>
                  <a:schemeClr val="bg1"/>
                </a:solidFill>
                <a:latin typeface="+mj-lt"/>
              </a:rPr>
              <a:t>ˇˉ˘˙˚˛˝</a:t>
            </a:r>
          </a:p>
          <a:p>
            <a:pPr algn="l"/>
            <a:r>
              <a:rPr lang="lv-LV" sz="500" kern="0" dirty="0">
                <a:solidFill>
                  <a:schemeClr val="bg1"/>
                </a:solidFill>
                <a:latin typeface="+mj-lt"/>
              </a:rPr>
              <a:t>½⅓¼⅔⅛¾⅜⅝⅞⅕⅖⅗⅘⅙⅚1/71/9</a:t>
            </a:r>
            <a:endParaRPr lang="en-US" sz="500" kern="0" dirty="0">
              <a:solidFill>
                <a:schemeClr val="bg1"/>
              </a:solidFill>
              <a:latin typeface="+mj-lt"/>
            </a:endParaRPr>
          </a:p>
        </p:txBody>
      </p:sp>
      <p:sp>
        <p:nvSpPr>
          <p:cNvPr id="4" name="TextBox 3"/>
          <p:cNvSpPr txBox="1"/>
          <p:nvPr userDrawn="1"/>
        </p:nvSpPr>
        <p:spPr bwMode="auto">
          <a:xfrm>
            <a:off x="490182" y="3258480"/>
            <a:ext cx="2789966"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rtl="0"/>
            <a:r>
              <a:rPr lang="lv-LV" sz="500" kern="0" dirty="0">
                <a:solidFill>
                  <a:schemeClr val="bg1"/>
                </a:solidFill>
                <a:latin typeface="SABIC Typeface Headline" panose="020B0603060202020204" pitchFamily="34" charset="0"/>
                <a:cs typeface="SABIC Typeface Headline" panose="020B0603060202020204" pitchFamily="34" charset="0"/>
              </a:rPr>
              <a:t>ABCDEFGHIJKLMNOPQRSTUVWXYZ</a:t>
            </a:r>
          </a:p>
          <a:p>
            <a:pPr algn="l" rtl="0"/>
            <a:r>
              <a:rPr lang="lv-LV" sz="500" kern="0" dirty="0" err="1">
                <a:solidFill>
                  <a:schemeClr val="bg1"/>
                </a:solidFill>
                <a:latin typeface="SABIC Typeface Headline" panose="020B0603060202020204" pitchFamily="34" charset="0"/>
                <a:cs typeface="SABIC Typeface Headline" panose="020B0603060202020204" pitchFamily="34" charset="0"/>
              </a:rPr>
              <a:t>abcdefghijklmnopqrstuvwxyz</a:t>
            </a:r>
            <a:endParaRPr lang="lv-LV" sz="500" kern="0" dirty="0">
              <a:solidFill>
                <a:schemeClr val="bg1"/>
              </a:solidFill>
              <a:latin typeface="SABIC Typeface Headline" panose="020B0603060202020204" pitchFamily="34" charset="0"/>
              <a:cs typeface="SABIC Typeface Headline" panose="020B0603060202020204" pitchFamily="34" charset="0"/>
            </a:endParaRPr>
          </a:p>
          <a:p>
            <a:pPr algn="l" rtl="0"/>
            <a:r>
              <a:rPr lang="lv-LV" sz="500" kern="0" dirty="0">
                <a:solidFill>
                  <a:schemeClr val="bg1"/>
                </a:solidFill>
                <a:latin typeface="SABIC Typeface Headline" panose="020B0603060202020204" pitchFamily="34" charset="0"/>
                <a:cs typeface="SABIC Typeface Headline" panose="020B0603060202020204" pitchFamily="34" charset="0"/>
              </a:rPr>
              <a:t>0123456789 $¥¢ƒ£€ ⁰¹²³⁴⁵⁶⁷⁸⁹₀₁₂₃₄₅₆₇₈₉%‰</a:t>
            </a:r>
          </a:p>
          <a:p>
            <a:pPr algn="l" rtl="0"/>
            <a:r>
              <a:rPr lang="lv-LV" sz="500" kern="0" dirty="0">
                <a:solidFill>
                  <a:schemeClr val="bg1"/>
                </a:solidFill>
                <a:latin typeface="SABIC Typeface Headline" panose="020B0603060202020204" pitchFamily="34" charset="0"/>
                <a:cs typeface="SABIC Typeface Headline" panose="020B0603060202020204" pitchFamily="34" charset="0"/>
              </a:rPr>
              <a:t>&amp;{[( _ )]}*,.:;-/|¦\!?@^~†‡§•·¶®©™ªº¿¡«»‹›…– —“”‘’‚„ℓ℮#"'°</a:t>
            </a:r>
          </a:p>
          <a:p>
            <a:pPr algn="l" rtl="0"/>
            <a:r>
              <a:rPr lang="lv-LV" sz="500" kern="0" dirty="0">
                <a:solidFill>
                  <a:schemeClr val="bg1"/>
                </a:solidFill>
                <a:latin typeface="SABIC Typeface Headline" panose="020B0603060202020204" pitchFamily="34" charset="0"/>
                <a:cs typeface="SABIC Typeface Headline" panose="020B0603060202020204" pitchFamily="34" charset="0"/>
              </a:rPr>
              <a:t>¬+&lt;=&gt;≠≤≥±÷−× ⁄ ∞</a:t>
            </a:r>
            <a:r>
              <a:rPr lang="el-GR" sz="500" kern="0" dirty="0">
                <a:solidFill>
                  <a:schemeClr val="bg1"/>
                </a:solidFill>
                <a:latin typeface="SABIC Typeface Headline" panose="020B0603060202020204" pitchFamily="34" charset="0"/>
                <a:cs typeface="SABIC Typeface Headline" panose="020B0603060202020204" pitchFamily="34" charset="0"/>
              </a:rPr>
              <a:t>Σ√◊</a:t>
            </a:r>
            <a:r>
              <a:rPr lang="el-GR" sz="500" kern="0" dirty="0" err="1">
                <a:solidFill>
                  <a:schemeClr val="bg1"/>
                </a:solidFill>
                <a:latin typeface="SABIC Typeface Headline" panose="020B0603060202020204" pitchFamily="34" charset="0"/>
                <a:cs typeface="SABIC Typeface Headline" panose="020B0603060202020204" pitchFamily="34" charset="0"/>
              </a:rPr>
              <a:t>Ππ</a:t>
            </a:r>
            <a:r>
              <a:rPr lang="el-GR" sz="500" kern="0" dirty="0">
                <a:solidFill>
                  <a:schemeClr val="bg1"/>
                </a:solidFill>
                <a:latin typeface="SABIC Typeface Headline" panose="020B0603060202020204" pitchFamily="34" charset="0"/>
                <a:cs typeface="SABIC Typeface Headline" panose="020B0603060202020204" pitchFamily="34" charset="0"/>
              </a:rPr>
              <a:t>∫∂</a:t>
            </a:r>
            <a:r>
              <a:rPr lang="el-GR" sz="500" kern="0" dirty="0" err="1">
                <a:solidFill>
                  <a:schemeClr val="bg1"/>
                </a:solidFill>
                <a:latin typeface="SABIC Typeface Headline" panose="020B0603060202020204" pitchFamily="34" charset="0"/>
                <a:cs typeface="SABIC Typeface Headline" panose="020B0603060202020204" pitchFamily="34" charset="0"/>
              </a:rPr>
              <a:t>Δ≈μΩ</a:t>
            </a:r>
            <a:endParaRPr lang="el-GR" sz="500" kern="0" dirty="0">
              <a:solidFill>
                <a:schemeClr val="bg1"/>
              </a:solidFill>
              <a:latin typeface="SABIC Typeface Headline" panose="020B0603060202020204" pitchFamily="34" charset="0"/>
              <a:cs typeface="SABIC Typeface Headline" panose="020B0603060202020204" pitchFamily="34" charset="0"/>
            </a:endParaRPr>
          </a:p>
          <a:p>
            <a:pPr algn="l" rtl="0"/>
            <a:r>
              <a:rPr lang="lv-LV" sz="500" kern="0" dirty="0" err="1">
                <a:solidFill>
                  <a:schemeClr val="bg1"/>
                </a:solidFill>
                <a:latin typeface="SABIC Typeface Headline" panose="020B0603060202020204" pitchFamily="34" charset="0"/>
                <a:cs typeface="SABIC Typeface Headline" panose="020B0603060202020204" pitchFamily="34" charset="0"/>
              </a:rPr>
              <a:t>fffiffifflflßæoeøđðþſƒĸŋ</a:t>
            </a:r>
            <a:r>
              <a:rPr lang="lv-LV" sz="500" kern="0" dirty="0">
                <a:solidFill>
                  <a:schemeClr val="bg1"/>
                </a:solidFill>
                <a:latin typeface="SABIC Typeface Headline" panose="020B0603060202020204" pitchFamily="34" charset="0"/>
                <a:cs typeface="SABIC Typeface Headline" panose="020B0603060202020204" pitchFamily="34" charset="0"/>
              </a:rPr>
              <a:t> Æ OEØĐÞĦĲ</a:t>
            </a:r>
          </a:p>
          <a:p>
            <a:pPr algn="l" rtl="0"/>
            <a:r>
              <a:rPr lang="lv-LV" sz="500" kern="0" dirty="0">
                <a:solidFill>
                  <a:schemeClr val="bg1"/>
                </a:solidFill>
                <a:latin typeface="SABIC Typeface Headline" panose="020B0603060202020204" pitchFamily="34" charset="0"/>
                <a:cs typeface="SABIC Typeface Headline" panose="020B0603060202020204" pitchFamily="34" charset="0"/>
              </a:rPr>
              <a:t>ÀÁÂÃÄÅ ĂĄÇĆĆĈĊČĎÈÉÊËĒĔĖĘĚĜĞĠĢĤÌÍÎ Ï Ĩ Ī </a:t>
            </a:r>
            <a:r>
              <a:rPr lang="lv-LV" sz="500" kern="0" dirty="0" err="1">
                <a:solidFill>
                  <a:schemeClr val="bg1"/>
                </a:solidFill>
                <a:latin typeface="SABIC Typeface Headline" panose="020B0603060202020204" pitchFamily="34" charset="0"/>
                <a:cs typeface="SABIC Typeface Headline" panose="020B0603060202020204" pitchFamily="34" charset="0"/>
              </a:rPr>
              <a:t>ĬİĮļĴĶĹĻĽĿŁ</a:t>
            </a:r>
            <a:endParaRPr lang="lv-LV" sz="500" kern="0" dirty="0">
              <a:solidFill>
                <a:schemeClr val="bg1"/>
              </a:solidFill>
              <a:latin typeface="SABIC Typeface Headline" panose="020B0603060202020204" pitchFamily="34" charset="0"/>
              <a:cs typeface="SABIC Typeface Headline" panose="020B0603060202020204" pitchFamily="34" charset="0"/>
            </a:endParaRPr>
          </a:p>
          <a:p>
            <a:pPr algn="l" rtl="0"/>
            <a:r>
              <a:rPr lang="lv-LV" sz="500" kern="0" dirty="0">
                <a:solidFill>
                  <a:schemeClr val="bg1"/>
                </a:solidFill>
                <a:latin typeface="SABIC Typeface Headline" panose="020B0603060202020204" pitchFamily="34" charset="0"/>
                <a:cs typeface="SABIC Typeface Headline" panose="020B0603060202020204" pitchFamily="34" charset="0"/>
              </a:rPr>
              <a:t>ÑŃŅŇŊÒÓÔÕÖŌŎŐŔŖŘŚŜŞŠȘŢŤŦÙÚÛÜŨŪŬŮŰŲŴÝŶŹŻŽ</a:t>
            </a:r>
          </a:p>
          <a:p>
            <a:pPr algn="l" rtl="0"/>
            <a:r>
              <a:rPr lang="lv-LV" sz="500" kern="0" dirty="0" err="1">
                <a:solidFill>
                  <a:schemeClr val="bg1"/>
                </a:solidFill>
                <a:latin typeface="SABIC Typeface Headline" panose="020B0603060202020204" pitchFamily="34" charset="0"/>
                <a:cs typeface="SABIC Typeface Headline" panose="020B0603060202020204" pitchFamily="34" charset="0"/>
              </a:rPr>
              <a:t>àáâãäåāăąçćĉċčďèéêëēĕėęěĝğġģĥħìíî</a:t>
            </a:r>
            <a:r>
              <a:rPr lang="lv-LV" sz="500" kern="0" dirty="0">
                <a:solidFill>
                  <a:schemeClr val="bg1"/>
                </a:solidFill>
                <a:latin typeface="SABIC Typeface Headline" panose="020B0603060202020204" pitchFamily="34" charset="0"/>
                <a:cs typeface="SABIC Typeface Headline" panose="020B0603060202020204" pitchFamily="34" charset="0"/>
              </a:rPr>
              <a:t> ï ĩ ī </a:t>
            </a:r>
            <a:r>
              <a:rPr lang="lv-LV" sz="500" kern="0" dirty="0" err="1">
                <a:solidFill>
                  <a:schemeClr val="bg1"/>
                </a:solidFill>
                <a:latin typeface="SABIC Typeface Headline" panose="020B0603060202020204" pitchFamily="34" charset="0"/>
                <a:cs typeface="SABIC Typeface Headline" panose="020B0603060202020204" pitchFamily="34" charset="0"/>
              </a:rPr>
              <a:t>ĭįıĳ</a:t>
            </a:r>
            <a:r>
              <a:rPr lang="lv-LV" sz="500" kern="0" dirty="0">
                <a:solidFill>
                  <a:schemeClr val="bg1"/>
                </a:solidFill>
                <a:latin typeface="SABIC Typeface Headline" panose="020B0603060202020204" pitchFamily="34" charset="0"/>
                <a:cs typeface="SABIC Typeface Headline" panose="020B0603060202020204" pitchFamily="34" charset="0"/>
              </a:rPr>
              <a:t> ȷ </a:t>
            </a:r>
            <a:r>
              <a:rPr lang="lv-LV" sz="500" kern="0" dirty="0" err="1">
                <a:solidFill>
                  <a:schemeClr val="bg1"/>
                </a:solidFill>
                <a:latin typeface="SABIC Typeface Headline" panose="020B0603060202020204" pitchFamily="34" charset="0"/>
                <a:cs typeface="SABIC Typeface Headline" panose="020B0603060202020204" pitchFamily="34" charset="0"/>
              </a:rPr>
              <a:t>ĵķľŀłñńņňŉ</a:t>
            </a:r>
            <a:endParaRPr lang="lv-LV" sz="500" kern="0" dirty="0">
              <a:solidFill>
                <a:schemeClr val="bg1"/>
              </a:solidFill>
              <a:latin typeface="SABIC Typeface Headline" panose="020B0603060202020204" pitchFamily="34" charset="0"/>
              <a:cs typeface="SABIC Typeface Headline" panose="020B0603060202020204" pitchFamily="34" charset="0"/>
            </a:endParaRPr>
          </a:p>
          <a:p>
            <a:pPr algn="l" rtl="0"/>
            <a:r>
              <a:rPr lang="lv-LV" sz="500" kern="0" dirty="0" err="1">
                <a:solidFill>
                  <a:schemeClr val="bg1"/>
                </a:solidFill>
                <a:latin typeface="SABIC Typeface Headline" panose="020B0603060202020204" pitchFamily="34" charset="0"/>
                <a:cs typeface="SABIC Typeface Headline" panose="020B0603060202020204" pitchFamily="34" charset="0"/>
              </a:rPr>
              <a:t>òóôõöōŏőŕŗřśŝşșšţťŧùúûüũūŭůűųŵẁẃẅŷỳýÿźżžʼ</a:t>
            </a:r>
            <a:r>
              <a:rPr lang="lv-LV" sz="500" kern="0" dirty="0">
                <a:solidFill>
                  <a:schemeClr val="bg1"/>
                </a:solidFill>
                <a:latin typeface="SABIC Typeface Headline" panose="020B0603060202020204" pitchFamily="34" charset="0"/>
                <a:cs typeface="SABIC Typeface Headline" panose="020B0603060202020204" pitchFamily="34" charset="0"/>
              </a:rPr>
              <a:t>ˇˉ˘˙˚˛˝</a:t>
            </a:r>
          </a:p>
          <a:p>
            <a:pPr algn="l" rtl="0"/>
            <a:r>
              <a:rPr lang="lv-LV" sz="500" kern="0" dirty="0">
                <a:solidFill>
                  <a:schemeClr val="bg1"/>
                </a:solidFill>
                <a:latin typeface="SABIC Typeface Headline" panose="020B0603060202020204" pitchFamily="34" charset="0"/>
                <a:cs typeface="SABIC Typeface Headline" panose="020B0603060202020204" pitchFamily="34" charset="0"/>
              </a:rPr>
              <a:t>½⅓¼⅔⅛¾⅜⅝⅞⅕⅖⅗⅘⅙⅚1/71/9</a:t>
            </a:r>
            <a:endParaRPr lang="en-US" sz="500" kern="0" dirty="0">
              <a:solidFill>
                <a:schemeClr val="bg1"/>
              </a:solidFill>
              <a:latin typeface="SABIC Typeface Headline" panose="020B0603060202020204" pitchFamily="34" charset="0"/>
              <a:cs typeface="SABIC Typeface Headline" panose="020B0603060202020204" pitchFamily="34" charset="0"/>
            </a:endParaRPr>
          </a:p>
        </p:txBody>
      </p:sp>
      <p:sp>
        <p:nvSpPr>
          <p:cNvPr id="5" name="TextBox 4"/>
          <p:cNvSpPr txBox="1"/>
          <p:nvPr userDrawn="1"/>
        </p:nvSpPr>
        <p:spPr bwMode="auto">
          <a:xfrm>
            <a:off x="490182" y="4361588"/>
            <a:ext cx="2789966"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rtl="0"/>
            <a:r>
              <a:rPr lang="lv-LV" sz="500" kern="0" dirty="0">
                <a:solidFill>
                  <a:schemeClr val="bg1"/>
                </a:solidFill>
                <a:latin typeface="+mn-lt"/>
              </a:rPr>
              <a:t>ABCDEFGHIJKLMNOPQRSTUVWXYZ</a:t>
            </a:r>
          </a:p>
          <a:p>
            <a:pPr algn="l" rtl="0"/>
            <a:r>
              <a:rPr lang="lv-LV" sz="500" kern="0" dirty="0" err="1">
                <a:solidFill>
                  <a:schemeClr val="bg1"/>
                </a:solidFill>
                <a:latin typeface="+mn-lt"/>
              </a:rPr>
              <a:t>abcdefghijklmnopqrstuvwxyz</a:t>
            </a:r>
            <a:endParaRPr lang="lv-LV" sz="500" kern="0" dirty="0">
              <a:solidFill>
                <a:schemeClr val="bg1"/>
              </a:solidFill>
              <a:latin typeface="+mn-lt"/>
            </a:endParaRPr>
          </a:p>
          <a:p>
            <a:pPr algn="l" rtl="0"/>
            <a:r>
              <a:rPr lang="lv-LV" sz="500" kern="0" dirty="0">
                <a:solidFill>
                  <a:schemeClr val="bg1"/>
                </a:solidFill>
                <a:latin typeface="+mn-lt"/>
              </a:rPr>
              <a:t>0123456789 $ ¥¢ƒ£€ ⁰ ¹²³⁴⁵⁶⁷⁸⁹₀₁₂₃₄₅₆₇₈₉%‰</a:t>
            </a:r>
          </a:p>
          <a:p>
            <a:pPr algn="l" rtl="0"/>
            <a:r>
              <a:rPr lang="lv-LV" sz="500" kern="0" dirty="0">
                <a:solidFill>
                  <a:schemeClr val="bg1"/>
                </a:solidFill>
                <a:latin typeface="+mn-lt"/>
              </a:rPr>
              <a:t>&amp;{[(_)]}*,.:;-/|¦\!?@^~† ‡§•·¶®©™ªº¿¡«»‹›…– —“”‘’‚„ℓ℮#"'°</a:t>
            </a:r>
          </a:p>
          <a:p>
            <a:pPr algn="l" rtl="0"/>
            <a:r>
              <a:rPr lang="lv-LV" sz="500" kern="0" dirty="0">
                <a:solidFill>
                  <a:schemeClr val="bg1"/>
                </a:solidFill>
                <a:latin typeface="+mn-lt"/>
              </a:rPr>
              <a:t>¬+&lt;=&gt;≠≤≥±÷−× ⁄ ∞</a:t>
            </a:r>
            <a:r>
              <a:rPr lang="el-GR" sz="500" kern="0" dirty="0">
                <a:solidFill>
                  <a:schemeClr val="bg1"/>
                </a:solidFill>
                <a:latin typeface="+mn-lt"/>
              </a:rPr>
              <a:t>Σ√◊</a:t>
            </a:r>
            <a:r>
              <a:rPr lang="el-GR" sz="500" kern="0" dirty="0" err="1">
                <a:solidFill>
                  <a:schemeClr val="bg1"/>
                </a:solidFill>
                <a:latin typeface="+mn-lt"/>
              </a:rPr>
              <a:t>Ππ</a:t>
            </a:r>
            <a:r>
              <a:rPr lang="el-GR" sz="500" kern="0" dirty="0">
                <a:solidFill>
                  <a:schemeClr val="bg1"/>
                </a:solidFill>
                <a:latin typeface="+mn-lt"/>
              </a:rPr>
              <a:t>∫∂</a:t>
            </a:r>
            <a:r>
              <a:rPr lang="el-GR" sz="500" kern="0" dirty="0" err="1">
                <a:solidFill>
                  <a:schemeClr val="bg1"/>
                </a:solidFill>
                <a:latin typeface="+mn-lt"/>
              </a:rPr>
              <a:t>Δ≈μΩ</a:t>
            </a:r>
            <a:endParaRPr lang="el-GR" sz="500" kern="0" dirty="0">
              <a:solidFill>
                <a:schemeClr val="bg1"/>
              </a:solidFill>
              <a:latin typeface="+mn-lt"/>
            </a:endParaRPr>
          </a:p>
          <a:p>
            <a:pPr algn="l" rtl="0"/>
            <a:r>
              <a:rPr lang="lv-LV" sz="500" kern="0" dirty="0">
                <a:solidFill>
                  <a:schemeClr val="bg1"/>
                </a:solidFill>
                <a:latin typeface="+mn-lt"/>
              </a:rPr>
              <a:t>f </a:t>
            </a:r>
            <a:r>
              <a:rPr lang="lv-LV" sz="500" kern="0" dirty="0" err="1">
                <a:solidFill>
                  <a:schemeClr val="bg1"/>
                </a:solidFill>
                <a:latin typeface="+mn-lt"/>
              </a:rPr>
              <a:t>f</a:t>
            </a:r>
            <a:r>
              <a:rPr lang="lv-LV" sz="500" kern="0" dirty="0">
                <a:solidFill>
                  <a:schemeClr val="bg1"/>
                </a:solidFill>
                <a:latin typeface="+mn-lt"/>
              </a:rPr>
              <a:t> </a:t>
            </a:r>
            <a:r>
              <a:rPr lang="lv-LV" sz="500" kern="0" dirty="0" err="1">
                <a:solidFill>
                  <a:schemeClr val="bg1"/>
                </a:solidFill>
                <a:latin typeface="+mn-lt"/>
              </a:rPr>
              <a:t>f</a:t>
            </a:r>
            <a:r>
              <a:rPr lang="lv-LV" sz="500" kern="0" dirty="0">
                <a:solidFill>
                  <a:schemeClr val="bg1"/>
                </a:solidFill>
                <a:latin typeface="+mn-lt"/>
              </a:rPr>
              <a:t> </a:t>
            </a:r>
            <a:r>
              <a:rPr lang="lv-LV" sz="500" kern="0" dirty="0" err="1">
                <a:solidFill>
                  <a:schemeClr val="bg1"/>
                </a:solidFill>
                <a:latin typeface="+mn-lt"/>
              </a:rPr>
              <a:t>if</a:t>
            </a:r>
            <a:r>
              <a:rPr lang="lv-LV" sz="500" kern="0" dirty="0">
                <a:solidFill>
                  <a:schemeClr val="bg1"/>
                </a:solidFill>
                <a:latin typeface="+mn-lt"/>
              </a:rPr>
              <a:t> f </a:t>
            </a:r>
            <a:r>
              <a:rPr lang="lv-LV" sz="500" kern="0" dirty="0" err="1">
                <a:solidFill>
                  <a:schemeClr val="bg1"/>
                </a:solidFill>
                <a:latin typeface="+mn-lt"/>
              </a:rPr>
              <a:t>if</a:t>
            </a:r>
            <a:r>
              <a:rPr lang="lv-LV" sz="500" kern="0" dirty="0">
                <a:solidFill>
                  <a:schemeClr val="bg1"/>
                </a:solidFill>
                <a:latin typeface="+mn-lt"/>
              </a:rPr>
              <a:t> f </a:t>
            </a:r>
            <a:r>
              <a:rPr lang="lv-LV" sz="500" kern="0" dirty="0" err="1">
                <a:solidFill>
                  <a:schemeClr val="bg1"/>
                </a:solidFill>
                <a:latin typeface="+mn-lt"/>
              </a:rPr>
              <a:t>lf</a:t>
            </a:r>
            <a:r>
              <a:rPr lang="lv-LV" sz="500" kern="0" dirty="0">
                <a:solidFill>
                  <a:schemeClr val="bg1"/>
                </a:solidFill>
                <a:latin typeface="+mn-lt"/>
              </a:rPr>
              <a:t> </a:t>
            </a:r>
            <a:r>
              <a:rPr lang="lv-LV" sz="500" kern="0" dirty="0" err="1">
                <a:solidFill>
                  <a:schemeClr val="bg1"/>
                </a:solidFill>
                <a:latin typeface="+mn-lt"/>
              </a:rPr>
              <a:t>lßæoeøđðþſƒĸŋ</a:t>
            </a:r>
            <a:r>
              <a:rPr lang="lv-LV" sz="500" kern="0" dirty="0">
                <a:solidFill>
                  <a:schemeClr val="bg1"/>
                </a:solidFill>
                <a:latin typeface="+mn-lt"/>
              </a:rPr>
              <a:t> ÆOEØĐÞĦĲ</a:t>
            </a:r>
          </a:p>
          <a:p>
            <a:pPr algn="l" rtl="0"/>
            <a:r>
              <a:rPr lang="lv-LV" sz="500" kern="0" dirty="0">
                <a:solidFill>
                  <a:schemeClr val="bg1"/>
                </a:solidFill>
                <a:latin typeface="+mn-lt"/>
              </a:rPr>
              <a:t>ÀÁÂÃÄÅ ĂĄÇĆĆĈĊČĎÈÉÊËĒĔĖĘĚĜĞĠĢĤÌÍÎ Ï Ĩ Ī </a:t>
            </a:r>
            <a:r>
              <a:rPr lang="lv-LV" sz="500" kern="0" dirty="0" err="1">
                <a:solidFill>
                  <a:schemeClr val="bg1"/>
                </a:solidFill>
                <a:latin typeface="+mn-lt"/>
              </a:rPr>
              <a:t>ĬİĮļĴĶĹĻĽĿŁ</a:t>
            </a:r>
            <a:endParaRPr lang="lv-LV" sz="500" kern="0" dirty="0">
              <a:solidFill>
                <a:schemeClr val="bg1"/>
              </a:solidFill>
              <a:latin typeface="+mn-lt"/>
            </a:endParaRPr>
          </a:p>
          <a:p>
            <a:pPr algn="l" rtl="0"/>
            <a:r>
              <a:rPr lang="lv-LV" sz="500" kern="0" dirty="0">
                <a:solidFill>
                  <a:schemeClr val="bg1"/>
                </a:solidFill>
                <a:latin typeface="+mn-lt"/>
              </a:rPr>
              <a:t>ÑŃŅŇŊÒÓÔÕÖŌŎŐŔŖŘŚŜŞŠȘŢŤŦÙÚÛÜŨŪŬŮŰŲŴ Ý ŶŹŻŽ</a:t>
            </a:r>
          </a:p>
          <a:p>
            <a:pPr algn="l" rtl="0"/>
            <a:r>
              <a:rPr lang="lv-LV" sz="500" kern="0" dirty="0" err="1">
                <a:solidFill>
                  <a:schemeClr val="bg1"/>
                </a:solidFill>
                <a:latin typeface="+mn-lt"/>
              </a:rPr>
              <a:t>àáâãäåāăąçćĉċčďèéêëēĕėęěĝğġģĥħìíî</a:t>
            </a:r>
            <a:r>
              <a:rPr lang="lv-LV" sz="500" kern="0" dirty="0">
                <a:solidFill>
                  <a:schemeClr val="bg1"/>
                </a:solidFill>
                <a:latin typeface="+mn-lt"/>
              </a:rPr>
              <a:t> ï ĩ ī </a:t>
            </a:r>
            <a:r>
              <a:rPr lang="lv-LV" sz="500" kern="0" dirty="0" err="1">
                <a:solidFill>
                  <a:schemeClr val="bg1"/>
                </a:solidFill>
                <a:latin typeface="+mn-lt"/>
              </a:rPr>
              <a:t>ĭįıĳ</a:t>
            </a:r>
            <a:r>
              <a:rPr lang="lv-LV" sz="500" kern="0" dirty="0">
                <a:solidFill>
                  <a:schemeClr val="bg1"/>
                </a:solidFill>
                <a:latin typeface="+mn-lt"/>
              </a:rPr>
              <a:t> ȷ </a:t>
            </a:r>
            <a:r>
              <a:rPr lang="lv-LV" sz="500" kern="0" dirty="0" err="1">
                <a:solidFill>
                  <a:schemeClr val="bg1"/>
                </a:solidFill>
                <a:latin typeface="+mn-lt"/>
              </a:rPr>
              <a:t>ĵķľŀłñńņňŉ</a:t>
            </a:r>
            <a:endParaRPr lang="lv-LV" sz="500" kern="0" dirty="0">
              <a:solidFill>
                <a:schemeClr val="bg1"/>
              </a:solidFill>
              <a:latin typeface="+mn-lt"/>
            </a:endParaRPr>
          </a:p>
          <a:p>
            <a:pPr algn="l" rtl="0"/>
            <a:r>
              <a:rPr lang="lv-LV" sz="500" kern="0" dirty="0" err="1">
                <a:solidFill>
                  <a:schemeClr val="bg1"/>
                </a:solidFill>
                <a:latin typeface="+mn-lt"/>
              </a:rPr>
              <a:t>òóôõöōŏőŕŗřśŝşșšţ</a:t>
            </a:r>
            <a:r>
              <a:rPr lang="lv-LV" sz="500" kern="0" dirty="0">
                <a:solidFill>
                  <a:schemeClr val="bg1"/>
                </a:solidFill>
                <a:latin typeface="+mn-lt"/>
              </a:rPr>
              <a:t> ť </a:t>
            </a:r>
            <a:r>
              <a:rPr lang="lv-LV" sz="500" kern="0" dirty="0" err="1">
                <a:solidFill>
                  <a:schemeClr val="bg1"/>
                </a:solidFill>
                <a:latin typeface="+mn-lt"/>
              </a:rPr>
              <a:t>ŧùúûüũūŭůűųŵ</a:t>
            </a:r>
            <a:r>
              <a:rPr lang="lv-LV" sz="500" kern="0" dirty="0">
                <a:solidFill>
                  <a:schemeClr val="bg1"/>
                </a:solidFill>
                <a:latin typeface="+mn-lt"/>
              </a:rPr>
              <a:t> ẁ ẃ ẅ ŷ ỳ ý ÿ </a:t>
            </a:r>
            <a:r>
              <a:rPr lang="lv-LV" sz="500" kern="0" dirty="0" err="1">
                <a:solidFill>
                  <a:schemeClr val="bg1"/>
                </a:solidFill>
                <a:latin typeface="+mn-lt"/>
              </a:rPr>
              <a:t>źżžʼ</a:t>
            </a:r>
            <a:r>
              <a:rPr lang="lv-LV" sz="500" kern="0" dirty="0">
                <a:solidFill>
                  <a:schemeClr val="bg1"/>
                </a:solidFill>
                <a:latin typeface="+mn-lt"/>
              </a:rPr>
              <a:t>ˇˉ˘˙˚˛˝</a:t>
            </a:r>
          </a:p>
          <a:p>
            <a:pPr algn="l" rtl="0"/>
            <a:r>
              <a:rPr lang="lv-LV" sz="500" kern="0" dirty="0">
                <a:solidFill>
                  <a:schemeClr val="bg1"/>
                </a:solidFill>
                <a:latin typeface="+mn-lt"/>
              </a:rPr>
              <a:t>½⅓¼⅔⅛¾⅜⅝⅞⅕⅖⅗⅘⅙⅚1/7 1/9 </a:t>
            </a:r>
            <a:endParaRPr lang="en-US" sz="500" kern="0" dirty="0">
              <a:solidFill>
                <a:schemeClr val="bg1"/>
              </a:solidFill>
              <a:latin typeface="+mn-lt"/>
            </a:endParaRPr>
          </a:p>
        </p:txBody>
      </p:sp>
      <p:sp>
        <p:nvSpPr>
          <p:cNvPr id="6" name="TextBox 5"/>
          <p:cNvSpPr txBox="1"/>
          <p:nvPr userDrawn="1"/>
        </p:nvSpPr>
        <p:spPr bwMode="auto">
          <a:xfrm>
            <a:off x="490182" y="5464696"/>
            <a:ext cx="2789966"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rtl="0"/>
            <a:r>
              <a:rPr lang="lv-LV" sz="500" kern="0" dirty="0">
                <a:solidFill>
                  <a:schemeClr val="bg1"/>
                </a:solidFill>
                <a:latin typeface="SABIC Typeface Text" panose="020B0603060202020204" pitchFamily="34" charset="0"/>
                <a:cs typeface="SABIC Typeface Text" panose="020B0603060202020204" pitchFamily="34" charset="0"/>
              </a:rPr>
              <a:t>ABCDEFGHIJKLMNOPQRSTUVWXYZ</a:t>
            </a:r>
          </a:p>
          <a:p>
            <a:pPr algn="l" rtl="0"/>
            <a:r>
              <a:rPr lang="lv-LV" sz="500" kern="0" dirty="0" err="1">
                <a:solidFill>
                  <a:schemeClr val="bg1"/>
                </a:solidFill>
                <a:latin typeface="SABIC Typeface Text" panose="020B0603060202020204" pitchFamily="34" charset="0"/>
                <a:cs typeface="SABIC Typeface Text" panose="020B0603060202020204" pitchFamily="34" charset="0"/>
              </a:rPr>
              <a:t>abcdefghijklmnopqrstuvwxyz</a:t>
            </a:r>
            <a:endParaRPr lang="lv-LV" sz="500" kern="0" dirty="0">
              <a:solidFill>
                <a:schemeClr val="bg1"/>
              </a:solidFill>
              <a:latin typeface="SABIC Typeface Text" panose="020B0603060202020204" pitchFamily="34" charset="0"/>
              <a:cs typeface="SABIC Typeface Text" panose="020B0603060202020204" pitchFamily="34" charset="0"/>
            </a:endParaRPr>
          </a:p>
          <a:p>
            <a:pPr algn="l" rtl="0"/>
            <a:r>
              <a:rPr lang="lv-LV" sz="500" kern="0" dirty="0">
                <a:solidFill>
                  <a:schemeClr val="bg1"/>
                </a:solidFill>
                <a:latin typeface="SABIC Typeface Text" panose="020B0603060202020204" pitchFamily="34" charset="0"/>
                <a:cs typeface="SABIC Typeface Text" panose="020B0603060202020204" pitchFamily="34" charset="0"/>
              </a:rPr>
              <a:t>0123456789 $¥¢ƒ£€ ⁰¹²³⁴⁵⁶⁷⁸⁹₀₁₂₃₄₅₆₇₈₉%‰</a:t>
            </a:r>
          </a:p>
          <a:p>
            <a:pPr algn="l" rtl="0"/>
            <a:r>
              <a:rPr lang="lv-LV" sz="500" kern="0" dirty="0">
                <a:solidFill>
                  <a:schemeClr val="bg1"/>
                </a:solidFill>
                <a:latin typeface="SABIC Typeface Text" panose="020B0603060202020204" pitchFamily="34" charset="0"/>
                <a:cs typeface="SABIC Typeface Text" panose="020B0603060202020204" pitchFamily="34" charset="0"/>
              </a:rPr>
              <a:t>&amp;{[( _ )]}*,.:;-/|¦\!?@^~†‡§•·¶®©™ªº¿¡«»‹›…– —“”‘’‚„ℓ℮#"'°</a:t>
            </a:r>
          </a:p>
          <a:p>
            <a:pPr algn="l" rtl="0"/>
            <a:r>
              <a:rPr lang="lv-LV" sz="500" kern="0" dirty="0">
                <a:solidFill>
                  <a:schemeClr val="bg1"/>
                </a:solidFill>
                <a:latin typeface="SABIC Typeface Text" panose="020B0603060202020204" pitchFamily="34" charset="0"/>
                <a:cs typeface="SABIC Typeface Text" panose="020B0603060202020204" pitchFamily="34" charset="0"/>
              </a:rPr>
              <a:t>¬+&lt;=&gt;≠≤≥±÷−× ⁄ ∞</a:t>
            </a:r>
            <a:r>
              <a:rPr lang="el-GR" sz="500" kern="0" dirty="0">
                <a:solidFill>
                  <a:schemeClr val="bg1"/>
                </a:solidFill>
                <a:latin typeface="SABIC Typeface Text" panose="020B0603060202020204" pitchFamily="34" charset="0"/>
                <a:cs typeface="SABIC Typeface Text" panose="020B0603060202020204" pitchFamily="34" charset="0"/>
              </a:rPr>
              <a:t>Σ√◊</a:t>
            </a:r>
            <a:r>
              <a:rPr lang="el-GR" sz="500" kern="0" dirty="0" err="1">
                <a:solidFill>
                  <a:schemeClr val="bg1"/>
                </a:solidFill>
                <a:latin typeface="SABIC Typeface Text" panose="020B0603060202020204" pitchFamily="34" charset="0"/>
                <a:cs typeface="SABIC Typeface Text" panose="020B0603060202020204" pitchFamily="34" charset="0"/>
              </a:rPr>
              <a:t>Ππ</a:t>
            </a:r>
            <a:r>
              <a:rPr lang="el-GR" sz="500" kern="0" dirty="0">
                <a:solidFill>
                  <a:schemeClr val="bg1"/>
                </a:solidFill>
                <a:latin typeface="SABIC Typeface Text" panose="020B0603060202020204" pitchFamily="34" charset="0"/>
                <a:cs typeface="SABIC Typeface Text" panose="020B0603060202020204" pitchFamily="34" charset="0"/>
              </a:rPr>
              <a:t>∫∂</a:t>
            </a:r>
            <a:r>
              <a:rPr lang="el-GR" sz="500" kern="0" dirty="0" err="1">
                <a:solidFill>
                  <a:schemeClr val="bg1"/>
                </a:solidFill>
                <a:latin typeface="SABIC Typeface Text" panose="020B0603060202020204" pitchFamily="34" charset="0"/>
                <a:cs typeface="SABIC Typeface Text" panose="020B0603060202020204" pitchFamily="34" charset="0"/>
              </a:rPr>
              <a:t>Δ≈μΩ</a:t>
            </a:r>
            <a:endParaRPr lang="el-GR" sz="500" kern="0" dirty="0">
              <a:solidFill>
                <a:schemeClr val="bg1"/>
              </a:solidFill>
              <a:latin typeface="SABIC Typeface Text" panose="020B0603060202020204" pitchFamily="34" charset="0"/>
              <a:cs typeface="SABIC Typeface Text" panose="020B0603060202020204" pitchFamily="34" charset="0"/>
            </a:endParaRPr>
          </a:p>
          <a:p>
            <a:pPr algn="l" rtl="0"/>
            <a:r>
              <a:rPr lang="lv-LV" sz="500" kern="0" dirty="0">
                <a:solidFill>
                  <a:schemeClr val="bg1"/>
                </a:solidFill>
                <a:latin typeface="SABIC Typeface Text" panose="020B0603060202020204" pitchFamily="34" charset="0"/>
                <a:cs typeface="SABIC Typeface Text" panose="020B0603060202020204" pitchFamily="34" charset="0"/>
              </a:rPr>
              <a:t>f </a:t>
            </a:r>
            <a:r>
              <a:rPr lang="lv-LV" sz="500" kern="0" dirty="0" err="1">
                <a:solidFill>
                  <a:schemeClr val="bg1"/>
                </a:solidFill>
                <a:latin typeface="SABIC Typeface Text" panose="020B0603060202020204" pitchFamily="34" charset="0"/>
                <a:cs typeface="SABIC Typeface Text" panose="020B0603060202020204" pitchFamily="34" charset="0"/>
              </a:rPr>
              <a:t>f</a:t>
            </a:r>
            <a:r>
              <a:rPr lang="lv-LV" sz="500" kern="0" dirty="0">
                <a:solidFill>
                  <a:schemeClr val="bg1"/>
                </a:solidFill>
                <a:latin typeface="SABIC Typeface Text" panose="020B0603060202020204" pitchFamily="34" charset="0"/>
                <a:cs typeface="SABIC Typeface Text" panose="020B0603060202020204" pitchFamily="34" charset="0"/>
              </a:rPr>
              <a:t> </a:t>
            </a:r>
            <a:r>
              <a:rPr lang="lv-LV" sz="500" kern="0" dirty="0" err="1">
                <a:solidFill>
                  <a:schemeClr val="bg1"/>
                </a:solidFill>
                <a:latin typeface="SABIC Typeface Text" panose="020B0603060202020204" pitchFamily="34" charset="0"/>
                <a:cs typeface="SABIC Typeface Text" panose="020B0603060202020204" pitchFamily="34" charset="0"/>
              </a:rPr>
              <a:t>f</a:t>
            </a:r>
            <a:r>
              <a:rPr lang="lv-LV" sz="500" kern="0" dirty="0">
                <a:solidFill>
                  <a:schemeClr val="bg1"/>
                </a:solidFill>
                <a:latin typeface="SABIC Typeface Text" panose="020B0603060202020204" pitchFamily="34" charset="0"/>
                <a:cs typeface="SABIC Typeface Text" panose="020B0603060202020204" pitchFamily="34" charset="0"/>
              </a:rPr>
              <a:t> </a:t>
            </a:r>
            <a:r>
              <a:rPr lang="lv-LV" sz="500" kern="0" dirty="0" err="1">
                <a:solidFill>
                  <a:schemeClr val="bg1"/>
                </a:solidFill>
                <a:latin typeface="SABIC Typeface Text" panose="020B0603060202020204" pitchFamily="34" charset="0"/>
                <a:cs typeface="SABIC Typeface Text" panose="020B0603060202020204" pitchFamily="34" charset="0"/>
              </a:rPr>
              <a:t>if</a:t>
            </a:r>
            <a:r>
              <a:rPr lang="lv-LV" sz="500" kern="0" dirty="0">
                <a:solidFill>
                  <a:schemeClr val="bg1"/>
                </a:solidFill>
                <a:latin typeface="SABIC Typeface Text" panose="020B0603060202020204" pitchFamily="34" charset="0"/>
                <a:cs typeface="SABIC Typeface Text" panose="020B0603060202020204" pitchFamily="34" charset="0"/>
              </a:rPr>
              <a:t> f </a:t>
            </a:r>
            <a:r>
              <a:rPr lang="lv-LV" sz="500" kern="0" dirty="0" err="1">
                <a:solidFill>
                  <a:schemeClr val="bg1"/>
                </a:solidFill>
                <a:latin typeface="SABIC Typeface Text" panose="020B0603060202020204" pitchFamily="34" charset="0"/>
                <a:cs typeface="SABIC Typeface Text" panose="020B0603060202020204" pitchFamily="34" charset="0"/>
              </a:rPr>
              <a:t>if</a:t>
            </a:r>
            <a:r>
              <a:rPr lang="lv-LV" sz="500" kern="0" dirty="0">
                <a:solidFill>
                  <a:schemeClr val="bg1"/>
                </a:solidFill>
                <a:latin typeface="SABIC Typeface Text" panose="020B0603060202020204" pitchFamily="34" charset="0"/>
                <a:cs typeface="SABIC Typeface Text" panose="020B0603060202020204" pitchFamily="34" charset="0"/>
              </a:rPr>
              <a:t> </a:t>
            </a:r>
            <a:r>
              <a:rPr lang="lv-LV" sz="500" kern="0" dirty="0" err="1">
                <a:solidFill>
                  <a:schemeClr val="bg1"/>
                </a:solidFill>
                <a:latin typeface="SABIC Typeface Text" panose="020B0603060202020204" pitchFamily="34" charset="0"/>
                <a:cs typeface="SABIC Typeface Text" panose="020B0603060202020204" pitchFamily="34" charset="0"/>
              </a:rPr>
              <a:t>flflßæoeøđðþſƒĸŋ</a:t>
            </a:r>
            <a:r>
              <a:rPr lang="lv-LV" sz="500" kern="0" dirty="0">
                <a:solidFill>
                  <a:schemeClr val="bg1"/>
                </a:solidFill>
                <a:latin typeface="SABIC Typeface Text" panose="020B0603060202020204" pitchFamily="34" charset="0"/>
                <a:cs typeface="SABIC Typeface Text" panose="020B0603060202020204" pitchFamily="34" charset="0"/>
              </a:rPr>
              <a:t> ÆOEØĐÞĦĲ</a:t>
            </a:r>
          </a:p>
          <a:p>
            <a:pPr algn="l" rtl="0"/>
            <a:r>
              <a:rPr lang="lv-LV" sz="500" kern="0" dirty="0">
                <a:solidFill>
                  <a:schemeClr val="bg1"/>
                </a:solidFill>
                <a:latin typeface="SABIC Typeface Text" panose="020B0603060202020204" pitchFamily="34" charset="0"/>
                <a:cs typeface="SABIC Typeface Text" panose="020B0603060202020204" pitchFamily="34" charset="0"/>
              </a:rPr>
              <a:t>ÀÁÂÃÄÅ ĂĄÇĆĆĈĊČĎÈÉÊËĒĔĖĘĚĜĞĠĢĤÌÍÎ Ï Ĩ Ī </a:t>
            </a:r>
            <a:r>
              <a:rPr lang="lv-LV" sz="500" kern="0" dirty="0" err="1">
                <a:solidFill>
                  <a:schemeClr val="bg1"/>
                </a:solidFill>
                <a:latin typeface="SABIC Typeface Text" panose="020B0603060202020204" pitchFamily="34" charset="0"/>
                <a:cs typeface="SABIC Typeface Text" panose="020B0603060202020204" pitchFamily="34" charset="0"/>
              </a:rPr>
              <a:t>ĬİĮļĴĶĹĻĽĿŁ</a:t>
            </a:r>
            <a:endParaRPr lang="lv-LV" sz="500" kern="0" dirty="0">
              <a:solidFill>
                <a:schemeClr val="bg1"/>
              </a:solidFill>
              <a:latin typeface="SABIC Typeface Text" panose="020B0603060202020204" pitchFamily="34" charset="0"/>
              <a:cs typeface="SABIC Typeface Text" panose="020B0603060202020204" pitchFamily="34" charset="0"/>
            </a:endParaRPr>
          </a:p>
          <a:p>
            <a:pPr algn="l" rtl="0"/>
            <a:r>
              <a:rPr lang="lv-LV" sz="500" kern="0" dirty="0">
                <a:solidFill>
                  <a:schemeClr val="bg1"/>
                </a:solidFill>
                <a:latin typeface="SABIC Typeface Text" panose="020B0603060202020204" pitchFamily="34" charset="0"/>
                <a:cs typeface="SABIC Typeface Text" panose="020B0603060202020204" pitchFamily="34" charset="0"/>
              </a:rPr>
              <a:t>ÑŃŅŇŊÒÓÔÕÖŌŎŐŔŖŘŚŜŞŠȘŢŤŦÙÚÛÜŨŪŬŮŰŲŴÝŶŹŻŽ</a:t>
            </a:r>
          </a:p>
          <a:p>
            <a:pPr algn="l" rtl="0"/>
            <a:r>
              <a:rPr lang="lv-LV" sz="500" kern="0" dirty="0" err="1">
                <a:solidFill>
                  <a:schemeClr val="bg1"/>
                </a:solidFill>
                <a:latin typeface="SABIC Typeface Text" panose="020B0603060202020204" pitchFamily="34" charset="0"/>
                <a:cs typeface="SABIC Typeface Text" panose="020B0603060202020204" pitchFamily="34" charset="0"/>
              </a:rPr>
              <a:t>àáâãäåāăąçćĉċčďèéêëēĕėęěĝğġģĥħìíî</a:t>
            </a:r>
            <a:r>
              <a:rPr lang="lv-LV" sz="500" kern="0" dirty="0">
                <a:solidFill>
                  <a:schemeClr val="bg1"/>
                </a:solidFill>
                <a:latin typeface="SABIC Typeface Text" panose="020B0603060202020204" pitchFamily="34" charset="0"/>
                <a:cs typeface="SABIC Typeface Text" panose="020B0603060202020204" pitchFamily="34" charset="0"/>
              </a:rPr>
              <a:t> ï ĩ ī </a:t>
            </a:r>
            <a:r>
              <a:rPr lang="lv-LV" sz="500" kern="0" dirty="0" err="1">
                <a:solidFill>
                  <a:schemeClr val="bg1"/>
                </a:solidFill>
                <a:latin typeface="SABIC Typeface Text" panose="020B0603060202020204" pitchFamily="34" charset="0"/>
                <a:cs typeface="SABIC Typeface Text" panose="020B0603060202020204" pitchFamily="34" charset="0"/>
              </a:rPr>
              <a:t>ĭįıĳ</a:t>
            </a:r>
            <a:r>
              <a:rPr lang="lv-LV" sz="500" kern="0" dirty="0">
                <a:solidFill>
                  <a:schemeClr val="bg1"/>
                </a:solidFill>
                <a:latin typeface="SABIC Typeface Text" panose="020B0603060202020204" pitchFamily="34" charset="0"/>
                <a:cs typeface="SABIC Typeface Text" panose="020B0603060202020204" pitchFamily="34" charset="0"/>
              </a:rPr>
              <a:t> ȷ </a:t>
            </a:r>
            <a:r>
              <a:rPr lang="lv-LV" sz="500" kern="0" dirty="0" err="1">
                <a:solidFill>
                  <a:schemeClr val="bg1"/>
                </a:solidFill>
                <a:latin typeface="SABIC Typeface Text" panose="020B0603060202020204" pitchFamily="34" charset="0"/>
                <a:cs typeface="SABIC Typeface Text" panose="020B0603060202020204" pitchFamily="34" charset="0"/>
              </a:rPr>
              <a:t>ĵķľŀ</a:t>
            </a:r>
            <a:r>
              <a:rPr lang="lv-LV" sz="500" kern="0" dirty="0">
                <a:solidFill>
                  <a:schemeClr val="bg1"/>
                </a:solidFill>
                <a:latin typeface="SABIC Typeface Text" panose="020B0603060202020204" pitchFamily="34" charset="0"/>
                <a:cs typeface="SABIC Typeface Text" panose="020B0603060202020204" pitchFamily="34" charset="0"/>
              </a:rPr>
              <a:t> </a:t>
            </a:r>
            <a:r>
              <a:rPr lang="lv-LV" sz="500" kern="0" dirty="0" err="1">
                <a:solidFill>
                  <a:schemeClr val="bg1"/>
                </a:solidFill>
                <a:latin typeface="SABIC Typeface Text" panose="020B0603060202020204" pitchFamily="34" charset="0"/>
                <a:cs typeface="SABIC Typeface Text" panose="020B0603060202020204" pitchFamily="34" charset="0"/>
              </a:rPr>
              <a:t>łñńņňŉ</a:t>
            </a:r>
            <a:endParaRPr lang="lv-LV" sz="500" kern="0" dirty="0">
              <a:solidFill>
                <a:schemeClr val="bg1"/>
              </a:solidFill>
              <a:latin typeface="SABIC Typeface Text" panose="020B0603060202020204" pitchFamily="34" charset="0"/>
              <a:cs typeface="SABIC Typeface Text" panose="020B0603060202020204" pitchFamily="34" charset="0"/>
            </a:endParaRPr>
          </a:p>
          <a:p>
            <a:pPr algn="l" rtl="0"/>
            <a:r>
              <a:rPr lang="lv-LV" sz="500" kern="0" dirty="0" err="1">
                <a:solidFill>
                  <a:schemeClr val="bg1"/>
                </a:solidFill>
                <a:latin typeface="SABIC Typeface Text" panose="020B0603060202020204" pitchFamily="34" charset="0"/>
                <a:cs typeface="SABIC Typeface Text" panose="020B0603060202020204" pitchFamily="34" charset="0"/>
              </a:rPr>
              <a:t>òóôõöōŏőŕŗřśŝşșšţťŧùúûüũūŭůűųŵ</a:t>
            </a:r>
            <a:r>
              <a:rPr lang="lv-LV" sz="500" kern="0" dirty="0">
                <a:solidFill>
                  <a:schemeClr val="bg1"/>
                </a:solidFill>
                <a:latin typeface="SABIC Typeface Text" panose="020B0603060202020204" pitchFamily="34" charset="0"/>
                <a:cs typeface="SABIC Typeface Text" panose="020B0603060202020204" pitchFamily="34" charset="0"/>
              </a:rPr>
              <a:t> ẁ ẃ ẅ ŷ ỳ ý </a:t>
            </a:r>
            <a:r>
              <a:rPr lang="lv-LV" sz="500" kern="0" dirty="0" err="1">
                <a:solidFill>
                  <a:schemeClr val="bg1"/>
                </a:solidFill>
                <a:latin typeface="SABIC Typeface Text" panose="020B0603060202020204" pitchFamily="34" charset="0"/>
                <a:cs typeface="SABIC Typeface Text" panose="020B0603060202020204" pitchFamily="34" charset="0"/>
              </a:rPr>
              <a:t>ÿźżžʼ</a:t>
            </a:r>
            <a:r>
              <a:rPr lang="lv-LV" sz="500" kern="0" dirty="0">
                <a:solidFill>
                  <a:schemeClr val="bg1"/>
                </a:solidFill>
                <a:latin typeface="SABIC Typeface Text" panose="020B0603060202020204" pitchFamily="34" charset="0"/>
                <a:cs typeface="SABIC Typeface Text" panose="020B0603060202020204" pitchFamily="34" charset="0"/>
              </a:rPr>
              <a:t>ˇˉ˘˙˚˛˝</a:t>
            </a:r>
          </a:p>
          <a:p>
            <a:pPr algn="l" rtl="0"/>
            <a:r>
              <a:rPr lang="lv-LV" sz="500" kern="0" dirty="0">
                <a:solidFill>
                  <a:schemeClr val="bg1"/>
                </a:solidFill>
                <a:latin typeface="SABIC Typeface Text" panose="020B0603060202020204" pitchFamily="34" charset="0"/>
                <a:cs typeface="SABIC Typeface Text" panose="020B0603060202020204" pitchFamily="34" charset="0"/>
              </a:rPr>
              <a:t>½⅓¼⅔⅛¾⅜⅝⅞⅕⅖⅗⅘⅙⅚1/7 1/9 </a:t>
            </a:r>
            <a:endParaRPr lang="en-US" sz="500" kern="0" dirty="0">
              <a:solidFill>
                <a:schemeClr val="bg1"/>
              </a:solidFill>
              <a:latin typeface="SABIC Typeface Text" panose="020B0603060202020204" pitchFamily="34" charset="0"/>
              <a:cs typeface="SABIC Typeface Text" panose="020B0603060202020204" pitchFamily="34" charset="0"/>
            </a:endParaRPr>
          </a:p>
        </p:txBody>
      </p:sp>
      <p:sp>
        <p:nvSpPr>
          <p:cNvPr id="7" name="TextBox 6"/>
          <p:cNvSpPr txBox="1"/>
          <p:nvPr userDrawn="1"/>
        </p:nvSpPr>
        <p:spPr bwMode="auto">
          <a:xfrm>
            <a:off x="3613692" y="2155373"/>
            <a:ext cx="2789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r" rtl="1"/>
            <a:r>
              <a:rPr lang="ar-SA" sz="500" kern="0" dirty="0">
                <a:solidFill>
                  <a:schemeClr val="bg1"/>
                </a:solidFill>
                <a:latin typeface="+mj-lt"/>
              </a:rPr>
              <a:t>ء ا </a:t>
            </a:r>
            <a:r>
              <a:rPr lang="ar-SA" sz="500" kern="0" dirty="0" err="1">
                <a:solidFill>
                  <a:schemeClr val="bg1"/>
                </a:solidFill>
                <a:latin typeface="+mj-lt"/>
              </a:rPr>
              <a:t>ىا</a:t>
            </a:r>
            <a:r>
              <a:rPr lang="ar-SA" sz="500" kern="0" dirty="0">
                <a:solidFill>
                  <a:schemeClr val="bg1"/>
                </a:solidFill>
                <a:latin typeface="+mj-lt"/>
              </a:rPr>
              <a:t> ب </a:t>
            </a:r>
            <a:r>
              <a:rPr lang="ar-SA" sz="500" kern="0" dirty="0" err="1">
                <a:solidFill>
                  <a:schemeClr val="bg1"/>
                </a:solidFill>
                <a:latin typeface="+mj-lt"/>
              </a:rPr>
              <a:t>ببب</a:t>
            </a:r>
            <a:r>
              <a:rPr lang="ar-SA" sz="500" kern="0" dirty="0">
                <a:solidFill>
                  <a:schemeClr val="bg1"/>
                </a:solidFill>
                <a:latin typeface="+mj-lt"/>
              </a:rPr>
              <a:t> ت </a:t>
            </a:r>
            <a:r>
              <a:rPr lang="ar-SA" sz="500" kern="0" dirty="0" err="1">
                <a:solidFill>
                  <a:schemeClr val="bg1"/>
                </a:solidFill>
                <a:latin typeface="+mj-lt"/>
              </a:rPr>
              <a:t>تتت</a:t>
            </a:r>
            <a:r>
              <a:rPr lang="ar-SA" sz="500" kern="0" dirty="0">
                <a:solidFill>
                  <a:schemeClr val="bg1"/>
                </a:solidFill>
                <a:latin typeface="+mj-lt"/>
              </a:rPr>
              <a:t> ث </a:t>
            </a:r>
            <a:r>
              <a:rPr lang="ar-SA" sz="500" kern="0" dirty="0" err="1">
                <a:solidFill>
                  <a:schemeClr val="bg1"/>
                </a:solidFill>
                <a:latin typeface="+mj-lt"/>
              </a:rPr>
              <a:t>ثثث</a:t>
            </a:r>
            <a:r>
              <a:rPr lang="ar-SA" sz="500" kern="0" dirty="0">
                <a:solidFill>
                  <a:schemeClr val="bg1"/>
                </a:solidFill>
                <a:latin typeface="+mj-lt"/>
              </a:rPr>
              <a:t> ج </a:t>
            </a:r>
            <a:r>
              <a:rPr lang="ar-SA" sz="500" kern="0" dirty="0" err="1">
                <a:solidFill>
                  <a:schemeClr val="bg1"/>
                </a:solidFill>
                <a:latin typeface="+mj-lt"/>
              </a:rPr>
              <a:t>ججج</a:t>
            </a:r>
            <a:r>
              <a:rPr lang="ar-SA" sz="500" kern="0" dirty="0">
                <a:solidFill>
                  <a:schemeClr val="bg1"/>
                </a:solidFill>
                <a:latin typeface="+mj-lt"/>
              </a:rPr>
              <a:t> ح </a:t>
            </a:r>
            <a:r>
              <a:rPr lang="ar-SA" sz="500" kern="0" dirty="0" err="1">
                <a:solidFill>
                  <a:schemeClr val="bg1"/>
                </a:solidFill>
                <a:latin typeface="+mj-lt"/>
              </a:rPr>
              <a:t>ححح</a:t>
            </a:r>
            <a:r>
              <a:rPr lang="ar-SA" sz="500" kern="0" dirty="0">
                <a:solidFill>
                  <a:schemeClr val="bg1"/>
                </a:solidFill>
                <a:latin typeface="+mj-lt"/>
              </a:rPr>
              <a:t> خ </a:t>
            </a:r>
            <a:r>
              <a:rPr lang="ar-SA" sz="500" kern="0" dirty="0" err="1">
                <a:solidFill>
                  <a:schemeClr val="bg1"/>
                </a:solidFill>
                <a:latin typeface="+mj-lt"/>
              </a:rPr>
              <a:t>خخخ</a:t>
            </a:r>
            <a:endParaRPr lang="ar-SA" sz="500" kern="0" dirty="0">
              <a:solidFill>
                <a:schemeClr val="bg1"/>
              </a:solidFill>
              <a:latin typeface="+mj-lt"/>
            </a:endParaRPr>
          </a:p>
          <a:p>
            <a:pPr algn="r" rtl="1"/>
            <a:r>
              <a:rPr lang="ar-SA" sz="500" kern="0" dirty="0">
                <a:solidFill>
                  <a:schemeClr val="bg1"/>
                </a:solidFill>
                <a:latin typeface="+mj-lt"/>
              </a:rPr>
              <a:t>د </a:t>
            </a:r>
            <a:r>
              <a:rPr lang="ar-SA" sz="500" kern="0" dirty="0" err="1">
                <a:solidFill>
                  <a:schemeClr val="bg1"/>
                </a:solidFill>
                <a:latin typeface="+mj-lt"/>
              </a:rPr>
              <a:t>ىد</a:t>
            </a:r>
            <a:r>
              <a:rPr lang="ar-SA" sz="500" kern="0" dirty="0">
                <a:solidFill>
                  <a:schemeClr val="bg1"/>
                </a:solidFill>
                <a:latin typeface="+mj-lt"/>
              </a:rPr>
              <a:t> ذ </a:t>
            </a:r>
            <a:r>
              <a:rPr lang="ar-SA" sz="500" kern="0" dirty="0" err="1">
                <a:solidFill>
                  <a:schemeClr val="bg1"/>
                </a:solidFill>
                <a:latin typeface="+mj-lt"/>
              </a:rPr>
              <a:t>ىذ</a:t>
            </a:r>
            <a:r>
              <a:rPr lang="ar-SA" sz="500" kern="0" dirty="0">
                <a:solidFill>
                  <a:schemeClr val="bg1"/>
                </a:solidFill>
                <a:latin typeface="+mj-lt"/>
              </a:rPr>
              <a:t> ر </a:t>
            </a:r>
            <a:r>
              <a:rPr lang="ar-SA" sz="500" kern="0" dirty="0" err="1">
                <a:solidFill>
                  <a:schemeClr val="bg1"/>
                </a:solidFill>
                <a:latin typeface="+mj-lt"/>
              </a:rPr>
              <a:t>ىر</a:t>
            </a:r>
            <a:r>
              <a:rPr lang="ar-SA" sz="500" kern="0" dirty="0">
                <a:solidFill>
                  <a:schemeClr val="bg1"/>
                </a:solidFill>
                <a:latin typeface="+mj-lt"/>
              </a:rPr>
              <a:t> ز </a:t>
            </a:r>
            <a:r>
              <a:rPr lang="ar-SA" sz="500" kern="0" dirty="0" err="1">
                <a:solidFill>
                  <a:schemeClr val="bg1"/>
                </a:solidFill>
                <a:latin typeface="+mj-lt"/>
              </a:rPr>
              <a:t>ىز</a:t>
            </a:r>
            <a:r>
              <a:rPr lang="ar-SA" sz="500" kern="0" dirty="0">
                <a:solidFill>
                  <a:schemeClr val="bg1"/>
                </a:solidFill>
                <a:latin typeface="+mj-lt"/>
              </a:rPr>
              <a:t> س </a:t>
            </a:r>
            <a:r>
              <a:rPr lang="ar-SA" sz="500" kern="0" dirty="0" err="1">
                <a:solidFill>
                  <a:schemeClr val="bg1"/>
                </a:solidFill>
                <a:latin typeface="+mj-lt"/>
              </a:rPr>
              <a:t>سسس</a:t>
            </a:r>
            <a:r>
              <a:rPr lang="ar-SA" sz="500" kern="0" dirty="0">
                <a:solidFill>
                  <a:schemeClr val="bg1"/>
                </a:solidFill>
                <a:latin typeface="+mj-lt"/>
              </a:rPr>
              <a:t> ش </a:t>
            </a:r>
            <a:r>
              <a:rPr lang="ar-SA" sz="500" kern="0" dirty="0" err="1">
                <a:solidFill>
                  <a:schemeClr val="bg1"/>
                </a:solidFill>
                <a:latin typeface="+mj-lt"/>
              </a:rPr>
              <a:t>ششش</a:t>
            </a:r>
            <a:endParaRPr lang="ar-SA" sz="500" kern="0" dirty="0">
              <a:solidFill>
                <a:schemeClr val="bg1"/>
              </a:solidFill>
              <a:latin typeface="+mj-lt"/>
            </a:endParaRPr>
          </a:p>
          <a:p>
            <a:pPr algn="r" rtl="1"/>
            <a:r>
              <a:rPr lang="ar-SA" sz="500" kern="0" dirty="0">
                <a:solidFill>
                  <a:schemeClr val="bg1"/>
                </a:solidFill>
                <a:latin typeface="+mj-lt"/>
              </a:rPr>
              <a:t>ص </a:t>
            </a:r>
            <a:r>
              <a:rPr lang="ar-SA" sz="500" kern="0" dirty="0" err="1">
                <a:solidFill>
                  <a:schemeClr val="bg1"/>
                </a:solidFill>
                <a:latin typeface="+mj-lt"/>
              </a:rPr>
              <a:t>صصص</a:t>
            </a:r>
            <a:r>
              <a:rPr lang="ar-SA" sz="500" kern="0" dirty="0">
                <a:solidFill>
                  <a:schemeClr val="bg1"/>
                </a:solidFill>
                <a:latin typeface="+mj-lt"/>
              </a:rPr>
              <a:t> ض </a:t>
            </a:r>
            <a:r>
              <a:rPr lang="ar-SA" sz="500" kern="0" dirty="0" err="1">
                <a:solidFill>
                  <a:schemeClr val="bg1"/>
                </a:solidFill>
                <a:latin typeface="+mj-lt"/>
              </a:rPr>
              <a:t>ضضض</a:t>
            </a:r>
            <a:r>
              <a:rPr lang="ar-SA" sz="500" kern="0" dirty="0">
                <a:solidFill>
                  <a:schemeClr val="bg1"/>
                </a:solidFill>
                <a:latin typeface="+mj-lt"/>
              </a:rPr>
              <a:t> ط </a:t>
            </a:r>
            <a:r>
              <a:rPr lang="ar-SA" sz="500" kern="0" dirty="0" err="1">
                <a:solidFill>
                  <a:schemeClr val="bg1"/>
                </a:solidFill>
                <a:latin typeface="+mj-lt"/>
              </a:rPr>
              <a:t>ططط</a:t>
            </a:r>
            <a:r>
              <a:rPr lang="ar-SA" sz="500" kern="0" dirty="0">
                <a:solidFill>
                  <a:schemeClr val="bg1"/>
                </a:solidFill>
                <a:latin typeface="+mj-lt"/>
              </a:rPr>
              <a:t> ظ </a:t>
            </a:r>
            <a:r>
              <a:rPr lang="ar-SA" sz="500" kern="0" dirty="0" err="1">
                <a:solidFill>
                  <a:schemeClr val="bg1"/>
                </a:solidFill>
                <a:latin typeface="+mj-lt"/>
              </a:rPr>
              <a:t>ظظظ</a:t>
            </a:r>
            <a:endParaRPr lang="ar-SA" sz="500" kern="0" dirty="0">
              <a:solidFill>
                <a:schemeClr val="bg1"/>
              </a:solidFill>
              <a:latin typeface="+mj-lt"/>
            </a:endParaRPr>
          </a:p>
          <a:p>
            <a:pPr algn="r" rtl="1"/>
            <a:r>
              <a:rPr lang="ar-SA" sz="500" kern="0" dirty="0">
                <a:solidFill>
                  <a:schemeClr val="bg1"/>
                </a:solidFill>
                <a:latin typeface="+mj-lt"/>
              </a:rPr>
              <a:t>ع </a:t>
            </a:r>
            <a:r>
              <a:rPr lang="ar-SA" sz="500" kern="0" dirty="0" err="1">
                <a:solidFill>
                  <a:schemeClr val="bg1"/>
                </a:solidFill>
                <a:latin typeface="+mj-lt"/>
              </a:rPr>
              <a:t>ععع</a:t>
            </a:r>
            <a:r>
              <a:rPr lang="ar-SA" sz="500" kern="0" dirty="0">
                <a:solidFill>
                  <a:schemeClr val="bg1"/>
                </a:solidFill>
                <a:latin typeface="+mj-lt"/>
              </a:rPr>
              <a:t> غ </a:t>
            </a:r>
            <a:r>
              <a:rPr lang="ar-SA" sz="500" kern="0" dirty="0" err="1">
                <a:solidFill>
                  <a:schemeClr val="bg1"/>
                </a:solidFill>
                <a:latin typeface="+mj-lt"/>
              </a:rPr>
              <a:t>غغغ</a:t>
            </a:r>
            <a:r>
              <a:rPr lang="ar-SA" sz="500" kern="0" dirty="0">
                <a:solidFill>
                  <a:schemeClr val="bg1"/>
                </a:solidFill>
                <a:latin typeface="+mj-lt"/>
              </a:rPr>
              <a:t> ف </a:t>
            </a:r>
            <a:r>
              <a:rPr lang="ar-SA" sz="500" kern="0" dirty="0" err="1">
                <a:solidFill>
                  <a:schemeClr val="bg1"/>
                </a:solidFill>
                <a:latin typeface="+mj-lt"/>
              </a:rPr>
              <a:t>ففف</a:t>
            </a:r>
            <a:r>
              <a:rPr lang="ar-SA" sz="500" kern="0" dirty="0">
                <a:solidFill>
                  <a:schemeClr val="bg1"/>
                </a:solidFill>
                <a:latin typeface="+mj-lt"/>
              </a:rPr>
              <a:t> ق </a:t>
            </a:r>
            <a:r>
              <a:rPr lang="ar-SA" sz="500" kern="0" dirty="0" err="1">
                <a:solidFill>
                  <a:schemeClr val="bg1"/>
                </a:solidFill>
                <a:latin typeface="+mj-lt"/>
              </a:rPr>
              <a:t>ققق</a:t>
            </a:r>
            <a:r>
              <a:rPr lang="ar-SA" sz="500" kern="0" dirty="0">
                <a:solidFill>
                  <a:schemeClr val="bg1"/>
                </a:solidFill>
                <a:latin typeface="+mj-lt"/>
              </a:rPr>
              <a:t> ك </a:t>
            </a:r>
            <a:r>
              <a:rPr lang="ar-SA" sz="500" kern="0" dirty="0" err="1">
                <a:solidFill>
                  <a:schemeClr val="bg1"/>
                </a:solidFill>
                <a:latin typeface="+mj-lt"/>
              </a:rPr>
              <a:t>ككك</a:t>
            </a:r>
            <a:endParaRPr lang="ar-SA" sz="500" kern="0" dirty="0">
              <a:solidFill>
                <a:schemeClr val="bg1"/>
              </a:solidFill>
              <a:latin typeface="+mj-lt"/>
            </a:endParaRPr>
          </a:p>
          <a:p>
            <a:pPr algn="r" rtl="1"/>
            <a:r>
              <a:rPr lang="ar-SA" sz="500" kern="0" dirty="0">
                <a:solidFill>
                  <a:schemeClr val="bg1"/>
                </a:solidFill>
                <a:latin typeface="+mj-lt"/>
              </a:rPr>
              <a:t>ل </a:t>
            </a:r>
            <a:r>
              <a:rPr lang="ar-SA" sz="500" kern="0" dirty="0" err="1">
                <a:solidFill>
                  <a:schemeClr val="bg1"/>
                </a:solidFill>
                <a:latin typeface="+mj-lt"/>
              </a:rPr>
              <a:t>للل</a:t>
            </a:r>
            <a:r>
              <a:rPr lang="ar-SA" sz="500" kern="0" dirty="0">
                <a:solidFill>
                  <a:schemeClr val="bg1"/>
                </a:solidFill>
                <a:latin typeface="+mj-lt"/>
              </a:rPr>
              <a:t> م </a:t>
            </a:r>
            <a:r>
              <a:rPr lang="ar-SA" sz="500" kern="0" dirty="0" err="1">
                <a:solidFill>
                  <a:schemeClr val="bg1"/>
                </a:solidFill>
                <a:latin typeface="+mj-lt"/>
              </a:rPr>
              <a:t>ممم</a:t>
            </a:r>
            <a:r>
              <a:rPr lang="ar-SA" sz="500" kern="0" dirty="0">
                <a:solidFill>
                  <a:schemeClr val="bg1"/>
                </a:solidFill>
                <a:latin typeface="+mj-lt"/>
              </a:rPr>
              <a:t> ن ننن » </a:t>
            </a:r>
            <a:r>
              <a:rPr lang="ar-SA" sz="500" kern="0" dirty="0" err="1">
                <a:solidFill>
                  <a:schemeClr val="bg1"/>
                </a:solidFill>
                <a:latin typeface="+mj-lt"/>
              </a:rPr>
              <a:t>ههه</a:t>
            </a:r>
            <a:r>
              <a:rPr lang="ar-SA" sz="500" kern="0" dirty="0">
                <a:solidFill>
                  <a:schemeClr val="bg1"/>
                </a:solidFill>
                <a:latin typeface="+mj-lt"/>
              </a:rPr>
              <a:t> و </a:t>
            </a:r>
            <a:r>
              <a:rPr lang="ar-SA" sz="500" kern="0" dirty="0" err="1">
                <a:solidFill>
                  <a:schemeClr val="bg1"/>
                </a:solidFill>
                <a:latin typeface="+mj-lt"/>
              </a:rPr>
              <a:t>ىو</a:t>
            </a:r>
            <a:r>
              <a:rPr lang="ar-SA" sz="500" kern="0" dirty="0">
                <a:solidFill>
                  <a:schemeClr val="bg1"/>
                </a:solidFill>
                <a:latin typeface="+mj-lt"/>
              </a:rPr>
              <a:t> ي </a:t>
            </a:r>
            <a:r>
              <a:rPr lang="ar-SA" sz="500" kern="0" dirty="0" err="1">
                <a:solidFill>
                  <a:schemeClr val="bg1"/>
                </a:solidFill>
                <a:latin typeface="+mj-lt"/>
              </a:rPr>
              <a:t>ييي</a:t>
            </a:r>
            <a:r>
              <a:rPr lang="ar-SA" sz="500" kern="0" dirty="0">
                <a:solidFill>
                  <a:schemeClr val="bg1"/>
                </a:solidFill>
                <a:latin typeface="+mj-lt"/>
              </a:rPr>
              <a:t> </a:t>
            </a:r>
            <a:r>
              <a:rPr lang="ar-SA" sz="500" kern="0" dirty="0" err="1">
                <a:solidFill>
                  <a:schemeClr val="bg1"/>
                </a:solidFill>
                <a:latin typeface="+mj-lt"/>
              </a:rPr>
              <a:t>ىلا</a:t>
            </a:r>
            <a:r>
              <a:rPr lang="ar-SA" sz="500" kern="0" dirty="0">
                <a:solidFill>
                  <a:schemeClr val="bg1"/>
                </a:solidFill>
                <a:latin typeface="+mj-lt"/>
              </a:rPr>
              <a:t> لا</a:t>
            </a:r>
          </a:p>
          <a:p>
            <a:pPr algn="r" rtl="1"/>
            <a:r>
              <a:rPr lang="ar-SA" sz="500" kern="0" dirty="0">
                <a:solidFill>
                  <a:schemeClr val="bg1"/>
                </a:solidFill>
                <a:latin typeface="+mj-lt"/>
              </a:rPr>
              <a:t>پ </a:t>
            </a:r>
            <a:r>
              <a:rPr lang="ar-SA" sz="500" kern="0" dirty="0" err="1">
                <a:solidFill>
                  <a:schemeClr val="bg1"/>
                </a:solidFill>
                <a:latin typeface="+mj-lt"/>
              </a:rPr>
              <a:t>پپپ</a:t>
            </a:r>
            <a:r>
              <a:rPr lang="ar-SA" sz="500" kern="0" dirty="0">
                <a:solidFill>
                  <a:schemeClr val="bg1"/>
                </a:solidFill>
                <a:latin typeface="+mj-lt"/>
              </a:rPr>
              <a:t> ٹ </a:t>
            </a:r>
            <a:r>
              <a:rPr lang="ar-SA" sz="500" kern="0" dirty="0" err="1">
                <a:solidFill>
                  <a:schemeClr val="bg1"/>
                </a:solidFill>
                <a:latin typeface="+mj-lt"/>
              </a:rPr>
              <a:t>ٹٹٹ</a:t>
            </a:r>
            <a:r>
              <a:rPr lang="ar-SA" sz="500" kern="0" dirty="0">
                <a:solidFill>
                  <a:schemeClr val="bg1"/>
                </a:solidFill>
                <a:latin typeface="+mj-lt"/>
              </a:rPr>
              <a:t> چ </a:t>
            </a:r>
            <a:r>
              <a:rPr lang="ar-SA" sz="500" kern="0" dirty="0" err="1">
                <a:solidFill>
                  <a:schemeClr val="bg1"/>
                </a:solidFill>
                <a:latin typeface="+mj-lt"/>
              </a:rPr>
              <a:t>چچچ</a:t>
            </a:r>
            <a:r>
              <a:rPr lang="ar-SA" sz="500" kern="0" dirty="0">
                <a:solidFill>
                  <a:schemeClr val="bg1"/>
                </a:solidFill>
                <a:latin typeface="+mj-lt"/>
              </a:rPr>
              <a:t> ڈ </a:t>
            </a:r>
            <a:r>
              <a:rPr lang="ar-SA" sz="500" kern="0" dirty="0" err="1">
                <a:solidFill>
                  <a:schemeClr val="bg1"/>
                </a:solidFill>
                <a:latin typeface="+mj-lt"/>
              </a:rPr>
              <a:t>ىڈ</a:t>
            </a:r>
            <a:r>
              <a:rPr lang="ar-SA" sz="500" kern="0" dirty="0">
                <a:solidFill>
                  <a:schemeClr val="bg1"/>
                </a:solidFill>
                <a:latin typeface="+mj-lt"/>
              </a:rPr>
              <a:t> ژ </a:t>
            </a:r>
            <a:r>
              <a:rPr lang="ar-SA" sz="500" kern="0" dirty="0" err="1">
                <a:solidFill>
                  <a:schemeClr val="bg1"/>
                </a:solidFill>
                <a:latin typeface="+mj-lt"/>
              </a:rPr>
              <a:t>ىژ</a:t>
            </a:r>
            <a:r>
              <a:rPr lang="ar-SA" sz="500" kern="0" dirty="0">
                <a:solidFill>
                  <a:schemeClr val="bg1"/>
                </a:solidFill>
                <a:latin typeface="+mj-lt"/>
              </a:rPr>
              <a:t> ڑ </a:t>
            </a:r>
            <a:r>
              <a:rPr lang="ar-SA" sz="500" kern="0" dirty="0" err="1">
                <a:solidFill>
                  <a:schemeClr val="bg1"/>
                </a:solidFill>
                <a:latin typeface="+mj-lt"/>
              </a:rPr>
              <a:t>ىڑ</a:t>
            </a:r>
            <a:endParaRPr lang="ar-SA" sz="500" kern="0" dirty="0">
              <a:solidFill>
                <a:schemeClr val="bg1"/>
              </a:solidFill>
              <a:latin typeface="+mj-lt"/>
            </a:endParaRPr>
          </a:p>
          <a:p>
            <a:pPr algn="r" rtl="1"/>
            <a:r>
              <a:rPr lang="ar-SA" sz="500" kern="0" dirty="0">
                <a:solidFill>
                  <a:schemeClr val="bg1"/>
                </a:solidFill>
                <a:latin typeface="+mj-lt"/>
              </a:rPr>
              <a:t>ڤ </a:t>
            </a:r>
            <a:r>
              <a:rPr lang="ar-SA" sz="500" kern="0" dirty="0" err="1">
                <a:solidFill>
                  <a:schemeClr val="bg1"/>
                </a:solidFill>
                <a:latin typeface="+mj-lt"/>
              </a:rPr>
              <a:t>ڤڤڤ</a:t>
            </a:r>
            <a:r>
              <a:rPr lang="ar-SA" sz="500" kern="0" dirty="0">
                <a:solidFill>
                  <a:schemeClr val="bg1"/>
                </a:solidFill>
                <a:latin typeface="+mj-lt"/>
              </a:rPr>
              <a:t> </a:t>
            </a:r>
            <a:r>
              <a:rPr lang="ar-SA" sz="500" kern="0" dirty="0" err="1">
                <a:solidFill>
                  <a:schemeClr val="bg1"/>
                </a:solidFill>
                <a:latin typeface="+mj-lt"/>
              </a:rPr>
              <a:t>ككك</a:t>
            </a:r>
            <a:r>
              <a:rPr lang="ar-SA" sz="500" kern="0" dirty="0">
                <a:solidFill>
                  <a:schemeClr val="bg1"/>
                </a:solidFill>
                <a:latin typeface="+mj-lt"/>
              </a:rPr>
              <a:t> ک </a:t>
            </a:r>
            <a:r>
              <a:rPr lang="ar-SA" sz="500" kern="0" dirty="0" err="1">
                <a:solidFill>
                  <a:schemeClr val="bg1"/>
                </a:solidFill>
                <a:latin typeface="+mj-lt"/>
              </a:rPr>
              <a:t>ککک</a:t>
            </a:r>
            <a:r>
              <a:rPr lang="ar-SA" sz="500" kern="0" dirty="0">
                <a:solidFill>
                  <a:schemeClr val="bg1"/>
                </a:solidFill>
                <a:latin typeface="+mj-lt"/>
              </a:rPr>
              <a:t> گ </a:t>
            </a:r>
            <a:r>
              <a:rPr lang="ar-SA" sz="500" kern="0" dirty="0" err="1">
                <a:solidFill>
                  <a:schemeClr val="bg1"/>
                </a:solidFill>
                <a:latin typeface="+mj-lt"/>
              </a:rPr>
              <a:t>گگگ</a:t>
            </a:r>
            <a:r>
              <a:rPr lang="ar-SA" sz="500" kern="0" dirty="0">
                <a:solidFill>
                  <a:schemeClr val="bg1"/>
                </a:solidFill>
                <a:latin typeface="+mj-lt"/>
              </a:rPr>
              <a:t> ں </a:t>
            </a:r>
            <a:r>
              <a:rPr lang="ar-SA" sz="500" kern="0" dirty="0" err="1">
                <a:solidFill>
                  <a:schemeClr val="bg1"/>
                </a:solidFill>
                <a:latin typeface="+mj-lt"/>
              </a:rPr>
              <a:t>ىں</a:t>
            </a:r>
            <a:r>
              <a:rPr lang="ar-SA" sz="500" kern="0" dirty="0">
                <a:solidFill>
                  <a:schemeClr val="bg1"/>
                </a:solidFill>
                <a:latin typeface="+mj-lt"/>
              </a:rPr>
              <a:t> </a:t>
            </a:r>
            <a:r>
              <a:rPr lang="en-US" sz="500" kern="0" dirty="0">
                <a:solidFill>
                  <a:schemeClr val="bg1"/>
                </a:solidFill>
                <a:latin typeface="+mj-lt"/>
              </a:rPr>
              <a:t>Ú</a:t>
            </a:r>
          </a:p>
          <a:p>
            <a:pPr algn="r" rtl="1"/>
            <a:r>
              <a:rPr lang="ar-SA" sz="500" kern="0" dirty="0" err="1">
                <a:solidFill>
                  <a:schemeClr val="bg1"/>
                </a:solidFill>
                <a:latin typeface="+mj-lt"/>
              </a:rPr>
              <a:t>لآ</a:t>
            </a:r>
            <a:r>
              <a:rPr lang="ar-SA" sz="500" kern="0" dirty="0">
                <a:solidFill>
                  <a:schemeClr val="bg1"/>
                </a:solidFill>
                <a:latin typeface="+mj-lt"/>
              </a:rPr>
              <a:t> </a:t>
            </a:r>
            <a:r>
              <a:rPr lang="ar-SA" sz="500" kern="0" dirty="0" err="1">
                <a:solidFill>
                  <a:schemeClr val="bg1"/>
                </a:solidFill>
                <a:latin typeface="+mj-lt"/>
              </a:rPr>
              <a:t>لآ</a:t>
            </a:r>
            <a:r>
              <a:rPr lang="ar-SA" sz="500" kern="0" dirty="0">
                <a:solidFill>
                  <a:schemeClr val="bg1"/>
                </a:solidFill>
                <a:latin typeface="+mj-lt"/>
              </a:rPr>
              <a:t> </a:t>
            </a:r>
            <a:r>
              <a:rPr lang="ar-SA" sz="500" kern="0" dirty="0" err="1">
                <a:solidFill>
                  <a:schemeClr val="bg1"/>
                </a:solidFill>
                <a:latin typeface="+mj-lt"/>
              </a:rPr>
              <a:t>لأ</a:t>
            </a:r>
            <a:r>
              <a:rPr lang="ar-SA" sz="500" kern="0" dirty="0">
                <a:solidFill>
                  <a:schemeClr val="bg1"/>
                </a:solidFill>
                <a:latin typeface="+mj-lt"/>
              </a:rPr>
              <a:t> </a:t>
            </a:r>
            <a:r>
              <a:rPr lang="ar-SA" sz="500" kern="0" dirty="0" err="1">
                <a:solidFill>
                  <a:schemeClr val="bg1"/>
                </a:solidFill>
                <a:latin typeface="+mj-lt"/>
              </a:rPr>
              <a:t>لأ</a:t>
            </a:r>
            <a:r>
              <a:rPr lang="ar-SA" sz="500" kern="0" dirty="0">
                <a:solidFill>
                  <a:schemeClr val="bg1"/>
                </a:solidFill>
                <a:latin typeface="+mj-lt"/>
              </a:rPr>
              <a:t> </a:t>
            </a:r>
            <a:r>
              <a:rPr lang="ar-SA" sz="500" kern="0" dirty="0" err="1">
                <a:solidFill>
                  <a:schemeClr val="bg1"/>
                </a:solidFill>
                <a:latin typeface="+mj-lt"/>
              </a:rPr>
              <a:t>لإ</a:t>
            </a:r>
            <a:r>
              <a:rPr lang="ar-SA" sz="500" kern="0" dirty="0">
                <a:solidFill>
                  <a:schemeClr val="bg1"/>
                </a:solidFill>
                <a:latin typeface="+mj-lt"/>
              </a:rPr>
              <a:t> </a:t>
            </a:r>
            <a:r>
              <a:rPr lang="ar-SA" sz="500" kern="0" dirty="0" err="1">
                <a:solidFill>
                  <a:schemeClr val="bg1"/>
                </a:solidFill>
                <a:latin typeface="+mj-lt"/>
              </a:rPr>
              <a:t>لإ</a:t>
            </a:r>
            <a:r>
              <a:rPr lang="ar-SA" sz="500" kern="0" dirty="0">
                <a:solidFill>
                  <a:schemeClr val="bg1"/>
                </a:solidFill>
                <a:latin typeface="+mj-lt"/>
              </a:rPr>
              <a:t> لا </a:t>
            </a:r>
            <a:r>
              <a:rPr lang="ar-SA" sz="500" kern="0" dirty="0" err="1">
                <a:solidFill>
                  <a:schemeClr val="bg1"/>
                </a:solidFill>
                <a:latin typeface="+mj-lt"/>
              </a:rPr>
              <a:t>ئئئ</a:t>
            </a:r>
            <a:r>
              <a:rPr lang="ar-SA" sz="500" kern="0" dirty="0">
                <a:solidFill>
                  <a:schemeClr val="bg1"/>
                </a:solidFill>
                <a:latin typeface="+mj-lt"/>
              </a:rPr>
              <a:t> ہ </a:t>
            </a:r>
            <a:r>
              <a:rPr lang="ar-SA" sz="500" kern="0" dirty="0" err="1">
                <a:solidFill>
                  <a:schemeClr val="bg1"/>
                </a:solidFill>
                <a:latin typeface="+mj-lt"/>
              </a:rPr>
              <a:t>ہہہ</a:t>
            </a:r>
            <a:r>
              <a:rPr lang="ar-SA" sz="500" kern="0" dirty="0">
                <a:solidFill>
                  <a:schemeClr val="bg1"/>
                </a:solidFill>
                <a:latin typeface="+mj-lt"/>
              </a:rPr>
              <a:t> ۃ </a:t>
            </a:r>
            <a:r>
              <a:rPr lang="ar-SA" sz="500" kern="0" dirty="0" err="1">
                <a:solidFill>
                  <a:schemeClr val="bg1"/>
                </a:solidFill>
                <a:latin typeface="+mj-lt"/>
              </a:rPr>
              <a:t>ىہ</a:t>
            </a:r>
            <a:r>
              <a:rPr lang="ar-SA" sz="500" kern="0" dirty="0">
                <a:solidFill>
                  <a:schemeClr val="bg1"/>
                </a:solidFill>
                <a:latin typeface="+mj-lt"/>
              </a:rPr>
              <a:t> ۂ ھ </a:t>
            </a:r>
            <a:r>
              <a:rPr lang="ar-SA" sz="500" kern="0" dirty="0" err="1">
                <a:solidFill>
                  <a:schemeClr val="bg1"/>
                </a:solidFill>
                <a:latin typeface="+mj-lt"/>
              </a:rPr>
              <a:t>ھھھ</a:t>
            </a:r>
            <a:endParaRPr lang="ar-SA" sz="500" kern="0" dirty="0">
              <a:solidFill>
                <a:schemeClr val="bg1"/>
              </a:solidFill>
              <a:latin typeface="+mj-lt"/>
            </a:endParaRPr>
          </a:p>
          <a:p>
            <a:pPr algn="r" rtl="1"/>
            <a:r>
              <a:rPr lang="ar-SA" sz="500" kern="0" dirty="0">
                <a:solidFill>
                  <a:schemeClr val="bg1"/>
                </a:solidFill>
                <a:latin typeface="+mj-lt"/>
              </a:rPr>
              <a:t>٬ ۔ ؛ ٭ ؟ ﴿ ﴾ ی </a:t>
            </a:r>
            <a:r>
              <a:rPr lang="ar-SA" sz="500" kern="0" dirty="0" err="1">
                <a:solidFill>
                  <a:schemeClr val="bg1"/>
                </a:solidFill>
                <a:latin typeface="+mj-lt"/>
              </a:rPr>
              <a:t>ییی</a:t>
            </a:r>
            <a:r>
              <a:rPr lang="ar-SA" sz="500" kern="0" dirty="0">
                <a:solidFill>
                  <a:schemeClr val="bg1"/>
                </a:solidFill>
                <a:latin typeface="+mj-lt"/>
              </a:rPr>
              <a:t> ے </a:t>
            </a:r>
            <a:r>
              <a:rPr lang="ar-SA" sz="500" kern="0" dirty="0" err="1">
                <a:solidFill>
                  <a:schemeClr val="bg1"/>
                </a:solidFill>
                <a:latin typeface="+mj-lt"/>
              </a:rPr>
              <a:t>ىے</a:t>
            </a:r>
            <a:r>
              <a:rPr lang="ar-SA" sz="500" kern="0" dirty="0">
                <a:solidFill>
                  <a:schemeClr val="bg1"/>
                </a:solidFill>
                <a:latin typeface="+mj-lt"/>
              </a:rPr>
              <a:t> ۓ </a:t>
            </a:r>
            <a:r>
              <a:rPr lang="ar-SA" sz="500" kern="0" dirty="0" err="1">
                <a:solidFill>
                  <a:schemeClr val="bg1"/>
                </a:solidFill>
                <a:latin typeface="+mj-lt"/>
              </a:rPr>
              <a:t>ىۓ</a:t>
            </a:r>
            <a:r>
              <a:rPr lang="ar-SA" sz="500" kern="0" dirty="0">
                <a:solidFill>
                  <a:schemeClr val="bg1"/>
                </a:solidFill>
                <a:latin typeface="+mj-lt"/>
              </a:rPr>
              <a:t> ٪ ٫ @ صلى الله عليه وسلم</a:t>
            </a:r>
          </a:p>
          <a:p>
            <a:pPr algn="r" rtl="1"/>
            <a:r>
              <a:rPr lang="ar-SA" sz="500" kern="0" dirty="0">
                <a:solidFill>
                  <a:schemeClr val="bg1"/>
                </a:solidFill>
                <a:latin typeface="+mj-lt"/>
              </a:rPr>
              <a:t>% &amp; ' ( ) * ٩ ٨ ٧ ٦ ٥ ٤ ٣ ٢ ١ ٠</a:t>
            </a:r>
            <a:endParaRPr lang="en-US" sz="500" kern="0" dirty="0">
              <a:solidFill>
                <a:schemeClr val="bg1"/>
              </a:solidFill>
              <a:latin typeface="+mj-lt"/>
            </a:endParaRPr>
          </a:p>
        </p:txBody>
      </p:sp>
      <p:sp>
        <p:nvSpPr>
          <p:cNvPr id="8" name="TextBox 7"/>
          <p:cNvSpPr txBox="1"/>
          <p:nvPr userDrawn="1"/>
        </p:nvSpPr>
        <p:spPr bwMode="auto">
          <a:xfrm>
            <a:off x="3613692" y="3258481"/>
            <a:ext cx="2789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r" rtl="1"/>
            <a:r>
              <a:rPr lang="ar-SA" sz="500" kern="0" dirty="0">
                <a:solidFill>
                  <a:schemeClr val="bg1"/>
                </a:solidFill>
                <a:latin typeface="SABIC Typeface Headline" panose="020B0603060202020204" pitchFamily="34" charset="0"/>
                <a:cs typeface="SABIC Typeface Headline" panose="020B0603060202020204" pitchFamily="34" charset="0"/>
              </a:rPr>
              <a:t>ء ا </a:t>
            </a:r>
            <a:r>
              <a:rPr lang="ar-SA" sz="500" kern="0" dirty="0" err="1">
                <a:solidFill>
                  <a:schemeClr val="bg1"/>
                </a:solidFill>
                <a:latin typeface="SABIC Typeface Headline" panose="020B0603060202020204" pitchFamily="34" charset="0"/>
                <a:cs typeface="SABIC Typeface Headline" panose="020B0603060202020204" pitchFamily="34" charset="0"/>
              </a:rPr>
              <a:t>ىا</a:t>
            </a:r>
            <a:r>
              <a:rPr lang="ar-SA" sz="500" kern="0" dirty="0">
                <a:solidFill>
                  <a:schemeClr val="bg1"/>
                </a:solidFill>
                <a:latin typeface="SABIC Typeface Headline" panose="020B0603060202020204" pitchFamily="34" charset="0"/>
                <a:cs typeface="SABIC Typeface Headline" panose="020B0603060202020204" pitchFamily="34" charset="0"/>
              </a:rPr>
              <a:t> ب </a:t>
            </a:r>
            <a:r>
              <a:rPr lang="ar-SA" sz="500" kern="0" dirty="0" err="1">
                <a:solidFill>
                  <a:schemeClr val="bg1"/>
                </a:solidFill>
                <a:latin typeface="SABIC Typeface Headline" panose="020B0603060202020204" pitchFamily="34" charset="0"/>
                <a:cs typeface="SABIC Typeface Headline" panose="020B0603060202020204" pitchFamily="34" charset="0"/>
              </a:rPr>
              <a:t>ببب</a:t>
            </a:r>
            <a:r>
              <a:rPr lang="ar-SA" sz="500" kern="0" dirty="0">
                <a:solidFill>
                  <a:schemeClr val="bg1"/>
                </a:solidFill>
                <a:latin typeface="SABIC Typeface Headline" panose="020B0603060202020204" pitchFamily="34" charset="0"/>
                <a:cs typeface="SABIC Typeface Headline" panose="020B0603060202020204" pitchFamily="34" charset="0"/>
              </a:rPr>
              <a:t> ت </a:t>
            </a:r>
            <a:r>
              <a:rPr lang="ar-SA" sz="500" kern="0" dirty="0" err="1">
                <a:solidFill>
                  <a:schemeClr val="bg1"/>
                </a:solidFill>
                <a:latin typeface="SABIC Typeface Headline" panose="020B0603060202020204" pitchFamily="34" charset="0"/>
                <a:cs typeface="SABIC Typeface Headline" panose="020B0603060202020204" pitchFamily="34" charset="0"/>
              </a:rPr>
              <a:t>تتت</a:t>
            </a:r>
            <a:r>
              <a:rPr lang="ar-SA" sz="500" kern="0" dirty="0">
                <a:solidFill>
                  <a:schemeClr val="bg1"/>
                </a:solidFill>
                <a:latin typeface="SABIC Typeface Headline" panose="020B0603060202020204" pitchFamily="34" charset="0"/>
                <a:cs typeface="SABIC Typeface Headline" panose="020B0603060202020204" pitchFamily="34" charset="0"/>
              </a:rPr>
              <a:t> ث </a:t>
            </a:r>
            <a:r>
              <a:rPr lang="ar-SA" sz="500" kern="0" dirty="0" err="1">
                <a:solidFill>
                  <a:schemeClr val="bg1"/>
                </a:solidFill>
                <a:latin typeface="SABIC Typeface Headline" panose="020B0603060202020204" pitchFamily="34" charset="0"/>
                <a:cs typeface="SABIC Typeface Headline" panose="020B0603060202020204" pitchFamily="34" charset="0"/>
              </a:rPr>
              <a:t>ثثث</a:t>
            </a:r>
            <a:r>
              <a:rPr lang="ar-SA" sz="500" kern="0" dirty="0">
                <a:solidFill>
                  <a:schemeClr val="bg1"/>
                </a:solidFill>
                <a:latin typeface="SABIC Typeface Headline" panose="020B0603060202020204" pitchFamily="34" charset="0"/>
                <a:cs typeface="SABIC Typeface Headline" panose="020B0603060202020204" pitchFamily="34" charset="0"/>
              </a:rPr>
              <a:t> ج </a:t>
            </a:r>
            <a:r>
              <a:rPr lang="ar-SA" sz="500" kern="0" dirty="0" err="1">
                <a:solidFill>
                  <a:schemeClr val="bg1"/>
                </a:solidFill>
                <a:latin typeface="SABIC Typeface Headline" panose="020B0603060202020204" pitchFamily="34" charset="0"/>
                <a:cs typeface="SABIC Typeface Headline" panose="020B0603060202020204" pitchFamily="34" charset="0"/>
              </a:rPr>
              <a:t>ججج</a:t>
            </a:r>
            <a:r>
              <a:rPr lang="ar-SA" sz="500" kern="0" dirty="0">
                <a:solidFill>
                  <a:schemeClr val="bg1"/>
                </a:solidFill>
                <a:latin typeface="SABIC Typeface Headline" panose="020B0603060202020204" pitchFamily="34" charset="0"/>
                <a:cs typeface="SABIC Typeface Headline" panose="020B0603060202020204" pitchFamily="34" charset="0"/>
              </a:rPr>
              <a:t> ح </a:t>
            </a:r>
            <a:r>
              <a:rPr lang="ar-SA" sz="500" kern="0" dirty="0" err="1">
                <a:solidFill>
                  <a:schemeClr val="bg1"/>
                </a:solidFill>
                <a:latin typeface="SABIC Typeface Headline" panose="020B0603060202020204" pitchFamily="34" charset="0"/>
                <a:cs typeface="SABIC Typeface Headline" panose="020B0603060202020204" pitchFamily="34" charset="0"/>
              </a:rPr>
              <a:t>ححح</a:t>
            </a:r>
            <a:r>
              <a:rPr lang="ar-SA" sz="500" kern="0" dirty="0">
                <a:solidFill>
                  <a:schemeClr val="bg1"/>
                </a:solidFill>
                <a:latin typeface="SABIC Typeface Headline" panose="020B0603060202020204" pitchFamily="34" charset="0"/>
                <a:cs typeface="SABIC Typeface Headline" panose="020B0603060202020204" pitchFamily="34" charset="0"/>
              </a:rPr>
              <a:t> خ </a:t>
            </a:r>
            <a:r>
              <a:rPr lang="ar-SA" sz="500" kern="0" dirty="0" err="1">
                <a:solidFill>
                  <a:schemeClr val="bg1"/>
                </a:solidFill>
                <a:latin typeface="SABIC Typeface Headline" panose="020B0603060202020204" pitchFamily="34" charset="0"/>
                <a:cs typeface="SABIC Typeface Headline" panose="020B0603060202020204" pitchFamily="34" charset="0"/>
              </a:rPr>
              <a:t>خخخ</a:t>
            </a:r>
            <a:endParaRPr lang="ar-SA" sz="500" kern="0" dirty="0">
              <a:solidFill>
                <a:schemeClr val="bg1"/>
              </a:solidFill>
              <a:latin typeface="SABIC Typeface Headline" panose="020B0603060202020204" pitchFamily="34" charset="0"/>
              <a:cs typeface="SABIC Typeface Headline" panose="020B0603060202020204" pitchFamily="34" charset="0"/>
            </a:endParaRPr>
          </a:p>
          <a:p>
            <a:pPr algn="r" rtl="1"/>
            <a:r>
              <a:rPr lang="ar-SA" sz="500" kern="0" dirty="0">
                <a:solidFill>
                  <a:schemeClr val="bg1"/>
                </a:solidFill>
                <a:latin typeface="SABIC Typeface Headline" panose="020B0603060202020204" pitchFamily="34" charset="0"/>
                <a:cs typeface="SABIC Typeface Headline" panose="020B0603060202020204" pitchFamily="34" charset="0"/>
              </a:rPr>
              <a:t>د </a:t>
            </a:r>
            <a:r>
              <a:rPr lang="ar-SA" sz="500" kern="0" dirty="0" err="1">
                <a:solidFill>
                  <a:schemeClr val="bg1"/>
                </a:solidFill>
                <a:latin typeface="SABIC Typeface Headline" panose="020B0603060202020204" pitchFamily="34" charset="0"/>
                <a:cs typeface="SABIC Typeface Headline" panose="020B0603060202020204" pitchFamily="34" charset="0"/>
              </a:rPr>
              <a:t>ىد</a:t>
            </a:r>
            <a:r>
              <a:rPr lang="ar-SA" sz="500" kern="0" dirty="0">
                <a:solidFill>
                  <a:schemeClr val="bg1"/>
                </a:solidFill>
                <a:latin typeface="SABIC Typeface Headline" panose="020B0603060202020204" pitchFamily="34" charset="0"/>
                <a:cs typeface="SABIC Typeface Headline" panose="020B0603060202020204" pitchFamily="34" charset="0"/>
              </a:rPr>
              <a:t> ذ </a:t>
            </a:r>
            <a:r>
              <a:rPr lang="ar-SA" sz="500" kern="0" dirty="0" err="1">
                <a:solidFill>
                  <a:schemeClr val="bg1"/>
                </a:solidFill>
                <a:latin typeface="SABIC Typeface Headline" panose="020B0603060202020204" pitchFamily="34" charset="0"/>
                <a:cs typeface="SABIC Typeface Headline" panose="020B0603060202020204" pitchFamily="34" charset="0"/>
              </a:rPr>
              <a:t>ىذ</a:t>
            </a:r>
            <a:r>
              <a:rPr lang="ar-SA" sz="500" kern="0" dirty="0">
                <a:solidFill>
                  <a:schemeClr val="bg1"/>
                </a:solidFill>
                <a:latin typeface="SABIC Typeface Headline" panose="020B0603060202020204" pitchFamily="34" charset="0"/>
                <a:cs typeface="SABIC Typeface Headline" panose="020B0603060202020204" pitchFamily="34" charset="0"/>
              </a:rPr>
              <a:t> ر </a:t>
            </a:r>
            <a:r>
              <a:rPr lang="ar-SA" sz="500" kern="0" dirty="0" err="1">
                <a:solidFill>
                  <a:schemeClr val="bg1"/>
                </a:solidFill>
                <a:latin typeface="SABIC Typeface Headline" panose="020B0603060202020204" pitchFamily="34" charset="0"/>
                <a:cs typeface="SABIC Typeface Headline" panose="020B0603060202020204" pitchFamily="34" charset="0"/>
              </a:rPr>
              <a:t>ىر</a:t>
            </a:r>
            <a:r>
              <a:rPr lang="ar-SA" sz="500" kern="0" dirty="0">
                <a:solidFill>
                  <a:schemeClr val="bg1"/>
                </a:solidFill>
                <a:latin typeface="SABIC Typeface Headline" panose="020B0603060202020204" pitchFamily="34" charset="0"/>
                <a:cs typeface="SABIC Typeface Headline" panose="020B0603060202020204" pitchFamily="34" charset="0"/>
              </a:rPr>
              <a:t> ز </a:t>
            </a:r>
            <a:r>
              <a:rPr lang="ar-SA" sz="500" kern="0" dirty="0" err="1">
                <a:solidFill>
                  <a:schemeClr val="bg1"/>
                </a:solidFill>
                <a:latin typeface="SABIC Typeface Headline" panose="020B0603060202020204" pitchFamily="34" charset="0"/>
                <a:cs typeface="SABIC Typeface Headline" panose="020B0603060202020204" pitchFamily="34" charset="0"/>
              </a:rPr>
              <a:t>ىز</a:t>
            </a:r>
            <a:r>
              <a:rPr lang="ar-SA" sz="500" kern="0" dirty="0">
                <a:solidFill>
                  <a:schemeClr val="bg1"/>
                </a:solidFill>
                <a:latin typeface="SABIC Typeface Headline" panose="020B0603060202020204" pitchFamily="34" charset="0"/>
                <a:cs typeface="SABIC Typeface Headline" panose="020B0603060202020204" pitchFamily="34" charset="0"/>
              </a:rPr>
              <a:t> س </a:t>
            </a:r>
            <a:r>
              <a:rPr lang="ar-SA" sz="500" kern="0" dirty="0" err="1">
                <a:solidFill>
                  <a:schemeClr val="bg1"/>
                </a:solidFill>
                <a:latin typeface="SABIC Typeface Headline" panose="020B0603060202020204" pitchFamily="34" charset="0"/>
                <a:cs typeface="SABIC Typeface Headline" panose="020B0603060202020204" pitchFamily="34" charset="0"/>
              </a:rPr>
              <a:t>سسس</a:t>
            </a:r>
            <a:r>
              <a:rPr lang="ar-SA" sz="500" kern="0" dirty="0">
                <a:solidFill>
                  <a:schemeClr val="bg1"/>
                </a:solidFill>
                <a:latin typeface="SABIC Typeface Headline" panose="020B0603060202020204" pitchFamily="34" charset="0"/>
                <a:cs typeface="SABIC Typeface Headline" panose="020B0603060202020204" pitchFamily="34" charset="0"/>
              </a:rPr>
              <a:t> ش </a:t>
            </a:r>
            <a:r>
              <a:rPr lang="ar-SA" sz="500" kern="0" dirty="0" err="1">
                <a:solidFill>
                  <a:schemeClr val="bg1"/>
                </a:solidFill>
                <a:latin typeface="SABIC Typeface Headline" panose="020B0603060202020204" pitchFamily="34" charset="0"/>
                <a:cs typeface="SABIC Typeface Headline" panose="020B0603060202020204" pitchFamily="34" charset="0"/>
              </a:rPr>
              <a:t>ششش</a:t>
            </a:r>
            <a:endParaRPr lang="ar-SA" sz="500" kern="0" dirty="0">
              <a:solidFill>
                <a:schemeClr val="bg1"/>
              </a:solidFill>
              <a:latin typeface="SABIC Typeface Headline" panose="020B0603060202020204" pitchFamily="34" charset="0"/>
              <a:cs typeface="SABIC Typeface Headline" panose="020B0603060202020204" pitchFamily="34" charset="0"/>
            </a:endParaRPr>
          </a:p>
          <a:p>
            <a:pPr algn="r" rtl="1"/>
            <a:r>
              <a:rPr lang="ar-SA" sz="500" kern="0" dirty="0">
                <a:solidFill>
                  <a:schemeClr val="bg1"/>
                </a:solidFill>
                <a:latin typeface="SABIC Typeface Headline" panose="020B0603060202020204" pitchFamily="34" charset="0"/>
                <a:cs typeface="SABIC Typeface Headline" panose="020B0603060202020204" pitchFamily="34" charset="0"/>
              </a:rPr>
              <a:t>ص </a:t>
            </a:r>
            <a:r>
              <a:rPr lang="ar-SA" sz="500" kern="0" dirty="0" err="1">
                <a:solidFill>
                  <a:schemeClr val="bg1"/>
                </a:solidFill>
                <a:latin typeface="SABIC Typeface Headline" panose="020B0603060202020204" pitchFamily="34" charset="0"/>
                <a:cs typeface="SABIC Typeface Headline" panose="020B0603060202020204" pitchFamily="34" charset="0"/>
              </a:rPr>
              <a:t>صصص</a:t>
            </a:r>
            <a:r>
              <a:rPr lang="ar-SA" sz="500" kern="0" dirty="0">
                <a:solidFill>
                  <a:schemeClr val="bg1"/>
                </a:solidFill>
                <a:latin typeface="SABIC Typeface Headline" panose="020B0603060202020204" pitchFamily="34" charset="0"/>
                <a:cs typeface="SABIC Typeface Headline" panose="020B0603060202020204" pitchFamily="34" charset="0"/>
              </a:rPr>
              <a:t> ض </a:t>
            </a:r>
            <a:r>
              <a:rPr lang="ar-SA" sz="500" kern="0" dirty="0" err="1">
                <a:solidFill>
                  <a:schemeClr val="bg1"/>
                </a:solidFill>
                <a:latin typeface="SABIC Typeface Headline" panose="020B0603060202020204" pitchFamily="34" charset="0"/>
                <a:cs typeface="SABIC Typeface Headline" panose="020B0603060202020204" pitchFamily="34" charset="0"/>
              </a:rPr>
              <a:t>ضضض</a:t>
            </a:r>
            <a:r>
              <a:rPr lang="ar-SA" sz="500" kern="0" dirty="0">
                <a:solidFill>
                  <a:schemeClr val="bg1"/>
                </a:solidFill>
                <a:latin typeface="SABIC Typeface Headline" panose="020B0603060202020204" pitchFamily="34" charset="0"/>
                <a:cs typeface="SABIC Typeface Headline" panose="020B0603060202020204" pitchFamily="34" charset="0"/>
              </a:rPr>
              <a:t> ط </a:t>
            </a:r>
            <a:r>
              <a:rPr lang="ar-SA" sz="500" kern="0" dirty="0" err="1">
                <a:solidFill>
                  <a:schemeClr val="bg1"/>
                </a:solidFill>
                <a:latin typeface="SABIC Typeface Headline" panose="020B0603060202020204" pitchFamily="34" charset="0"/>
                <a:cs typeface="SABIC Typeface Headline" panose="020B0603060202020204" pitchFamily="34" charset="0"/>
              </a:rPr>
              <a:t>ططط</a:t>
            </a:r>
            <a:r>
              <a:rPr lang="ar-SA" sz="500" kern="0" dirty="0">
                <a:solidFill>
                  <a:schemeClr val="bg1"/>
                </a:solidFill>
                <a:latin typeface="SABIC Typeface Headline" panose="020B0603060202020204" pitchFamily="34" charset="0"/>
                <a:cs typeface="SABIC Typeface Headline" panose="020B0603060202020204" pitchFamily="34" charset="0"/>
              </a:rPr>
              <a:t> ظ </a:t>
            </a:r>
            <a:r>
              <a:rPr lang="ar-SA" sz="500" kern="0" dirty="0" err="1">
                <a:solidFill>
                  <a:schemeClr val="bg1"/>
                </a:solidFill>
                <a:latin typeface="SABIC Typeface Headline" panose="020B0603060202020204" pitchFamily="34" charset="0"/>
                <a:cs typeface="SABIC Typeface Headline" panose="020B0603060202020204" pitchFamily="34" charset="0"/>
              </a:rPr>
              <a:t>ظظظ</a:t>
            </a:r>
            <a:endParaRPr lang="ar-SA" sz="500" kern="0" dirty="0">
              <a:solidFill>
                <a:schemeClr val="bg1"/>
              </a:solidFill>
              <a:latin typeface="SABIC Typeface Headline" panose="020B0603060202020204" pitchFamily="34" charset="0"/>
              <a:cs typeface="SABIC Typeface Headline" panose="020B0603060202020204" pitchFamily="34" charset="0"/>
            </a:endParaRPr>
          </a:p>
          <a:p>
            <a:pPr algn="r" rtl="1"/>
            <a:r>
              <a:rPr lang="ar-SA" sz="500" kern="0" dirty="0">
                <a:solidFill>
                  <a:schemeClr val="bg1"/>
                </a:solidFill>
                <a:latin typeface="SABIC Typeface Headline" panose="020B0603060202020204" pitchFamily="34" charset="0"/>
                <a:cs typeface="SABIC Typeface Headline" panose="020B0603060202020204" pitchFamily="34" charset="0"/>
              </a:rPr>
              <a:t>ع </a:t>
            </a:r>
            <a:r>
              <a:rPr lang="ar-SA" sz="500" kern="0" dirty="0" err="1">
                <a:solidFill>
                  <a:schemeClr val="bg1"/>
                </a:solidFill>
                <a:latin typeface="SABIC Typeface Headline" panose="020B0603060202020204" pitchFamily="34" charset="0"/>
                <a:cs typeface="SABIC Typeface Headline" panose="020B0603060202020204" pitchFamily="34" charset="0"/>
              </a:rPr>
              <a:t>ععع</a:t>
            </a:r>
            <a:r>
              <a:rPr lang="ar-SA" sz="500" kern="0" dirty="0">
                <a:solidFill>
                  <a:schemeClr val="bg1"/>
                </a:solidFill>
                <a:latin typeface="SABIC Typeface Headline" panose="020B0603060202020204" pitchFamily="34" charset="0"/>
                <a:cs typeface="SABIC Typeface Headline" panose="020B0603060202020204" pitchFamily="34" charset="0"/>
              </a:rPr>
              <a:t> غ </a:t>
            </a:r>
            <a:r>
              <a:rPr lang="ar-SA" sz="500" kern="0" dirty="0" err="1">
                <a:solidFill>
                  <a:schemeClr val="bg1"/>
                </a:solidFill>
                <a:latin typeface="SABIC Typeface Headline" panose="020B0603060202020204" pitchFamily="34" charset="0"/>
                <a:cs typeface="SABIC Typeface Headline" panose="020B0603060202020204" pitchFamily="34" charset="0"/>
              </a:rPr>
              <a:t>غغغ</a:t>
            </a:r>
            <a:r>
              <a:rPr lang="ar-SA" sz="500" kern="0" dirty="0">
                <a:solidFill>
                  <a:schemeClr val="bg1"/>
                </a:solidFill>
                <a:latin typeface="SABIC Typeface Headline" panose="020B0603060202020204" pitchFamily="34" charset="0"/>
                <a:cs typeface="SABIC Typeface Headline" panose="020B0603060202020204" pitchFamily="34" charset="0"/>
              </a:rPr>
              <a:t> ف </a:t>
            </a:r>
            <a:r>
              <a:rPr lang="ar-SA" sz="500" kern="0" dirty="0" err="1">
                <a:solidFill>
                  <a:schemeClr val="bg1"/>
                </a:solidFill>
                <a:latin typeface="SABIC Typeface Headline" panose="020B0603060202020204" pitchFamily="34" charset="0"/>
                <a:cs typeface="SABIC Typeface Headline" panose="020B0603060202020204" pitchFamily="34" charset="0"/>
              </a:rPr>
              <a:t>ففف</a:t>
            </a:r>
            <a:r>
              <a:rPr lang="ar-SA" sz="500" kern="0" dirty="0">
                <a:solidFill>
                  <a:schemeClr val="bg1"/>
                </a:solidFill>
                <a:latin typeface="SABIC Typeface Headline" panose="020B0603060202020204" pitchFamily="34" charset="0"/>
                <a:cs typeface="SABIC Typeface Headline" panose="020B0603060202020204" pitchFamily="34" charset="0"/>
              </a:rPr>
              <a:t> ق </a:t>
            </a:r>
            <a:r>
              <a:rPr lang="ar-SA" sz="500" kern="0" dirty="0" err="1">
                <a:solidFill>
                  <a:schemeClr val="bg1"/>
                </a:solidFill>
                <a:latin typeface="SABIC Typeface Headline" panose="020B0603060202020204" pitchFamily="34" charset="0"/>
                <a:cs typeface="SABIC Typeface Headline" panose="020B0603060202020204" pitchFamily="34" charset="0"/>
              </a:rPr>
              <a:t>ققق</a:t>
            </a:r>
            <a:r>
              <a:rPr lang="ar-SA" sz="500" kern="0" dirty="0">
                <a:solidFill>
                  <a:schemeClr val="bg1"/>
                </a:solidFill>
                <a:latin typeface="SABIC Typeface Headline" panose="020B0603060202020204" pitchFamily="34" charset="0"/>
                <a:cs typeface="SABIC Typeface Headline" panose="020B0603060202020204" pitchFamily="34" charset="0"/>
              </a:rPr>
              <a:t> ك </a:t>
            </a:r>
            <a:r>
              <a:rPr lang="ar-SA" sz="500" kern="0" dirty="0" err="1">
                <a:solidFill>
                  <a:schemeClr val="bg1"/>
                </a:solidFill>
                <a:latin typeface="SABIC Typeface Headline" panose="020B0603060202020204" pitchFamily="34" charset="0"/>
                <a:cs typeface="SABIC Typeface Headline" panose="020B0603060202020204" pitchFamily="34" charset="0"/>
              </a:rPr>
              <a:t>ككك</a:t>
            </a:r>
            <a:endParaRPr lang="ar-SA" sz="500" kern="0" dirty="0">
              <a:solidFill>
                <a:schemeClr val="bg1"/>
              </a:solidFill>
              <a:latin typeface="SABIC Typeface Headline" panose="020B0603060202020204" pitchFamily="34" charset="0"/>
              <a:cs typeface="SABIC Typeface Headline" panose="020B0603060202020204" pitchFamily="34" charset="0"/>
            </a:endParaRPr>
          </a:p>
          <a:p>
            <a:pPr algn="r" rtl="1"/>
            <a:r>
              <a:rPr lang="ar-SA" sz="500" kern="0" dirty="0">
                <a:solidFill>
                  <a:schemeClr val="bg1"/>
                </a:solidFill>
                <a:latin typeface="SABIC Typeface Headline" panose="020B0603060202020204" pitchFamily="34" charset="0"/>
                <a:cs typeface="SABIC Typeface Headline" panose="020B0603060202020204" pitchFamily="34" charset="0"/>
              </a:rPr>
              <a:t>ل </a:t>
            </a:r>
            <a:r>
              <a:rPr lang="ar-SA" sz="500" kern="0" dirty="0" err="1">
                <a:solidFill>
                  <a:schemeClr val="bg1"/>
                </a:solidFill>
                <a:latin typeface="SABIC Typeface Headline" panose="020B0603060202020204" pitchFamily="34" charset="0"/>
                <a:cs typeface="SABIC Typeface Headline" panose="020B0603060202020204" pitchFamily="34" charset="0"/>
              </a:rPr>
              <a:t>للل</a:t>
            </a:r>
            <a:r>
              <a:rPr lang="ar-SA" sz="500" kern="0" dirty="0">
                <a:solidFill>
                  <a:schemeClr val="bg1"/>
                </a:solidFill>
                <a:latin typeface="SABIC Typeface Headline" panose="020B0603060202020204" pitchFamily="34" charset="0"/>
                <a:cs typeface="SABIC Typeface Headline" panose="020B0603060202020204" pitchFamily="34" charset="0"/>
              </a:rPr>
              <a:t> م </a:t>
            </a:r>
            <a:r>
              <a:rPr lang="ar-SA" sz="500" kern="0" dirty="0" err="1">
                <a:solidFill>
                  <a:schemeClr val="bg1"/>
                </a:solidFill>
                <a:latin typeface="SABIC Typeface Headline" panose="020B0603060202020204" pitchFamily="34" charset="0"/>
                <a:cs typeface="SABIC Typeface Headline" panose="020B0603060202020204" pitchFamily="34" charset="0"/>
              </a:rPr>
              <a:t>ممم</a:t>
            </a:r>
            <a:r>
              <a:rPr lang="ar-SA" sz="500" kern="0" dirty="0">
                <a:solidFill>
                  <a:schemeClr val="bg1"/>
                </a:solidFill>
                <a:latin typeface="SABIC Typeface Headline" panose="020B0603060202020204" pitchFamily="34" charset="0"/>
                <a:cs typeface="SABIC Typeface Headline" panose="020B0603060202020204" pitchFamily="34" charset="0"/>
              </a:rPr>
              <a:t> ن ننن » </a:t>
            </a:r>
            <a:r>
              <a:rPr lang="ar-SA" sz="500" kern="0" dirty="0" err="1">
                <a:solidFill>
                  <a:schemeClr val="bg1"/>
                </a:solidFill>
                <a:latin typeface="SABIC Typeface Headline" panose="020B0603060202020204" pitchFamily="34" charset="0"/>
                <a:cs typeface="SABIC Typeface Headline" panose="020B0603060202020204" pitchFamily="34" charset="0"/>
              </a:rPr>
              <a:t>ههه</a:t>
            </a:r>
            <a:r>
              <a:rPr lang="ar-SA" sz="500" kern="0" dirty="0">
                <a:solidFill>
                  <a:schemeClr val="bg1"/>
                </a:solidFill>
                <a:latin typeface="SABIC Typeface Headline" panose="020B0603060202020204" pitchFamily="34" charset="0"/>
                <a:cs typeface="SABIC Typeface Headline" panose="020B0603060202020204" pitchFamily="34" charset="0"/>
              </a:rPr>
              <a:t> و </a:t>
            </a:r>
            <a:r>
              <a:rPr lang="ar-SA" sz="500" kern="0" dirty="0" err="1">
                <a:solidFill>
                  <a:schemeClr val="bg1"/>
                </a:solidFill>
                <a:latin typeface="SABIC Typeface Headline" panose="020B0603060202020204" pitchFamily="34" charset="0"/>
                <a:cs typeface="SABIC Typeface Headline" panose="020B0603060202020204" pitchFamily="34" charset="0"/>
              </a:rPr>
              <a:t>ىو</a:t>
            </a:r>
            <a:r>
              <a:rPr lang="ar-SA" sz="500" kern="0" dirty="0">
                <a:solidFill>
                  <a:schemeClr val="bg1"/>
                </a:solidFill>
                <a:latin typeface="SABIC Typeface Headline" panose="020B0603060202020204" pitchFamily="34" charset="0"/>
                <a:cs typeface="SABIC Typeface Headline" panose="020B0603060202020204" pitchFamily="34" charset="0"/>
              </a:rPr>
              <a:t> ي </a:t>
            </a:r>
            <a:r>
              <a:rPr lang="ar-SA" sz="500" kern="0" dirty="0" err="1">
                <a:solidFill>
                  <a:schemeClr val="bg1"/>
                </a:solidFill>
                <a:latin typeface="SABIC Typeface Headline" panose="020B0603060202020204" pitchFamily="34" charset="0"/>
                <a:cs typeface="SABIC Typeface Headline" panose="020B0603060202020204" pitchFamily="34" charset="0"/>
              </a:rPr>
              <a:t>ييي</a:t>
            </a:r>
            <a:r>
              <a:rPr lang="ar-SA" sz="500" kern="0" dirty="0">
                <a:solidFill>
                  <a:schemeClr val="bg1"/>
                </a:solidFill>
                <a:latin typeface="SABIC Typeface Headline" panose="020B0603060202020204" pitchFamily="34" charset="0"/>
                <a:cs typeface="SABIC Typeface Headline" panose="020B0603060202020204" pitchFamily="34" charset="0"/>
              </a:rPr>
              <a:t> </a:t>
            </a:r>
            <a:r>
              <a:rPr lang="ar-SA" sz="500" kern="0" dirty="0" err="1">
                <a:solidFill>
                  <a:schemeClr val="bg1"/>
                </a:solidFill>
                <a:latin typeface="SABIC Typeface Headline" panose="020B0603060202020204" pitchFamily="34" charset="0"/>
                <a:cs typeface="SABIC Typeface Headline" panose="020B0603060202020204" pitchFamily="34" charset="0"/>
              </a:rPr>
              <a:t>ىلا</a:t>
            </a:r>
            <a:r>
              <a:rPr lang="ar-SA" sz="500" kern="0" dirty="0">
                <a:solidFill>
                  <a:schemeClr val="bg1"/>
                </a:solidFill>
                <a:latin typeface="SABIC Typeface Headline" panose="020B0603060202020204" pitchFamily="34" charset="0"/>
                <a:cs typeface="SABIC Typeface Headline" panose="020B0603060202020204" pitchFamily="34" charset="0"/>
              </a:rPr>
              <a:t> لا</a:t>
            </a:r>
          </a:p>
          <a:p>
            <a:pPr algn="r" rtl="1"/>
            <a:r>
              <a:rPr lang="ar-SA" sz="500" kern="0" dirty="0">
                <a:solidFill>
                  <a:schemeClr val="bg1"/>
                </a:solidFill>
                <a:latin typeface="SABIC Typeface Headline" panose="020B0603060202020204" pitchFamily="34" charset="0"/>
                <a:cs typeface="SABIC Typeface Headline" panose="020B0603060202020204" pitchFamily="34" charset="0"/>
              </a:rPr>
              <a:t>پ </a:t>
            </a:r>
            <a:r>
              <a:rPr lang="ar-SA" sz="500" kern="0" dirty="0" err="1">
                <a:solidFill>
                  <a:schemeClr val="bg1"/>
                </a:solidFill>
                <a:latin typeface="SABIC Typeface Headline" panose="020B0603060202020204" pitchFamily="34" charset="0"/>
                <a:cs typeface="SABIC Typeface Headline" panose="020B0603060202020204" pitchFamily="34" charset="0"/>
              </a:rPr>
              <a:t>پپپ</a:t>
            </a:r>
            <a:r>
              <a:rPr lang="ar-SA" sz="500" kern="0" dirty="0">
                <a:solidFill>
                  <a:schemeClr val="bg1"/>
                </a:solidFill>
                <a:latin typeface="SABIC Typeface Headline" panose="020B0603060202020204" pitchFamily="34" charset="0"/>
                <a:cs typeface="SABIC Typeface Headline" panose="020B0603060202020204" pitchFamily="34" charset="0"/>
              </a:rPr>
              <a:t> ٹ </a:t>
            </a:r>
            <a:r>
              <a:rPr lang="ar-SA" sz="500" kern="0" dirty="0" err="1">
                <a:solidFill>
                  <a:schemeClr val="bg1"/>
                </a:solidFill>
                <a:latin typeface="SABIC Typeface Headline" panose="020B0603060202020204" pitchFamily="34" charset="0"/>
                <a:cs typeface="SABIC Typeface Headline" panose="020B0603060202020204" pitchFamily="34" charset="0"/>
              </a:rPr>
              <a:t>ٹٹٹ</a:t>
            </a:r>
            <a:r>
              <a:rPr lang="ar-SA" sz="500" kern="0" dirty="0">
                <a:solidFill>
                  <a:schemeClr val="bg1"/>
                </a:solidFill>
                <a:latin typeface="SABIC Typeface Headline" panose="020B0603060202020204" pitchFamily="34" charset="0"/>
                <a:cs typeface="SABIC Typeface Headline" panose="020B0603060202020204" pitchFamily="34" charset="0"/>
              </a:rPr>
              <a:t> چ </a:t>
            </a:r>
            <a:r>
              <a:rPr lang="ar-SA" sz="500" kern="0" dirty="0" err="1">
                <a:solidFill>
                  <a:schemeClr val="bg1"/>
                </a:solidFill>
                <a:latin typeface="SABIC Typeface Headline" panose="020B0603060202020204" pitchFamily="34" charset="0"/>
                <a:cs typeface="SABIC Typeface Headline" panose="020B0603060202020204" pitchFamily="34" charset="0"/>
              </a:rPr>
              <a:t>چچچ</a:t>
            </a:r>
            <a:r>
              <a:rPr lang="ar-SA" sz="500" kern="0" dirty="0">
                <a:solidFill>
                  <a:schemeClr val="bg1"/>
                </a:solidFill>
                <a:latin typeface="SABIC Typeface Headline" panose="020B0603060202020204" pitchFamily="34" charset="0"/>
                <a:cs typeface="SABIC Typeface Headline" panose="020B0603060202020204" pitchFamily="34" charset="0"/>
              </a:rPr>
              <a:t> ڈ </a:t>
            </a:r>
            <a:r>
              <a:rPr lang="ar-SA" sz="500" kern="0" dirty="0" err="1">
                <a:solidFill>
                  <a:schemeClr val="bg1"/>
                </a:solidFill>
                <a:latin typeface="SABIC Typeface Headline" panose="020B0603060202020204" pitchFamily="34" charset="0"/>
                <a:cs typeface="SABIC Typeface Headline" panose="020B0603060202020204" pitchFamily="34" charset="0"/>
              </a:rPr>
              <a:t>ىڈ</a:t>
            </a:r>
            <a:r>
              <a:rPr lang="ar-SA" sz="500" kern="0" dirty="0">
                <a:solidFill>
                  <a:schemeClr val="bg1"/>
                </a:solidFill>
                <a:latin typeface="SABIC Typeface Headline" panose="020B0603060202020204" pitchFamily="34" charset="0"/>
                <a:cs typeface="SABIC Typeface Headline" panose="020B0603060202020204" pitchFamily="34" charset="0"/>
              </a:rPr>
              <a:t> ژ </a:t>
            </a:r>
            <a:r>
              <a:rPr lang="ar-SA" sz="500" kern="0" dirty="0" err="1">
                <a:solidFill>
                  <a:schemeClr val="bg1"/>
                </a:solidFill>
                <a:latin typeface="SABIC Typeface Headline" panose="020B0603060202020204" pitchFamily="34" charset="0"/>
                <a:cs typeface="SABIC Typeface Headline" panose="020B0603060202020204" pitchFamily="34" charset="0"/>
              </a:rPr>
              <a:t>ىژ</a:t>
            </a:r>
            <a:r>
              <a:rPr lang="ar-SA" sz="500" kern="0" dirty="0">
                <a:solidFill>
                  <a:schemeClr val="bg1"/>
                </a:solidFill>
                <a:latin typeface="SABIC Typeface Headline" panose="020B0603060202020204" pitchFamily="34" charset="0"/>
                <a:cs typeface="SABIC Typeface Headline" panose="020B0603060202020204" pitchFamily="34" charset="0"/>
              </a:rPr>
              <a:t> ڑ </a:t>
            </a:r>
            <a:r>
              <a:rPr lang="ar-SA" sz="500" kern="0" dirty="0" err="1">
                <a:solidFill>
                  <a:schemeClr val="bg1"/>
                </a:solidFill>
                <a:latin typeface="SABIC Typeface Headline" panose="020B0603060202020204" pitchFamily="34" charset="0"/>
                <a:cs typeface="SABIC Typeface Headline" panose="020B0603060202020204" pitchFamily="34" charset="0"/>
              </a:rPr>
              <a:t>ىڑ</a:t>
            </a:r>
            <a:endParaRPr lang="ar-SA" sz="500" kern="0" dirty="0">
              <a:solidFill>
                <a:schemeClr val="bg1"/>
              </a:solidFill>
              <a:latin typeface="SABIC Typeface Headline" panose="020B0603060202020204" pitchFamily="34" charset="0"/>
              <a:cs typeface="SABIC Typeface Headline" panose="020B0603060202020204" pitchFamily="34" charset="0"/>
            </a:endParaRPr>
          </a:p>
          <a:p>
            <a:pPr algn="r" rtl="1"/>
            <a:r>
              <a:rPr lang="ar-SA" sz="500" kern="0" dirty="0">
                <a:solidFill>
                  <a:schemeClr val="bg1"/>
                </a:solidFill>
                <a:latin typeface="SABIC Typeface Headline" panose="020B0603060202020204" pitchFamily="34" charset="0"/>
                <a:cs typeface="SABIC Typeface Headline" panose="020B0603060202020204" pitchFamily="34" charset="0"/>
              </a:rPr>
              <a:t>ڤ </a:t>
            </a:r>
            <a:r>
              <a:rPr lang="ar-SA" sz="500" kern="0" dirty="0" err="1">
                <a:solidFill>
                  <a:schemeClr val="bg1"/>
                </a:solidFill>
                <a:latin typeface="SABIC Typeface Headline" panose="020B0603060202020204" pitchFamily="34" charset="0"/>
                <a:cs typeface="SABIC Typeface Headline" panose="020B0603060202020204" pitchFamily="34" charset="0"/>
              </a:rPr>
              <a:t>ڤڤڤ</a:t>
            </a:r>
            <a:r>
              <a:rPr lang="ar-SA" sz="500" kern="0" dirty="0">
                <a:solidFill>
                  <a:schemeClr val="bg1"/>
                </a:solidFill>
                <a:latin typeface="SABIC Typeface Headline" panose="020B0603060202020204" pitchFamily="34" charset="0"/>
                <a:cs typeface="SABIC Typeface Headline" panose="020B0603060202020204" pitchFamily="34" charset="0"/>
              </a:rPr>
              <a:t> </a:t>
            </a:r>
            <a:r>
              <a:rPr lang="ar-SA" sz="500" kern="0" dirty="0" err="1">
                <a:solidFill>
                  <a:schemeClr val="bg1"/>
                </a:solidFill>
                <a:latin typeface="SABIC Typeface Headline" panose="020B0603060202020204" pitchFamily="34" charset="0"/>
                <a:cs typeface="SABIC Typeface Headline" panose="020B0603060202020204" pitchFamily="34" charset="0"/>
              </a:rPr>
              <a:t>ككك</a:t>
            </a:r>
            <a:r>
              <a:rPr lang="ar-SA" sz="500" kern="0" dirty="0">
                <a:solidFill>
                  <a:schemeClr val="bg1"/>
                </a:solidFill>
                <a:latin typeface="SABIC Typeface Headline" panose="020B0603060202020204" pitchFamily="34" charset="0"/>
                <a:cs typeface="SABIC Typeface Headline" panose="020B0603060202020204" pitchFamily="34" charset="0"/>
              </a:rPr>
              <a:t> ک </a:t>
            </a:r>
            <a:r>
              <a:rPr lang="ar-SA" sz="500" kern="0" dirty="0" err="1">
                <a:solidFill>
                  <a:schemeClr val="bg1"/>
                </a:solidFill>
                <a:latin typeface="SABIC Typeface Headline" panose="020B0603060202020204" pitchFamily="34" charset="0"/>
                <a:cs typeface="SABIC Typeface Headline" panose="020B0603060202020204" pitchFamily="34" charset="0"/>
              </a:rPr>
              <a:t>ککک</a:t>
            </a:r>
            <a:r>
              <a:rPr lang="ar-SA" sz="500" kern="0" dirty="0">
                <a:solidFill>
                  <a:schemeClr val="bg1"/>
                </a:solidFill>
                <a:latin typeface="SABIC Typeface Headline" panose="020B0603060202020204" pitchFamily="34" charset="0"/>
                <a:cs typeface="SABIC Typeface Headline" panose="020B0603060202020204" pitchFamily="34" charset="0"/>
              </a:rPr>
              <a:t> گ </a:t>
            </a:r>
            <a:r>
              <a:rPr lang="ar-SA" sz="500" kern="0" dirty="0" err="1">
                <a:solidFill>
                  <a:schemeClr val="bg1"/>
                </a:solidFill>
                <a:latin typeface="SABIC Typeface Headline" panose="020B0603060202020204" pitchFamily="34" charset="0"/>
                <a:cs typeface="SABIC Typeface Headline" panose="020B0603060202020204" pitchFamily="34" charset="0"/>
              </a:rPr>
              <a:t>گگگ</a:t>
            </a:r>
            <a:r>
              <a:rPr lang="ar-SA" sz="500" kern="0" dirty="0">
                <a:solidFill>
                  <a:schemeClr val="bg1"/>
                </a:solidFill>
                <a:latin typeface="SABIC Typeface Headline" panose="020B0603060202020204" pitchFamily="34" charset="0"/>
                <a:cs typeface="SABIC Typeface Headline" panose="020B0603060202020204" pitchFamily="34" charset="0"/>
              </a:rPr>
              <a:t> ں </a:t>
            </a:r>
            <a:r>
              <a:rPr lang="ar-SA" sz="500" kern="0" dirty="0" err="1">
                <a:solidFill>
                  <a:schemeClr val="bg1"/>
                </a:solidFill>
                <a:latin typeface="SABIC Typeface Headline" panose="020B0603060202020204" pitchFamily="34" charset="0"/>
                <a:cs typeface="SABIC Typeface Headline" panose="020B0603060202020204" pitchFamily="34" charset="0"/>
              </a:rPr>
              <a:t>ىں</a:t>
            </a:r>
            <a:r>
              <a:rPr lang="ar-SA" sz="500" kern="0" dirty="0">
                <a:solidFill>
                  <a:schemeClr val="bg1"/>
                </a:solidFill>
                <a:latin typeface="SABIC Typeface Headline" panose="020B0603060202020204" pitchFamily="34" charset="0"/>
                <a:cs typeface="SABIC Typeface Headline" panose="020B0603060202020204" pitchFamily="34" charset="0"/>
              </a:rPr>
              <a:t> </a:t>
            </a:r>
            <a:r>
              <a:rPr lang="en-US" sz="500" kern="0" dirty="0">
                <a:solidFill>
                  <a:schemeClr val="bg1"/>
                </a:solidFill>
                <a:latin typeface="SABIC Typeface Headline" panose="020B0603060202020204" pitchFamily="34" charset="0"/>
                <a:cs typeface="SABIC Typeface Headline" panose="020B0603060202020204" pitchFamily="34" charset="0"/>
              </a:rPr>
              <a:t>Ú</a:t>
            </a:r>
          </a:p>
          <a:p>
            <a:pPr algn="r" rtl="1"/>
            <a:r>
              <a:rPr lang="ar-SA" sz="500" kern="0" dirty="0" err="1">
                <a:solidFill>
                  <a:schemeClr val="bg1"/>
                </a:solidFill>
                <a:latin typeface="SABIC Typeface Headline" panose="020B0603060202020204" pitchFamily="34" charset="0"/>
                <a:cs typeface="SABIC Typeface Headline" panose="020B0603060202020204" pitchFamily="34" charset="0"/>
              </a:rPr>
              <a:t>لآ</a:t>
            </a:r>
            <a:r>
              <a:rPr lang="ar-SA" sz="500" kern="0" dirty="0">
                <a:solidFill>
                  <a:schemeClr val="bg1"/>
                </a:solidFill>
                <a:latin typeface="SABIC Typeface Headline" panose="020B0603060202020204" pitchFamily="34" charset="0"/>
                <a:cs typeface="SABIC Typeface Headline" panose="020B0603060202020204" pitchFamily="34" charset="0"/>
              </a:rPr>
              <a:t> </a:t>
            </a:r>
            <a:r>
              <a:rPr lang="ar-SA" sz="500" kern="0" dirty="0" err="1">
                <a:solidFill>
                  <a:schemeClr val="bg1"/>
                </a:solidFill>
                <a:latin typeface="SABIC Typeface Headline" panose="020B0603060202020204" pitchFamily="34" charset="0"/>
                <a:cs typeface="SABIC Typeface Headline" panose="020B0603060202020204" pitchFamily="34" charset="0"/>
              </a:rPr>
              <a:t>لآ</a:t>
            </a:r>
            <a:r>
              <a:rPr lang="ar-SA" sz="500" kern="0" dirty="0">
                <a:solidFill>
                  <a:schemeClr val="bg1"/>
                </a:solidFill>
                <a:latin typeface="SABIC Typeface Headline" panose="020B0603060202020204" pitchFamily="34" charset="0"/>
                <a:cs typeface="SABIC Typeface Headline" panose="020B0603060202020204" pitchFamily="34" charset="0"/>
              </a:rPr>
              <a:t> </a:t>
            </a:r>
            <a:r>
              <a:rPr lang="ar-SA" sz="500" kern="0" dirty="0" err="1">
                <a:solidFill>
                  <a:schemeClr val="bg1"/>
                </a:solidFill>
                <a:latin typeface="SABIC Typeface Headline" panose="020B0603060202020204" pitchFamily="34" charset="0"/>
                <a:cs typeface="SABIC Typeface Headline" panose="020B0603060202020204" pitchFamily="34" charset="0"/>
              </a:rPr>
              <a:t>لأ</a:t>
            </a:r>
            <a:r>
              <a:rPr lang="ar-SA" sz="500" kern="0" dirty="0">
                <a:solidFill>
                  <a:schemeClr val="bg1"/>
                </a:solidFill>
                <a:latin typeface="SABIC Typeface Headline" panose="020B0603060202020204" pitchFamily="34" charset="0"/>
                <a:cs typeface="SABIC Typeface Headline" panose="020B0603060202020204" pitchFamily="34" charset="0"/>
              </a:rPr>
              <a:t> </a:t>
            </a:r>
            <a:r>
              <a:rPr lang="ar-SA" sz="500" kern="0" dirty="0" err="1">
                <a:solidFill>
                  <a:schemeClr val="bg1"/>
                </a:solidFill>
                <a:latin typeface="SABIC Typeface Headline" panose="020B0603060202020204" pitchFamily="34" charset="0"/>
                <a:cs typeface="SABIC Typeface Headline" panose="020B0603060202020204" pitchFamily="34" charset="0"/>
              </a:rPr>
              <a:t>لأ</a:t>
            </a:r>
            <a:r>
              <a:rPr lang="ar-SA" sz="500" kern="0" dirty="0">
                <a:solidFill>
                  <a:schemeClr val="bg1"/>
                </a:solidFill>
                <a:latin typeface="SABIC Typeface Headline" panose="020B0603060202020204" pitchFamily="34" charset="0"/>
                <a:cs typeface="SABIC Typeface Headline" panose="020B0603060202020204" pitchFamily="34" charset="0"/>
              </a:rPr>
              <a:t> </a:t>
            </a:r>
            <a:r>
              <a:rPr lang="ar-SA" sz="500" kern="0" dirty="0" err="1">
                <a:solidFill>
                  <a:schemeClr val="bg1"/>
                </a:solidFill>
                <a:latin typeface="SABIC Typeface Headline" panose="020B0603060202020204" pitchFamily="34" charset="0"/>
                <a:cs typeface="SABIC Typeface Headline" panose="020B0603060202020204" pitchFamily="34" charset="0"/>
              </a:rPr>
              <a:t>لإ</a:t>
            </a:r>
            <a:r>
              <a:rPr lang="ar-SA" sz="500" kern="0" dirty="0">
                <a:solidFill>
                  <a:schemeClr val="bg1"/>
                </a:solidFill>
                <a:latin typeface="SABIC Typeface Headline" panose="020B0603060202020204" pitchFamily="34" charset="0"/>
                <a:cs typeface="SABIC Typeface Headline" panose="020B0603060202020204" pitchFamily="34" charset="0"/>
              </a:rPr>
              <a:t> </a:t>
            </a:r>
            <a:r>
              <a:rPr lang="ar-SA" sz="500" kern="0" dirty="0" err="1">
                <a:solidFill>
                  <a:schemeClr val="bg1"/>
                </a:solidFill>
                <a:latin typeface="SABIC Typeface Headline" panose="020B0603060202020204" pitchFamily="34" charset="0"/>
                <a:cs typeface="SABIC Typeface Headline" panose="020B0603060202020204" pitchFamily="34" charset="0"/>
              </a:rPr>
              <a:t>لإ</a:t>
            </a:r>
            <a:r>
              <a:rPr lang="ar-SA" sz="500" kern="0" dirty="0">
                <a:solidFill>
                  <a:schemeClr val="bg1"/>
                </a:solidFill>
                <a:latin typeface="SABIC Typeface Headline" panose="020B0603060202020204" pitchFamily="34" charset="0"/>
                <a:cs typeface="SABIC Typeface Headline" panose="020B0603060202020204" pitchFamily="34" charset="0"/>
              </a:rPr>
              <a:t> لا </a:t>
            </a:r>
            <a:r>
              <a:rPr lang="ar-SA" sz="500" kern="0" dirty="0" err="1">
                <a:solidFill>
                  <a:schemeClr val="bg1"/>
                </a:solidFill>
                <a:latin typeface="SABIC Typeface Headline" panose="020B0603060202020204" pitchFamily="34" charset="0"/>
                <a:cs typeface="SABIC Typeface Headline" panose="020B0603060202020204" pitchFamily="34" charset="0"/>
              </a:rPr>
              <a:t>ئئئ</a:t>
            </a:r>
            <a:r>
              <a:rPr lang="ar-SA" sz="500" kern="0" dirty="0">
                <a:solidFill>
                  <a:schemeClr val="bg1"/>
                </a:solidFill>
                <a:latin typeface="SABIC Typeface Headline" panose="020B0603060202020204" pitchFamily="34" charset="0"/>
                <a:cs typeface="SABIC Typeface Headline" panose="020B0603060202020204" pitchFamily="34" charset="0"/>
              </a:rPr>
              <a:t> ہ </a:t>
            </a:r>
            <a:r>
              <a:rPr lang="ar-SA" sz="500" kern="0" dirty="0" err="1">
                <a:solidFill>
                  <a:schemeClr val="bg1"/>
                </a:solidFill>
                <a:latin typeface="SABIC Typeface Headline" panose="020B0603060202020204" pitchFamily="34" charset="0"/>
                <a:cs typeface="SABIC Typeface Headline" panose="020B0603060202020204" pitchFamily="34" charset="0"/>
              </a:rPr>
              <a:t>ہہہ</a:t>
            </a:r>
            <a:r>
              <a:rPr lang="ar-SA" sz="500" kern="0" dirty="0">
                <a:solidFill>
                  <a:schemeClr val="bg1"/>
                </a:solidFill>
                <a:latin typeface="SABIC Typeface Headline" panose="020B0603060202020204" pitchFamily="34" charset="0"/>
                <a:cs typeface="SABIC Typeface Headline" panose="020B0603060202020204" pitchFamily="34" charset="0"/>
              </a:rPr>
              <a:t> ۃ </a:t>
            </a:r>
            <a:r>
              <a:rPr lang="ar-SA" sz="500" kern="0" dirty="0" err="1">
                <a:solidFill>
                  <a:schemeClr val="bg1"/>
                </a:solidFill>
                <a:latin typeface="SABIC Typeface Headline" panose="020B0603060202020204" pitchFamily="34" charset="0"/>
                <a:cs typeface="SABIC Typeface Headline" panose="020B0603060202020204" pitchFamily="34" charset="0"/>
              </a:rPr>
              <a:t>ىہ</a:t>
            </a:r>
            <a:r>
              <a:rPr lang="ar-SA" sz="500" kern="0" dirty="0">
                <a:solidFill>
                  <a:schemeClr val="bg1"/>
                </a:solidFill>
                <a:latin typeface="SABIC Typeface Headline" panose="020B0603060202020204" pitchFamily="34" charset="0"/>
                <a:cs typeface="SABIC Typeface Headline" panose="020B0603060202020204" pitchFamily="34" charset="0"/>
              </a:rPr>
              <a:t> ۂ ھ </a:t>
            </a:r>
            <a:r>
              <a:rPr lang="ar-SA" sz="500" kern="0" dirty="0" err="1">
                <a:solidFill>
                  <a:schemeClr val="bg1"/>
                </a:solidFill>
                <a:latin typeface="SABIC Typeface Headline" panose="020B0603060202020204" pitchFamily="34" charset="0"/>
                <a:cs typeface="SABIC Typeface Headline" panose="020B0603060202020204" pitchFamily="34" charset="0"/>
              </a:rPr>
              <a:t>ھھھ</a:t>
            </a:r>
            <a:endParaRPr lang="ar-SA" sz="500" kern="0" dirty="0">
              <a:solidFill>
                <a:schemeClr val="bg1"/>
              </a:solidFill>
              <a:latin typeface="SABIC Typeface Headline" panose="020B0603060202020204" pitchFamily="34" charset="0"/>
              <a:cs typeface="SABIC Typeface Headline" panose="020B0603060202020204" pitchFamily="34" charset="0"/>
            </a:endParaRPr>
          </a:p>
          <a:p>
            <a:pPr algn="r" rtl="1"/>
            <a:r>
              <a:rPr lang="ar-SA" sz="500" kern="0" dirty="0">
                <a:solidFill>
                  <a:schemeClr val="bg1"/>
                </a:solidFill>
                <a:latin typeface="SABIC Typeface Headline" panose="020B0603060202020204" pitchFamily="34" charset="0"/>
                <a:cs typeface="SABIC Typeface Headline" panose="020B0603060202020204" pitchFamily="34" charset="0"/>
              </a:rPr>
              <a:t>٬ ۔ ؛ ٭ ؟ ﴿ ﴾ ی </a:t>
            </a:r>
            <a:r>
              <a:rPr lang="ar-SA" sz="500" kern="0" dirty="0" err="1">
                <a:solidFill>
                  <a:schemeClr val="bg1"/>
                </a:solidFill>
                <a:latin typeface="SABIC Typeface Headline" panose="020B0603060202020204" pitchFamily="34" charset="0"/>
                <a:cs typeface="SABIC Typeface Headline" panose="020B0603060202020204" pitchFamily="34" charset="0"/>
              </a:rPr>
              <a:t>ییی</a:t>
            </a:r>
            <a:r>
              <a:rPr lang="ar-SA" sz="500" kern="0" dirty="0">
                <a:solidFill>
                  <a:schemeClr val="bg1"/>
                </a:solidFill>
                <a:latin typeface="SABIC Typeface Headline" panose="020B0603060202020204" pitchFamily="34" charset="0"/>
                <a:cs typeface="SABIC Typeface Headline" panose="020B0603060202020204" pitchFamily="34" charset="0"/>
              </a:rPr>
              <a:t> ے </a:t>
            </a:r>
            <a:r>
              <a:rPr lang="ar-SA" sz="500" kern="0" dirty="0" err="1">
                <a:solidFill>
                  <a:schemeClr val="bg1"/>
                </a:solidFill>
                <a:latin typeface="SABIC Typeface Headline" panose="020B0603060202020204" pitchFamily="34" charset="0"/>
                <a:cs typeface="SABIC Typeface Headline" panose="020B0603060202020204" pitchFamily="34" charset="0"/>
              </a:rPr>
              <a:t>ىے</a:t>
            </a:r>
            <a:r>
              <a:rPr lang="ar-SA" sz="500" kern="0" dirty="0">
                <a:solidFill>
                  <a:schemeClr val="bg1"/>
                </a:solidFill>
                <a:latin typeface="SABIC Typeface Headline" panose="020B0603060202020204" pitchFamily="34" charset="0"/>
                <a:cs typeface="SABIC Typeface Headline" panose="020B0603060202020204" pitchFamily="34" charset="0"/>
              </a:rPr>
              <a:t> ۓ </a:t>
            </a:r>
            <a:r>
              <a:rPr lang="ar-SA" sz="500" kern="0" dirty="0" err="1">
                <a:solidFill>
                  <a:schemeClr val="bg1"/>
                </a:solidFill>
                <a:latin typeface="SABIC Typeface Headline" panose="020B0603060202020204" pitchFamily="34" charset="0"/>
                <a:cs typeface="SABIC Typeface Headline" panose="020B0603060202020204" pitchFamily="34" charset="0"/>
              </a:rPr>
              <a:t>ىۓ</a:t>
            </a:r>
            <a:r>
              <a:rPr lang="ar-SA" sz="500" kern="0" dirty="0">
                <a:solidFill>
                  <a:schemeClr val="bg1"/>
                </a:solidFill>
                <a:latin typeface="SABIC Typeface Headline" panose="020B0603060202020204" pitchFamily="34" charset="0"/>
                <a:cs typeface="SABIC Typeface Headline" panose="020B0603060202020204" pitchFamily="34" charset="0"/>
              </a:rPr>
              <a:t> ٪ ٫ @ صلى الله عليه وسلم</a:t>
            </a:r>
          </a:p>
          <a:p>
            <a:pPr algn="r" rtl="1"/>
            <a:r>
              <a:rPr lang="ar-SA" sz="500" kern="0" dirty="0">
                <a:solidFill>
                  <a:schemeClr val="bg1"/>
                </a:solidFill>
                <a:latin typeface="SABIC Typeface Headline" panose="020B0603060202020204" pitchFamily="34" charset="0"/>
                <a:cs typeface="SABIC Typeface Headline" panose="020B0603060202020204" pitchFamily="34" charset="0"/>
              </a:rPr>
              <a:t>% &amp; ' ( ) * ٩ ٨ ٧ ٦ ٥ ٤ ٣ ٢ ١ ٠</a:t>
            </a:r>
            <a:endParaRPr lang="en-US" sz="500" kern="0" dirty="0">
              <a:solidFill>
                <a:schemeClr val="bg1"/>
              </a:solidFill>
              <a:latin typeface="SABIC Typeface Headline" panose="020B0603060202020204" pitchFamily="34" charset="0"/>
              <a:cs typeface="SABIC Typeface Headline" panose="020B0603060202020204" pitchFamily="34" charset="0"/>
            </a:endParaRPr>
          </a:p>
        </p:txBody>
      </p:sp>
      <p:sp>
        <p:nvSpPr>
          <p:cNvPr id="9" name="TextBox 8"/>
          <p:cNvSpPr txBox="1"/>
          <p:nvPr userDrawn="1"/>
        </p:nvSpPr>
        <p:spPr bwMode="auto">
          <a:xfrm>
            <a:off x="3613692" y="4361589"/>
            <a:ext cx="2789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r" rtl="1"/>
            <a:r>
              <a:rPr lang="ar-SA" sz="500" kern="0" dirty="0">
                <a:solidFill>
                  <a:schemeClr val="bg1"/>
                </a:solidFill>
                <a:latin typeface="+mn-lt"/>
              </a:rPr>
              <a:t>ء ا </a:t>
            </a:r>
            <a:r>
              <a:rPr lang="ar-SA" sz="500" kern="0" dirty="0" err="1">
                <a:solidFill>
                  <a:schemeClr val="bg1"/>
                </a:solidFill>
                <a:latin typeface="+mn-lt"/>
              </a:rPr>
              <a:t>ىا</a:t>
            </a:r>
            <a:r>
              <a:rPr lang="ar-SA" sz="500" kern="0" dirty="0">
                <a:solidFill>
                  <a:schemeClr val="bg1"/>
                </a:solidFill>
                <a:latin typeface="+mn-lt"/>
              </a:rPr>
              <a:t> ب </a:t>
            </a:r>
            <a:r>
              <a:rPr lang="ar-SA" sz="500" kern="0" dirty="0" err="1">
                <a:solidFill>
                  <a:schemeClr val="bg1"/>
                </a:solidFill>
                <a:latin typeface="+mn-lt"/>
              </a:rPr>
              <a:t>ببب</a:t>
            </a:r>
            <a:r>
              <a:rPr lang="ar-SA" sz="500" kern="0" dirty="0">
                <a:solidFill>
                  <a:schemeClr val="bg1"/>
                </a:solidFill>
                <a:latin typeface="+mn-lt"/>
              </a:rPr>
              <a:t> ت </a:t>
            </a:r>
            <a:r>
              <a:rPr lang="ar-SA" sz="500" kern="0" dirty="0" err="1">
                <a:solidFill>
                  <a:schemeClr val="bg1"/>
                </a:solidFill>
                <a:latin typeface="+mn-lt"/>
              </a:rPr>
              <a:t>تتت</a:t>
            </a:r>
            <a:r>
              <a:rPr lang="ar-SA" sz="500" kern="0" dirty="0">
                <a:solidFill>
                  <a:schemeClr val="bg1"/>
                </a:solidFill>
                <a:latin typeface="+mn-lt"/>
              </a:rPr>
              <a:t> ث </a:t>
            </a:r>
            <a:r>
              <a:rPr lang="ar-SA" sz="500" kern="0" dirty="0" err="1">
                <a:solidFill>
                  <a:schemeClr val="bg1"/>
                </a:solidFill>
                <a:latin typeface="+mn-lt"/>
              </a:rPr>
              <a:t>ثثث</a:t>
            </a:r>
            <a:r>
              <a:rPr lang="ar-SA" sz="500" kern="0" dirty="0">
                <a:solidFill>
                  <a:schemeClr val="bg1"/>
                </a:solidFill>
                <a:latin typeface="+mn-lt"/>
              </a:rPr>
              <a:t> ج </a:t>
            </a:r>
            <a:r>
              <a:rPr lang="ar-SA" sz="500" kern="0" dirty="0" err="1">
                <a:solidFill>
                  <a:schemeClr val="bg1"/>
                </a:solidFill>
                <a:latin typeface="+mn-lt"/>
              </a:rPr>
              <a:t>ججج</a:t>
            </a:r>
            <a:r>
              <a:rPr lang="ar-SA" sz="500" kern="0" dirty="0">
                <a:solidFill>
                  <a:schemeClr val="bg1"/>
                </a:solidFill>
                <a:latin typeface="+mn-lt"/>
              </a:rPr>
              <a:t> ح </a:t>
            </a:r>
            <a:r>
              <a:rPr lang="ar-SA" sz="500" kern="0" dirty="0" err="1">
                <a:solidFill>
                  <a:schemeClr val="bg1"/>
                </a:solidFill>
                <a:latin typeface="+mn-lt"/>
              </a:rPr>
              <a:t>ححح</a:t>
            </a:r>
            <a:r>
              <a:rPr lang="ar-SA" sz="500" kern="0" dirty="0">
                <a:solidFill>
                  <a:schemeClr val="bg1"/>
                </a:solidFill>
                <a:latin typeface="+mn-lt"/>
              </a:rPr>
              <a:t> خ </a:t>
            </a:r>
            <a:r>
              <a:rPr lang="ar-SA" sz="500" kern="0" dirty="0" err="1">
                <a:solidFill>
                  <a:schemeClr val="bg1"/>
                </a:solidFill>
                <a:latin typeface="+mn-lt"/>
              </a:rPr>
              <a:t>خخخ</a:t>
            </a:r>
            <a:endParaRPr lang="ar-SA" sz="500" kern="0" dirty="0">
              <a:solidFill>
                <a:schemeClr val="bg1"/>
              </a:solidFill>
              <a:latin typeface="+mn-lt"/>
            </a:endParaRPr>
          </a:p>
          <a:p>
            <a:pPr algn="r" rtl="1"/>
            <a:r>
              <a:rPr lang="ar-SA" sz="500" kern="0" dirty="0">
                <a:solidFill>
                  <a:schemeClr val="bg1"/>
                </a:solidFill>
                <a:latin typeface="+mn-lt"/>
              </a:rPr>
              <a:t>د </a:t>
            </a:r>
            <a:r>
              <a:rPr lang="ar-SA" sz="500" kern="0" dirty="0" err="1">
                <a:solidFill>
                  <a:schemeClr val="bg1"/>
                </a:solidFill>
                <a:latin typeface="+mn-lt"/>
              </a:rPr>
              <a:t>ىد</a:t>
            </a:r>
            <a:r>
              <a:rPr lang="ar-SA" sz="500" kern="0" dirty="0">
                <a:solidFill>
                  <a:schemeClr val="bg1"/>
                </a:solidFill>
                <a:latin typeface="+mn-lt"/>
              </a:rPr>
              <a:t> ذ </a:t>
            </a:r>
            <a:r>
              <a:rPr lang="ar-SA" sz="500" kern="0" dirty="0" err="1">
                <a:solidFill>
                  <a:schemeClr val="bg1"/>
                </a:solidFill>
                <a:latin typeface="+mn-lt"/>
              </a:rPr>
              <a:t>ىذ</a:t>
            </a:r>
            <a:r>
              <a:rPr lang="ar-SA" sz="500" kern="0" dirty="0">
                <a:solidFill>
                  <a:schemeClr val="bg1"/>
                </a:solidFill>
                <a:latin typeface="+mn-lt"/>
              </a:rPr>
              <a:t> ر </a:t>
            </a:r>
            <a:r>
              <a:rPr lang="ar-SA" sz="500" kern="0" dirty="0" err="1">
                <a:solidFill>
                  <a:schemeClr val="bg1"/>
                </a:solidFill>
                <a:latin typeface="+mn-lt"/>
              </a:rPr>
              <a:t>ىر</a:t>
            </a:r>
            <a:r>
              <a:rPr lang="ar-SA" sz="500" kern="0" dirty="0">
                <a:solidFill>
                  <a:schemeClr val="bg1"/>
                </a:solidFill>
                <a:latin typeface="+mn-lt"/>
              </a:rPr>
              <a:t> ز </a:t>
            </a:r>
            <a:r>
              <a:rPr lang="ar-SA" sz="500" kern="0" dirty="0" err="1">
                <a:solidFill>
                  <a:schemeClr val="bg1"/>
                </a:solidFill>
                <a:latin typeface="+mn-lt"/>
              </a:rPr>
              <a:t>ىز</a:t>
            </a:r>
            <a:r>
              <a:rPr lang="ar-SA" sz="500" kern="0" dirty="0">
                <a:solidFill>
                  <a:schemeClr val="bg1"/>
                </a:solidFill>
                <a:latin typeface="+mn-lt"/>
              </a:rPr>
              <a:t> س </a:t>
            </a:r>
            <a:r>
              <a:rPr lang="ar-SA" sz="500" kern="0" dirty="0" err="1">
                <a:solidFill>
                  <a:schemeClr val="bg1"/>
                </a:solidFill>
                <a:latin typeface="+mn-lt"/>
              </a:rPr>
              <a:t>سسس</a:t>
            </a:r>
            <a:r>
              <a:rPr lang="ar-SA" sz="500" kern="0" dirty="0">
                <a:solidFill>
                  <a:schemeClr val="bg1"/>
                </a:solidFill>
                <a:latin typeface="+mn-lt"/>
              </a:rPr>
              <a:t> ش </a:t>
            </a:r>
            <a:r>
              <a:rPr lang="ar-SA" sz="500" kern="0" dirty="0" err="1">
                <a:solidFill>
                  <a:schemeClr val="bg1"/>
                </a:solidFill>
                <a:latin typeface="+mn-lt"/>
              </a:rPr>
              <a:t>ششش</a:t>
            </a:r>
            <a:endParaRPr lang="ar-SA" sz="500" kern="0" dirty="0">
              <a:solidFill>
                <a:schemeClr val="bg1"/>
              </a:solidFill>
              <a:latin typeface="+mn-lt"/>
            </a:endParaRPr>
          </a:p>
          <a:p>
            <a:pPr algn="r" rtl="1"/>
            <a:r>
              <a:rPr lang="ar-SA" sz="500" kern="0" dirty="0">
                <a:solidFill>
                  <a:schemeClr val="bg1"/>
                </a:solidFill>
                <a:latin typeface="+mn-lt"/>
              </a:rPr>
              <a:t>ص </a:t>
            </a:r>
            <a:r>
              <a:rPr lang="ar-SA" sz="500" kern="0" dirty="0" err="1">
                <a:solidFill>
                  <a:schemeClr val="bg1"/>
                </a:solidFill>
                <a:latin typeface="+mn-lt"/>
              </a:rPr>
              <a:t>صصص</a:t>
            </a:r>
            <a:r>
              <a:rPr lang="ar-SA" sz="500" kern="0" dirty="0">
                <a:solidFill>
                  <a:schemeClr val="bg1"/>
                </a:solidFill>
                <a:latin typeface="+mn-lt"/>
              </a:rPr>
              <a:t> ض </a:t>
            </a:r>
            <a:r>
              <a:rPr lang="ar-SA" sz="500" kern="0" dirty="0" err="1">
                <a:solidFill>
                  <a:schemeClr val="bg1"/>
                </a:solidFill>
                <a:latin typeface="+mn-lt"/>
              </a:rPr>
              <a:t>ضضض</a:t>
            </a:r>
            <a:r>
              <a:rPr lang="ar-SA" sz="500" kern="0" dirty="0">
                <a:solidFill>
                  <a:schemeClr val="bg1"/>
                </a:solidFill>
                <a:latin typeface="+mn-lt"/>
              </a:rPr>
              <a:t> ط </a:t>
            </a:r>
            <a:r>
              <a:rPr lang="ar-SA" sz="500" kern="0" dirty="0" err="1">
                <a:solidFill>
                  <a:schemeClr val="bg1"/>
                </a:solidFill>
                <a:latin typeface="+mn-lt"/>
              </a:rPr>
              <a:t>ططط</a:t>
            </a:r>
            <a:r>
              <a:rPr lang="ar-SA" sz="500" kern="0" dirty="0">
                <a:solidFill>
                  <a:schemeClr val="bg1"/>
                </a:solidFill>
                <a:latin typeface="+mn-lt"/>
              </a:rPr>
              <a:t> ظ </a:t>
            </a:r>
            <a:r>
              <a:rPr lang="ar-SA" sz="500" kern="0" dirty="0" err="1">
                <a:solidFill>
                  <a:schemeClr val="bg1"/>
                </a:solidFill>
                <a:latin typeface="+mn-lt"/>
              </a:rPr>
              <a:t>ظظظ</a:t>
            </a:r>
            <a:endParaRPr lang="ar-SA" sz="500" kern="0" dirty="0">
              <a:solidFill>
                <a:schemeClr val="bg1"/>
              </a:solidFill>
              <a:latin typeface="+mn-lt"/>
            </a:endParaRPr>
          </a:p>
          <a:p>
            <a:pPr algn="r" rtl="1"/>
            <a:r>
              <a:rPr lang="ar-SA" sz="500" kern="0" dirty="0">
                <a:solidFill>
                  <a:schemeClr val="bg1"/>
                </a:solidFill>
                <a:latin typeface="+mn-lt"/>
              </a:rPr>
              <a:t>ع </a:t>
            </a:r>
            <a:r>
              <a:rPr lang="ar-SA" sz="500" kern="0" dirty="0" err="1">
                <a:solidFill>
                  <a:schemeClr val="bg1"/>
                </a:solidFill>
                <a:latin typeface="+mn-lt"/>
              </a:rPr>
              <a:t>ععع</a:t>
            </a:r>
            <a:r>
              <a:rPr lang="ar-SA" sz="500" kern="0" dirty="0">
                <a:solidFill>
                  <a:schemeClr val="bg1"/>
                </a:solidFill>
                <a:latin typeface="+mn-lt"/>
              </a:rPr>
              <a:t> غ </a:t>
            </a:r>
            <a:r>
              <a:rPr lang="ar-SA" sz="500" kern="0" dirty="0" err="1">
                <a:solidFill>
                  <a:schemeClr val="bg1"/>
                </a:solidFill>
                <a:latin typeface="+mn-lt"/>
              </a:rPr>
              <a:t>غغغ</a:t>
            </a:r>
            <a:r>
              <a:rPr lang="ar-SA" sz="500" kern="0" dirty="0">
                <a:solidFill>
                  <a:schemeClr val="bg1"/>
                </a:solidFill>
                <a:latin typeface="+mn-lt"/>
              </a:rPr>
              <a:t> ف </a:t>
            </a:r>
            <a:r>
              <a:rPr lang="ar-SA" sz="500" kern="0" dirty="0" err="1">
                <a:solidFill>
                  <a:schemeClr val="bg1"/>
                </a:solidFill>
                <a:latin typeface="+mn-lt"/>
              </a:rPr>
              <a:t>ففف</a:t>
            </a:r>
            <a:r>
              <a:rPr lang="ar-SA" sz="500" kern="0" dirty="0">
                <a:solidFill>
                  <a:schemeClr val="bg1"/>
                </a:solidFill>
                <a:latin typeface="+mn-lt"/>
              </a:rPr>
              <a:t> ق </a:t>
            </a:r>
            <a:r>
              <a:rPr lang="ar-SA" sz="500" kern="0" dirty="0" err="1">
                <a:solidFill>
                  <a:schemeClr val="bg1"/>
                </a:solidFill>
                <a:latin typeface="+mn-lt"/>
              </a:rPr>
              <a:t>ققق</a:t>
            </a:r>
            <a:r>
              <a:rPr lang="ar-SA" sz="500" kern="0" dirty="0">
                <a:solidFill>
                  <a:schemeClr val="bg1"/>
                </a:solidFill>
                <a:latin typeface="+mn-lt"/>
              </a:rPr>
              <a:t> ك </a:t>
            </a:r>
            <a:r>
              <a:rPr lang="ar-SA" sz="500" kern="0" dirty="0" err="1">
                <a:solidFill>
                  <a:schemeClr val="bg1"/>
                </a:solidFill>
                <a:latin typeface="+mn-lt"/>
              </a:rPr>
              <a:t>ككك</a:t>
            </a:r>
            <a:endParaRPr lang="ar-SA" sz="500" kern="0" dirty="0">
              <a:solidFill>
                <a:schemeClr val="bg1"/>
              </a:solidFill>
              <a:latin typeface="+mn-lt"/>
            </a:endParaRPr>
          </a:p>
          <a:p>
            <a:pPr algn="r" rtl="1"/>
            <a:r>
              <a:rPr lang="ar-SA" sz="500" kern="0" dirty="0">
                <a:solidFill>
                  <a:schemeClr val="bg1"/>
                </a:solidFill>
                <a:latin typeface="+mn-lt"/>
              </a:rPr>
              <a:t>ل </a:t>
            </a:r>
            <a:r>
              <a:rPr lang="ar-SA" sz="500" kern="0" dirty="0" err="1">
                <a:solidFill>
                  <a:schemeClr val="bg1"/>
                </a:solidFill>
                <a:latin typeface="+mn-lt"/>
              </a:rPr>
              <a:t>للل</a:t>
            </a:r>
            <a:r>
              <a:rPr lang="ar-SA" sz="500" kern="0" dirty="0">
                <a:solidFill>
                  <a:schemeClr val="bg1"/>
                </a:solidFill>
                <a:latin typeface="+mn-lt"/>
              </a:rPr>
              <a:t> م </a:t>
            </a:r>
            <a:r>
              <a:rPr lang="ar-SA" sz="500" kern="0" dirty="0" err="1">
                <a:solidFill>
                  <a:schemeClr val="bg1"/>
                </a:solidFill>
                <a:latin typeface="+mn-lt"/>
              </a:rPr>
              <a:t>ممم</a:t>
            </a:r>
            <a:r>
              <a:rPr lang="ar-SA" sz="500" kern="0" dirty="0">
                <a:solidFill>
                  <a:schemeClr val="bg1"/>
                </a:solidFill>
                <a:latin typeface="+mn-lt"/>
              </a:rPr>
              <a:t> ن ننن » </a:t>
            </a:r>
            <a:r>
              <a:rPr lang="ar-SA" sz="500" kern="0" dirty="0" err="1">
                <a:solidFill>
                  <a:schemeClr val="bg1"/>
                </a:solidFill>
                <a:latin typeface="+mn-lt"/>
              </a:rPr>
              <a:t>ههه</a:t>
            </a:r>
            <a:r>
              <a:rPr lang="ar-SA" sz="500" kern="0" dirty="0">
                <a:solidFill>
                  <a:schemeClr val="bg1"/>
                </a:solidFill>
                <a:latin typeface="+mn-lt"/>
              </a:rPr>
              <a:t> و </a:t>
            </a:r>
            <a:r>
              <a:rPr lang="ar-SA" sz="500" kern="0" dirty="0" err="1">
                <a:solidFill>
                  <a:schemeClr val="bg1"/>
                </a:solidFill>
                <a:latin typeface="+mn-lt"/>
              </a:rPr>
              <a:t>ىو</a:t>
            </a:r>
            <a:r>
              <a:rPr lang="ar-SA" sz="500" kern="0" dirty="0">
                <a:solidFill>
                  <a:schemeClr val="bg1"/>
                </a:solidFill>
                <a:latin typeface="+mn-lt"/>
              </a:rPr>
              <a:t> ي </a:t>
            </a:r>
            <a:r>
              <a:rPr lang="ar-SA" sz="500" kern="0" dirty="0" err="1">
                <a:solidFill>
                  <a:schemeClr val="bg1"/>
                </a:solidFill>
                <a:latin typeface="+mn-lt"/>
              </a:rPr>
              <a:t>ييي</a:t>
            </a:r>
            <a:r>
              <a:rPr lang="ar-SA" sz="500" kern="0" dirty="0">
                <a:solidFill>
                  <a:schemeClr val="bg1"/>
                </a:solidFill>
                <a:latin typeface="+mn-lt"/>
              </a:rPr>
              <a:t> </a:t>
            </a:r>
            <a:r>
              <a:rPr lang="ar-SA" sz="500" kern="0" dirty="0" err="1">
                <a:solidFill>
                  <a:schemeClr val="bg1"/>
                </a:solidFill>
                <a:latin typeface="+mn-lt"/>
              </a:rPr>
              <a:t>ىلا</a:t>
            </a:r>
            <a:r>
              <a:rPr lang="ar-SA" sz="500" kern="0" dirty="0">
                <a:solidFill>
                  <a:schemeClr val="bg1"/>
                </a:solidFill>
                <a:latin typeface="+mn-lt"/>
              </a:rPr>
              <a:t> لا</a:t>
            </a:r>
          </a:p>
          <a:p>
            <a:pPr algn="r" rtl="1"/>
            <a:r>
              <a:rPr lang="ar-SA" sz="500" kern="0" dirty="0">
                <a:solidFill>
                  <a:schemeClr val="bg1"/>
                </a:solidFill>
                <a:latin typeface="+mn-lt"/>
              </a:rPr>
              <a:t>پ </a:t>
            </a:r>
            <a:r>
              <a:rPr lang="ar-SA" sz="500" kern="0" dirty="0" err="1">
                <a:solidFill>
                  <a:schemeClr val="bg1"/>
                </a:solidFill>
                <a:latin typeface="+mn-lt"/>
              </a:rPr>
              <a:t>پپپ</a:t>
            </a:r>
            <a:r>
              <a:rPr lang="ar-SA" sz="500" kern="0" dirty="0">
                <a:solidFill>
                  <a:schemeClr val="bg1"/>
                </a:solidFill>
                <a:latin typeface="+mn-lt"/>
              </a:rPr>
              <a:t> ٹ </a:t>
            </a:r>
            <a:r>
              <a:rPr lang="ar-SA" sz="500" kern="0" dirty="0" err="1">
                <a:solidFill>
                  <a:schemeClr val="bg1"/>
                </a:solidFill>
                <a:latin typeface="+mn-lt"/>
              </a:rPr>
              <a:t>ٹٹٹ</a:t>
            </a:r>
            <a:r>
              <a:rPr lang="ar-SA" sz="500" kern="0" dirty="0">
                <a:solidFill>
                  <a:schemeClr val="bg1"/>
                </a:solidFill>
                <a:latin typeface="+mn-lt"/>
              </a:rPr>
              <a:t> چ </a:t>
            </a:r>
            <a:r>
              <a:rPr lang="ar-SA" sz="500" kern="0" dirty="0" err="1">
                <a:solidFill>
                  <a:schemeClr val="bg1"/>
                </a:solidFill>
                <a:latin typeface="+mn-lt"/>
              </a:rPr>
              <a:t>چچچ</a:t>
            </a:r>
            <a:r>
              <a:rPr lang="ar-SA" sz="500" kern="0" dirty="0">
                <a:solidFill>
                  <a:schemeClr val="bg1"/>
                </a:solidFill>
                <a:latin typeface="+mn-lt"/>
              </a:rPr>
              <a:t> ڈ </a:t>
            </a:r>
            <a:r>
              <a:rPr lang="ar-SA" sz="500" kern="0" dirty="0" err="1">
                <a:solidFill>
                  <a:schemeClr val="bg1"/>
                </a:solidFill>
                <a:latin typeface="+mn-lt"/>
              </a:rPr>
              <a:t>ىڈ</a:t>
            </a:r>
            <a:r>
              <a:rPr lang="ar-SA" sz="500" kern="0" dirty="0">
                <a:solidFill>
                  <a:schemeClr val="bg1"/>
                </a:solidFill>
                <a:latin typeface="+mn-lt"/>
              </a:rPr>
              <a:t> ژ </a:t>
            </a:r>
            <a:r>
              <a:rPr lang="ar-SA" sz="500" kern="0" dirty="0" err="1">
                <a:solidFill>
                  <a:schemeClr val="bg1"/>
                </a:solidFill>
                <a:latin typeface="+mn-lt"/>
              </a:rPr>
              <a:t>ىژ</a:t>
            </a:r>
            <a:r>
              <a:rPr lang="ar-SA" sz="500" kern="0" dirty="0">
                <a:solidFill>
                  <a:schemeClr val="bg1"/>
                </a:solidFill>
                <a:latin typeface="+mn-lt"/>
              </a:rPr>
              <a:t> ڑ </a:t>
            </a:r>
            <a:r>
              <a:rPr lang="ar-SA" sz="500" kern="0" dirty="0" err="1">
                <a:solidFill>
                  <a:schemeClr val="bg1"/>
                </a:solidFill>
                <a:latin typeface="+mn-lt"/>
              </a:rPr>
              <a:t>ىڑ</a:t>
            </a:r>
            <a:endParaRPr lang="ar-SA" sz="500" kern="0" dirty="0">
              <a:solidFill>
                <a:schemeClr val="bg1"/>
              </a:solidFill>
              <a:latin typeface="+mn-lt"/>
            </a:endParaRPr>
          </a:p>
          <a:p>
            <a:pPr algn="r" rtl="1"/>
            <a:r>
              <a:rPr lang="ar-SA" sz="500" kern="0" dirty="0">
                <a:solidFill>
                  <a:schemeClr val="bg1"/>
                </a:solidFill>
                <a:latin typeface="+mn-lt"/>
              </a:rPr>
              <a:t>ڤ </a:t>
            </a:r>
            <a:r>
              <a:rPr lang="ar-SA" sz="500" kern="0" dirty="0" err="1">
                <a:solidFill>
                  <a:schemeClr val="bg1"/>
                </a:solidFill>
                <a:latin typeface="+mn-lt"/>
              </a:rPr>
              <a:t>ڤڤڤ</a:t>
            </a:r>
            <a:r>
              <a:rPr lang="ar-SA" sz="500" kern="0" dirty="0">
                <a:solidFill>
                  <a:schemeClr val="bg1"/>
                </a:solidFill>
                <a:latin typeface="+mn-lt"/>
              </a:rPr>
              <a:t> </a:t>
            </a:r>
            <a:r>
              <a:rPr lang="ar-SA" sz="500" kern="0" dirty="0" err="1">
                <a:solidFill>
                  <a:schemeClr val="bg1"/>
                </a:solidFill>
                <a:latin typeface="+mn-lt"/>
              </a:rPr>
              <a:t>ككك</a:t>
            </a:r>
            <a:r>
              <a:rPr lang="ar-SA" sz="500" kern="0" dirty="0">
                <a:solidFill>
                  <a:schemeClr val="bg1"/>
                </a:solidFill>
                <a:latin typeface="+mn-lt"/>
              </a:rPr>
              <a:t> ک </a:t>
            </a:r>
            <a:r>
              <a:rPr lang="ar-SA" sz="500" kern="0" dirty="0" err="1">
                <a:solidFill>
                  <a:schemeClr val="bg1"/>
                </a:solidFill>
                <a:latin typeface="+mn-lt"/>
              </a:rPr>
              <a:t>ککک</a:t>
            </a:r>
            <a:r>
              <a:rPr lang="ar-SA" sz="500" kern="0" dirty="0">
                <a:solidFill>
                  <a:schemeClr val="bg1"/>
                </a:solidFill>
                <a:latin typeface="+mn-lt"/>
              </a:rPr>
              <a:t> گ </a:t>
            </a:r>
            <a:r>
              <a:rPr lang="ar-SA" sz="500" kern="0" dirty="0" err="1">
                <a:solidFill>
                  <a:schemeClr val="bg1"/>
                </a:solidFill>
                <a:latin typeface="+mn-lt"/>
              </a:rPr>
              <a:t>گگگ</a:t>
            </a:r>
            <a:r>
              <a:rPr lang="ar-SA" sz="500" kern="0" dirty="0">
                <a:solidFill>
                  <a:schemeClr val="bg1"/>
                </a:solidFill>
                <a:latin typeface="+mn-lt"/>
              </a:rPr>
              <a:t> ں </a:t>
            </a:r>
            <a:r>
              <a:rPr lang="ar-SA" sz="500" kern="0" dirty="0" err="1">
                <a:solidFill>
                  <a:schemeClr val="bg1"/>
                </a:solidFill>
                <a:latin typeface="+mn-lt"/>
              </a:rPr>
              <a:t>ىں</a:t>
            </a:r>
            <a:r>
              <a:rPr lang="ar-SA" sz="500" kern="0" dirty="0">
                <a:solidFill>
                  <a:schemeClr val="bg1"/>
                </a:solidFill>
                <a:latin typeface="+mn-lt"/>
              </a:rPr>
              <a:t> </a:t>
            </a:r>
            <a:r>
              <a:rPr lang="en-US" sz="500" kern="0" dirty="0">
                <a:solidFill>
                  <a:schemeClr val="bg1"/>
                </a:solidFill>
                <a:latin typeface="+mn-lt"/>
              </a:rPr>
              <a:t>Ú</a:t>
            </a:r>
          </a:p>
          <a:p>
            <a:pPr algn="r" rtl="1"/>
            <a:r>
              <a:rPr lang="ar-SA" sz="500" kern="0" dirty="0" err="1">
                <a:solidFill>
                  <a:schemeClr val="bg1"/>
                </a:solidFill>
                <a:latin typeface="+mn-lt"/>
              </a:rPr>
              <a:t>لآ</a:t>
            </a:r>
            <a:r>
              <a:rPr lang="ar-SA" sz="500" kern="0" dirty="0">
                <a:solidFill>
                  <a:schemeClr val="bg1"/>
                </a:solidFill>
                <a:latin typeface="+mn-lt"/>
              </a:rPr>
              <a:t> </a:t>
            </a:r>
            <a:r>
              <a:rPr lang="ar-SA" sz="500" kern="0" dirty="0" err="1">
                <a:solidFill>
                  <a:schemeClr val="bg1"/>
                </a:solidFill>
                <a:latin typeface="+mn-lt"/>
              </a:rPr>
              <a:t>لآ</a:t>
            </a:r>
            <a:r>
              <a:rPr lang="ar-SA" sz="500" kern="0" dirty="0">
                <a:solidFill>
                  <a:schemeClr val="bg1"/>
                </a:solidFill>
                <a:latin typeface="+mn-lt"/>
              </a:rPr>
              <a:t> </a:t>
            </a:r>
            <a:r>
              <a:rPr lang="ar-SA" sz="500" kern="0" dirty="0" err="1">
                <a:solidFill>
                  <a:schemeClr val="bg1"/>
                </a:solidFill>
                <a:latin typeface="+mn-lt"/>
              </a:rPr>
              <a:t>لأ</a:t>
            </a:r>
            <a:r>
              <a:rPr lang="ar-SA" sz="500" kern="0" dirty="0">
                <a:solidFill>
                  <a:schemeClr val="bg1"/>
                </a:solidFill>
                <a:latin typeface="+mn-lt"/>
              </a:rPr>
              <a:t> </a:t>
            </a:r>
            <a:r>
              <a:rPr lang="ar-SA" sz="500" kern="0" dirty="0" err="1">
                <a:solidFill>
                  <a:schemeClr val="bg1"/>
                </a:solidFill>
                <a:latin typeface="+mn-lt"/>
              </a:rPr>
              <a:t>لأ</a:t>
            </a:r>
            <a:r>
              <a:rPr lang="ar-SA" sz="500" kern="0" dirty="0">
                <a:solidFill>
                  <a:schemeClr val="bg1"/>
                </a:solidFill>
                <a:latin typeface="+mn-lt"/>
              </a:rPr>
              <a:t> </a:t>
            </a:r>
            <a:r>
              <a:rPr lang="ar-SA" sz="500" kern="0" dirty="0" err="1">
                <a:solidFill>
                  <a:schemeClr val="bg1"/>
                </a:solidFill>
                <a:latin typeface="+mn-lt"/>
              </a:rPr>
              <a:t>لإ</a:t>
            </a:r>
            <a:r>
              <a:rPr lang="ar-SA" sz="500" kern="0" dirty="0">
                <a:solidFill>
                  <a:schemeClr val="bg1"/>
                </a:solidFill>
                <a:latin typeface="+mn-lt"/>
              </a:rPr>
              <a:t> </a:t>
            </a:r>
            <a:r>
              <a:rPr lang="ar-SA" sz="500" kern="0" dirty="0" err="1">
                <a:solidFill>
                  <a:schemeClr val="bg1"/>
                </a:solidFill>
                <a:latin typeface="+mn-lt"/>
              </a:rPr>
              <a:t>لإ</a:t>
            </a:r>
            <a:r>
              <a:rPr lang="ar-SA" sz="500" kern="0" dirty="0">
                <a:solidFill>
                  <a:schemeClr val="bg1"/>
                </a:solidFill>
                <a:latin typeface="+mn-lt"/>
              </a:rPr>
              <a:t> لا </a:t>
            </a:r>
            <a:r>
              <a:rPr lang="ar-SA" sz="500" kern="0" dirty="0" err="1">
                <a:solidFill>
                  <a:schemeClr val="bg1"/>
                </a:solidFill>
                <a:latin typeface="+mn-lt"/>
              </a:rPr>
              <a:t>ئئئ</a:t>
            </a:r>
            <a:r>
              <a:rPr lang="ar-SA" sz="500" kern="0" dirty="0">
                <a:solidFill>
                  <a:schemeClr val="bg1"/>
                </a:solidFill>
                <a:latin typeface="+mn-lt"/>
              </a:rPr>
              <a:t> ہ </a:t>
            </a:r>
            <a:r>
              <a:rPr lang="ar-SA" sz="500" kern="0" dirty="0" err="1">
                <a:solidFill>
                  <a:schemeClr val="bg1"/>
                </a:solidFill>
                <a:latin typeface="+mn-lt"/>
              </a:rPr>
              <a:t>ہہہ</a:t>
            </a:r>
            <a:r>
              <a:rPr lang="ar-SA" sz="500" kern="0" dirty="0">
                <a:solidFill>
                  <a:schemeClr val="bg1"/>
                </a:solidFill>
                <a:latin typeface="+mn-lt"/>
              </a:rPr>
              <a:t> ۃ </a:t>
            </a:r>
            <a:r>
              <a:rPr lang="ar-SA" sz="500" kern="0" dirty="0" err="1">
                <a:solidFill>
                  <a:schemeClr val="bg1"/>
                </a:solidFill>
                <a:latin typeface="+mn-lt"/>
              </a:rPr>
              <a:t>ىہ</a:t>
            </a:r>
            <a:r>
              <a:rPr lang="ar-SA" sz="500" kern="0" dirty="0">
                <a:solidFill>
                  <a:schemeClr val="bg1"/>
                </a:solidFill>
                <a:latin typeface="+mn-lt"/>
              </a:rPr>
              <a:t> ۂ ھ </a:t>
            </a:r>
            <a:r>
              <a:rPr lang="ar-SA" sz="500" kern="0" dirty="0" err="1">
                <a:solidFill>
                  <a:schemeClr val="bg1"/>
                </a:solidFill>
                <a:latin typeface="+mn-lt"/>
              </a:rPr>
              <a:t>ھھھ</a:t>
            </a:r>
            <a:endParaRPr lang="ar-SA" sz="500" kern="0" dirty="0">
              <a:solidFill>
                <a:schemeClr val="bg1"/>
              </a:solidFill>
              <a:latin typeface="+mn-lt"/>
            </a:endParaRPr>
          </a:p>
          <a:p>
            <a:pPr algn="r" rtl="1"/>
            <a:r>
              <a:rPr lang="ar-SA" sz="500" kern="0" dirty="0">
                <a:solidFill>
                  <a:schemeClr val="bg1"/>
                </a:solidFill>
                <a:latin typeface="+mn-lt"/>
              </a:rPr>
              <a:t>٬ ۔ ؛ ٭ ؟ ﴿ ﴾ ی </a:t>
            </a:r>
            <a:r>
              <a:rPr lang="ar-SA" sz="500" kern="0" dirty="0" err="1">
                <a:solidFill>
                  <a:schemeClr val="bg1"/>
                </a:solidFill>
                <a:latin typeface="+mn-lt"/>
              </a:rPr>
              <a:t>ییی</a:t>
            </a:r>
            <a:r>
              <a:rPr lang="ar-SA" sz="500" kern="0" dirty="0">
                <a:solidFill>
                  <a:schemeClr val="bg1"/>
                </a:solidFill>
                <a:latin typeface="+mn-lt"/>
              </a:rPr>
              <a:t> ے </a:t>
            </a:r>
            <a:r>
              <a:rPr lang="ar-SA" sz="500" kern="0" dirty="0" err="1">
                <a:solidFill>
                  <a:schemeClr val="bg1"/>
                </a:solidFill>
                <a:latin typeface="+mn-lt"/>
              </a:rPr>
              <a:t>ىے</a:t>
            </a:r>
            <a:r>
              <a:rPr lang="ar-SA" sz="500" kern="0" dirty="0">
                <a:solidFill>
                  <a:schemeClr val="bg1"/>
                </a:solidFill>
                <a:latin typeface="+mn-lt"/>
              </a:rPr>
              <a:t> ۓ </a:t>
            </a:r>
            <a:r>
              <a:rPr lang="ar-SA" sz="500" kern="0" dirty="0" err="1">
                <a:solidFill>
                  <a:schemeClr val="bg1"/>
                </a:solidFill>
                <a:latin typeface="+mn-lt"/>
              </a:rPr>
              <a:t>ىۓ</a:t>
            </a:r>
            <a:r>
              <a:rPr lang="ar-SA" sz="500" kern="0" dirty="0">
                <a:solidFill>
                  <a:schemeClr val="bg1"/>
                </a:solidFill>
                <a:latin typeface="+mn-lt"/>
              </a:rPr>
              <a:t> ٪ ٫ @ صلى الله عليه وسلم</a:t>
            </a:r>
          </a:p>
          <a:p>
            <a:pPr algn="r" rtl="1"/>
            <a:r>
              <a:rPr lang="ar-SA" sz="500" kern="0" dirty="0">
                <a:solidFill>
                  <a:schemeClr val="bg1"/>
                </a:solidFill>
                <a:latin typeface="+mn-lt"/>
              </a:rPr>
              <a:t>% &amp; ' ( ) * ٩ ٨ ٧ ٦ ٥ ٤ ٣ ٢ ١ ٠</a:t>
            </a:r>
            <a:endParaRPr lang="en-US" sz="500" kern="0" dirty="0">
              <a:solidFill>
                <a:schemeClr val="bg1"/>
              </a:solidFill>
              <a:latin typeface="+mn-lt"/>
            </a:endParaRPr>
          </a:p>
        </p:txBody>
      </p:sp>
      <p:sp>
        <p:nvSpPr>
          <p:cNvPr id="10" name="TextBox 9"/>
          <p:cNvSpPr txBox="1"/>
          <p:nvPr userDrawn="1"/>
        </p:nvSpPr>
        <p:spPr bwMode="auto">
          <a:xfrm>
            <a:off x="3613692" y="5464697"/>
            <a:ext cx="2789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r" rtl="1"/>
            <a:r>
              <a:rPr lang="ar-SA" sz="500" kern="0" dirty="0">
                <a:solidFill>
                  <a:schemeClr val="bg1"/>
                </a:solidFill>
                <a:latin typeface="SABIC Typeface Text" panose="020B0603060202020204" pitchFamily="34" charset="0"/>
                <a:cs typeface="SABIC Typeface Text" panose="020B0603060202020204" pitchFamily="34" charset="0"/>
              </a:rPr>
              <a:t>ء ا </a:t>
            </a:r>
            <a:r>
              <a:rPr lang="ar-SA" sz="500" kern="0" dirty="0" err="1">
                <a:solidFill>
                  <a:schemeClr val="bg1"/>
                </a:solidFill>
                <a:latin typeface="SABIC Typeface Text" panose="020B0603060202020204" pitchFamily="34" charset="0"/>
                <a:cs typeface="SABIC Typeface Text" panose="020B0603060202020204" pitchFamily="34" charset="0"/>
              </a:rPr>
              <a:t>ىا</a:t>
            </a:r>
            <a:r>
              <a:rPr lang="ar-SA" sz="500" kern="0" dirty="0">
                <a:solidFill>
                  <a:schemeClr val="bg1"/>
                </a:solidFill>
                <a:latin typeface="SABIC Typeface Text" panose="020B0603060202020204" pitchFamily="34" charset="0"/>
                <a:cs typeface="SABIC Typeface Text" panose="020B0603060202020204" pitchFamily="34" charset="0"/>
              </a:rPr>
              <a:t> ب </a:t>
            </a:r>
            <a:r>
              <a:rPr lang="ar-SA" sz="500" kern="0" dirty="0" err="1">
                <a:solidFill>
                  <a:schemeClr val="bg1"/>
                </a:solidFill>
                <a:latin typeface="SABIC Typeface Text" panose="020B0603060202020204" pitchFamily="34" charset="0"/>
                <a:cs typeface="SABIC Typeface Text" panose="020B0603060202020204" pitchFamily="34" charset="0"/>
              </a:rPr>
              <a:t>ببب</a:t>
            </a:r>
            <a:r>
              <a:rPr lang="ar-SA" sz="500" kern="0" dirty="0">
                <a:solidFill>
                  <a:schemeClr val="bg1"/>
                </a:solidFill>
                <a:latin typeface="SABIC Typeface Text" panose="020B0603060202020204" pitchFamily="34" charset="0"/>
                <a:cs typeface="SABIC Typeface Text" panose="020B0603060202020204" pitchFamily="34" charset="0"/>
              </a:rPr>
              <a:t> ت </a:t>
            </a:r>
            <a:r>
              <a:rPr lang="ar-SA" sz="500" kern="0" dirty="0" err="1">
                <a:solidFill>
                  <a:schemeClr val="bg1"/>
                </a:solidFill>
                <a:latin typeface="SABIC Typeface Text" panose="020B0603060202020204" pitchFamily="34" charset="0"/>
                <a:cs typeface="SABIC Typeface Text" panose="020B0603060202020204" pitchFamily="34" charset="0"/>
              </a:rPr>
              <a:t>تتت</a:t>
            </a:r>
            <a:r>
              <a:rPr lang="ar-SA" sz="500" kern="0" dirty="0">
                <a:solidFill>
                  <a:schemeClr val="bg1"/>
                </a:solidFill>
                <a:latin typeface="SABIC Typeface Text" panose="020B0603060202020204" pitchFamily="34" charset="0"/>
                <a:cs typeface="SABIC Typeface Text" panose="020B0603060202020204" pitchFamily="34" charset="0"/>
              </a:rPr>
              <a:t> ث </a:t>
            </a:r>
            <a:r>
              <a:rPr lang="ar-SA" sz="500" kern="0" dirty="0" err="1">
                <a:solidFill>
                  <a:schemeClr val="bg1"/>
                </a:solidFill>
                <a:latin typeface="SABIC Typeface Text" panose="020B0603060202020204" pitchFamily="34" charset="0"/>
                <a:cs typeface="SABIC Typeface Text" panose="020B0603060202020204" pitchFamily="34" charset="0"/>
              </a:rPr>
              <a:t>ثثث</a:t>
            </a:r>
            <a:r>
              <a:rPr lang="ar-SA" sz="500" kern="0" dirty="0">
                <a:solidFill>
                  <a:schemeClr val="bg1"/>
                </a:solidFill>
                <a:latin typeface="SABIC Typeface Text" panose="020B0603060202020204" pitchFamily="34" charset="0"/>
                <a:cs typeface="SABIC Typeface Text" panose="020B0603060202020204" pitchFamily="34" charset="0"/>
              </a:rPr>
              <a:t> ج </a:t>
            </a:r>
            <a:r>
              <a:rPr lang="ar-SA" sz="500" kern="0" dirty="0" err="1">
                <a:solidFill>
                  <a:schemeClr val="bg1"/>
                </a:solidFill>
                <a:latin typeface="SABIC Typeface Text" panose="020B0603060202020204" pitchFamily="34" charset="0"/>
                <a:cs typeface="SABIC Typeface Text" panose="020B0603060202020204" pitchFamily="34" charset="0"/>
              </a:rPr>
              <a:t>ججج</a:t>
            </a:r>
            <a:r>
              <a:rPr lang="ar-SA" sz="500" kern="0" dirty="0">
                <a:solidFill>
                  <a:schemeClr val="bg1"/>
                </a:solidFill>
                <a:latin typeface="SABIC Typeface Text" panose="020B0603060202020204" pitchFamily="34" charset="0"/>
                <a:cs typeface="SABIC Typeface Text" panose="020B0603060202020204" pitchFamily="34" charset="0"/>
              </a:rPr>
              <a:t> ح </a:t>
            </a:r>
            <a:r>
              <a:rPr lang="ar-SA" sz="500" kern="0" dirty="0" err="1">
                <a:solidFill>
                  <a:schemeClr val="bg1"/>
                </a:solidFill>
                <a:latin typeface="SABIC Typeface Text" panose="020B0603060202020204" pitchFamily="34" charset="0"/>
                <a:cs typeface="SABIC Typeface Text" panose="020B0603060202020204" pitchFamily="34" charset="0"/>
              </a:rPr>
              <a:t>ححح</a:t>
            </a:r>
            <a:r>
              <a:rPr lang="ar-SA" sz="500" kern="0" dirty="0">
                <a:solidFill>
                  <a:schemeClr val="bg1"/>
                </a:solidFill>
                <a:latin typeface="SABIC Typeface Text" panose="020B0603060202020204" pitchFamily="34" charset="0"/>
                <a:cs typeface="SABIC Typeface Text" panose="020B0603060202020204" pitchFamily="34" charset="0"/>
              </a:rPr>
              <a:t> خ </a:t>
            </a:r>
            <a:r>
              <a:rPr lang="ar-SA" sz="500" kern="0" dirty="0" err="1">
                <a:solidFill>
                  <a:schemeClr val="bg1"/>
                </a:solidFill>
                <a:latin typeface="SABIC Typeface Text" panose="020B0603060202020204" pitchFamily="34" charset="0"/>
                <a:cs typeface="SABIC Typeface Text" panose="020B0603060202020204" pitchFamily="34" charset="0"/>
              </a:rPr>
              <a:t>خخخ</a:t>
            </a:r>
            <a:endParaRPr lang="ar-SA" sz="500" kern="0" dirty="0">
              <a:solidFill>
                <a:schemeClr val="bg1"/>
              </a:solidFill>
              <a:latin typeface="SABIC Typeface Text" panose="020B0603060202020204" pitchFamily="34" charset="0"/>
              <a:cs typeface="SABIC Typeface Text" panose="020B0603060202020204" pitchFamily="34" charset="0"/>
            </a:endParaRPr>
          </a:p>
          <a:p>
            <a:pPr algn="r" rtl="1"/>
            <a:r>
              <a:rPr lang="ar-SA" sz="500" kern="0" dirty="0">
                <a:solidFill>
                  <a:schemeClr val="bg1"/>
                </a:solidFill>
                <a:latin typeface="SABIC Typeface Text" panose="020B0603060202020204" pitchFamily="34" charset="0"/>
                <a:cs typeface="SABIC Typeface Text" panose="020B0603060202020204" pitchFamily="34" charset="0"/>
              </a:rPr>
              <a:t>د </a:t>
            </a:r>
            <a:r>
              <a:rPr lang="ar-SA" sz="500" kern="0" dirty="0" err="1">
                <a:solidFill>
                  <a:schemeClr val="bg1"/>
                </a:solidFill>
                <a:latin typeface="SABIC Typeface Text" panose="020B0603060202020204" pitchFamily="34" charset="0"/>
                <a:cs typeface="SABIC Typeface Text" panose="020B0603060202020204" pitchFamily="34" charset="0"/>
              </a:rPr>
              <a:t>ىد</a:t>
            </a:r>
            <a:r>
              <a:rPr lang="ar-SA" sz="500" kern="0" dirty="0">
                <a:solidFill>
                  <a:schemeClr val="bg1"/>
                </a:solidFill>
                <a:latin typeface="SABIC Typeface Text" panose="020B0603060202020204" pitchFamily="34" charset="0"/>
                <a:cs typeface="SABIC Typeface Text" panose="020B0603060202020204" pitchFamily="34" charset="0"/>
              </a:rPr>
              <a:t> ذ </a:t>
            </a:r>
            <a:r>
              <a:rPr lang="ar-SA" sz="500" kern="0" dirty="0" err="1">
                <a:solidFill>
                  <a:schemeClr val="bg1"/>
                </a:solidFill>
                <a:latin typeface="SABIC Typeface Text" panose="020B0603060202020204" pitchFamily="34" charset="0"/>
                <a:cs typeface="SABIC Typeface Text" panose="020B0603060202020204" pitchFamily="34" charset="0"/>
              </a:rPr>
              <a:t>ىذ</a:t>
            </a:r>
            <a:r>
              <a:rPr lang="ar-SA" sz="500" kern="0" dirty="0">
                <a:solidFill>
                  <a:schemeClr val="bg1"/>
                </a:solidFill>
                <a:latin typeface="SABIC Typeface Text" panose="020B0603060202020204" pitchFamily="34" charset="0"/>
                <a:cs typeface="SABIC Typeface Text" panose="020B0603060202020204" pitchFamily="34" charset="0"/>
              </a:rPr>
              <a:t> ر </a:t>
            </a:r>
            <a:r>
              <a:rPr lang="ar-SA" sz="500" kern="0" dirty="0" err="1">
                <a:solidFill>
                  <a:schemeClr val="bg1"/>
                </a:solidFill>
                <a:latin typeface="SABIC Typeface Text" panose="020B0603060202020204" pitchFamily="34" charset="0"/>
                <a:cs typeface="SABIC Typeface Text" panose="020B0603060202020204" pitchFamily="34" charset="0"/>
              </a:rPr>
              <a:t>ىر</a:t>
            </a:r>
            <a:r>
              <a:rPr lang="ar-SA" sz="500" kern="0" dirty="0">
                <a:solidFill>
                  <a:schemeClr val="bg1"/>
                </a:solidFill>
                <a:latin typeface="SABIC Typeface Text" panose="020B0603060202020204" pitchFamily="34" charset="0"/>
                <a:cs typeface="SABIC Typeface Text" panose="020B0603060202020204" pitchFamily="34" charset="0"/>
              </a:rPr>
              <a:t> ز </a:t>
            </a:r>
            <a:r>
              <a:rPr lang="ar-SA" sz="500" kern="0" dirty="0" err="1">
                <a:solidFill>
                  <a:schemeClr val="bg1"/>
                </a:solidFill>
                <a:latin typeface="SABIC Typeface Text" panose="020B0603060202020204" pitchFamily="34" charset="0"/>
                <a:cs typeface="SABIC Typeface Text" panose="020B0603060202020204" pitchFamily="34" charset="0"/>
              </a:rPr>
              <a:t>ىز</a:t>
            </a:r>
            <a:r>
              <a:rPr lang="ar-SA" sz="500" kern="0" dirty="0">
                <a:solidFill>
                  <a:schemeClr val="bg1"/>
                </a:solidFill>
                <a:latin typeface="SABIC Typeface Text" panose="020B0603060202020204" pitchFamily="34" charset="0"/>
                <a:cs typeface="SABIC Typeface Text" panose="020B0603060202020204" pitchFamily="34" charset="0"/>
              </a:rPr>
              <a:t> س </a:t>
            </a:r>
            <a:r>
              <a:rPr lang="ar-SA" sz="500" kern="0" dirty="0" err="1">
                <a:solidFill>
                  <a:schemeClr val="bg1"/>
                </a:solidFill>
                <a:latin typeface="SABIC Typeface Text" panose="020B0603060202020204" pitchFamily="34" charset="0"/>
                <a:cs typeface="SABIC Typeface Text" panose="020B0603060202020204" pitchFamily="34" charset="0"/>
              </a:rPr>
              <a:t>سسس</a:t>
            </a:r>
            <a:r>
              <a:rPr lang="ar-SA" sz="500" kern="0" dirty="0">
                <a:solidFill>
                  <a:schemeClr val="bg1"/>
                </a:solidFill>
                <a:latin typeface="SABIC Typeface Text" panose="020B0603060202020204" pitchFamily="34" charset="0"/>
                <a:cs typeface="SABIC Typeface Text" panose="020B0603060202020204" pitchFamily="34" charset="0"/>
              </a:rPr>
              <a:t> ش </a:t>
            </a:r>
            <a:r>
              <a:rPr lang="ar-SA" sz="500" kern="0" dirty="0" err="1">
                <a:solidFill>
                  <a:schemeClr val="bg1"/>
                </a:solidFill>
                <a:latin typeface="SABIC Typeface Text" panose="020B0603060202020204" pitchFamily="34" charset="0"/>
                <a:cs typeface="SABIC Typeface Text" panose="020B0603060202020204" pitchFamily="34" charset="0"/>
              </a:rPr>
              <a:t>ششش</a:t>
            </a:r>
            <a:endParaRPr lang="ar-SA" sz="500" kern="0" dirty="0">
              <a:solidFill>
                <a:schemeClr val="bg1"/>
              </a:solidFill>
              <a:latin typeface="SABIC Typeface Text" panose="020B0603060202020204" pitchFamily="34" charset="0"/>
              <a:cs typeface="SABIC Typeface Text" panose="020B0603060202020204" pitchFamily="34" charset="0"/>
            </a:endParaRPr>
          </a:p>
          <a:p>
            <a:pPr algn="r" rtl="1"/>
            <a:r>
              <a:rPr lang="ar-SA" sz="500" kern="0" dirty="0">
                <a:solidFill>
                  <a:schemeClr val="bg1"/>
                </a:solidFill>
                <a:latin typeface="SABIC Typeface Text" panose="020B0603060202020204" pitchFamily="34" charset="0"/>
                <a:cs typeface="SABIC Typeface Text" panose="020B0603060202020204" pitchFamily="34" charset="0"/>
              </a:rPr>
              <a:t>ص </a:t>
            </a:r>
            <a:r>
              <a:rPr lang="ar-SA" sz="500" kern="0" dirty="0" err="1">
                <a:solidFill>
                  <a:schemeClr val="bg1"/>
                </a:solidFill>
                <a:latin typeface="SABIC Typeface Text" panose="020B0603060202020204" pitchFamily="34" charset="0"/>
                <a:cs typeface="SABIC Typeface Text" panose="020B0603060202020204" pitchFamily="34" charset="0"/>
              </a:rPr>
              <a:t>صصص</a:t>
            </a:r>
            <a:r>
              <a:rPr lang="ar-SA" sz="500" kern="0" dirty="0">
                <a:solidFill>
                  <a:schemeClr val="bg1"/>
                </a:solidFill>
                <a:latin typeface="SABIC Typeface Text" panose="020B0603060202020204" pitchFamily="34" charset="0"/>
                <a:cs typeface="SABIC Typeface Text" panose="020B0603060202020204" pitchFamily="34" charset="0"/>
              </a:rPr>
              <a:t> ض </a:t>
            </a:r>
            <a:r>
              <a:rPr lang="ar-SA" sz="500" kern="0" dirty="0" err="1">
                <a:solidFill>
                  <a:schemeClr val="bg1"/>
                </a:solidFill>
                <a:latin typeface="SABIC Typeface Text" panose="020B0603060202020204" pitchFamily="34" charset="0"/>
                <a:cs typeface="SABIC Typeface Text" panose="020B0603060202020204" pitchFamily="34" charset="0"/>
              </a:rPr>
              <a:t>ضضض</a:t>
            </a:r>
            <a:r>
              <a:rPr lang="ar-SA" sz="500" kern="0" dirty="0">
                <a:solidFill>
                  <a:schemeClr val="bg1"/>
                </a:solidFill>
                <a:latin typeface="SABIC Typeface Text" panose="020B0603060202020204" pitchFamily="34" charset="0"/>
                <a:cs typeface="SABIC Typeface Text" panose="020B0603060202020204" pitchFamily="34" charset="0"/>
              </a:rPr>
              <a:t> ط </a:t>
            </a:r>
            <a:r>
              <a:rPr lang="ar-SA" sz="500" kern="0" dirty="0" err="1">
                <a:solidFill>
                  <a:schemeClr val="bg1"/>
                </a:solidFill>
                <a:latin typeface="SABIC Typeface Text" panose="020B0603060202020204" pitchFamily="34" charset="0"/>
                <a:cs typeface="SABIC Typeface Text" panose="020B0603060202020204" pitchFamily="34" charset="0"/>
              </a:rPr>
              <a:t>ططط</a:t>
            </a:r>
            <a:r>
              <a:rPr lang="ar-SA" sz="500" kern="0" dirty="0">
                <a:solidFill>
                  <a:schemeClr val="bg1"/>
                </a:solidFill>
                <a:latin typeface="SABIC Typeface Text" panose="020B0603060202020204" pitchFamily="34" charset="0"/>
                <a:cs typeface="SABIC Typeface Text" panose="020B0603060202020204" pitchFamily="34" charset="0"/>
              </a:rPr>
              <a:t> ظ </a:t>
            </a:r>
            <a:r>
              <a:rPr lang="ar-SA" sz="500" kern="0" dirty="0" err="1">
                <a:solidFill>
                  <a:schemeClr val="bg1"/>
                </a:solidFill>
                <a:latin typeface="SABIC Typeface Text" panose="020B0603060202020204" pitchFamily="34" charset="0"/>
                <a:cs typeface="SABIC Typeface Text" panose="020B0603060202020204" pitchFamily="34" charset="0"/>
              </a:rPr>
              <a:t>ظظظ</a:t>
            </a:r>
            <a:endParaRPr lang="ar-SA" sz="500" kern="0" dirty="0">
              <a:solidFill>
                <a:schemeClr val="bg1"/>
              </a:solidFill>
              <a:latin typeface="SABIC Typeface Text" panose="020B0603060202020204" pitchFamily="34" charset="0"/>
              <a:cs typeface="SABIC Typeface Text" panose="020B0603060202020204" pitchFamily="34" charset="0"/>
            </a:endParaRPr>
          </a:p>
          <a:p>
            <a:pPr algn="r" rtl="1"/>
            <a:r>
              <a:rPr lang="ar-SA" sz="500" kern="0" dirty="0">
                <a:solidFill>
                  <a:schemeClr val="bg1"/>
                </a:solidFill>
                <a:latin typeface="SABIC Typeface Text" panose="020B0603060202020204" pitchFamily="34" charset="0"/>
                <a:cs typeface="SABIC Typeface Text" panose="020B0603060202020204" pitchFamily="34" charset="0"/>
              </a:rPr>
              <a:t>ع </a:t>
            </a:r>
            <a:r>
              <a:rPr lang="ar-SA" sz="500" kern="0" dirty="0" err="1">
                <a:solidFill>
                  <a:schemeClr val="bg1"/>
                </a:solidFill>
                <a:latin typeface="SABIC Typeface Text" panose="020B0603060202020204" pitchFamily="34" charset="0"/>
                <a:cs typeface="SABIC Typeface Text" panose="020B0603060202020204" pitchFamily="34" charset="0"/>
              </a:rPr>
              <a:t>ععع</a:t>
            </a:r>
            <a:r>
              <a:rPr lang="ar-SA" sz="500" kern="0" dirty="0">
                <a:solidFill>
                  <a:schemeClr val="bg1"/>
                </a:solidFill>
                <a:latin typeface="SABIC Typeface Text" panose="020B0603060202020204" pitchFamily="34" charset="0"/>
                <a:cs typeface="SABIC Typeface Text" panose="020B0603060202020204" pitchFamily="34" charset="0"/>
              </a:rPr>
              <a:t> غ </a:t>
            </a:r>
            <a:r>
              <a:rPr lang="ar-SA" sz="500" kern="0" dirty="0" err="1">
                <a:solidFill>
                  <a:schemeClr val="bg1"/>
                </a:solidFill>
                <a:latin typeface="SABIC Typeface Text" panose="020B0603060202020204" pitchFamily="34" charset="0"/>
                <a:cs typeface="SABIC Typeface Text" panose="020B0603060202020204" pitchFamily="34" charset="0"/>
              </a:rPr>
              <a:t>غغغ</a:t>
            </a:r>
            <a:r>
              <a:rPr lang="ar-SA" sz="500" kern="0" dirty="0">
                <a:solidFill>
                  <a:schemeClr val="bg1"/>
                </a:solidFill>
                <a:latin typeface="SABIC Typeface Text" panose="020B0603060202020204" pitchFamily="34" charset="0"/>
                <a:cs typeface="SABIC Typeface Text" panose="020B0603060202020204" pitchFamily="34" charset="0"/>
              </a:rPr>
              <a:t> ف </a:t>
            </a:r>
            <a:r>
              <a:rPr lang="ar-SA" sz="500" kern="0" dirty="0" err="1">
                <a:solidFill>
                  <a:schemeClr val="bg1"/>
                </a:solidFill>
                <a:latin typeface="SABIC Typeface Text" panose="020B0603060202020204" pitchFamily="34" charset="0"/>
                <a:cs typeface="SABIC Typeface Text" panose="020B0603060202020204" pitchFamily="34" charset="0"/>
              </a:rPr>
              <a:t>ففف</a:t>
            </a:r>
            <a:r>
              <a:rPr lang="ar-SA" sz="500" kern="0" dirty="0">
                <a:solidFill>
                  <a:schemeClr val="bg1"/>
                </a:solidFill>
                <a:latin typeface="SABIC Typeface Text" panose="020B0603060202020204" pitchFamily="34" charset="0"/>
                <a:cs typeface="SABIC Typeface Text" panose="020B0603060202020204" pitchFamily="34" charset="0"/>
              </a:rPr>
              <a:t> ق </a:t>
            </a:r>
            <a:r>
              <a:rPr lang="ar-SA" sz="500" kern="0" dirty="0" err="1">
                <a:solidFill>
                  <a:schemeClr val="bg1"/>
                </a:solidFill>
                <a:latin typeface="SABIC Typeface Text" panose="020B0603060202020204" pitchFamily="34" charset="0"/>
                <a:cs typeface="SABIC Typeface Text" panose="020B0603060202020204" pitchFamily="34" charset="0"/>
              </a:rPr>
              <a:t>ققق</a:t>
            </a:r>
            <a:r>
              <a:rPr lang="ar-SA" sz="500" kern="0" dirty="0">
                <a:solidFill>
                  <a:schemeClr val="bg1"/>
                </a:solidFill>
                <a:latin typeface="SABIC Typeface Text" panose="020B0603060202020204" pitchFamily="34" charset="0"/>
                <a:cs typeface="SABIC Typeface Text" panose="020B0603060202020204" pitchFamily="34" charset="0"/>
              </a:rPr>
              <a:t> ك </a:t>
            </a:r>
            <a:r>
              <a:rPr lang="ar-SA" sz="500" kern="0" dirty="0" err="1">
                <a:solidFill>
                  <a:schemeClr val="bg1"/>
                </a:solidFill>
                <a:latin typeface="SABIC Typeface Text" panose="020B0603060202020204" pitchFamily="34" charset="0"/>
                <a:cs typeface="SABIC Typeface Text" panose="020B0603060202020204" pitchFamily="34" charset="0"/>
              </a:rPr>
              <a:t>ككك</a:t>
            </a:r>
            <a:endParaRPr lang="ar-SA" sz="500" kern="0" dirty="0">
              <a:solidFill>
                <a:schemeClr val="bg1"/>
              </a:solidFill>
              <a:latin typeface="SABIC Typeface Text" panose="020B0603060202020204" pitchFamily="34" charset="0"/>
              <a:cs typeface="SABIC Typeface Text" panose="020B0603060202020204" pitchFamily="34" charset="0"/>
            </a:endParaRPr>
          </a:p>
          <a:p>
            <a:pPr algn="r" rtl="1"/>
            <a:r>
              <a:rPr lang="ar-SA" sz="500" kern="0" dirty="0">
                <a:solidFill>
                  <a:schemeClr val="bg1"/>
                </a:solidFill>
                <a:latin typeface="SABIC Typeface Text" panose="020B0603060202020204" pitchFamily="34" charset="0"/>
                <a:cs typeface="SABIC Typeface Text" panose="020B0603060202020204" pitchFamily="34" charset="0"/>
              </a:rPr>
              <a:t>ل </a:t>
            </a:r>
            <a:r>
              <a:rPr lang="ar-SA" sz="500" kern="0" dirty="0" err="1">
                <a:solidFill>
                  <a:schemeClr val="bg1"/>
                </a:solidFill>
                <a:latin typeface="SABIC Typeface Text" panose="020B0603060202020204" pitchFamily="34" charset="0"/>
                <a:cs typeface="SABIC Typeface Text" panose="020B0603060202020204" pitchFamily="34" charset="0"/>
              </a:rPr>
              <a:t>للل</a:t>
            </a:r>
            <a:r>
              <a:rPr lang="ar-SA" sz="500" kern="0" dirty="0">
                <a:solidFill>
                  <a:schemeClr val="bg1"/>
                </a:solidFill>
                <a:latin typeface="SABIC Typeface Text" panose="020B0603060202020204" pitchFamily="34" charset="0"/>
                <a:cs typeface="SABIC Typeface Text" panose="020B0603060202020204" pitchFamily="34" charset="0"/>
              </a:rPr>
              <a:t> م </a:t>
            </a:r>
            <a:r>
              <a:rPr lang="ar-SA" sz="500" kern="0" dirty="0" err="1">
                <a:solidFill>
                  <a:schemeClr val="bg1"/>
                </a:solidFill>
                <a:latin typeface="SABIC Typeface Text" panose="020B0603060202020204" pitchFamily="34" charset="0"/>
                <a:cs typeface="SABIC Typeface Text" panose="020B0603060202020204" pitchFamily="34" charset="0"/>
              </a:rPr>
              <a:t>ممم</a:t>
            </a:r>
            <a:r>
              <a:rPr lang="ar-SA" sz="500" kern="0" dirty="0">
                <a:solidFill>
                  <a:schemeClr val="bg1"/>
                </a:solidFill>
                <a:latin typeface="SABIC Typeface Text" panose="020B0603060202020204" pitchFamily="34" charset="0"/>
                <a:cs typeface="SABIC Typeface Text" panose="020B0603060202020204" pitchFamily="34" charset="0"/>
              </a:rPr>
              <a:t> ن ننن » </a:t>
            </a:r>
            <a:r>
              <a:rPr lang="ar-SA" sz="500" kern="0" dirty="0" err="1">
                <a:solidFill>
                  <a:schemeClr val="bg1"/>
                </a:solidFill>
                <a:latin typeface="SABIC Typeface Text" panose="020B0603060202020204" pitchFamily="34" charset="0"/>
                <a:cs typeface="SABIC Typeface Text" panose="020B0603060202020204" pitchFamily="34" charset="0"/>
              </a:rPr>
              <a:t>ههه</a:t>
            </a:r>
            <a:r>
              <a:rPr lang="ar-SA" sz="500" kern="0" dirty="0">
                <a:solidFill>
                  <a:schemeClr val="bg1"/>
                </a:solidFill>
                <a:latin typeface="SABIC Typeface Text" panose="020B0603060202020204" pitchFamily="34" charset="0"/>
                <a:cs typeface="SABIC Typeface Text" panose="020B0603060202020204" pitchFamily="34" charset="0"/>
              </a:rPr>
              <a:t> و </a:t>
            </a:r>
            <a:r>
              <a:rPr lang="ar-SA" sz="500" kern="0" dirty="0" err="1">
                <a:solidFill>
                  <a:schemeClr val="bg1"/>
                </a:solidFill>
                <a:latin typeface="SABIC Typeface Text" panose="020B0603060202020204" pitchFamily="34" charset="0"/>
                <a:cs typeface="SABIC Typeface Text" panose="020B0603060202020204" pitchFamily="34" charset="0"/>
              </a:rPr>
              <a:t>ىو</a:t>
            </a:r>
            <a:r>
              <a:rPr lang="ar-SA" sz="500" kern="0" dirty="0">
                <a:solidFill>
                  <a:schemeClr val="bg1"/>
                </a:solidFill>
                <a:latin typeface="SABIC Typeface Text" panose="020B0603060202020204" pitchFamily="34" charset="0"/>
                <a:cs typeface="SABIC Typeface Text" panose="020B0603060202020204" pitchFamily="34" charset="0"/>
              </a:rPr>
              <a:t> ي </a:t>
            </a:r>
            <a:r>
              <a:rPr lang="ar-SA" sz="500" kern="0" dirty="0" err="1">
                <a:solidFill>
                  <a:schemeClr val="bg1"/>
                </a:solidFill>
                <a:latin typeface="SABIC Typeface Text" panose="020B0603060202020204" pitchFamily="34" charset="0"/>
                <a:cs typeface="SABIC Typeface Text" panose="020B0603060202020204" pitchFamily="34" charset="0"/>
              </a:rPr>
              <a:t>ييي</a:t>
            </a:r>
            <a:r>
              <a:rPr lang="ar-SA" sz="500" kern="0" dirty="0">
                <a:solidFill>
                  <a:schemeClr val="bg1"/>
                </a:solidFill>
                <a:latin typeface="SABIC Typeface Text" panose="020B0603060202020204" pitchFamily="34" charset="0"/>
                <a:cs typeface="SABIC Typeface Text" panose="020B0603060202020204" pitchFamily="34" charset="0"/>
              </a:rPr>
              <a:t> </a:t>
            </a:r>
            <a:r>
              <a:rPr lang="ar-SA" sz="500" kern="0" dirty="0" err="1">
                <a:solidFill>
                  <a:schemeClr val="bg1"/>
                </a:solidFill>
                <a:latin typeface="SABIC Typeface Text" panose="020B0603060202020204" pitchFamily="34" charset="0"/>
                <a:cs typeface="SABIC Typeface Text" panose="020B0603060202020204" pitchFamily="34" charset="0"/>
              </a:rPr>
              <a:t>ىلا</a:t>
            </a:r>
            <a:r>
              <a:rPr lang="ar-SA" sz="500" kern="0" dirty="0">
                <a:solidFill>
                  <a:schemeClr val="bg1"/>
                </a:solidFill>
                <a:latin typeface="SABIC Typeface Text" panose="020B0603060202020204" pitchFamily="34" charset="0"/>
                <a:cs typeface="SABIC Typeface Text" panose="020B0603060202020204" pitchFamily="34" charset="0"/>
              </a:rPr>
              <a:t> لا</a:t>
            </a:r>
          </a:p>
          <a:p>
            <a:pPr algn="r" rtl="1"/>
            <a:r>
              <a:rPr lang="ar-SA" sz="500" kern="0" dirty="0">
                <a:solidFill>
                  <a:schemeClr val="bg1"/>
                </a:solidFill>
                <a:latin typeface="SABIC Typeface Text" panose="020B0603060202020204" pitchFamily="34" charset="0"/>
                <a:cs typeface="SABIC Typeface Text" panose="020B0603060202020204" pitchFamily="34" charset="0"/>
              </a:rPr>
              <a:t>پ </a:t>
            </a:r>
            <a:r>
              <a:rPr lang="ar-SA" sz="500" kern="0" dirty="0" err="1">
                <a:solidFill>
                  <a:schemeClr val="bg1"/>
                </a:solidFill>
                <a:latin typeface="SABIC Typeface Text" panose="020B0603060202020204" pitchFamily="34" charset="0"/>
                <a:cs typeface="SABIC Typeface Text" panose="020B0603060202020204" pitchFamily="34" charset="0"/>
              </a:rPr>
              <a:t>پپپ</a:t>
            </a:r>
            <a:r>
              <a:rPr lang="ar-SA" sz="500" kern="0" dirty="0">
                <a:solidFill>
                  <a:schemeClr val="bg1"/>
                </a:solidFill>
                <a:latin typeface="SABIC Typeface Text" panose="020B0603060202020204" pitchFamily="34" charset="0"/>
                <a:cs typeface="SABIC Typeface Text" panose="020B0603060202020204" pitchFamily="34" charset="0"/>
              </a:rPr>
              <a:t> ٹ </a:t>
            </a:r>
            <a:r>
              <a:rPr lang="ar-SA" sz="500" kern="0" dirty="0" err="1">
                <a:solidFill>
                  <a:schemeClr val="bg1"/>
                </a:solidFill>
                <a:latin typeface="SABIC Typeface Text" panose="020B0603060202020204" pitchFamily="34" charset="0"/>
                <a:cs typeface="SABIC Typeface Text" panose="020B0603060202020204" pitchFamily="34" charset="0"/>
              </a:rPr>
              <a:t>ٹٹٹ</a:t>
            </a:r>
            <a:r>
              <a:rPr lang="ar-SA" sz="500" kern="0" dirty="0">
                <a:solidFill>
                  <a:schemeClr val="bg1"/>
                </a:solidFill>
                <a:latin typeface="SABIC Typeface Text" panose="020B0603060202020204" pitchFamily="34" charset="0"/>
                <a:cs typeface="SABIC Typeface Text" panose="020B0603060202020204" pitchFamily="34" charset="0"/>
              </a:rPr>
              <a:t> چ </a:t>
            </a:r>
            <a:r>
              <a:rPr lang="ar-SA" sz="500" kern="0" dirty="0" err="1">
                <a:solidFill>
                  <a:schemeClr val="bg1"/>
                </a:solidFill>
                <a:latin typeface="SABIC Typeface Text" panose="020B0603060202020204" pitchFamily="34" charset="0"/>
                <a:cs typeface="SABIC Typeface Text" panose="020B0603060202020204" pitchFamily="34" charset="0"/>
              </a:rPr>
              <a:t>چچچ</a:t>
            </a:r>
            <a:r>
              <a:rPr lang="ar-SA" sz="500" kern="0" dirty="0">
                <a:solidFill>
                  <a:schemeClr val="bg1"/>
                </a:solidFill>
                <a:latin typeface="SABIC Typeface Text" panose="020B0603060202020204" pitchFamily="34" charset="0"/>
                <a:cs typeface="SABIC Typeface Text" panose="020B0603060202020204" pitchFamily="34" charset="0"/>
              </a:rPr>
              <a:t> ڈ </a:t>
            </a:r>
            <a:r>
              <a:rPr lang="ar-SA" sz="500" kern="0" dirty="0" err="1">
                <a:solidFill>
                  <a:schemeClr val="bg1"/>
                </a:solidFill>
                <a:latin typeface="SABIC Typeface Text" panose="020B0603060202020204" pitchFamily="34" charset="0"/>
                <a:cs typeface="SABIC Typeface Text" panose="020B0603060202020204" pitchFamily="34" charset="0"/>
              </a:rPr>
              <a:t>ىڈ</a:t>
            </a:r>
            <a:r>
              <a:rPr lang="ar-SA" sz="500" kern="0" dirty="0">
                <a:solidFill>
                  <a:schemeClr val="bg1"/>
                </a:solidFill>
                <a:latin typeface="SABIC Typeface Text" panose="020B0603060202020204" pitchFamily="34" charset="0"/>
                <a:cs typeface="SABIC Typeface Text" panose="020B0603060202020204" pitchFamily="34" charset="0"/>
              </a:rPr>
              <a:t> ژ </a:t>
            </a:r>
            <a:r>
              <a:rPr lang="ar-SA" sz="500" kern="0" dirty="0" err="1">
                <a:solidFill>
                  <a:schemeClr val="bg1"/>
                </a:solidFill>
                <a:latin typeface="SABIC Typeface Text" panose="020B0603060202020204" pitchFamily="34" charset="0"/>
                <a:cs typeface="SABIC Typeface Text" panose="020B0603060202020204" pitchFamily="34" charset="0"/>
              </a:rPr>
              <a:t>ىژ</a:t>
            </a:r>
            <a:r>
              <a:rPr lang="ar-SA" sz="500" kern="0" dirty="0">
                <a:solidFill>
                  <a:schemeClr val="bg1"/>
                </a:solidFill>
                <a:latin typeface="SABIC Typeface Text" panose="020B0603060202020204" pitchFamily="34" charset="0"/>
                <a:cs typeface="SABIC Typeface Text" panose="020B0603060202020204" pitchFamily="34" charset="0"/>
              </a:rPr>
              <a:t> ڑ </a:t>
            </a:r>
            <a:r>
              <a:rPr lang="ar-SA" sz="500" kern="0" dirty="0" err="1">
                <a:solidFill>
                  <a:schemeClr val="bg1"/>
                </a:solidFill>
                <a:latin typeface="SABIC Typeface Text" panose="020B0603060202020204" pitchFamily="34" charset="0"/>
                <a:cs typeface="SABIC Typeface Text" panose="020B0603060202020204" pitchFamily="34" charset="0"/>
              </a:rPr>
              <a:t>ىڑ</a:t>
            </a:r>
            <a:endParaRPr lang="ar-SA" sz="500" kern="0" dirty="0">
              <a:solidFill>
                <a:schemeClr val="bg1"/>
              </a:solidFill>
              <a:latin typeface="SABIC Typeface Text" panose="020B0603060202020204" pitchFamily="34" charset="0"/>
              <a:cs typeface="SABIC Typeface Text" panose="020B0603060202020204" pitchFamily="34" charset="0"/>
            </a:endParaRPr>
          </a:p>
          <a:p>
            <a:pPr algn="r" rtl="1"/>
            <a:r>
              <a:rPr lang="ar-SA" sz="500" kern="0" dirty="0">
                <a:solidFill>
                  <a:schemeClr val="bg1"/>
                </a:solidFill>
                <a:latin typeface="SABIC Typeface Text" panose="020B0603060202020204" pitchFamily="34" charset="0"/>
                <a:cs typeface="SABIC Typeface Text" panose="020B0603060202020204" pitchFamily="34" charset="0"/>
              </a:rPr>
              <a:t>ڤ </a:t>
            </a:r>
            <a:r>
              <a:rPr lang="ar-SA" sz="500" kern="0" dirty="0" err="1">
                <a:solidFill>
                  <a:schemeClr val="bg1"/>
                </a:solidFill>
                <a:latin typeface="SABIC Typeface Text" panose="020B0603060202020204" pitchFamily="34" charset="0"/>
                <a:cs typeface="SABIC Typeface Text" panose="020B0603060202020204" pitchFamily="34" charset="0"/>
              </a:rPr>
              <a:t>ڤڤڤ</a:t>
            </a:r>
            <a:r>
              <a:rPr lang="ar-SA" sz="500" kern="0" dirty="0">
                <a:solidFill>
                  <a:schemeClr val="bg1"/>
                </a:solidFill>
                <a:latin typeface="SABIC Typeface Text" panose="020B0603060202020204" pitchFamily="34" charset="0"/>
                <a:cs typeface="SABIC Typeface Text" panose="020B0603060202020204" pitchFamily="34" charset="0"/>
              </a:rPr>
              <a:t> </a:t>
            </a:r>
            <a:r>
              <a:rPr lang="ar-SA" sz="500" kern="0" dirty="0" err="1">
                <a:solidFill>
                  <a:schemeClr val="bg1"/>
                </a:solidFill>
                <a:latin typeface="SABIC Typeface Text" panose="020B0603060202020204" pitchFamily="34" charset="0"/>
                <a:cs typeface="SABIC Typeface Text" panose="020B0603060202020204" pitchFamily="34" charset="0"/>
              </a:rPr>
              <a:t>ككك</a:t>
            </a:r>
            <a:r>
              <a:rPr lang="ar-SA" sz="500" kern="0" dirty="0">
                <a:solidFill>
                  <a:schemeClr val="bg1"/>
                </a:solidFill>
                <a:latin typeface="SABIC Typeface Text" panose="020B0603060202020204" pitchFamily="34" charset="0"/>
                <a:cs typeface="SABIC Typeface Text" panose="020B0603060202020204" pitchFamily="34" charset="0"/>
              </a:rPr>
              <a:t> ک </a:t>
            </a:r>
            <a:r>
              <a:rPr lang="ar-SA" sz="500" kern="0" dirty="0" err="1">
                <a:solidFill>
                  <a:schemeClr val="bg1"/>
                </a:solidFill>
                <a:latin typeface="SABIC Typeface Text" panose="020B0603060202020204" pitchFamily="34" charset="0"/>
                <a:cs typeface="SABIC Typeface Text" panose="020B0603060202020204" pitchFamily="34" charset="0"/>
              </a:rPr>
              <a:t>ککک</a:t>
            </a:r>
            <a:r>
              <a:rPr lang="ar-SA" sz="500" kern="0" dirty="0">
                <a:solidFill>
                  <a:schemeClr val="bg1"/>
                </a:solidFill>
                <a:latin typeface="SABIC Typeface Text" panose="020B0603060202020204" pitchFamily="34" charset="0"/>
                <a:cs typeface="SABIC Typeface Text" panose="020B0603060202020204" pitchFamily="34" charset="0"/>
              </a:rPr>
              <a:t> گ </a:t>
            </a:r>
            <a:r>
              <a:rPr lang="ar-SA" sz="500" kern="0" dirty="0" err="1">
                <a:solidFill>
                  <a:schemeClr val="bg1"/>
                </a:solidFill>
                <a:latin typeface="SABIC Typeface Text" panose="020B0603060202020204" pitchFamily="34" charset="0"/>
                <a:cs typeface="SABIC Typeface Text" panose="020B0603060202020204" pitchFamily="34" charset="0"/>
              </a:rPr>
              <a:t>گگگ</a:t>
            </a:r>
            <a:r>
              <a:rPr lang="ar-SA" sz="500" kern="0" dirty="0">
                <a:solidFill>
                  <a:schemeClr val="bg1"/>
                </a:solidFill>
                <a:latin typeface="SABIC Typeface Text" panose="020B0603060202020204" pitchFamily="34" charset="0"/>
                <a:cs typeface="SABIC Typeface Text" panose="020B0603060202020204" pitchFamily="34" charset="0"/>
              </a:rPr>
              <a:t> ں </a:t>
            </a:r>
            <a:r>
              <a:rPr lang="ar-SA" sz="500" kern="0" dirty="0" err="1">
                <a:solidFill>
                  <a:schemeClr val="bg1"/>
                </a:solidFill>
                <a:latin typeface="SABIC Typeface Text" panose="020B0603060202020204" pitchFamily="34" charset="0"/>
                <a:cs typeface="SABIC Typeface Text" panose="020B0603060202020204" pitchFamily="34" charset="0"/>
              </a:rPr>
              <a:t>ىں</a:t>
            </a:r>
            <a:r>
              <a:rPr lang="ar-SA" sz="500" kern="0" dirty="0">
                <a:solidFill>
                  <a:schemeClr val="bg1"/>
                </a:solidFill>
                <a:latin typeface="SABIC Typeface Text" panose="020B0603060202020204" pitchFamily="34" charset="0"/>
                <a:cs typeface="SABIC Typeface Text" panose="020B0603060202020204" pitchFamily="34" charset="0"/>
              </a:rPr>
              <a:t> </a:t>
            </a:r>
            <a:r>
              <a:rPr lang="en-US" sz="500" kern="0" dirty="0">
                <a:solidFill>
                  <a:schemeClr val="bg1"/>
                </a:solidFill>
                <a:latin typeface="SABIC Typeface Text" panose="020B0603060202020204" pitchFamily="34" charset="0"/>
                <a:cs typeface="SABIC Typeface Text" panose="020B0603060202020204" pitchFamily="34" charset="0"/>
              </a:rPr>
              <a:t>Ú</a:t>
            </a:r>
          </a:p>
          <a:p>
            <a:pPr algn="r" rtl="1"/>
            <a:r>
              <a:rPr lang="ar-SA" sz="500" kern="0" dirty="0" err="1">
                <a:solidFill>
                  <a:schemeClr val="bg1"/>
                </a:solidFill>
                <a:latin typeface="SABIC Typeface Text" panose="020B0603060202020204" pitchFamily="34" charset="0"/>
                <a:cs typeface="SABIC Typeface Text" panose="020B0603060202020204" pitchFamily="34" charset="0"/>
              </a:rPr>
              <a:t>لآ</a:t>
            </a:r>
            <a:r>
              <a:rPr lang="ar-SA" sz="500" kern="0" dirty="0">
                <a:solidFill>
                  <a:schemeClr val="bg1"/>
                </a:solidFill>
                <a:latin typeface="SABIC Typeface Text" panose="020B0603060202020204" pitchFamily="34" charset="0"/>
                <a:cs typeface="SABIC Typeface Text" panose="020B0603060202020204" pitchFamily="34" charset="0"/>
              </a:rPr>
              <a:t> </a:t>
            </a:r>
            <a:r>
              <a:rPr lang="ar-SA" sz="500" kern="0" dirty="0" err="1">
                <a:solidFill>
                  <a:schemeClr val="bg1"/>
                </a:solidFill>
                <a:latin typeface="SABIC Typeface Text" panose="020B0603060202020204" pitchFamily="34" charset="0"/>
                <a:cs typeface="SABIC Typeface Text" panose="020B0603060202020204" pitchFamily="34" charset="0"/>
              </a:rPr>
              <a:t>لآ</a:t>
            </a:r>
            <a:r>
              <a:rPr lang="ar-SA" sz="500" kern="0" dirty="0">
                <a:solidFill>
                  <a:schemeClr val="bg1"/>
                </a:solidFill>
                <a:latin typeface="SABIC Typeface Text" panose="020B0603060202020204" pitchFamily="34" charset="0"/>
                <a:cs typeface="SABIC Typeface Text" panose="020B0603060202020204" pitchFamily="34" charset="0"/>
              </a:rPr>
              <a:t> </a:t>
            </a:r>
            <a:r>
              <a:rPr lang="ar-SA" sz="500" kern="0" dirty="0" err="1">
                <a:solidFill>
                  <a:schemeClr val="bg1"/>
                </a:solidFill>
                <a:latin typeface="SABIC Typeface Text" panose="020B0603060202020204" pitchFamily="34" charset="0"/>
                <a:cs typeface="SABIC Typeface Text" panose="020B0603060202020204" pitchFamily="34" charset="0"/>
              </a:rPr>
              <a:t>لأ</a:t>
            </a:r>
            <a:r>
              <a:rPr lang="ar-SA" sz="500" kern="0" dirty="0">
                <a:solidFill>
                  <a:schemeClr val="bg1"/>
                </a:solidFill>
                <a:latin typeface="SABIC Typeface Text" panose="020B0603060202020204" pitchFamily="34" charset="0"/>
                <a:cs typeface="SABIC Typeface Text" panose="020B0603060202020204" pitchFamily="34" charset="0"/>
              </a:rPr>
              <a:t> </a:t>
            </a:r>
            <a:r>
              <a:rPr lang="ar-SA" sz="500" kern="0" dirty="0" err="1">
                <a:solidFill>
                  <a:schemeClr val="bg1"/>
                </a:solidFill>
                <a:latin typeface="SABIC Typeface Text" panose="020B0603060202020204" pitchFamily="34" charset="0"/>
                <a:cs typeface="SABIC Typeface Text" panose="020B0603060202020204" pitchFamily="34" charset="0"/>
              </a:rPr>
              <a:t>لأ</a:t>
            </a:r>
            <a:r>
              <a:rPr lang="ar-SA" sz="500" kern="0" dirty="0">
                <a:solidFill>
                  <a:schemeClr val="bg1"/>
                </a:solidFill>
                <a:latin typeface="SABIC Typeface Text" panose="020B0603060202020204" pitchFamily="34" charset="0"/>
                <a:cs typeface="SABIC Typeface Text" panose="020B0603060202020204" pitchFamily="34" charset="0"/>
              </a:rPr>
              <a:t> </a:t>
            </a:r>
            <a:r>
              <a:rPr lang="ar-SA" sz="500" kern="0" dirty="0" err="1">
                <a:solidFill>
                  <a:schemeClr val="bg1"/>
                </a:solidFill>
                <a:latin typeface="SABIC Typeface Text" panose="020B0603060202020204" pitchFamily="34" charset="0"/>
                <a:cs typeface="SABIC Typeface Text" panose="020B0603060202020204" pitchFamily="34" charset="0"/>
              </a:rPr>
              <a:t>لإ</a:t>
            </a:r>
            <a:r>
              <a:rPr lang="ar-SA" sz="500" kern="0" dirty="0">
                <a:solidFill>
                  <a:schemeClr val="bg1"/>
                </a:solidFill>
                <a:latin typeface="SABIC Typeface Text" panose="020B0603060202020204" pitchFamily="34" charset="0"/>
                <a:cs typeface="SABIC Typeface Text" panose="020B0603060202020204" pitchFamily="34" charset="0"/>
              </a:rPr>
              <a:t> </a:t>
            </a:r>
            <a:r>
              <a:rPr lang="ar-SA" sz="500" kern="0" dirty="0" err="1">
                <a:solidFill>
                  <a:schemeClr val="bg1"/>
                </a:solidFill>
                <a:latin typeface="SABIC Typeface Text" panose="020B0603060202020204" pitchFamily="34" charset="0"/>
                <a:cs typeface="SABIC Typeface Text" panose="020B0603060202020204" pitchFamily="34" charset="0"/>
              </a:rPr>
              <a:t>لإ</a:t>
            </a:r>
            <a:r>
              <a:rPr lang="ar-SA" sz="500" kern="0" dirty="0">
                <a:solidFill>
                  <a:schemeClr val="bg1"/>
                </a:solidFill>
                <a:latin typeface="SABIC Typeface Text" panose="020B0603060202020204" pitchFamily="34" charset="0"/>
                <a:cs typeface="SABIC Typeface Text" panose="020B0603060202020204" pitchFamily="34" charset="0"/>
              </a:rPr>
              <a:t> لا </a:t>
            </a:r>
            <a:r>
              <a:rPr lang="ar-SA" sz="500" kern="0" dirty="0" err="1">
                <a:solidFill>
                  <a:schemeClr val="bg1"/>
                </a:solidFill>
                <a:latin typeface="SABIC Typeface Text" panose="020B0603060202020204" pitchFamily="34" charset="0"/>
                <a:cs typeface="SABIC Typeface Text" panose="020B0603060202020204" pitchFamily="34" charset="0"/>
              </a:rPr>
              <a:t>ئئئ</a:t>
            </a:r>
            <a:r>
              <a:rPr lang="ar-SA" sz="500" kern="0" dirty="0">
                <a:solidFill>
                  <a:schemeClr val="bg1"/>
                </a:solidFill>
                <a:latin typeface="SABIC Typeface Text" panose="020B0603060202020204" pitchFamily="34" charset="0"/>
                <a:cs typeface="SABIC Typeface Text" panose="020B0603060202020204" pitchFamily="34" charset="0"/>
              </a:rPr>
              <a:t> ہ </a:t>
            </a:r>
            <a:r>
              <a:rPr lang="ar-SA" sz="500" kern="0" dirty="0" err="1">
                <a:solidFill>
                  <a:schemeClr val="bg1"/>
                </a:solidFill>
                <a:latin typeface="SABIC Typeface Text" panose="020B0603060202020204" pitchFamily="34" charset="0"/>
                <a:cs typeface="SABIC Typeface Text" panose="020B0603060202020204" pitchFamily="34" charset="0"/>
              </a:rPr>
              <a:t>ہہہ</a:t>
            </a:r>
            <a:r>
              <a:rPr lang="ar-SA" sz="500" kern="0" dirty="0">
                <a:solidFill>
                  <a:schemeClr val="bg1"/>
                </a:solidFill>
                <a:latin typeface="SABIC Typeface Text" panose="020B0603060202020204" pitchFamily="34" charset="0"/>
                <a:cs typeface="SABIC Typeface Text" panose="020B0603060202020204" pitchFamily="34" charset="0"/>
              </a:rPr>
              <a:t> ۃ </a:t>
            </a:r>
            <a:r>
              <a:rPr lang="ar-SA" sz="500" kern="0" dirty="0" err="1">
                <a:solidFill>
                  <a:schemeClr val="bg1"/>
                </a:solidFill>
                <a:latin typeface="SABIC Typeface Text" panose="020B0603060202020204" pitchFamily="34" charset="0"/>
                <a:cs typeface="SABIC Typeface Text" panose="020B0603060202020204" pitchFamily="34" charset="0"/>
              </a:rPr>
              <a:t>ىہ</a:t>
            </a:r>
            <a:r>
              <a:rPr lang="ar-SA" sz="500" kern="0" dirty="0">
                <a:solidFill>
                  <a:schemeClr val="bg1"/>
                </a:solidFill>
                <a:latin typeface="SABIC Typeface Text" panose="020B0603060202020204" pitchFamily="34" charset="0"/>
                <a:cs typeface="SABIC Typeface Text" panose="020B0603060202020204" pitchFamily="34" charset="0"/>
              </a:rPr>
              <a:t> ۂ ھ </a:t>
            </a:r>
            <a:r>
              <a:rPr lang="ar-SA" sz="500" kern="0" dirty="0" err="1">
                <a:solidFill>
                  <a:schemeClr val="bg1"/>
                </a:solidFill>
                <a:latin typeface="SABIC Typeface Text" panose="020B0603060202020204" pitchFamily="34" charset="0"/>
                <a:cs typeface="SABIC Typeface Text" panose="020B0603060202020204" pitchFamily="34" charset="0"/>
              </a:rPr>
              <a:t>ھھھ</a:t>
            </a:r>
            <a:endParaRPr lang="ar-SA" sz="500" kern="0" dirty="0">
              <a:solidFill>
                <a:schemeClr val="bg1"/>
              </a:solidFill>
              <a:latin typeface="SABIC Typeface Text" panose="020B0603060202020204" pitchFamily="34" charset="0"/>
              <a:cs typeface="SABIC Typeface Text" panose="020B0603060202020204" pitchFamily="34" charset="0"/>
            </a:endParaRPr>
          </a:p>
          <a:p>
            <a:pPr algn="r" rtl="1"/>
            <a:r>
              <a:rPr lang="ar-SA" sz="500" kern="0" dirty="0">
                <a:solidFill>
                  <a:schemeClr val="bg1"/>
                </a:solidFill>
                <a:latin typeface="SABIC Typeface Text" panose="020B0603060202020204" pitchFamily="34" charset="0"/>
                <a:cs typeface="SABIC Typeface Text" panose="020B0603060202020204" pitchFamily="34" charset="0"/>
              </a:rPr>
              <a:t>٬ ۔ ؛ ٭ ؟ ﴿ ﴾ ی </a:t>
            </a:r>
            <a:r>
              <a:rPr lang="ar-SA" sz="500" kern="0" dirty="0" err="1">
                <a:solidFill>
                  <a:schemeClr val="bg1"/>
                </a:solidFill>
                <a:latin typeface="SABIC Typeface Text" panose="020B0603060202020204" pitchFamily="34" charset="0"/>
                <a:cs typeface="SABIC Typeface Text" panose="020B0603060202020204" pitchFamily="34" charset="0"/>
              </a:rPr>
              <a:t>ییی</a:t>
            </a:r>
            <a:r>
              <a:rPr lang="ar-SA" sz="500" kern="0" dirty="0">
                <a:solidFill>
                  <a:schemeClr val="bg1"/>
                </a:solidFill>
                <a:latin typeface="SABIC Typeface Text" panose="020B0603060202020204" pitchFamily="34" charset="0"/>
                <a:cs typeface="SABIC Typeface Text" panose="020B0603060202020204" pitchFamily="34" charset="0"/>
              </a:rPr>
              <a:t> ے </a:t>
            </a:r>
            <a:r>
              <a:rPr lang="ar-SA" sz="500" kern="0" dirty="0" err="1">
                <a:solidFill>
                  <a:schemeClr val="bg1"/>
                </a:solidFill>
                <a:latin typeface="SABIC Typeface Text" panose="020B0603060202020204" pitchFamily="34" charset="0"/>
                <a:cs typeface="SABIC Typeface Text" panose="020B0603060202020204" pitchFamily="34" charset="0"/>
              </a:rPr>
              <a:t>ىے</a:t>
            </a:r>
            <a:r>
              <a:rPr lang="ar-SA" sz="500" kern="0" dirty="0">
                <a:solidFill>
                  <a:schemeClr val="bg1"/>
                </a:solidFill>
                <a:latin typeface="SABIC Typeface Text" panose="020B0603060202020204" pitchFamily="34" charset="0"/>
                <a:cs typeface="SABIC Typeface Text" panose="020B0603060202020204" pitchFamily="34" charset="0"/>
              </a:rPr>
              <a:t> ۓ </a:t>
            </a:r>
            <a:r>
              <a:rPr lang="ar-SA" sz="500" kern="0" dirty="0" err="1">
                <a:solidFill>
                  <a:schemeClr val="bg1"/>
                </a:solidFill>
                <a:latin typeface="SABIC Typeface Text" panose="020B0603060202020204" pitchFamily="34" charset="0"/>
                <a:cs typeface="SABIC Typeface Text" panose="020B0603060202020204" pitchFamily="34" charset="0"/>
              </a:rPr>
              <a:t>ىۓ</a:t>
            </a:r>
            <a:r>
              <a:rPr lang="ar-SA" sz="500" kern="0" dirty="0">
                <a:solidFill>
                  <a:schemeClr val="bg1"/>
                </a:solidFill>
                <a:latin typeface="SABIC Typeface Text" panose="020B0603060202020204" pitchFamily="34" charset="0"/>
                <a:cs typeface="SABIC Typeface Text" panose="020B0603060202020204" pitchFamily="34" charset="0"/>
              </a:rPr>
              <a:t> ٪ ٫ @ صلى الله عليه وسلم</a:t>
            </a:r>
          </a:p>
          <a:p>
            <a:pPr algn="r" rtl="1"/>
            <a:r>
              <a:rPr lang="ar-SA" sz="500" kern="0" dirty="0">
                <a:solidFill>
                  <a:schemeClr val="bg1"/>
                </a:solidFill>
                <a:latin typeface="SABIC Typeface Text" panose="020B0603060202020204" pitchFamily="34" charset="0"/>
                <a:cs typeface="SABIC Typeface Text" panose="020B0603060202020204" pitchFamily="34" charset="0"/>
              </a:rPr>
              <a:t>% &amp; ' ( ) * ٩ ٨ ٧ ٦ ٥ ٤ ٣ ٢ ١ ٠</a:t>
            </a:r>
            <a:endParaRPr lang="en-US" sz="500" kern="0" dirty="0">
              <a:solidFill>
                <a:schemeClr val="bg1"/>
              </a:solidFill>
              <a:latin typeface="SABIC Typeface Text" panose="020B0603060202020204" pitchFamily="34" charset="0"/>
              <a:cs typeface="SABIC Typeface Text" panose="020B0603060202020204" pitchFamily="34" charset="0"/>
            </a:endParaRPr>
          </a:p>
        </p:txBody>
      </p:sp>
      <p:sp>
        <p:nvSpPr>
          <p:cNvPr id="11" name="TextBox 10"/>
          <p:cNvSpPr txBox="1"/>
          <p:nvPr userDrawn="1"/>
        </p:nvSpPr>
        <p:spPr bwMode="auto">
          <a:xfrm>
            <a:off x="8810330" y="2155373"/>
            <a:ext cx="278996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rtl="0"/>
            <a:r>
              <a:rPr lang="az-Cyrl-AZ" sz="500" kern="0" dirty="0">
                <a:solidFill>
                  <a:schemeClr val="bg1"/>
                </a:solidFill>
                <a:latin typeface="+mj-lt"/>
              </a:rPr>
              <a:t>АБВГДЕЖЗИК ЛМНОПРСТ УФХЦЧШЩЪЫЬЭЮЯ</a:t>
            </a:r>
          </a:p>
          <a:p>
            <a:pPr algn="l" rtl="0"/>
            <a:r>
              <a:rPr lang="az-Cyrl-AZ" sz="500" kern="0" dirty="0">
                <a:solidFill>
                  <a:schemeClr val="bg1"/>
                </a:solidFill>
                <a:latin typeface="+mj-lt"/>
              </a:rPr>
              <a:t>абвгдежзик лмнопрс туфхцчшщъыьэюя</a:t>
            </a:r>
          </a:p>
          <a:p>
            <a:pPr algn="l" rtl="0"/>
            <a:r>
              <a:rPr lang="az-Cyrl-AZ" sz="500" kern="0" dirty="0">
                <a:solidFill>
                  <a:schemeClr val="bg1"/>
                </a:solidFill>
                <a:latin typeface="+mj-lt"/>
              </a:rPr>
              <a:t>ӔЄӘҺІӀЈЅӠЉЊЋЂЏҐҼҨҮ</a:t>
            </a:r>
          </a:p>
          <a:p>
            <a:pPr algn="l" rtl="0"/>
            <a:r>
              <a:rPr lang="az-Cyrl-AZ" sz="500" kern="0" dirty="0">
                <a:solidFill>
                  <a:schemeClr val="bg1"/>
                </a:solidFill>
                <a:latin typeface="+mj-lt"/>
              </a:rPr>
              <a:t>ӕєәһіӏјѕӡљњћђџґҽҩү</a:t>
            </a:r>
          </a:p>
          <a:p>
            <a:pPr algn="l" rtl="0"/>
            <a:r>
              <a:rPr lang="az-Cyrl-AZ" sz="500" kern="0" dirty="0">
                <a:solidFill>
                  <a:schemeClr val="bg1"/>
                </a:solidFill>
                <a:latin typeface="+mj-lt"/>
              </a:rPr>
              <a:t>ӶҖҚҢҬҲҶҴӋҘҪҾӅӍӉҌҒҞҰӨѢҜҸҎ</a:t>
            </a:r>
          </a:p>
          <a:p>
            <a:pPr algn="l" rtl="0"/>
            <a:r>
              <a:rPr lang="az-Cyrl-AZ" sz="500" kern="0" dirty="0">
                <a:solidFill>
                  <a:schemeClr val="bg1"/>
                </a:solidFill>
                <a:latin typeface="+mj-lt"/>
              </a:rPr>
              <a:t>ӷҗқңҭ ҳҷҵӌҙҫҿӆӎӊҍғҟұөѣҝҹҏ</a:t>
            </a:r>
          </a:p>
          <a:p>
            <a:pPr algn="l" rtl="0"/>
            <a:r>
              <a:rPr lang="az-Cyrl-AZ" sz="500" kern="0" dirty="0">
                <a:solidFill>
                  <a:schemeClr val="bg1"/>
                </a:solidFill>
                <a:latin typeface="+mj-lt"/>
              </a:rPr>
              <a:t>ҠҤӃӇҔҦҡҥӄӈҕҧ</a:t>
            </a:r>
          </a:p>
          <a:p>
            <a:pPr algn="l" rtl="0"/>
            <a:r>
              <a:rPr lang="az-Cyrl-AZ" sz="500" kern="0" dirty="0">
                <a:solidFill>
                  <a:schemeClr val="bg1"/>
                </a:solidFill>
                <a:latin typeface="+mj-lt"/>
              </a:rPr>
              <a:t>№―₴₮₸􀏖</a:t>
            </a:r>
            <a:endParaRPr lang="en-US" sz="500" kern="0" dirty="0">
              <a:solidFill>
                <a:schemeClr val="bg1"/>
              </a:solidFill>
              <a:latin typeface="+mj-lt"/>
            </a:endParaRPr>
          </a:p>
        </p:txBody>
      </p:sp>
      <p:sp>
        <p:nvSpPr>
          <p:cNvPr id="12" name="TextBox 11"/>
          <p:cNvSpPr txBox="1"/>
          <p:nvPr userDrawn="1"/>
        </p:nvSpPr>
        <p:spPr bwMode="auto">
          <a:xfrm>
            <a:off x="8810330" y="3258481"/>
            <a:ext cx="278996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rtl="0"/>
            <a:r>
              <a:rPr lang="az-Cyrl-AZ" sz="500" kern="0" dirty="0">
                <a:solidFill>
                  <a:schemeClr val="bg1"/>
                </a:solidFill>
                <a:latin typeface="SABIC Typeface Headline" panose="020B0603060202020204" pitchFamily="34" charset="0"/>
                <a:cs typeface="SABIC Typeface Headline" panose="020B0603060202020204" pitchFamily="34" charset="0"/>
              </a:rPr>
              <a:t>АБВГДЕЖЗИК ЛМНОПРСТ УФХЦЧШЩЪЫЬЭЮЯ</a:t>
            </a:r>
          </a:p>
          <a:p>
            <a:pPr algn="l" rtl="0"/>
            <a:r>
              <a:rPr lang="az-Cyrl-AZ" sz="500" kern="0" dirty="0">
                <a:solidFill>
                  <a:schemeClr val="bg1"/>
                </a:solidFill>
                <a:latin typeface="SABIC Typeface Headline" panose="020B0603060202020204" pitchFamily="34" charset="0"/>
                <a:cs typeface="SABIC Typeface Headline" panose="020B0603060202020204" pitchFamily="34" charset="0"/>
              </a:rPr>
              <a:t>абвгдежзиклмнопрстуфхцчшщъыьэюя</a:t>
            </a:r>
          </a:p>
          <a:p>
            <a:pPr algn="l" rtl="0"/>
            <a:r>
              <a:rPr lang="az-Cyrl-AZ" sz="500" kern="0" dirty="0">
                <a:solidFill>
                  <a:schemeClr val="bg1"/>
                </a:solidFill>
                <a:latin typeface="SABIC Typeface Headline" panose="020B0603060202020204" pitchFamily="34" charset="0"/>
                <a:cs typeface="SABIC Typeface Headline" panose="020B0603060202020204" pitchFamily="34" charset="0"/>
              </a:rPr>
              <a:t>ӔЄӘҺІӀЈЅӠЉЊЋЂЏҐҼҨҮ</a:t>
            </a:r>
          </a:p>
          <a:p>
            <a:pPr algn="l" rtl="0"/>
            <a:r>
              <a:rPr lang="az-Cyrl-AZ" sz="500" kern="0" dirty="0">
                <a:solidFill>
                  <a:schemeClr val="bg1"/>
                </a:solidFill>
                <a:latin typeface="SABIC Typeface Headline" panose="020B0603060202020204" pitchFamily="34" charset="0"/>
                <a:cs typeface="SABIC Typeface Headline" panose="020B0603060202020204" pitchFamily="34" charset="0"/>
              </a:rPr>
              <a:t>ӕєәһіӏјѕӡљњћђџґҽҩү</a:t>
            </a:r>
          </a:p>
          <a:p>
            <a:pPr algn="l" rtl="0"/>
            <a:r>
              <a:rPr lang="az-Cyrl-AZ" sz="500" kern="0" dirty="0">
                <a:solidFill>
                  <a:schemeClr val="bg1"/>
                </a:solidFill>
                <a:latin typeface="SABIC Typeface Headline" panose="020B0603060202020204" pitchFamily="34" charset="0"/>
                <a:cs typeface="SABIC Typeface Headline" panose="020B0603060202020204" pitchFamily="34" charset="0"/>
              </a:rPr>
              <a:t>ӶҖҚҢҬҲҶҴӋҘҪҾӅӍӉҌҒҞҰӨѢҜҸҎ</a:t>
            </a:r>
          </a:p>
          <a:p>
            <a:pPr algn="l" rtl="0"/>
            <a:r>
              <a:rPr lang="az-Cyrl-AZ" sz="500" kern="0" dirty="0">
                <a:solidFill>
                  <a:schemeClr val="bg1"/>
                </a:solidFill>
                <a:latin typeface="SABIC Typeface Headline" panose="020B0603060202020204" pitchFamily="34" charset="0"/>
                <a:cs typeface="SABIC Typeface Headline" panose="020B0603060202020204" pitchFamily="34" charset="0"/>
              </a:rPr>
              <a:t>ӷҗқңҭҳҷҵӌҙҫҿӆӎӊҍғҟұөѣҝҹҏ</a:t>
            </a:r>
          </a:p>
          <a:p>
            <a:pPr algn="l" rtl="0"/>
            <a:r>
              <a:rPr lang="az-Cyrl-AZ" sz="500" kern="0" dirty="0">
                <a:solidFill>
                  <a:schemeClr val="bg1"/>
                </a:solidFill>
                <a:latin typeface="SABIC Typeface Headline" panose="020B0603060202020204" pitchFamily="34" charset="0"/>
                <a:cs typeface="SABIC Typeface Headline" panose="020B0603060202020204" pitchFamily="34" charset="0"/>
              </a:rPr>
              <a:t>ҠҤӃӇҔҦҡҥӄӈҕҧ</a:t>
            </a:r>
          </a:p>
          <a:p>
            <a:pPr algn="l" rtl="0"/>
            <a:r>
              <a:rPr lang="az-Cyrl-AZ" sz="500" kern="0" dirty="0">
                <a:solidFill>
                  <a:schemeClr val="bg1"/>
                </a:solidFill>
                <a:latin typeface="SABIC Typeface Headline" panose="020B0603060202020204" pitchFamily="34" charset="0"/>
                <a:cs typeface="SABIC Typeface Headline" panose="020B0603060202020204" pitchFamily="34" charset="0"/>
              </a:rPr>
              <a:t>№―₴₮₸􀏖</a:t>
            </a:r>
            <a:endParaRPr lang="en-US" sz="500" kern="0" dirty="0">
              <a:solidFill>
                <a:schemeClr val="bg1"/>
              </a:solidFill>
              <a:latin typeface="SABIC Typeface Headline" panose="020B0603060202020204" pitchFamily="34" charset="0"/>
              <a:cs typeface="SABIC Typeface Headline" panose="020B0603060202020204" pitchFamily="34" charset="0"/>
            </a:endParaRPr>
          </a:p>
        </p:txBody>
      </p:sp>
      <p:sp>
        <p:nvSpPr>
          <p:cNvPr id="13" name="TextBox 12"/>
          <p:cNvSpPr txBox="1"/>
          <p:nvPr userDrawn="1"/>
        </p:nvSpPr>
        <p:spPr bwMode="auto">
          <a:xfrm>
            <a:off x="8810330" y="4361589"/>
            <a:ext cx="278996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rtl="0"/>
            <a:r>
              <a:rPr lang="az-Cyrl-AZ" sz="500" kern="0" dirty="0">
                <a:solidFill>
                  <a:schemeClr val="bg1"/>
                </a:solidFill>
                <a:latin typeface="+mn-lt"/>
              </a:rPr>
              <a:t>АБВГДЕЖЗИК ЛМНОПРСТ УФХЦЧШЩЪЫЬЭЮЯ</a:t>
            </a:r>
          </a:p>
          <a:p>
            <a:pPr algn="l" rtl="0"/>
            <a:r>
              <a:rPr lang="az-Cyrl-AZ" sz="500" kern="0" dirty="0">
                <a:solidFill>
                  <a:schemeClr val="bg1"/>
                </a:solidFill>
                <a:latin typeface="+mn-lt"/>
              </a:rPr>
              <a:t>абвгдежзик лмнопрс т уфхцчшщъыьэюя</a:t>
            </a:r>
          </a:p>
          <a:p>
            <a:pPr algn="l" rtl="0"/>
            <a:r>
              <a:rPr lang="az-Cyrl-AZ" sz="500" kern="0" dirty="0">
                <a:solidFill>
                  <a:schemeClr val="bg1"/>
                </a:solidFill>
                <a:latin typeface="+mn-lt"/>
              </a:rPr>
              <a:t>ӔЄӘҺІӀЈЅӠЉЊЋЂЏҐҼҨҮ</a:t>
            </a:r>
          </a:p>
          <a:p>
            <a:pPr algn="l" rtl="0"/>
            <a:r>
              <a:rPr lang="az-Cyrl-AZ" sz="500" kern="0" dirty="0">
                <a:solidFill>
                  <a:schemeClr val="bg1"/>
                </a:solidFill>
                <a:latin typeface="+mn-lt"/>
              </a:rPr>
              <a:t>ӕєәһіӏјѕӡљњћђџґҽҩү</a:t>
            </a:r>
          </a:p>
          <a:p>
            <a:pPr algn="l" rtl="0"/>
            <a:r>
              <a:rPr lang="az-Cyrl-AZ" sz="500" kern="0" dirty="0">
                <a:solidFill>
                  <a:schemeClr val="bg1"/>
                </a:solidFill>
                <a:latin typeface="+mn-lt"/>
              </a:rPr>
              <a:t>Ӷ ҖҚҢҬ ҲҶҴӋҘҪҾӅӍӉҌ Ғ Ҟ ҰӨѢҜҸҎ</a:t>
            </a:r>
          </a:p>
          <a:p>
            <a:pPr algn="l" rtl="0"/>
            <a:r>
              <a:rPr lang="az-Cyrl-AZ" sz="500" kern="0" dirty="0">
                <a:solidFill>
                  <a:schemeClr val="bg1"/>
                </a:solidFill>
                <a:latin typeface="+mn-lt"/>
              </a:rPr>
              <a:t>ӷ җқңҭ ҳҷҵӌҙҫҿӆӎӊҍ ғ ҟ ұөѣҝҹҏ</a:t>
            </a:r>
          </a:p>
          <a:p>
            <a:pPr algn="l" rtl="0"/>
            <a:r>
              <a:rPr lang="az-Cyrl-AZ" sz="500" kern="0" dirty="0">
                <a:solidFill>
                  <a:schemeClr val="bg1"/>
                </a:solidFill>
                <a:latin typeface="+mn-lt"/>
              </a:rPr>
              <a:t>ҠҤӃӇҔҦҡҥӄӈҕҧ</a:t>
            </a:r>
          </a:p>
          <a:p>
            <a:pPr algn="l" rtl="0"/>
            <a:r>
              <a:rPr lang="az-Cyrl-AZ" sz="500" kern="0" dirty="0">
                <a:solidFill>
                  <a:schemeClr val="bg1"/>
                </a:solidFill>
                <a:latin typeface="+mn-lt"/>
              </a:rPr>
              <a:t>№― ₴₮₸􀏖</a:t>
            </a:r>
            <a:endParaRPr lang="en-US" sz="500" kern="0" dirty="0">
              <a:solidFill>
                <a:schemeClr val="bg1"/>
              </a:solidFill>
              <a:latin typeface="+mn-lt"/>
            </a:endParaRPr>
          </a:p>
        </p:txBody>
      </p:sp>
      <p:sp>
        <p:nvSpPr>
          <p:cNvPr id="14" name="TextBox 13"/>
          <p:cNvSpPr txBox="1"/>
          <p:nvPr userDrawn="1"/>
        </p:nvSpPr>
        <p:spPr bwMode="auto">
          <a:xfrm>
            <a:off x="8810330" y="5464697"/>
            <a:ext cx="278996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rtl="0"/>
            <a:r>
              <a:rPr lang="az-Cyrl-AZ" sz="500" kern="0" dirty="0">
                <a:solidFill>
                  <a:schemeClr val="bg1"/>
                </a:solidFill>
                <a:latin typeface="SABIC Typeface Text" panose="020B0603060202020204" pitchFamily="34" charset="0"/>
                <a:cs typeface="SABIC Typeface Text" panose="020B0603060202020204" pitchFamily="34" charset="0"/>
              </a:rPr>
              <a:t>АБВГДЕЖЗИК ЛМНОПРСТ УФХЦЧШЩЪЫЬЭЮЯ</a:t>
            </a:r>
          </a:p>
          <a:p>
            <a:pPr algn="l" rtl="0"/>
            <a:r>
              <a:rPr lang="az-Cyrl-AZ" sz="500" kern="0" dirty="0">
                <a:solidFill>
                  <a:schemeClr val="bg1"/>
                </a:solidFill>
                <a:latin typeface="SABIC Typeface Text" panose="020B0603060202020204" pitchFamily="34" charset="0"/>
                <a:cs typeface="SABIC Typeface Text" panose="020B0603060202020204" pitchFamily="34" charset="0"/>
              </a:rPr>
              <a:t>абвгдежзик лмнопрст уфхцчшщъыьэюя</a:t>
            </a:r>
          </a:p>
          <a:p>
            <a:pPr algn="l" rtl="0"/>
            <a:r>
              <a:rPr lang="az-Cyrl-AZ" sz="500" kern="0" dirty="0">
                <a:solidFill>
                  <a:schemeClr val="bg1"/>
                </a:solidFill>
                <a:latin typeface="SABIC Typeface Text" panose="020B0603060202020204" pitchFamily="34" charset="0"/>
                <a:cs typeface="SABIC Typeface Text" panose="020B0603060202020204" pitchFamily="34" charset="0"/>
              </a:rPr>
              <a:t>ӔЄӘҺІӀЈЅӠЉЊЋЂЏҐҼҨҮ</a:t>
            </a:r>
          </a:p>
          <a:p>
            <a:pPr algn="l" rtl="0"/>
            <a:r>
              <a:rPr lang="az-Cyrl-AZ" sz="500" kern="0" dirty="0">
                <a:solidFill>
                  <a:schemeClr val="bg1"/>
                </a:solidFill>
                <a:latin typeface="SABIC Typeface Text" panose="020B0603060202020204" pitchFamily="34" charset="0"/>
                <a:cs typeface="SABIC Typeface Text" panose="020B0603060202020204" pitchFamily="34" charset="0"/>
              </a:rPr>
              <a:t>ӕєәһіӏјѕӡљњћђџґҽҩү</a:t>
            </a:r>
          </a:p>
          <a:p>
            <a:pPr algn="l" rtl="0"/>
            <a:r>
              <a:rPr lang="az-Cyrl-AZ" sz="500" kern="0" dirty="0">
                <a:solidFill>
                  <a:schemeClr val="bg1"/>
                </a:solidFill>
                <a:latin typeface="SABIC Typeface Text" panose="020B0603060202020204" pitchFamily="34" charset="0"/>
                <a:cs typeface="SABIC Typeface Text" panose="020B0603060202020204" pitchFamily="34" charset="0"/>
              </a:rPr>
              <a:t>ӶҖҚҢҬҲҶҴӋҘҪҾӅӍӉҌ Ғ Ҟ ҰӨѢҜҸҎ</a:t>
            </a:r>
          </a:p>
          <a:p>
            <a:pPr algn="l" rtl="0"/>
            <a:r>
              <a:rPr lang="az-Cyrl-AZ" sz="500" kern="0" dirty="0">
                <a:solidFill>
                  <a:schemeClr val="bg1"/>
                </a:solidFill>
                <a:latin typeface="SABIC Typeface Text" panose="020B0603060202020204" pitchFamily="34" charset="0"/>
                <a:cs typeface="SABIC Typeface Text" panose="020B0603060202020204" pitchFamily="34" charset="0"/>
              </a:rPr>
              <a:t>ӷ җқңҭҳҷҵӌҙҫҿӆӎӊҍ ғ ҟ ұөѣҝҹҏ</a:t>
            </a:r>
          </a:p>
          <a:p>
            <a:pPr algn="l" rtl="0"/>
            <a:r>
              <a:rPr lang="az-Cyrl-AZ" sz="500" kern="0" dirty="0">
                <a:solidFill>
                  <a:schemeClr val="bg1"/>
                </a:solidFill>
                <a:latin typeface="SABIC Typeface Text" panose="020B0603060202020204" pitchFamily="34" charset="0"/>
                <a:cs typeface="SABIC Typeface Text" panose="020B0603060202020204" pitchFamily="34" charset="0"/>
              </a:rPr>
              <a:t>ҠҤӃӇҔҦҡҥӄӈҕҧ</a:t>
            </a:r>
          </a:p>
          <a:p>
            <a:pPr algn="l" rtl="0"/>
            <a:r>
              <a:rPr lang="az-Cyrl-AZ" sz="500" kern="0" dirty="0">
                <a:solidFill>
                  <a:schemeClr val="bg1"/>
                </a:solidFill>
                <a:latin typeface="SABIC Typeface Text" panose="020B0603060202020204" pitchFamily="34" charset="0"/>
                <a:cs typeface="SABIC Typeface Text" panose="020B0603060202020204" pitchFamily="34" charset="0"/>
              </a:rPr>
              <a:t>№― ₴₮₸􀏖</a:t>
            </a:r>
            <a:endParaRPr lang="en-US" sz="500" kern="0" dirty="0">
              <a:solidFill>
                <a:schemeClr val="bg1"/>
              </a:solidFill>
              <a:latin typeface="SABIC Typeface Text" panose="020B0603060202020204" pitchFamily="34" charset="0"/>
              <a:cs typeface="SABIC Typeface Text" panose="020B0603060202020204" pitchFamily="34" charset="0"/>
            </a:endParaRPr>
          </a:p>
        </p:txBody>
      </p:sp>
      <p:sp>
        <p:nvSpPr>
          <p:cNvPr id="15" name="TextBox 14"/>
          <p:cNvSpPr txBox="1"/>
          <p:nvPr userDrawn="1"/>
        </p:nvSpPr>
        <p:spPr bwMode="auto">
          <a:xfrm>
            <a:off x="490181" y="1323590"/>
            <a:ext cx="28102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algn="l"/>
            <a:r>
              <a:rPr lang="en-US" sz="1600" kern="0" dirty="0">
                <a:solidFill>
                  <a:schemeClr val="accent6"/>
                </a:solidFill>
              </a:rPr>
              <a:t>Don’t use this slide</a:t>
            </a:r>
          </a:p>
        </p:txBody>
      </p:sp>
      <p:sp>
        <p:nvSpPr>
          <p:cNvPr id="16" name="Rectangle 15"/>
          <p:cNvSpPr/>
          <p:nvPr userDrawn="1"/>
        </p:nvSpPr>
        <p:spPr bwMode="auto">
          <a:xfrm>
            <a:off x="449943" y="1734456"/>
            <a:ext cx="11150353" cy="457662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299676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 Lines Cover A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90700"/>
            <a:ext cx="12192000" cy="5067300"/>
          </a:xfrm>
          <a:prstGeom prst="rect">
            <a:avLst/>
          </a:prstGeom>
        </p:spPr>
      </p:pic>
      <p:sp>
        <p:nvSpPr>
          <p:cNvPr id="36" name="Text Placeholder 35"/>
          <p:cNvSpPr>
            <a:spLocks noGrp="1"/>
          </p:cNvSpPr>
          <p:nvPr>
            <p:ph type="body" sz="quarter" idx="11" hasCustomPrompt="1"/>
          </p:nvPr>
        </p:nvSpPr>
        <p:spPr>
          <a:xfrm>
            <a:off x="5585181" y="3798659"/>
            <a:ext cx="5897725" cy="219075"/>
          </a:xfrm>
          <a:prstGeom prst="rect">
            <a:avLst/>
          </a:prstGeom>
        </p:spPr>
        <p:txBody>
          <a:bodyPr lIns="0" tIns="0" rIns="0" bIns="0">
            <a:noAutofit/>
          </a:bodyPr>
          <a:lstStyle>
            <a:lvl1pPr marL="0" marR="0" indent="0" algn="r" defTabSz="1160922" rtl="1" eaLnBrk="1" fontAlgn="base" latinLnBrk="0" hangingPunct="1">
              <a:lnSpc>
                <a:spcPct val="100000"/>
              </a:lnSpc>
              <a:spcBef>
                <a:spcPct val="0"/>
              </a:spcBef>
              <a:spcAft>
                <a:spcPct val="0"/>
              </a:spcAft>
              <a:buClr>
                <a:schemeClr val="tx1"/>
              </a:buClr>
              <a:buSzTx/>
              <a:buFont typeface="Arial" pitchFamily="34" charset="0"/>
              <a:buNone/>
              <a:tabLst/>
              <a:defRPr lang="en-US" sz="1200" cap="all" baseline="0" dirty="0" smtClean="0">
                <a:solidFill>
                  <a:schemeClr val="tx1"/>
                </a:solidFill>
                <a:latin typeface="SABIC Typeface Headline" panose="020B0603060202020204" pitchFamily="34" charset="0"/>
                <a:cs typeface="SABIC Typeface Headline" panose="020B0603060202020204" pitchFamily="34" charset="0"/>
              </a:defRPr>
            </a:lvl1pPr>
            <a:lvl2pPr>
              <a:defRPr sz="1143" cap="all" baseline="0">
                <a:solidFill>
                  <a:schemeClr val="tx1"/>
                </a:solidFill>
              </a:defRPr>
            </a:lvl2pPr>
            <a:lvl3pPr>
              <a:defRPr sz="1143" cap="all" baseline="0">
                <a:solidFill>
                  <a:schemeClr val="tx1"/>
                </a:solidFill>
              </a:defRPr>
            </a:lvl3pPr>
            <a:lvl4pPr>
              <a:defRPr sz="1143" cap="all" baseline="0">
                <a:solidFill>
                  <a:schemeClr val="tx1"/>
                </a:solidFill>
              </a:defRPr>
            </a:lvl4pPr>
            <a:lvl5pPr>
              <a:defRPr sz="1143" cap="all" baseline="0">
                <a:solidFill>
                  <a:schemeClr val="tx1"/>
                </a:solidFill>
              </a:defRPr>
            </a:lvl5pPr>
          </a:lstStyle>
          <a:p>
            <a:pPr lvl="0"/>
            <a:r>
              <a:rPr lang="ar-SA" dirty="0"/>
              <a:t>عنوان فرعي مختصر، اختياري، حجم الخط 12عادي</a:t>
            </a:r>
            <a:endParaRPr lang="en-US" dirty="0"/>
          </a:p>
        </p:txBody>
      </p:sp>
      <p:sp>
        <p:nvSpPr>
          <p:cNvPr id="42" name="Text Placeholder 41"/>
          <p:cNvSpPr>
            <a:spLocks noGrp="1"/>
          </p:cNvSpPr>
          <p:nvPr>
            <p:ph type="body" sz="quarter" idx="18" hasCustomPrompt="1"/>
          </p:nvPr>
        </p:nvSpPr>
        <p:spPr>
          <a:xfrm>
            <a:off x="5585181" y="4804292"/>
            <a:ext cx="5897725" cy="164592"/>
          </a:xfrm>
        </p:spPr>
        <p:txBody>
          <a:bodyPr/>
          <a:lstStyle>
            <a:lvl1pPr algn="r" rtl="1">
              <a:defRPr sz="1000" baseline="0">
                <a:solidFill>
                  <a:schemeClr val="accent4"/>
                </a:solidFill>
                <a:latin typeface="SABIC Typeface Text Light" panose="020B0303060202020204" pitchFamily="34" charset="0"/>
                <a:cs typeface="+mn-cs"/>
              </a:defRPr>
            </a:lvl1pPr>
          </a:lstStyle>
          <a:p>
            <a:pPr lvl="0"/>
            <a:r>
              <a:rPr lang="ar-SA" dirty="0"/>
              <a:t>تعليمات السرّية، حجم الخط 10خفيف</a:t>
            </a:r>
            <a:endParaRPr lang="en-US" dirty="0"/>
          </a:p>
        </p:txBody>
      </p:sp>
      <p:sp>
        <p:nvSpPr>
          <p:cNvPr id="18" name="Text Placeholder 5"/>
          <p:cNvSpPr>
            <a:spLocks noGrp="1"/>
          </p:cNvSpPr>
          <p:nvPr>
            <p:ph type="body" sz="quarter" idx="15" hasCustomPrompt="1"/>
          </p:nvPr>
        </p:nvSpPr>
        <p:spPr>
          <a:xfrm>
            <a:off x="5585181" y="4347004"/>
            <a:ext cx="5896797" cy="446795"/>
          </a:xfrm>
        </p:spPr>
        <p:txBody>
          <a:bodyPr vert="horz" wrap="square" lIns="0" tIns="0" rIns="0" bIns="0" rtlCol="0">
            <a:noAutofit/>
          </a:bodyPr>
          <a:lstStyle>
            <a:lvl1pPr marL="0" marR="0" indent="0" algn="r" defTabSz="1160922" rtl="1" eaLnBrk="1" fontAlgn="base" latinLnBrk="0" hangingPunct="1">
              <a:lnSpc>
                <a:spcPct val="100000"/>
              </a:lnSpc>
              <a:spcBef>
                <a:spcPct val="0"/>
              </a:spcBef>
              <a:spcAft>
                <a:spcPct val="0"/>
              </a:spcAft>
              <a:buClr>
                <a:schemeClr val="tx1"/>
              </a:buClr>
              <a:buSzTx/>
              <a:buFont typeface="Arial" pitchFamily="34" charset="0"/>
              <a:buNone/>
              <a:tabLst/>
              <a:defRPr lang="en-US" sz="1000" baseline="0">
                <a:solidFill>
                  <a:schemeClr val="tx1"/>
                </a:solidFill>
                <a:latin typeface="SABIC Typeface Text Light" panose="020B0303060202020204" pitchFamily="34" charset="0"/>
                <a:cs typeface="+mn-cs"/>
              </a:defRPr>
            </a:lvl1pPr>
          </a:lstStyle>
          <a:p>
            <a:pPr lvl="0"/>
            <a:r>
              <a:rPr lang="ar-SA" dirty="0"/>
              <a:t>اسم المؤلف، حجم الخط 10خفيف</a:t>
            </a:r>
            <a:br>
              <a:rPr lang="ar-SA" dirty="0"/>
            </a:br>
            <a:r>
              <a:rPr lang="ar-SA" dirty="0"/>
              <a:t>اسم المناسبة، المدينة، الدولة، الشهر، السنة، حجم الخط 10خفيف</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0449" y="514285"/>
            <a:ext cx="1802460" cy="926014"/>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46" y="631499"/>
            <a:ext cx="2058802" cy="414723"/>
          </a:xfrm>
          <a:prstGeom prst="rect">
            <a:avLst/>
          </a:prstGeom>
        </p:spPr>
      </p:pic>
      <p:sp>
        <p:nvSpPr>
          <p:cNvPr id="2" name="Title 1"/>
          <p:cNvSpPr>
            <a:spLocks noGrp="1"/>
          </p:cNvSpPr>
          <p:nvPr>
            <p:ph type="title" hasCustomPrompt="1"/>
          </p:nvPr>
        </p:nvSpPr>
        <p:spPr>
          <a:xfrm>
            <a:off x="2511552" y="1669658"/>
            <a:ext cx="8970425" cy="1979115"/>
          </a:xfrm>
        </p:spPr>
        <p:txBody>
          <a:bodyPr/>
          <a:lstStyle>
            <a:lvl1pPr algn="r" rtl="1">
              <a:lnSpc>
                <a:spcPct val="120000"/>
              </a:lnSpc>
              <a:defRPr lang="en-US" sz="3600" b="0" cap="all" baseline="0" dirty="0">
                <a:solidFill>
                  <a:schemeClr val="accent5"/>
                </a:solidFill>
                <a:latin typeface="SABIC Typeface Headline Light" panose="020B0303060202020204" pitchFamily="34" charset="0"/>
                <a:ea typeface="+mn-ea"/>
                <a:cs typeface="+mj-cs"/>
              </a:defRPr>
            </a:lvl1pPr>
          </a:lstStyle>
          <a:p>
            <a:pPr lvl="0"/>
            <a:r>
              <a:rPr lang="ar-SA" dirty="0"/>
              <a:t>العنوان الرئيس، </a:t>
            </a:r>
            <a:br>
              <a:rPr lang="ar-SA" dirty="0"/>
            </a:br>
            <a:r>
              <a:rPr lang="ar-SA" dirty="0"/>
              <a:t>ثلاثة أسطر كحد أقصى، </a:t>
            </a:r>
            <a:br>
              <a:rPr lang="ar-SA" dirty="0"/>
            </a:br>
            <a:r>
              <a:rPr lang="ar-SA" dirty="0"/>
              <a:t>حجم الخط 36خفيف</a:t>
            </a:r>
            <a:endParaRPr lang="en-US" dirty="0"/>
          </a:p>
        </p:txBody>
      </p:sp>
    </p:spTree>
    <p:extLst>
      <p:ext uri="{BB962C8B-B14F-4D97-AF65-F5344CB8AC3E}">
        <p14:creationId xmlns:p14="http://schemas.microsoft.com/office/powerpoint/2010/main" val="192232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ue Divider">
    <p:bg>
      <p:bgPr>
        <a:gradFill flip="none" rotWithShape="1">
          <a:gsLst>
            <a:gs pos="10000">
              <a:srgbClr val="0047BB"/>
            </a:gs>
            <a:gs pos="90000">
              <a:srgbClr val="009FDF"/>
            </a:gs>
          </a:gsLst>
          <a:lin ang="0" scaled="1"/>
          <a:tileRect/>
        </a:gradFill>
        <a:effectLst/>
      </p:bgPr>
    </p:bg>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490179" y="406400"/>
            <a:ext cx="9942655" cy="577850"/>
          </a:xfrm>
          <a:prstGeom prst="rect">
            <a:avLst/>
          </a:prstGeom>
        </p:spPr>
        <p:txBody>
          <a:bodyPr lIns="0" tIns="0" rIns="0" bIns="0" anchor="b">
            <a:noAutofit/>
          </a:bodyPr>
          <a:lstStyle>
            <a:lvl1pPr rtl="0">
              <a:lnSpc>
                <a:spcPct val="100000"/>
              </a:lnSpc>
              <a:defRPr sz="2000" b="0" cap="all" baseline="0">
                <a:solidFill>
                  <a:schemeClr val="bg1"/>
                </a:solidFill>
                <a:latin typeface="+mj-lt"/>
              </a:defRPr>
            </a:lvl1pPr>
          </a:lstStyle>
          <a:p>
            <a:pPr>
              <a:buFontTx/>
            </a:pPr>
            <a:r>
              <a:rPr lang="en-US" dirty="0"/>
              <a:t>Section divider subtitle (20PT light)</a:t>
            </a:r>
            <a:endParaRPr lang="en-GB" kern="0" dirty="0"/>
          </a:p>
        </p:txBody>
      </p:sp>
      <p:sp>
        <p:nvSpPr>
          <p:cNvPr id="14" name="Title 13"/>
          <p:cNvSpPr>
            <a:spLocks noGrp="1"/>
          </p:cNvSpPr>
          <p:nvPr>
            <p:ph type="title" hasCustomPrompt="1"/>
          </p:nvPr>
        </p:nvSpPr>
        <p:spPr>
          <a:xfrm>
            <a:off x="490180" y="1460401"/>
            <a:ext cx="10436060" cy="1645920"/>
          </a:xfrm>
        </p:spPr>
        <p:txBody>
          <a:bodyPr anchor="t"/>
          <a:lstStyle>
            <a:lvl1pPr>
              <a:lnSpc>
                <a:spcPct val="120000"/>
              </a:lnSpc>
              <a:defRPr sz="4400" cap="all" baseline="0">
                <a:solidFill>
                  <a:schemeClr val="bg1"/>
                </a:solidFill>
              </a:defRPr>
            </a:lvl1pPr>
          </a:lstStyle>
          <a:p>
            <a:pPr lvl="0"/>
            <a:r>
              <a:rPr lang="en-US" kern="0" dirty="0"/>
              <a:t>Section divider</a:t>
            </a:r>
            <a:br>
              <a:rPr lang="en-US" kern="0" dirty="0"/>
            </a:br>
            <a:r>
              <a:rPr lang="en-US" kern="0" dirty="0"/>
              <a:t>Headline (44pt </a:t>
            </a:r>
            <a:r>
              <a:rPr lang="en-US" dirty="0"/>
              <a:t>light</a:t>
            </a:r>
            <a:r>
              <a:rPr lang="en-US" kern="0" dirty="0"/>
              <a:t>)</a:t>
            </a:r>
            <a:endParaRPr lang="en-US" dirty="0"/>
          </a:p>
        </p:txBody>
      </p:sp>
      <p:sp>
        <p:nvSpPr>
          <p:cNvPr id="21" name="Text Placeholder 7"/>
          <p:cNvSpPr>
            <a:spLocks noGrp="1"/>
          </p:cNvSpPr>
          <p:nvPr>
            <p:ph type="body" sz="quarter" idx="10" hasCustomPrompt="1"/>
          </p:nvPr>
        </p:nvSpPr>
        <p:spPr>
          <a:xfrm>
            <a:off x="490179" y="6522335"/>
            <a:ext cx="10168154" cy="130805"/>
          </a:xfrm>
          <a:prstGeom prst="rect">
            <a:avLst/>
          </a:prstGeom>
        </p:spPr>
        <p:txBody>
          <a:bodyPr lIns="0" tIns="0" rIns="0" bIns="0">
            <a:noAutofit/>
          </a:bodyPr>
          <a:lstStyle>
            <a:lvl1pPr>
              <a:defRPr sz="850" b="0" cap="all" baseline="0">
                <a:solidFill>
                  <a:schemeClr val="bg1"/>
                </a:solidFill>
              </a:defRPr>
            </a:lvl1pPr>
          </a:lstStyle>
          <a:p>
            <a:pPr lvl="0"/>
            <a:r>
              <a:rPr lang="en-US" dirty="0"/>
              <a:t>Footer: Change Information Classification in caps (8.5pt light)</a:t>
            </a:r>
          </a:p>
        </p:txBody>
      </p:sp>
      <p:sp>
        <p:nvSpPr>
          <p:cNvPr id="5" name="Rectangle 4"/>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6" name="Rectangle 5"/>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7"/>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9" name="Rectangle 8"/>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0" name="Rectangle 9"/>
          <p:cNvSpPr>
            <a:spLocks noChangeArrowheads="1"/>
          </p:cNvSpPr>
          <p:nvPr userDrawn="1"/>
        </p:nvSpPr>
        <p:spPr bwMode="invGray">
          <a:xfrm>
            <a:off x="10926241"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eaLnBrk="0" hangingPunct="0">
              <a:buFontTx/>
              <a:buNone/>
            </a:pPr>
            <a:fld id="{A618EB91-68A2-413C-AF9E-E3F73DFE5122}" type="slidenum">
              <a:rPr lang="en-GB" sz="900" smtClean="0">
                <a:solidFill>
                  <a:schemeClr val="bg1"/>
                </a:solidFill>
                <a:latin typeface="+mn-lt"/>
              </a:rPr>
              <a:pPr algn="r" eaLnBrk="0" hangingPunct="0">
                <a:buFontTx/>
                <a:buNone/>
              </a:pPr>
              <a:t>‹#›</a:t>
            </a:fld>
            <a:endParaRPr lang="en-GB" sz="900" dirty="0">
              <a:solidFill>
                <a:schemeClr val="bg1"/>
              </a:solidFill>
              <a:latin typeface="+mn-lt"/>
            </a:endParaRPr>
          </a:p>
        </p:txBody>
      </p:sp>
    </p:spTree>
    <p:extLst>
      <p:ext uri="{BB962C8B-B14F-4D97-AF65-F5344CB8AC3E}">
        <p14:creationId xmlns:p14="http://schemas.microsoft.com/office/powerpoint/2010/main" val="138676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Divider Numbering">
    <p:bg>
      <p:bgPr>
        <a:gradFill flip="none" rotWithShape="1">
          <a:gsLst>
            <a:gs pos="10000">
              <a:srgbClr val="0047BB"/>
            </a:gs>
            <a:gs pos="90000">
              <a:srgbClr val="009FDF"/>
            </a:gs>
          </a:gsLst>
          <a:lin ang="0" scaled="1"/>
          <a:tileRect/>
        </a:gradFill>
        <a:effectLst/>
      </p:bgPr>
    </p:bg>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90179" y="1460401"/>
            <a:ext cx="10436061" cy="1645920"/>
          </a:xfrm>
        </p:spPr>
        <p:txBody>
          <a:bodyPr anchor="t"/>
          <a:lstStyle>
            <a:lvl1pPr>
              <a:lnSpc>
                <a:spcPct val="120000"/>
              </a:lnSpc>
              <a:defRPr sz="4400" cap="all" baseline="0">
                <a:solidFill>
                  <a:schemeClr val="bg1"/>
                </a:solidFill>
              </a:defRPr>
            </a:lvl1pPr>
          </a:lstStyle>
          <a:p>
            <a:pPr lvl="0"/>
            <a:r>
              <a:rPr lang="en-US" dirty="0"/>
              <a:t>Optional numbering </a:t>
            </a:r>
            <a:br>
              <a:rPr lang="en-US" dirty="0"/>
            </a:br>
            <a:r>
              <a:rPr lang="en-US" dirty="0"/>
              <a:t>system </a:t>
            </a:r>
            <a:r>
              <a:rPr lang="en-US" kern="0" dirty="0"/>
              <a:t>(44pt </a:t>
            </a:r>
            <a:r>
              <a:rPr lang="en-US" dirty="0"/>
              <a:t>light</a:t>
            </a:r>
            <a:r>
              <a:rPr lang="en-US" kern="0" dirty="0"/>
              <a:t>)</a:t>
            </a:r>
            <a:endParaRPr lang="en-US" dirty="0"/>
          </a:p>
        </p:txBody>
      </p:sp>
      <p:sp>
        <p:nvSpPr>
          <p:cNvPr id="9" name="Text Placeholder 2"/>
          <p:cNvSpPr>
            <a:spLocks noGrp="1"/>
          </p:cNvSpPr>
          <p:nvPr>
            <p:ph type="body" sz="quarter" idx="13" hasCustomPrompt="1"/>
          </p:nvPr>
        </p:nvSpPr>
        <p:spPr>
          <a:xfrm>
            <a:off x="490179" y="406400"/>
            <a:ext cx="9942655" cy="577850"/>
          </a:xfrm>
          <a:prstGeom prst="rect">
            <a:avLst/>
          </a:prstGeom>
        </p:spPr>
        <p:txBody>
          <a:bodyPr lIns="0" tIns="0" rIns="0" bIns="0" anchor="b">
            <a:noAutofit/>
          </a:bodyPr>
          <a:lstStyle>
            <a:lvl1pPr>
              <a:lnSpc>
                <a:spcPct val="100000"/>
              </a:lnSpc>
              <a:defRPr sz="2000" b="0" cap="all" baseline="0">
                <a:solidFill>
                  <a:schemeClr val="bg1"/>
                </a:solidFill>
                <a:latin typeface="+mj-lt"/>
              </a:defRPr>
            </a:lvl1pPr>
            <a:lvl2pPr>
              <a:defRPr sz="5586" b="0">
                <a:solidFill>
                  <a:schemeClr val="bg1"/>
                </a:solidFill>
              </a:defRPr>
            </a:lvl2pPr>
            <a:lvl3pPr>
              <a:defRPr sz="5586" b="0">
                <a:solidFill>
                  <a:schemeClr val="bg1"/>
                </a:solidFill>
              </a:defRPr>
            </a:lvl3pPr>
            <a:lvl4pPr>
              <a:defRPr sz="5586" b="0">
                <a:solidFill>
                  <a:schemeClr val="bg1"/>
                </a:solidFill>
              </a:defRPr>
            </a:lvl4pPr>
            <a:lvl5pPr>
              <a:defRPr sz="5586" b="0">
                <a:solidFill>
                  <a:schemeClr val="bg1"/>
                </a:solidFill>
              </a:defRPr>
            </a:lvl5pPr>
          </a:lstStyle>
          <a:p>
            <a:pPr lvl="0"/>
            <a:r>
              <a:rPr lang="en-US" dirty="0"/>
              <a:t>Section divider subtitle (20PT light)</a:t>
            </a:r>
          </a:p>
        </p:txBody>
      </p:sp>
      <p:sp>
        <p:nvSpPr>
          <p:cNvPr id="10" name="Text Placeholder 5"/>
          <p:cNvSpPr>
            <a:spLocks noGrp="1"/>
          </p:cNvSpPr>
          <p:nvPr>
            <p:ph type="body" sz="quarter" idx="14" hasCustomPrompt="1"/>
          </p:nvPr>
        </p:nvSpPr>
        <p:spPr>
          <a:xfrm>
            <a:off x="5863811" y="3211948"/>
            <a:ext cx="5869603" cy="3693319"/>
          </a:xfrm>
          <a:prstGeom prst="rect">
            <a:avLst/>
          </a:prstGeom>
        </p:spPr>
        <p:txBody>
          <a:bodyPr lIns="0" tIns="0" rIns="0" bIns="0">
            <a:noAutofit/>
          </a:bodyPr>
          <a:lstStyle>
            <a:lvl1pPr algn="r">
              <a:defRPr sz="22000" b="0">
                <a:solidFill>
                  <a:schemeClr val="bg1"/>
                </a:solidFill>
              </a:defRPr>
            </a:lvl1pPr>
            <a:lvl2pPr algn="r">
              <a:defRPr sz="30470">
                <a:solidFill>
                  <a:schemeClr val="bg1"/>
                </a:solidFill>
              </a:defRPr>
            </a:lvl2pPr>
            <a:lvl3pPr algn="r">
              <a:defRPr sz="30470">
                <a:solidFill>
                  <a:schemeClr val="bg1"/>
                </a:solidFill>
              </a:defRPr>
            </a:lvl3pPr>
            <a:lvl4pPr algn="r">
              <a:defRPr sz="30470">
                <a:solidFill>
                  <a:schemeClr val="bg1"/>
                </a:solidFill>
              </a:defRPr>
            </a:lvl4pPr>
            <a:lvl5pPr algn="r">
              <a:defRPr sz="30470">
                <a:solidFill>
                  <a:schemeClr val="bg1"/>
                </a:solidFill>
              </a:defRPr>
            </a:lvl5pPr>
          </a:lstStyle>
          <a:p>
            <a:pPr lvl="0"/>
            <a:r>
              <a:rPr lang="en-US" dirty="0"/>
              <a:t>6</a:t>
            </a:r>
          </a:p>
        </p:txBody>
      </p:sp>
      <p:sp>
        <p:nvSpPr>
          <p:cNvPr id="6" name="Rectangle 5"/>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7" name="Rectangle 6"/>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9"/>
          <p:cNvSpPr>
            <a:spLocks noChangeArrowheads="1"/>
          </p:cNvSpPr>
          <p:nvPr/>
        </p:nvSpPr>
        <p:spPr bwMode="invGray">
          <a:xfrm>
            <a:off x="10926241"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eaLnBrk="0" hangingPunct="0">
              <a:buFontTx/>
              <a:buNone/>
            </a:pPr>
            <a:fld id="{A618EB91-68A2-413C-AF9E-E3F73DFE5122}" type="slidenum">
              <a:rPr lang="en-GB" sz="900" smtClean="0">
                <a:solidFill>
                  <a:schemeClr val="bg2"/>
                </a:solidFill>
                <a:latin typeface="+mn-lt"/>
              </a:rPr>
              <a:pPr algn="r" eaLnBrk="0" hangingPunct="0">
                <a:buFontTx/>
                <a:buNone/>
              </a:pPr>
              <a:t>‹#›</a:t>
            </a:fld>
            <a:endParaRPr lang="en-GB" sz="900" dirty="0">
              <a:solidFill>
                <a:schemeClr val="bg2"/>
              </a:solidFill>
              <a:latin typeface="+mn-lt"/>
            </a:endParaRPr>
          </a:p>
        </p:txBody>
      </p:sp>
      <p:sp>
        <p:nvSpPr>
          <p:cNvPr id="11" name="Rectangle 10"/>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12" name="Rectangle 11"/>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3" name="Text Placeholder 7"/>
          <p:cNvSpPr>
            <a:spLocks noGrp="1"/>
          </p:cNvSpPr>
          <p:nvPr>
            <p:ph type="body" sz="quarter" idx="10" hasCustomPrompt="1"/>
          </p:nvPr>
        </p:nvSpPr>
        <p:spPr>
          <a:xfrm>
            <a:off x="490179" y="6522335"/>
            <a:ext cx="10168154" cy="130805"/>
          </a:xfrm>
          <a:prstGeom prst="rect">
            <a:avLst/>
          </a:prstGeom>
        </p:spPr>
        <p:txBody>
          <a:bodyPr lIns="0" tIns="0" rIns="0" bIns="0">
            <a:noAutofit/>
          </a:bodyPr>
          <a:lstStyle>
            <a:lvl1pPr>
              <a:defRPr sz="850" b="0" cap="all" baseline="0">
                <a:solidFill>
                  <a:schemeClr val="bg1"/>
                </a:solidFill>
              </a:defRPr>
            </a:lvl1pPr>
          </a:lstStyle>
          <a:p>
            <a:pPr lvl="0"/>
            <a:r>
              <a:rPr lang="en-US" dirty="0"/>
              <a:t>Footer: Change Information Classification in caps (8.5pt light)</a:t>
            </a:r>
          </a:p>
        </p:txBody>
      </p:sp>
    </p:spTree>
    <p:extLst>
      <p:ext uri="{BB962C8B-B14F-4D97-AF65-F5344CB8AC3E}">
        <p14:creationId xmlns:p14="http://schemas.microsoft.com/office/powerpoint/2010/main" val="390757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 Divider AR">
    <p:bg>
      <p:bgPr>
        <a:gradFill flip="none" rotWithShape="1">
          <a:gsLst>
            <a:gs pos="90000">
              <a:srgbClr val="0047BB"/>
            </a:gs>
            <a:gs pos="10000">
              <a:srgbClr val="009FDF"/>
            </a:gs>
          </a:gsLst>
          <a:lin ang="0" scaled="1"/>
          <a:tileRect/>
        </a:gradFill>
        <a:effectLst/>
      </p:bgPr>
    </p:bg>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1775291" y="406401"/>
            <a:ext cx="9942653" cy="577850"/>
          </a:xfrm>
          <a:prstGeom prst="rect">
            <a:avLst/>
          </a:prstGeom>
        </p:spPr>
        <p:txBody>
          <a:bodyPr lIns="0" tIns="0" rIns="0" bIns="0" anchor="b">
            <a:noAutofit/>
          </a:bodyPr>
          <a:lstStyle>
            <a:lvl1pPr algn="r" rtl="1">
              <a:lnSpc>
                <a:spcPct val="100000"/>
              </a:lnSpc>
              <a:defRPr sz="2000" b="0" cap="all" baseline="0">
                <a:solidFill>
                  <a:schemeClr val="bg1"/>
                </a:solidFill>
                <a:latin typeface="SABIC Typeface Headline Light" panose="020B0303060202020204" pitchFamily="34" charset="0"/>
                <a:cs typeface="+mj-cs"/>
              </a:defRPr>
            </a:lvl1pPr>
          </a:lstStyle>
          <a:p>
            <a:pPr>
              <a:buFontTx/>
            </a:pPr>
            <a:r>
              <a:rPr lang="ar-SA" dirty="0"/>
              <a:t>عنوان فرعي للفاصل، حجم الخط 20خفيف</a:t>
            </a:r>
            <a:endParaRPr lang="en-US" kern="0" dirty="0"/>
          </a:p>
        </p:txBody>
      </p:sp>
      <p:sp>
        <p:nvSpPr>
          <p:cNvPr id="21" name="Text Placeholder 7"/>
          <p:cNvSpPr>
            <a:spLocks noGrp="1"/>
          </p:cNvSpPr>
          <p:nvPr>
            <p:ph type="body" sz="quarter" idx="10" hasCustomPrompt="1"/>
          </p:nvPr>
        </p:nvSpPr>
        <p:spPr>
          <a:xfrm>
            <a:off x="1549791" y="6522335"/>
            <a:ext cx="10168154" cy="130805"/>
          </a:xfrm>
          <a:prstGeom prst="rect">
            <a:avLst/>
          </a:prstGeom>
        </p:spPr>
        <p:txBody>
          <a:bodyPr lIns="0" tIns="0" rIns="0" bIns="0">
            <a:noAutofit/>
          </a:bodyPr>
          <a:lstStyle>
            <a:lvl1pPr algn="r" rtl="1">
              <a:defRPr sz="850" b="0" cap="all" baseline="0">
                <a:solidFill>
                  <a:schemeClr val="bg1"/>
                </a:solidFill>
                <a:latin typeface="SABIC Typeface Text Light" panose="020B0303060202020204" pitchFamily="34" charset="0"/>
                <a:cs typeface="+mn-cs"/>
              </a:defRPr>
            </a:lvl1pPr>
          </a:lstStyle>
          <a:p>
            <a:pPr lvl="0"/>
            <a:r>
              <a:rPr lang="ar-SA" dirty="0"/>
              <a:t>هامش تبويب للفاصل، حجم الخط 8.5خفيف</a:t>
            </a:r>
            <a:endParaRPr lang="en-US" dirty="0"/>
          </a:p>
        </p:txBody>
      </p:sp>
      <p:sp>
        <p:nvSpPr>
          <p:cNvPr id="5" name="Rectangle 4"/>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6" name="Rectangle 5"/>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7"/>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9" name="Rectangle 8"/>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0" name="Rectangle 9"/>
          <p:cNvSpPr>
            <a:spLocks noChangeArrowheads="1"/>
          </p:cNvSpPr>
          <p:nvPr userDrawn="1"/>
        </p:nvSpPr>
        <p:spPr bwMode="invGray">
          <a:xfrm>
            <a:off x="485715"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buFontTx/>
              <a:buNone/>
            </a:pPr>
            <a:fld id="{A618EB91-68A2-413C-AF9E-E3F73DFE5122}" type="slidenum">
              <a:rPr lang="en-GB" sz="900" smtClean="0">
                <a:solidFill>
                  <a:schemeClr val="bg1"/>
                </a:solidFill>
                <a:latin typeface="+mn-lt"/>
              </a:rPr>
              <a:pPr algn="l" eaLnBrk="0" hangingPunct="0">
                <a:buFontTx/>
                <a:buNone/>
              </a:pPr>
              <a:t>‹#›</a:t>
            </a:fld>
            <a:endParaRPr lang="en-GB" sz="900" dirty="0">
              <a:solidFill>
                <a:schemeClr val="bg1"/>
              </a:solidFill>
              <a:latin typeface="+mn-lt"/>
            </a:endParaRPr>
          </a:p>
        </p:txBody>
      </p:sp>
      <p:sp>
        <p:nvSpPr>
          <p:cNvPr id="2" name="Title 1"/>
          <p:cNvSpPr>
            <a:spLocks noGrp="1"/>
          </p:cNvSpPr>
          <p:nvPr>
            <p:ph type="title" hasCustomPrompt="1"/>
          </p:nvPr>
        </p:nvSpPr>
        <p:spPr>
          <a:xfrm>
            <a:off x="1267744" y="1460401"/>
            <a:ext cx="10450200" cy="1645920"/>
          </a:xfrm>
        </p:spPr>
        <p:txBody>
          <a:bodyPr anchor="t"/>
          <a:lstStyle>
            <a:lvl1pPr algn="r" rtl="1">
              <a:lnSpc>
                <a:spcPct val="120000"/>
              </a:lnSpc>
              <a:defRPr sz="4400">
                <a:solidFill>
                  <a:schemeClr val="bg1"/>
                </a:solidFill>
              </a:defRPr>
            </a:lvl1pPr>
          </a:lstStyle>
          <a:p>
            <a:r>
              <a:rPr lang="ar-SA" kern="0" dirty="0"/>
              <a:t>عنوان رئيس للفاصل</a:t>
            </a:r>
            <a:br>
              <a:rPr lang="ar-SA" kern="0" dirty="0"/>
            </a:br>
            <a:r>
              <a:rPr lang="ar-SA" kern="0" dirty="0"/>
              <a:t>حجم الخط 44</a:t>
            </a:r>
            <a:r>
              <a:rPr lang="ar-SA" dirty="0"/>
              <a:t>خفيف</a:t>
            </a:r>
            <a:endParaRPr lang="en-US" dirty="0"/>
          </a:p>
        </p:txBody>
      </p:sp>
    </p:spTree>
    <p:extLst>
      <p:ext uri="{BB962C8B-B14F-4D97-AF65-F5344CB8AC3E}">
        <p14:creationId xmlns:p14="http://schemas.microsoft.com/office/powerpoint/2010/main" val="3485200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 Divider Numbering AR">
    <p:bg>
      <p:bgPr>
        <a:gradFill flip="none" rotWithShape="1">
          <a:gsLst>
            <a:gs pos="90000">
              <a:srgbClr val="0047BB"/>
            </a:gs>
            <a:gs pos="10000">
              <a:srgbClr val="009FDF"/>
            </a:gs>
          </a:gsLst>
          <a:lin ang="0" scaled="1"/>
          <a:tileRect/>
        </a:gradFill>
        <a:effectLst/>
      </p:bgPr>
    </p:bg>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1267876" y="1460401"/>
            <a:ext cx="10440395" cy="1645919"/>
          </a:xfrm>
        </p:spPr>
        <p:txBody>
          <a:bodyPr anchor="t"/>
          <a:lstStyle>
            <a:lvl1pPr algn="r" rtl="1">
              <a:lnSpc>
                <a:spcPct val="120000"/>
              </a:lnSpc>
              <a:defRPr sz="4400" cap="all" baseline="0">
                <a:solidFill>
                  <a:schemeClr val="bg1"/>
                </a:solidFill>
                <a:latin typeface="SABIC Typeface Headline Light" panose="020B0303060202020204" pitchFamily="34" charset="0"/>
                <a:cs typeface="+mj-cs"/>
              </a:defRPr>
            </a:lvl1pPr>
          </a:lstStyle>
          <a:p>
            <a:pPr>
              <a:buFontTx/>
            </a:pPr>
            <a:r>
              <a:rPr lang="ar-SA" dirty="0"/>
              <a:t>عنوان رئيس لفاصل مرقم</a:t>
            </a:r>
            <a:br>
              <a:rPr lang="ar-SA" dirty="0"/>
            </a:br>
            <a:r>
              <a:rPr lang="ar-SA" dirty="0"/>
              <a:t>حجم الخط 44خفيف</a:t>
            </a:r>
            <a:endParaRPr lang="en-US" kern="0" dirty="0"/>
          </a:p>
        </p:txBody>
      </p:sp>
      <p:sp>
        <p:nvSpPr>
          <p:cNvPr id="9" name="Text Placeholder 2"/>
          <p:cNvSpPr>
            <a:spLocks noGrp="1"/>
          </p:cNvSpPr>
          <p:nvPr>
            <p:ph type="body" sz="quarter" idx="13" hasCustomPrompt="1"/>
          </p:nvPr>
        </p:nvSpPr>
        <p:spPr>
          <a:xfrm>
            <a:off x="1775292" y="406401"/>
            <a:ext cx="9932979" cy="577850"/>
          </a:xfrm>
          <a:prstGeom prst="rect">
            <a:avLst/>
          </a:prstGeom>
        </p:spPr>
        <p:txBody>
          <a:bodyPr lIns="0" tIns="0" rIns="0" bIns="0" anchor="b">
            <a:noAutofit/>
          </a:bodyPr>
          <a:lstStyle>
            <a:lvl1pPr marL="0" marR="0" indent="0" algn="r" defTabSz="914400" rtl="1" eaLnBrk="1" fontAlgn="base" latinLnBrk="0" hangingPunct="1">
              <a:lnSpc>
                <a:spcPct val="100000"/>
              </a:lnSpc>
              <a:spcBef>
                <a:spcPts val="0"/>
              </a:spcBef>
              <a:spcAft>
                <a:spcPct val="0"/>
              </a:spcAft>
              <a:buClr>
                <a:schemeClr val="tx1"/>
              </a:buClr>
              <a:buSzTx/>
              <a:buFont typeface="Arial" pitchFamily="34" charset="0"/>
              <a:buNone/>
              <a:tabLst/>
              <a:defRPr sz="2000" b="0" cap="all" baseline="0">
                <a:solidFill>
                  <a:schemeClr val="bg1"/>
                </a:solidFill>
                <a:latin typeface="SABIC Typeface Headline Light" panose="020B0303060202020204" pitchFamily="34" charset="0"/>
                <a:cs typeface="+mj-cs"/>
              </a:defRPr>
            </a:lvl1pPr>
            <a:lvl2pPr>
              <a:defRPr sz="5586" b="0">
                <a:solidFill>
                  <a:schemeClr val="bg1"/>
                </a:solidFill>
              </a:defRPr>
            </a:lvl2pPr>
            <a:lvl3pPr>
              <a:defRPr sz="5586" b="0">
                <a:solidFill>
                  <a:schemeClr val="bg1"/>
                </a:solidFill>
              </a:defRPr>
            </a:lvl3pPr>
            <a:lvl4pPr>
              <a:defRPr sz="5586" b="0">
                <a:solidFill>
                  <a:schemeClr val="bg1"/>
                </a:solidFill>
              </a:defRPr>
            </a:lvl4pPr>
            <a:lvl5pPr>
              <a:defRPr sz="5586" b="0">
                <a:solidFill>
                  <a:schemeClr val="bg1"/>
                </a:solidFill>
              </a:defRPr>
            </a:lvl5pPr>
          </a:lstStyle>
          <a:p>
            <a:pPr marL="0" marR="0" lvl="0" indent="0" algn="r" defTabSz="914400" rtl="1" eaLnBrk="1" fontAlgn="base" latinLnBrk="0" hangingPunct="1">
              <a:lnSpc>
                <a:spcPct val="100000"/>
              </a:lnSpc>
              <a:spcBef>
                <a:spcPts val="0"/>
              </a:spcBef>
              <a:spcAft>
                <a:spcPct val="0"/>
              </a:spcAft>
              <a:buClr>
                <a:schemeClr val="tx1"/>
              </a:buClr>
              <a:buSzTx/>
              <a:buFont typeface="Arial" pitchFamily="34" charset="0"/>
              <a:buNone/>
              <a:tabLst/>
              <a:defRPr/>
            </a:pPr>
            <a:r>
              <a:rPr lang="ar-SA" dirty="0"/>
              <a:t>عنوان فرعي لفاصل مرقم، حجم الخط 20خفيف</a:t>
            </a:r>
            <a:endParaRPr lang="en-US" kern="0" dirty="0"/>
          </a:p>
        </p:txBody>
      </p:sp>
      <p:sp>
        <p:nvSpPr>
          <p:cNvPr id="10" name="Text Placeholder 5"/>
          <p:cNvSpPr>
            <a:spLocks noGrp="1"/>
          </p:cNvSpPr>
          <p:nvPr>
            <p:ph type="body" sz="quarter" idx="14" hasCustomPrompt="1"/>
          </p:nvPr>
        </p:nvSpPr>
        <p:spPr>
          <a:xfrm>
            <a:off x="490180" y="3211948"/>
            <a:ext cx="5869603" cy="3693319"/>
          </a:xfrm>
          <a:prstGeom prst="rect">
            <a:avLst/>
          </a:prstGeom>
        </p:spPr>
        <p:txBody>
          <a:bodyPr lIns="0" tIns="0" rIns="0" bIns="0">
            <a:noAutofit/>
          </a:bodyPr>
          <a:lstStyle>
            <a:lvl1pPr algn="l">
              <a:defRPr sz="22000" b="0">
                <a:solidFill>
                  <a:schemeClr val="bg1"/>
                </a:solidFill>
                <a:cs typeface="+mn-cs"/>
              </a:defRPr>
            </a:lvl1pPr>
            <a:lvl2pPr algn="r">
              <a:defRPr sz="30470">
                <a:solidFill>
                  <a:schemeClr val="bg1"/>
                </a:solidFill>
              </a:defRPr>
            </a:lvl2pPr>
            <a:lvl3pPr algn="r">
              <a:defRPr sz="30470">
                <a:solidFill>
                  <a:schemeClr val="bg1"/>
                </a:solidFill>
              </a:defRPr>
            </a:lvl3pPr>
            <a:lvl4pPr algn="r">
              <a:defRPr sz="30470">
                <a:solidFill>
                  <a:schemeClr val="bg1"/>
                </a:solidFill>
              </a:defRPr>
            </a:lvl4pPr>
            <a:lvl5pPr algn="r">
              <a:defRPr sz="30470">
                <a:solidFill>
                  <a:schemeClr val="bg1"/>
                </a:solidFill>
              </a:defRPr>
            </a:lvl5pPr>
          </a:lstStyle>
          <a:p>
            <a:pPr lvl="0"/>
            <a:r>
              <a:rPr lang="en-US" dirty="0"/>
              <a:t>6</a:t>
            </a:r>
          </a:p>
        </p:txBody>
      </p:sp>
      <p:sp>
        <p:nvSpPr>
          <p:cNvPr id="6" name="Rectangle 5"/>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7" name="Rectangle 6"/>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9"/>
          <p:cNvSpPr>
            <a:spLocks noChangeArrowheads="1"/>
          </p:cNvSpPr>
          <p:nvPr/>
        </p:nvSpPr>
        <p:spPr bwMode="invGray">
          <a:xfrm>
            <a:off x="485847"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buFontTx/>
              <a:buNone/>
            </a:pPr>
            <a:fld id="{A618EB91-68A2-413C-AF9E-E3F73DFE5122}" type="slidenum">
              <a:rPr lang="en-GB" sz="900" smtClean="0">
                <a:solidFill>
                  <a:schemeClr val="bg1"/>
                </a:solidFill>
                <a:latin typeface="+mn-lt"/>
              </a:rPr>
              <a:pPr algn="l" eaLnBrk="0" hangingPunct="0">
                <a:buFontTx/>
                <a:buNone/>
              </a:pPr>
              <a:t>‹#›</a:t>
            </a:fld>
            <a:endParaRPr lang="en-GB" sz="900" dirty="0">
              <a:solidFill>
                <a:schemeClr val="bg1"/>
              </a:solidFill>
              <a:latin typeface="+mn-lt"/>
            </a:endParaRPr>
          </a:p>
        </p:txBody>
      </p:sp>
      <p:sp>
        <p:nvSpPr>
          <p:cNvPr id="11" name="Rectangle 10"/>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12" name="Rectangle 11"/>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3" name="Text Placeholder 7"/>
          <p:cNvSpPr>
            <a:spLocks noGrp="1"/>
          </p:cNvSpPr>
          <p:nvPr>
            <p:ph type="body" sz="quarter" idx="10" hasCustomPrompt="1"/>
          </p:nvPr>
        </p:nvSpPr>
        <p:spPr>
          <a:xfrm>
            <a:off x="1540116" y="6522335"/>
            <a:ext cx="10168154" cy="130805"/>
          </a:xfrm>
          <a:prstGeom prst="rect">
            <a:avLst/>
          </a:prstGeom>
        </p:spPr>
        <p:txBody>
          <a:bodyPr lIns="0" tIns="0" rIns="0" bIns="0">
            <a:noAutofit/>
          </a:bodyPr>
          <a:lstStyle>
            <a:lvl1pPr algn="r" rtl="1">
              <a:defRPr sz="850" b="0" cap="all" baseline="0">
                <a:solidFill>
                  <a:schemeClr val="bg1"/>
                </a:solidFill>
                <a:latin typeface="SABIC Typeface Text Light" panose="020B0303060202020204" pitchFamily="34" charset="0"/>
                <a:cs typeface="+mn-cs"/>
              </a:defRPr>
            </a:lvl1pPr>
          </a:lstStyle>
          <a:p>
            <a:pPr lvl="0"/>
            <a:r>
              <a:rPr lang="ar-SA" dirty="0"/>
              <a:t>هامش تبويب للفاصل، حجم الخط 8.5خفيف</a:t>
            </a:r>
            <a:endParaRPr lang="en-US" dirty="0"/>
          </a:p>
        </p:txBody>
      </p:sp>
    </p:spTree>
    <p:extLst>
      <p:ext uri="{BB962C8B-B14F-4D97-AF65-F5344CB8AC3E}">
        <p14:creationId xmlns:p14="http://schemas.microsoft.com/office/powerpoint/2010/main" val="77970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range Divider">
    <p:bg>
      <p:bgPr>
        <a:gradFill flip="none" rotWithShape="1">
          <a:gsLst>
            <a:gs pos="10000">
              <a:srgbClr val="FFA300"/>
            </a:gs>
            <a:gs pos="90000">
              <a:srgbClr val="FFCD00"/>
            </a:gs>
          </a:gsLst>
          <a:lin ang="0" scaled="1"/>
          <a:tileRect/>
        </a:grad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490180" y="1460401"/>
            <a:ext cx="10436060" cy="1645920"/>
          </a:xfrm>
        </p:spPr>
        <p:txBody>
          <a:bodyPr anchor="t"/>
          <a:lstStyle>
            <a:lvl1pPr>
              <a:lnSpc>
                <a:spcPct val="120000"/>
              </a:lnSpc>
              <a:defRPr sz="4400" cap="all" baseline="0">
                <a:solidFill>
                  <a:schemeClr val="bg1"/>
                </a:solidFill>
              </a:defRPr>
            </a:lvl1pPr>
          </a:lstStyle>
          <a:p>
            <a:pPr lvl="0"/>
            <a:r>
              <a:rPr lang="en-US" kern="0" dirty="0"/>
              <a:t>Section divider</a:t>
            </a:r>
            <a:br>
              <a:rPr lang="en-US" kern="0" dirty="0"/>
            </a:br>
            <a:r>
              <a:rPr lang="en-US" kern="0" dirty="0"/>
              <a:t>Headline (44pt </a:t>
            </a:r>
            <a:r>
              <a:rPr lang="en-US" dirty="0"/>
              <a:t>light</a:t>
            </a:r>
            <a:r>
              <a:rPr lang="en-US" kern="0" dirty="0"/>
              <a:t>)</a:t>
            </a:r>
            <a:endParaRPr lang="en-US" dirty="0"/>
          </a:p>
        </p:txBody>
      </p:sp>
      <p:sp>
        <p:nvSpPr>
          <p:cNvPr id="11" name="Text Placeholder 17"/>
          <p:cNvSpPr>
            <a:spLocks noGrp="1"/>
          </p:cNvSpPr>
          <p:nvPr>
            <p:ph type="body" sz="quarter" idx="11" hasCustomPrompt="1"/>
          </p:nvPr>
        </p:nvSpPr>
        <p:spPr>
          <a:xfrm>
            <a:off x="490179" y="406401"/>
            <a:ext cx="9942655" cy="577850"/>
          </a:xfrm>
          <a:prstGeom prst="rect">
            <a:avLst/>
          </a:prstGeom>
        </p:spPr>
        <p:txBody>
          <a:bodyPr lIns="0" tIns="0" rIns="0" bIns="0" anchor="b">
            <a:noAutofit/>
          </a:bodyPr>
          <a:lstStyle>
            <a:lvl1pPr>
              <a:lnSpc>
                <a:spcPct val="100000"/>
              </a:lnSpc>
              <a:defRPr sz="2000" b="0" cap="all" baseline="0">
                <a:solidFill>
                  <a:schemeClr val="bg1"/>
                </a:solidFill>
                <a:latin typeface="+mj-lt"/>
              </a:defRPr>
            </a:lvl1pPr>
          </a:lstStyle>
          <a:p>
            <a:pPr>
              <a:buFontTx/>
            </a:pPr>
            <a:r>
              <a:rPr lang="en-US" dirty="0"/>
              <a:t>Section divider subtitle (20PT light)</a:t>
            </a:r>
            <a:endParaRPr lang="en-GB" kern="0" dirty="0"/>
          </a:p>
        </p:txBody>
      </p:sp>
      <p:sp>
        <p:nvSpPr>
          <p:cNvPr id="5" name="Rectangle 4"/>
          <p:cNvSpPr/>
          <p:nvPr/>
        </p:nvSpPr>
        <p:spPr>
          <a:xfrm flipV="1">
            <a:off x="485847" y="6438618"/>
            <a:ext cx="11238004" cy="274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6" name="Rectangle 5"/>
          <p:cNvSpPr/>
          <p:nvPr/>
        </p:nvSpPr>
        <p:spPr>
          <a:xfrm>
            <a:off x="485715" y="1123002"/>
            <a:ext cx="11232230" cy="30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8" name="Rectangle 7"/>
          <p:cNvSpPr/>
          <p:nvPr userDrawn="1"/>
        </p:nvSpPr>
        <p:spPr>
          <a:xfrm flipV="1">
            <a:off x="485847" y="6438618"/>
            <a:ext cx="11238004" cy="27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9" name="Rectangle 8"/>
          <p:cNvSpPr/>
          <p:nvPr userDrawn="1"/>
        </p:nvSpPr>
        <p:spPr>
          <a:xfrm>
            <a:off x="485715" y="1123002"/>
            <a:ext cx="11232230" cy="30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12" name="Rectangle 9"/>
          <p:cNvSpPr>
            <a:spLocks noChangeArrowheads="1"/>
          </p:cNvSpPr>
          <p:nvPr userDrawn="1"/>
        </p:nvSpPr>
        <p:spPr bwMode="invGray">
          <a:xfrm>
            <a:off x="10926241" y="6527413"/>
            <a:ext cx="782029" cy="138499"/>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eaLnBrk="0" hangingPunct="0">
              <a:buFontTx/>
              <a:buNone/>
            </a:pPr>
            <a:fld id="{A618EB91-68A2-413C-AF9E-E3F73DFE5122}" type="slidenum">
              <a:rPr lang="en-GB" sz="900" smtClean="0">
                <a:solidFill>
                  <a:schemeClr val="bg1"/>
                </a:solidFill>
                <a:latin typeface="+mn-lt"/>
              </a:rPr>
              <a:pPr algn="r" eaLnBrk="0" hangingPunct="0">
                <a:buFontTx/>
                <a:buNone/>
              </a:pPr>
              <a:t>‹#›</a:t>
            </a:fld>
            <a:endParaRPr lang="en-GB" sz="900" dirty="0">
              <a:solidFill>
                <a:schemeClr val="bg1"/>
              </a:solidFill>
              <a:latin typeface="+mn-lt"/>
            </a:endParaRPr>
          </a:p>
        </p:txBody>
      </p:sp>
      <p:sp>
        <p:nvSpPr>
          <p:cNvPr id="14" name="Text Placeholder 7"/>
          <p:cNvSpPr>
            <a:spLocks noGrp="1"/>
          </p:cNvSpPr>
          <p:nvPr>
            <p:ph type="body" sz="quarter" idx="10" hasCustomPrompt="1"/>
          </p:nvPr>
        </p:nvSpPr>
        <p:spPr>
          <a:xfrm>
            <a:off x="490179" y="6522335"/>
            <a:ext cx="10168154" cy="130805"/>
          </a:xfrm>
          <a:prstGeom prst="rect">
            <a:avLst/>
          </a:prstGeom>
        </p:spPr>
        <p:txBody>
          <a:bodyPr lIns="0" tIns="0" rIns="0" bIns="0">
            <a:noAutofit/>
          </a:bodyPr>
          <a:lstStyle>
            <a:lvl1pPr>
              <a:defRPr sz="850" b="0" cap="all" baseline="0">
                <a:solidFill>
                  <a:schemeClr val="bg1"/>
                </a:solidFill>
              </a:defRPr>
            </a:lvl1pPr>
          </a:lstStyle>
          <a:p>
            <a:pPr lvl="0"/>
            <a:r>
              <a:rPr lang="en-US" dirty="0"/>
              <a:t>Footer: Change Information Classification in caps (8.5pt light)</a:t>
            </a:r>
          </a:p>
        </p:txBody>
      </p:sp>
    </p:spTree>
    <p:extLst>
      <p:ext uri="{BB962C8B-B14F-4D97-AF65-F5344CB8AC3E}">
        <p14:creationId xmlns:p14="http://schemas.microsoft.com/office/powerpoint/2010/main" val="8913413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85715" y="1281017"/>
            <a:ext cx="11206687" cy="502645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2"/>
          <p:cNvSpPr>
            <a:spLocks noGrp="1" noChangeArrowheads="1"/>
          </p:cNvSpPr>
          <p:nvPr>
            <p:ph type="title"/>
          </p:nvPr>
        </p:nvSpPr>
        <p:spPr bwMode="auto">
          <a:xfrm>
            <a:off x="490180" y="406400"/>
            <a:ext cx="9942654"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a:solidFill>
                  <a:schemeClr val="tx2"/>
                </a:solidFill>
              </a:rPr>
              <a:t>Headline in caps (20pt light)</a:t>
            </a:r>
            <a:endParaRPr lang="en-GB" dirty="0"/>
          </a:p>
        </p:txBody>
      </p:sp>
      <p:sp>
        <p:nvSpPr>
          <p:cNvPr id="1033" name="Rectangle 9"/>
          <p:cNvSpPr>
            <a:spLocks noChangeArrowheads="1"/>
          </p:cNvSpPr>
          <p:nvPr/>
        </p:nvSpPr>
        <p:spPr bwMode="invGray">
          <a:xfrm>
            <a:off x="10926241" y="6508723"/>
            <a:ext cx="782029" cy="175882"/>
          </a:xfrm>
          <a:prstGeom prst="rect">
            <a:avLst/>
          </a:prstGeom>
          <a:noFill/>
          <a:ln>
            <a:noFill/>
          </a:ln>
          <a:effectLst/>
          <a:extLst>
            <a:ext uri="{909E8E84-426E-40DD-AFC4-6F175D3DCCD1}">
              <a14:hiddenFill xmlns:a14="http://schemas.microsoft.com/office/drawing/2010/main">
                <a:solidFill>
                  <a:srgbClr val="0057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r" eaLnBrk="0" hangingPunct="0">
              <a:buFontTx/>
              <a:buNone/>
            </a:pPr>
            <a:fld id="{A618EB91-68A2-413C-AF9E-E3F73DFE5122}" type="slidenum">
              <a:rPr lang="en-GB" sz="900" smtClean="0">
                <a:solidFill>
                  <a:schemeClr val="tx1"/>
                </a:solidFill>
                <a:latin typeface="+mn-lt"/>
              </a:rPr>
              <a:pPr algn="r" eaLnBrk="0" hangingPunct="0">
                <a:buFontTx/>
                <a:buNone/>
              </a:pPr>
              <a:t>‹#›</a:t>
            </a:fld>
            <a:endParaRPr lang="en-GB" sz="900" dirty="0">
              <a:solidFill>
                <a:schemeClr val="tx1"/>
              </a:solidFill>
              <a:latin typeface="+mn-lt"/>
            </a:endParaRPr>
          </a:p>
        </p:txBody>
      </p:sp>
      <p:sp>
        <p:nvSpPr>
          <p:cNvPr id="15" name="Rectangle 14"/>
          <p:cNvSpPr/>
          <p:nvPr/>
        </p:nvSpPr>
        <p:spPr>
          <a:xfrm flipV="1">
            <a:off x="485847" y="6438618"/>
            <a:ext cx="11238004" cy="27432"/>
          </a:xfrm>
          <a:prstGeom prst="rect">
            <a:avLst/>
          </a:prstGeom>
          <a:gradFill flip="none" rotWithShape="1">
            <a:gsLst>
              <a:gs pos="90000">
                <a:schemeClr val="accent2"/>
              </a:gs>
              <a:gs pos="10000">
                <a:srgbClr val="FFA300"/>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143" dirty="0">
              <a:solidFill>
                <a:srgbClr val="FFFFFF"/>
              </a:solidFill>
              <a:latin typeface="Arial" pitchFamily="34" charset="0"/>
              <a:ea typeface="MS PGothic" pitchFamily="34" charset="-128"/>
            </a:endParaRPr>
          </a:p>
        </p:txBody>
      </p:sp>
      <p:sp>
        <p:nvSpPr>
          <p:cNvPr id="14" name="Rectangle 13"/>
          <p:cNvSpPr/>
          <p:nvPr/>
        </p:nvSpPr>
        <p:spPr>
          <a:xfrm>
            <a:off x="485715" y="1123002"/>
            <a:ext cx="11232230" cy="30913"/>
          </a:xfrm>
          <a:prstGeom prst="rect">
            <a:avLst/>
          </a:prstGeom>
          <a:gradFill flip="none" rotWithShape="1">
            <a:gsLst>
              <a:gs pos="10000">
                <a:schemeClr val="accent1"/>
              </a:gs>
              <a:gs pos="90000">
                <a:srgbClr val="0047B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0" hangingPunct="0">
              <a:buFontTx/>
              <a:buNone/>
            </a:pPr>
            <a:endParaRPr lang="en-GB" sz="1524">
              <a:solidFill>
                <a:srgbClr val="FFFFFF"/>
              </a:solidFill>
              <a:latin typeface="Arial" pitchFamily="34" charset="0"/>
              <a:ea typeface="MS PGothic" pitchFamily="34" charset="-128"/>
            </a:endParaRPr>
          </a:p>
        </p:txBody>
      </p:sp>
      <p:sp>
        <p:nvSpPr>
          <p:cNvPr id="5" name="Rectangle 4"/>
          <p:cNvSpPr/>
          <p:nvPr userDrawn="1"/>
        </p:nvSpPr>
        <p:spPr bwMode="auto">
          <a:xfrm>
            <a:off x="-126694" y="1185130"/>
            <a:ext cx="5572" cy="2743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3" tIns="91413" rIns="91413" bIns="91413" numCol="1" rtlCol="0" anchor="ctr" anchorCtr="0" compatLnSpc="1">
            <a:prstTxWarp prst="textNoShape">
              <a:avLst/>
            </a:prstTxWarp>
          </a:bodyPr>
          <a:lstStyle/>
          <a:p>
            <a:pPr marL="0" marR="0" indent="0" algn="ctr" defTabSz="1160922" rtl="0" eaLnBrk="1" fontAlgn="base" latinLnBrk="0" hangingPunct="1">
              <a:lnSpc>
                <a:spcPct val="100000"/>
              </a:lnSpc>
              <a:spcBef>
                <a:spcPct val="0"/>
              </a:spcBef>
              <a:spcAft>
                <a:spcPct val="0"/>
              </a:spcAft>
              <a:buClrTx/>
              <a:buSzTx/>
              <a:buFont typeface="Wingdings" pitchFamily="2" charset="2"/>
              <a:buNone/>
              <a:tabLst/>
            </a:pPr>
            <a:endParaRPr kumimoji="0" lang="en-US" sz="2031" b="0" i="0" u="none" strike="noStrike" cap="none" normalizeH="0" baseline="0" dirty="0">
              <a:ln>
                <a:noFill/>
              </a:ln>
              <a:solidFill>
                <a:schemeClr val="tx1"/>
              </a:solidFill>
              <a:effectLst/>
              <a:latin typeface="Arial" pitchFamily="34" charset="0"/>
            </a:endParaRPr>
          </a:p>
        </p:txBody>
      </p:sp>
      <p:pic>
        <p:nvPicPr>
          <p:cNvPr id="9" name="Picture 8"/>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0817379" y="335739"/>
            <a:ext cx="892355" cy="458447"/>
          </a:xfrm>
          <a:prstGeom prst="rect">
            <a:avLst/>
          </a:prstGeom>
        </p:spPr>
      </p:pic>
      <p:sp>
        <p:nvSpPr>
          <p:cNvPr id="3" name="MSIPCMContentMarking" descr="{&quot;HashCode&quot;:180671666,&quot;Placement&quot;:&quot;Header&quot;,&quot;Top&quot;:0.0,&quot;Left&quot;:0.0,&quot;SlideWidth&quot;:960,&quot;SlideHeight&quot;:540}"/>
          <p:cNvSpPr txBox="1"/>
          <p:nvPr userDrawn="1"/>
        </p:nvSpPr>
        <p:spPr bwMode="auto">
          <a:xfrm>
            <a:off x="0" y="0"/>
            <a:ext cx="1827572" cy="23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1" compatLnSpc="1">
            <a:prstTxWarp prst="textNoShape">
              <a:avLst/>
            </a:prstTxWarp>
            <a:spAutoFit/>
          </a:bodyPr>
          <a:lstStyle/>
          <a:p>
            <a:pPr algn="l">
              <a:spcBef>
                <a:spcPts val="0"/>
              </a:spcBef>
              <a:spcAft>
                <a:spcPts val="0"/>
              </a:spcAft>
            </a:pPr>
            <a:r>
              <a:rPr lang="en-US" sz="1000" kern="0">
                <a:solidFill>
                  <a:srgbClr val="E35205"/>
                </a:solidFill>
                <a:latin typeface="SABIC Typeface Headline Light" panose="020B0303060202020204" pitchFamily="34" charset="0"/>
              </a:rPr>
              <a:t>Classification: Confidential</a:t>
            </a:r>
            <a:endParaRPr lang="en-US" sz="1000" kern="0" dirty="0">
              <a:solidFill>
                <a:srgbClr val="E35205"/>
              </a:solidFill>
              <a:latin typeface="SABIC Typeface Headline Light" panose="020B0303060202020204" pitchFamily="34" charset="0"/>
            </a:endParaRPr>
          </a:p>
        </p:txBody>
      </p:sp>
    </p:spTree>
    <p:extLst>
      <p:ext uri="{BB962C8B-B14F-4D97-AF65-F5344CB8AC3E}">
        <p14:creationId xmlns:p14="http://schemas.microsoft.com/office/powerpoint/2010/main" val="111480561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700" r:id="rId36"/>
  </p:sldLayoutIdLst>
  <p:txStyles>
    <p:titleStyle>
      <a:lvl1pPr algn="l" rtl="0" eaLnBrk="1" fontAlgn="base" hangingPunct="1">
        <a:lnSpc>
          <a:spcPct val="100000"/>
        </a:lnSpc>
        <a:spcBef>
          <a:spcPct val="0"/>
        </a:spcBef>
        <a:spcAft>
          <a:spcPct val="0"/>
        </a:spcAft>
        <a:defRPr sz="2000" cap="all" baseline="0">
          <a:solidFill>
            <a:schemeClr val="tx1"/>
          </a:solidFill>
          <a:latin typeface="+mj-lt"/>
          <a:ea typeface="+mj-ea"/>
          <a:cs typeface="+mj-cs"/>
        </a:defRPr>
      </a:lvl1pPr>
      <a:lvl2pPr algn="l" rtl="0" eaLnBrk="1" fontAlgn="base" hangingPunct="1">
        <a:lnSpc>
          <a:spcPct val="95000"/>
        </a:lnSpc>
        <a:spcBef>
          <a:spcPct val="0"/>
        </a:spcBef>
        <a:spcAft>
          <a:spcPct val="0"/>
        </a:spcAft>
        <a:defRPr sz="2539">
          <a:solidFill>
            <a:srgbClr val="808080"/>
          </a:solidFill>
          <a:latin typeface="Arial" pitchFamily="34" charset="0"/>
        </a:defRPr>
      </a:lvl2pPr>
      <a:lvl3pPr algn="l" rtl="0" eaLnBrk="1" fontAlgn="base" hangingPunct="1">
        <a:lnSpc>
          <a:spcPct val="95000"/>
        </a:lnSpc>
        <a:spcBef>
          <a:spcPct val="0"/>
        </a:spcBef>
        <a:spcAft>
          <a:spcPct val="0"/>
        </a:spcAft>
        <a:defRPr sz="2539">
          <a:solidFill>
            <a:srgbClr val="808080"/>
          </a:solidFill>
          <a:latin typeface="Arial" pitchFamily="34" charset="0"/>
        </a:defRPr>
      </a:lvl3pPr>
      <a:lvl4pPr algn="l" rtl="0" eaLnBrk="1" fontAlgn="base" hangingPunct="1">
        <a:lnSpc>
          <a:spcPct val="95000"/>
        </a:lnSpc>
        <a:spcBef>
          <a:spcPct val="0"/>
        </a:spcBef>
        <a:spcAft>
          <a:spcPct val="0"/>
        </a:spcAft>
        <a:defRPr sz="2539">
          <a:solidFill>
            <a:srgbClr val="808080"/>
          </a:solidFill>
          <a:latin typeface="Arial" pitchFamily="34" charset="0"/>
        </a:defRPr>
      </a:lvl4pPr>
      <a:lvl5pPr algn="l" rtl="0" eaLnBrk="1" fontAlgn="base" hangingPunct="1">
        <a:lnSpc>
          <a:spcPct val="95000"/>
        </a:lnSpc>
        <a:spcBef>
          <a:spcPct val="0"/>
        </a:spcBef>
        <a:spcAft>
          <a:spcPct val="0"/>
        </a:spcAft>
        <a:defRPr sz="2539">
          <a:solidFill>
            <a:srgbClr val="808080"/>
          </a:solidFill>
          <a:latin typeface="Arial" pitchFamily="34" charset="0"/>
        </a:defRPr>
      </a:lvl5pPr>
      <a:lvl6pPr marL="580461" algn="l" rtl="0" eaLnBrk="1" fontAlgn="base" hangingPunct="1">
        <a:lnSpc>
          <a:spcPct val="95000"/>
        </a:lnSpc>
        <a:spcBef>
          <a:spcPct val="0"/>
        </a:spcBef>
        <a:spcAft>
          <a:spcPct val="0"/>
        </a:spcAft>
        <a:defRPr sz="2539">
          <a:solidFill>
            <a:srgbClr val="808080"/>
          </a:solidFill>
          <a:latin typeface="Arial" pitchFamily="34" charset="0"/>
        </a:defRPr>
      </a:lvl6pPr>
      <a:lvl7pPr marL="1160924" algn="l" rtl="0" eaLnBrk="1" fontAlgn="base" hangingPunct="1">
        <a:lnSpc>
          <a:spcPct val="95000"/>
        </a:lnSpc>
        <a:spcBef>
          <a:spcPct val="0"/>
        </a:spcBef>
        <a:spcAft>
          <a:spcPct val="0"/>
        </a:spcAft>
        <a:defRPr sz="2539">
          <a:solidFill>
            <a:srgbClr val="808080"/>
          </a:solidFill>
          <a:latin typeface="Arial" pitchFamily="34" charset="0"/>
        </a:defRPr>
      </a:lvl7pPr>
      <a:lvl8pPr marL="1741385" algn="l" rtl="0" eaLnBrk="1" fontAlgn="base" hangingPunct="1">
        <a:lnSpc>
          <a:spcPct val="95000"/>
        </a:lnSpc>
        <a:spcBef>
          <a:spcPct val="0"/>
        </a:spcBef>
        <a:spcAft>
          <a:spcPct val="0"/>
        </a:spcAft>
        <a:defRPr sz="2539">
          <a:solidFill>
            <a:srgbClr val="808080"/>
          </a:solidFill>
          <a:latin typeface="Arial" pitchFamily="34" charset="0"/>
        </a:defRPr>
      </a:lvl8pPr>
      <a:lvl9pPr marL="2321844" algn="l" rtl="0" eaLnBrk="1" fontAlgn="base" hangingPunct="1">
        <a:lnSpc>
          <a:spcPct val="95000"/>
        </a:lnSpc>
        <a:spcBef>
          <a:spcPct val="0"/>
        </a:spcBef>
        <a:spcAft>
          <a:spcPct val="0"/>
        </a:spcAft>
        <a:defRPr sz="2539">
          <a:solidFill>
            <a:srgbClr val="808080"/>
          </a:solidFill>
          <a:latin typeface="Arial" pitchFamily="34" charset="0"/>
        </a:defRPr>
      </a:lvl9pPr>
    </p:titleStyle>
    <p:bodyStyle>
      <a:lvl1pPr marL="0" indent="0" algn="l" rtl="0" eaLnBrk="1" fontAlgn="base" hangingPunct="1">
        <a:lnSpc>
          <a:spcPct val="120000"/>
        </a:lnSpc>
        <a:spcBef>
          <a:spcPts val="0"/>
        </a:spcBef>
        <a:spcAft>
          <a:spcPct val="0"/>
        </a:spcAft>
        <a:buClr>
          <a:schemeClr val="tx1"/>
        </a:buClr>
        <a:buFont typeface="Arial" pitchFamily="34" charset="0"/>
        <a:buNone/>
        <a:defRPr sz="1600" b="0">
          <a:solidFill>
            <a:schemeClr val="tx1"/>
          </a:solidFill>
          <a:latin typeface="+mn-lt"/>
          <a:ea typeface="+mn-ea"/>
          <a:cs typeface="+mn-cs"/>
        </a:defRPr>
      </a:lvl1pPr>
      <a:lvl2pPr marL="274320" indent="-274320" algn="l" rtl="0" eaLnBrk="1" fontAlgn="base" hangingPunct="1">
        <a:lnSpc>
          <a:spcPct val="120000"/>
        </a:lnSpc>
        <a:spcBef>
          <a:spcPts val="0"/>
        </a:spcBef>
        <a:spcAft>
          <a:spcPct val="0"/>
        </a:spcAft>
        <a:buClr>
          <a:schemeClr val="tx1"/>
        </a:buClr>
        <a:buChar char="•"/>
        <a:defRPr sz="1600">
          <a:solidFill>
            <a:schemeClr val="tx1"/>
          </a:solidFill>
          <a:latin typeface="+mn-lt"/>
        </a:defRPr>
      </a:lvl2pPr>
      <a:lvl3pPr marL="548640" indent="-274320" algn="l" rtl="0" eaLnBrk="1" fontAlgn="base" hangingPunct="1">
        <a:lnSpc>
          <a:spcPct val="120000"/>
        </a:lnSpc>
        <a:spcBef>
          <a:spcPts val="0"/>
        </a:spcBef>
        <a:spcAft>
          <a:spcPct val="0"/>
        </a:spcAft>
        <a:buClr>
          <a:schemeClr val="tx1"/>
        </a:buClr>
        <a:buChar char="•"/>
        <a:defRPr sz="1600">
          <a:solidFill>
            <a:schemeClr val="tx1"/>
          </a:solidFill>
          <a:latin typeface="+mn-lt"/>
        </a:defRPr>
      </a:lvl3pPr>
      <a:lvl4pPr marL="822960" indent="-274320" algn="l" rtl="0" eaLnBrk="1" fontAlgn="base" hangingPunct="1">
        <a:lnSpc>
          <a:spcPct val="120000"/>
        </a:lnSpc>
        <a:spcBef>
          <a:spcPts val="0"/>
        </a:spcBef>
        <a:spcAft>
          <a:spcPct val="0"/>
        </a:spcAft>
        <a:buClr>
          <a:schemeClr val="tx1"/>
        </a:buClr>
        <a:buChar char="•"/>
        <a:defRPr sz="1600">
          <a:solidFill>
            <a:schemeClr val="tx1"/>
          </a:solidFill>
          <a:latin typeface="+mn-lt"/>
        </a:defRPr>
      </a:lvl4pPr>
      <a:lvl5pPr marL="1097280" indent="-274320" algn="l" rtl="0" eaLnBrk="1" fontAlgn="base" hangingPunct="1">
        <a:lnSpc>
          <a:spcPct val="120000"/>
        </a:lnSpc>
        <a:spcBef>
          <a:spcPts val="0"/>
        </a:spcBef>
        <a:spcAft>
          <a:spcPct val="0"/>
        </a:spcAft>
        <a:buClr>
          <a:schemeClr val="tx1"/>
        </a:buClr>
        <a:buChar char="•"/>
        <a:defRPr sz="1600">
          <a:solidFill>
            <a:schemeClr val="tx1"/>
          </a:solidFill>
          <a:latin typeface="+mn-lt"/>
        </a:defRPr>
      </a:lvl5pPr>
      <a:lvl6pPr marL="1975181" indent="-241859" algn="l" rtl="0" eaLnBrk="1" fontAlgn="base" hangingPunct="1">
        <a:spcBef>
          <a:spcPct val="30000"/>
        </a:spcBef>
        <a:spcAft>
          <a:spcPct val="0"/>
        </a:spcAft>
        <a:buChar char="•"/>
        <a:defRPr>
          <a:solidFill>
            <a:srgbClr val="808080"/>
          </a:solidFill>
          <a:latin typeface="+mn-lt"/>
        </a:defRPr>
      </a:lvl6pPr>
      <a:lvl7pPr marL="2555643" indent="-241859" algn="l" rtl="0" eaLnBrk="1" fontAlgn="base" hangingPunct="1">
        <a:spcBef>
          <a:spcPct val="30000"/>
        </a:spcBef>
        <a:spcAft>
          <a:spcPct val="0"/>
        </a:spcAft>
        <a:buChar char="•"/>
        <a:defRPr>
          <a:solidFill>
            <a:srgbClr val="808080"/>
          </a:solidFill>
          <a:latin typeface="+mn-lt"/>
        </a:defRPr>
      </a:lvl7pPr>
      <a:lvl8pPr marL="3136104" indent="-241859" algn="l" rtl="0" eaLnBrk="1" fontAlgn="base" hangingPunct="1">
        <a:spcBef>
          <a:spcPct val="30000"/>
        </a:spcBef>
        <a:spcAft>
          <a:spcPct val="0"/>
        </a:spcAft>
        <a:buChar char="•"/>
        <a:defRPr>
          <a:solidFill>
            <a:srgbClr val="808080"/>
          </a:solidFill>
          <a:latin typeface="+mn-lt"/>
        </a:defRPr>
      </a:lvl8pPr>
      <a:lvl9pPr marL="3716566" indent="-241859" algn="l" rtl="0" eaLnBrk="1" fontAlgn="base" hangingPunct="1">
        <a:spcBef>
          <a:spcPct val="30000"/>
        </a:spcBef>
        <a:spcAft>
          <a:spcPct val="0"/>
        </a:spcAft>
        <a:buChar char="•"/>
        <a:defRPr>
          <a:solidFill>
            <a:srgbClr val="808080"/>
          </a:solidFill>
          <a:latin typeface="+mn-lt"/>
        </a:defRPr>
      </a:lvl9pPr>
    </p:bodyStyle>
    <p:otherStyle>
      <a:defPPr>
        <a:defRPr lang="en-US"/>
      </a:defPPr>
      <a:lvl1pPr marL="0" algn="l" defTabSz="1160924" rtl="0" eaLnBrk="1" latinLnBrk="0" hangingPunct="1">
        <a:defRPr sz="2285" kern="1200">
          <a:solidFill>
            <a:schemeClr val="tx1"/>
          </a:solidFill>
          <a:latin typeface="+mn-lt"/>
          <a:ea typeface="+mn-ea"/>
          <a:cs typeface="+mn-cs"/>
        </a:defRPr>
      </a:lvl1pPr>
      <a:lvl2pPr marL="580461" algn="l" defTabSz="1160924" rtl="0" eaLnBrk="1" latinLnBrk="0" hangingPunct="1">
        <a:defRPr sz="2285" kern="1200">
          <a:solidFill>
            <a:schemeClr val="tx1"/>
          </a:solidFill>
          <a:latin typeface="+mn-lt"/>
          <a:ea typeface="+mn-ea"/>
          <a:cs typeface="+mn-cs"/>
        </a:defRPr>
      </a:lvl2pPr>
      <a:lvl3pPr marL="1160924" algn="l" defTabSz="1160924" rtl="0" eaLnBrk="1" latinLnBrk="0" hangingPunct="1">
        <a:defRPr sz="2285" kern="1200">
          <a:solidFill>
            <a:schemeClr val="tx1"/>
          </a:solidFill>
          <a:latin typeface="+mn-lt"/>
          <a:ea typeface="+mn-ea"/>
          <a:cs typeface="+mn-cs"/>
        </a:defRPr>
      </a:lvl3pPr>
      <a:lvl4pPr marL="1741385" algn="l" defTabSz="1160924" rtl="0" eaLnBrk="1" latinLnBrk="0" hangingPunct="1">
        <a:defRPr sz="2285" kern="1200">
          <a:solidFill>
            <a:schemeClr val="tx1"/>
          </a:solidFill>
          <a:latin typeface="+mn-lt"/>
          <a:ea typeface="+mn-ea"/>
          <a:cs typeface="+mn-cs"/>
        </a:defRPr>
      </a:lvl4pPr>
      <a:lvl5pPr marL="2321844" algn="l" defTabSz="1160924" rtl="0" eaLnBrk="1" latinLnBrk="0" hangingPunct="1">
        <a:defRPr sz="2285" kern="1200">
          <a:solidFill>
            <a:schemeClr val="tx1"/>
          </a:solidFill>
          <a:latin typeface="+mn-lt"/>
          <a:ea typeface="+mn-ea"/>
          <a:cs typeface="+mn-cs"/>
        </a:defRPr>
      </a:lvl5pPr>
      <a:lvl6pPr marL="2902307" algn="l" defTabSz="1160924" rtl="0" eaLnBrk="1" latinLnBrk="0" hangingPunct="1">
        <a:defRPr sz="2285" kern="1200">
          <a:solidFill>
            <a:schemeClr val="tx1"/>
          </a:solidFill>
          <a:latin typeface="+mn-lt"/>
          <a:ea typeface="+mn-ea"/>
          <a:cs typeface="+mn-cs"/>
        </a:defRPr>
      </a:lvl6pPr>
      <a:lvl7pPr marL="3482768" algn="l" defTabSz="1160924" rtl="0" eaLnBrk="1" latinLnBrk="0" hangingPunct="1">
        <a:defRPr sz="2285" kern="1200">
          <a:solidFill>
            <a:schemeClr val="tx1"/>
          </a:solidFill>
          <a:latin typeface="+mn-lt"/>
          <a:ea typeface="+mn-ea"/>
          <a:cs typeface="+mn-cs"/>
        </a:defRPr>
      </a:lvl7pPr>
      <a:lvl8pPr marL="4063230" algn="l" defTabSz="1160924" rtl="0" eaLnBrk="1" latinLnBrk="0" hangingPunct="1">
        <a:defRPr sz="2285" kern="1200">
          <a:solidFill>
            <a:schemeClr val="tx1"/>
          </a:solidFill>
          <a:latin typeface="+mn-lt"/>
          <a:ea typeface="+mn-ea"/>
          <a:cs typeface="+mn-cs"/>
        </a:defRPr>
      </a:lvl8pPr>
      <a:lvl9pPr marL="4643691" algn="l" defTabSz="1160924" rtl="0" eaLnBrk="1" latinLnBrk="0" hangingPunct="1">
        <a:defRPr sz="2285"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768">
          <p15:clr>
            <a:srgbClr val="F26B43"/>
          </p15:clr>
        </p15:guide>
        <p15:guide id="1" pos="305">
          <p15:clr>
            <a:srgbClr val="F26B43"/>
          </p15:clr>
        </p15:guide>
        <p15:guide id="2" pos="7375">
          <p15:clr>
            <a:srgbClr val="F26B43"/>
          </p15:clr>
        </p15:guide>
        <p15:guide id="3" orient="horz" pos="4008">
          <p15:clr>
            <a:srgbClr val="F26B43"/>
          </p15:clr>
        </p15:guide>
        <p15:guide id="4" orient="horz" pos="91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8.wdp"/><Relationship Id="rId5" Type="http://schemas.openxmlformats.org/officeDocument/2006/relationships/image" Target="../media/image51.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Layout" Target="../slideLayouts/slideLayout1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727911" y="3508923"/>
            <a:ext cx="5925345" cy="171730"/>
          </a:xfrm>
        </p:spPr>
        <p:txBody>
          <a:bodyPr/>
          <a:lstStyle/>
          <a:p>
            <a:r>
              <a:rPr lang="en-US" b="1" dirty="0"/>
              <a:t>confidential</a:t>
            </a:r>
          </a:p>
        </p:txBody>
      </p:sp>
      <p:sp>
        <p:nvSpPr>
          <p:cNvPr id="4" name="Text Placeholder 3"/>
          <p:cNvSpPr>
            <a:spLocks noGrp="1"/>
          </p:cNvSpPr>
          <p:nvPr>
            <p:ph type="body" sz="quarter" idx="15"/>
          </p:nvPr>
        </p:nvSpPr>
        <p:spPr>
          <a:xfrm>
            <a:off x="727761" y="2275086"/>
            <a:ext cx="5925495" cy="989972"/>
          </a:xfrm>
        </p:spPr>
        <p:txBody>
          <a:bodyPr/>
          <a:lstStyle/>
          <a:p>
            <a:r>
              <a:rPr lang="en-US" dirty="0"/>
              <a:t>Wasim Idris Baig</a:t>
            </a:r>
          </a:p>
          <a:p>
            <a:r>
              <a:rPr lang="en-US" dirty="0"/>
              <a:t>Abdulrahman Al-Shahrani</a:t>
            </a:r>
          </a:p>
          <a:p>
            <a:r>
              <a:rPr lang="en-US" dirty="0"/>
              <a:t>Projects Engineering Department -Cathodic Protection</a:t>
            </a:r>
          </a:p>
          <a:p>
            <a:endParaRPr lang="en-US" dirty="0"/>
          </a:p>
          <a:p>
            <a:r>
              <a:rPr lang="en-US" dirty="0"/>
              <a:t>Syed Shams Shiraz,  </a:t>
            </a:r>
          </a:p>
          <a:p>
            <a:r>
              <a:rPr lang="en-US" dirty="0"/>
              <a:t>SABIC Agri-Nutrients</a:t>
            </a:r>
          </a:p>
          <a:p>
            <a:endParaRPr lang="en-US" dirty="0"/>
          </a:p>
          <a:p>
            <a:br>
              <a:rPr lang="en-US" dirty="0"/>
            </a:br>
            <a:endParaRPr lang="en-US" dirty="0"/>
          </a:p>
        </p:txBody>
      </p:sp>
      <p:sp>
        <p:nvSpPr>
          <p:cNvPr id="5" name="Title 4"/>
          <p:cNvSpPr>
            <a:spLocks noGrp="1"/>
          </p:cNvSpPr>
          <p:nvPr>
            <p:ph type="title"/>
          </p:nvPr>
        </p:nvSpPr>
        <p:spPr>
          <a:xfrm>
            <a:off x="660728" y="1136510"/>
            <a:ext cx="8961120" cy="1097280"/>
          </a:xfrm>
        </p:spPr>
        <p:txBody>
          <a:bodyPr/>
          <a:lstStyle/>
          <a:p>
            <a:r>
              <a:rPr lang="en-US" dirty="0"/>
              <a:t>Rehabilitation of Business- Critical Seawater Cooling Tower </a:t>
            </a:r>
          </a:p>
        </p:txBody>
      </p:sp>
    </p:spTree>
    <p:extLst>
      <p:ext uri="{BB962C8B-B14F-4D97-AF65-F5344CB8AC3E}">
        <p14:creationId xmlns:p14="http://schemas.microsoft.com/office/powerpoint/2010/main" val="142091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Fan supports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7505" y="1293143"/>
            <a:ext cx="5625920" cy="3814261"/>
          </a:xfrm>
          <a:prstGeom prst="rect">
            <a:avLst/>
          </a:prstGeom>
        </p:spPr>
      </p:pic>
      <p:pic>
        <p:nvPicPr>
          <p:cNvPr id="1027" name="Picture 3" descr="IMG_16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79" y="1293144"/>
            <a:ext cx="5163818" cy="38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674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External Fan rings</a:t>
            </a:r>
          </a:p>
        </p:txBody>
      </p:sp>
      <p:pic>
        <p:nvPicPr>
          <p:cNvPr id="6" name="Picture 7" descr="IMG_1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75" y="3851457"/>
            <a:ext cx="3369712" cy="252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G_1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75" y="1172043"/>
            <a:ext cx="3381122" cy="252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IMG_17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848" y="1196841"/>
            <a:ext cx="6918230" cy="517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433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p:txBody>
          <a:bodyPr/>
          <a:lstStyle/>
          <a:p>
            <a:endParaRPr lang="en-US"/>
          </a:p>
        </p:txBody>
      </p:sp>
      <p:sp>
        <p:nvSpPr>
          <p:cNvPr id="9" name="Title 8"/>
          <p:cNvSpPr>
            <a:spLocks noGrp="1"/>
          </p:cNvSpPr>
          <p:nvPr>
            <p:ph type="title"/>
          </p:nvPr>
        </p:nvSpPr>
        <p:spPr/>
        <p:txBody>
          <a:bodyPr/>
          <a:lstStyle/>
          <a:p>
            <a:r>
              <a:rPr lang="en-US" dirty="0"/>
              <a:t>Scaffolding installation</a:t>
            </a:r>
          </a:p>
        </p:txBody>
      </p:sp>
      <p:sp>
        <p:nvSpPr>
          <p:cNvPr id="10" name="Text Placeholder 9"/>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2598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6078633" y="1467576"/>
            <a:ext cx="5694315" cy="4259457"/>
          </a:xfrm>
          <a:prstGeom prst="rect">
            <a:avLst/>
          </a:prstGeom>
        </p:spPr>
      </p:pic>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Scaffolding installation</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0178" y="1467576"/>
            <a:ext cx="5418029" cy="4259457"/>
          </a:xfrm>
          <a:prstGeom prst="rect">
            <a:avLst/>
          </a:prstGeom>
        </p:spPr>
      </p:pic>
    </p:spTree>
    <p:extLst>
      <p:ext uri="{BB962C8B-B14F-4D97-AF65-F5344CB8AC3E}">
        <p14:creationId xmlns:p14="http://schemas.microsoft.com/office/powerpoint/2010/main" val="3466763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a:xfrm>
            <a:off x="490179" y="692422"/>
            <a:ext cx="9942654" cy="577850"/>
          </a:xfrm>
        </p:spPr>
        <p:txBody>
          <a:bodyPr/>
          <a:lstStyle/>
          <a:p>
            <a:r>
              <a:rPr lang="en-US" dirty="0"/>
              <a:t>SCAFFOLDING PLAN WITH ONE ANCHOR BOLT</a:t>
            </a:r>
            <a:br>
              <a:rPr lang="en-US" dirty="0"/>
            </a:br>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490179" y="1349476"/>
            <a:ext cx="6685935" cy="5014451"/>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3">
                    <a14:imgEffect>
                      <a14:brightnessContrast contrast="40000"/>
                    </a14:imgEffect>
                  </a14:imgLayer>
                </a14:imgProps>
              </a:ext>
            </a:extLst>
          </a:blip>
          <a:srcRect l="40570" t="69197" r="1903" b="630"/>
          <a:stretch/>
        </p:blipFill>
        <p:spPr>
          <a:xfrm>
            <a:off x="7364267" y="1349476"/>
            <a:ext cx="4611423" cy="1814052"/>
          </a:xfrm>
          <a:prstGeom prst="rect">
            <a:avLst/>
          </a:prstGeom>
        </p:spPr>
      </p:pic>
    </p:spTree>
    <p:extLst>
      <p:ext uri="{BB962C8B-B14F-4D97-AF65-F5344CB8AC3E}">
        <p14:creationId xmlns:p14="http://schemas.microsoft.com/office/powerpoint/2010/main" val="2557864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a:xfrm>
            <a:off x="490179" y="406400"/>
            <a:ext cx="10646645" cy="577850"/>
          </a:xfrm>
        </p:spPr>
        <p:txBody>
          <a:bodyPr/>
          <a:lstStyle/>
          <a:p>
            <a:r>
              <a:rPr lang="en-US" dirty="0"/>
              <a:t>Temporary repair carried out at severe damaged areas to fix scaffolding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78" y="1158411"/>
            <a:ext cx="7031499" cy="5273626"/>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4487" t="1" r="55259" b="69510"/>
          <a:stretch/>
        </p:blipFill>
        <p:spPr>
          <a:xfrm>
            <a:off x="8017910" y="1420682"/>
            <a:ext cx="2704166" cy="2043967"/>
          </a:xfrm>
          <a:prstGeom prst="rect">
            <a:avLst/>
          </a:prstGeom>
        </p:spPr>
      </p:pic>
    </p:spTree>
    <p:extLst>
      <p:ext uri="{BB962C8B-B14F-4D97-AF65-F5344CB8AC3E}">
        <p14:creationId xmlns:p14="http://schemas.microsoft.com/office/powerpoint/2010/main" val="354490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Scaffolding platform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179096"/>
            <a:ext cx="6991422" cy="5243566"/>
          </a:xfrm>
          <a:prstGeom prst="rect">
            <a:avLst/>
          </a:prstGeom>
        </p:spPr>
      </p:pic>
    </p:spTree>
    <p:extLst>
      <p:ext uri="{BB962C8B-B14F-4D97-AF65-F5344CB8AC3E}">
        <p14:creationId xmlns:p14="http://schemas.microsoft.com/office/powerpoint/2010/main" val="1992963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CP System design</a:t>
            </a:r>
            <a:endParaRPr lang="en-US" dirty="0"/>
          </a:p>
        </p:txBody>
      </p:sp>
      <p:sp>
        <p:nvSpPr>
          <p:cNvPr id="6" name="Text Placeholder 5"/>
          <p:cNvSpPr>
            <a:spLocks noGrp="1"/>
          </p:cNvSpPr>
          <p:nvPr>
            <p:ph type="body" sz="quarter" idx="11"/>
          </p:nvPr>
        </p:nvSpPr>
        <p:spPr/>
        <p:txBody>
          <a:bodyPr/>
          <a:lstStyle/>
          <a:p>
            <a:r>
              <a:rPr lang="en-US" dirty="0" err="1"/>
              <a:t>Cp</a:t>
            </a:r>
            <a:r>
              <a:rPr lang="en-US" dirty="0"/>
              <a:t> design</a:t>
            </a:r>
            <a:endParaRPr lang="en-GB" dirty="0"/>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27249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6435" y="1349413"/>
            <a:ext cx="5850166" cy="4807758"/>
          </a:xfrm>
          <a:prstGeom prst="rect">
            <a:avLst/>
          </a:prstGeom>
        </p:spPr>
      </p:pic>
      <p:pic>
        <p:nvPicPr>
          <p:cNvPr id="3" name="Picture 2"/>
          <p:cNvPicPr>
            <a:picLocks noChangeAspect="1"/>
          </p:cNvPicPr>
          <p:nvPr/>
        </p:nvPicPr>
        <p:blipFill>
          <a:blip r:embed="rId3"/>
          <a:stretch>
            <a:fillRect/>
          </a:stretch>
        </p:blipFill>
        <p:spPr>
          <a:xfrm>
            <a:off x="9725992" y="2127504"/>
            <a:ext cx="2428628" cy="2243328"/>
          </a:xfrm>
          <a:prstGeom prst="rect">
            <a:avLst/>
          </a:prstGeom>
        </p:spPr>
      </p:pic>
      <p:sp>
        <p:nvSpPr>
          <p:cNvPr id="8" name="Text Placeholder 7"/>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err="1"/>
              <a:t>Cp</a:t>
            </a:r>
            <a:r>
              <a:rPr lang="en-US" dirty="0"/>
              <a:t> design- walkway</a:t>
            </a:r>
          </a:p>
        </p:txBody>
      </p:sp>
      <p:pic>
        <p:nvPicPr>
          <p:cNvPr id="10" name="Picture 9"/>
          <p:cNvPicPr>
            <a:picLocks noChangeAspect="1"/>
          </p:cNvPicPr>
          <p:nvPr/>
        </p:nvPicPr>
        <p:blipFill rotWithShape="1">
          <a:blip r:embed="rId4"/>
          <a:srcRect l="43314" t="5913" r="-1" b="20067"/>
          <a:stretch/>
        </p:blipFill>
        <p:spPr>
          <a:xfrm>
            <a:off x="490180" y="1164336"/>
            <a:ext cx="4291584" cy="4645152"/>
          </a:xfrm>
          <a:prstGeom prst="rect">
            <a:avLst/>
          </a:prstGeom>
        </p:spPr>
      </p:pic>
    </p:spTree>
    <p:extLst>
      <p:ext uri="{BB962C8B-B14F-4D97-AF65-F5344CB8AC3E}">
        <p14:creationId xmlns:p14="http://schemas.microsoft.com/office/powerpoint/2010/main" val="4167143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Cp</a:t>
            </a:r>
            <a:r>
              <a:rPr lang="en-US" dirty="0"/>
              <a:t> design- </a:t>
            </a:r>
            <a:r>
              <a:rPr lang="en-US" dirty="0" err="1"/>
              <a:t>ct</a:t>
            </a:r>
            <a:r>
              <a:rPr lang="en-US" dirty="0"/>
              <a:t> shell</a:t>
            </a:r>
          </a:p>
        </p:txBody>
      </p:sp>
      <p:pic>
        <p:nvPicPr>
          <p:cNvPr id="7" name="Picture 6"/>
          <p:cNvPicPr>
            <a:picLocks noChangeAspect="1"/>
          </p:cNvPicPr>
          <p:nvPr/>
        </p:nvPicPr>
        <p:blipFill>
          <a:blip r:embed="rId2"/>
          <a:stretch>
            <a:fillRect/>
          </a:stretch>
        </p:blipFill>
        <p:spPr>
          <a:xfrm>
            <a:off x="0" y="1154744"/>
            <a:ext cx="6421963" cy="5246135"/>
          </a:xfrm>
          <a:prstGeom prst="rect">
            <a:avLst/>
          </a:prstGeom>
        </p:spPr>
      </p:pic>
      <p:pic>
        <p:nvPicPr>
          <p:cNvPr id="8" name="Picture 7"/>
          <p:cNvPicPr>
            <a:picLocks noChangeAspect="1"/>
          </p:cNvPicPr>
          <p:nvPr/>
        </p:nvPicPr>
        <p:blipFill>
          <a:blip r:embed="rId3"/>
          <a:stretch>
            <a:fillRect/>
          </a:stretch>
        </p:blipFill>
        <p:spPr>
          <a:xfrm>
            <a:off x="6071616" y="1154744"/>
            <a:ext cx="6035039" cy="5197288"/>
          </a:xfrm>
          <a:prstGeom prst="rect">
            <a:avLst/>
          </a:prstGeom>
        </p:spPr>
      </p:pic>
    </p:spTree>
    <p:extLst>
      <p:ext uri="{BB962C8B-B14F-4D97-AF65-F5344CB8AC3E}">
        <p14:creationId xmlns:p14="http://schemas.microsoft.com/office/powerpoint/2010/main" val="256437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Introduction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Background</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Condition Assessment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Installation of Scaffolding</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CP System Design and Installation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CP System Performance Assessment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Significance of Cathodically Protecting Critical Assets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sp>
        <p:nvSpPr>
          <p:cNvPr id="3" name="Text Placeholder 2"/>
          <p:cNvSpPr>
            <a:spLocks noGrp="1"/>
          </p:cNvSpPr>
          <p:nvPr>
            <p:ph type="body" sz="quarter" idx="12"/>
          </p:nvPr>
        </p:nvSpPr>
        <p:spPr/>
        <p:txBody>
          <a:bodyPr/>
          <a:lstStyle/>
          <a:p>
            <a:endParaRPr lang="en-US" dirty="0"/>
          </a:p>
        </p:txBody>
      </p:sp>
      <p:sp>
        <p:nvSpPr>
          <p:cNvPr id="4" name="Text Placeholder 3"/>
          <p:cNvSpPr>
            <a:spLocks noGrp="1"/>
          </p:cNvSpPr>
          <p:nvPr>
            <p:ph type="body" sz="quarter" idx="13"/>
          </p:nvPr>
        </p:nvSpPr>
        <p:spPr/>
        <p:txBody>
          <a:bodyPr/>
          <a:lstStyle/>
          <a:p>
            <a:r>
              <a:rPr lang="en-US" b="1" dirty="0"/>
              <a:t>confidential</a:t>
            </a:r>
          </a:p>
        </p:txBody>
      </p:sp>
      <p:sp>
        <p:nvSpPr>
          <p:cNvPr id="5" name="Title 4"/>
          <p:cNvSpPr>
            <a:spLocks noGrp="1"/>
          </p:cNvSpPr>
          <p:nvPr>
            <p:ph type="title"/>
          </p:nvPr>
        </p:nvSpPr>
        <p:spPr/>
        <p:txBody>
          <a:bodyPr/>
          <a:lstStyle/>
          <a:p>
            <a:r>
              <a:rPr lang="en-US" dirty="0"/>
              <a:t>contents</a:t>
            </a:r>
          </a:p>
        </p:txBody>
      </p:sp>
    </p:spTree>
    <p:extLst>
      <p:ext uri="{BB962C8B-B14F-4D97-AF65-F5344CB8AC3E}">
        <p14:creationId xmlns:p14="http://schemas.microsoft.com/office/powerpoint/2010/main" val="344473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CP design Fan supports</a:t>
            </a:r>
          </a:p>
        </p:txBody>
      </p:sp>
      <p:pic>
        <p:nvPicPr>
          <p:cNvPr id="6" name="Picture 5"/>
          <p:cNvPicPr>
            <a:picLocks noChangeAspect="1"/>
          </p:cNvPicPr>
          <p:nvPr/>
        </p:nvPicPr>
        <p:blipFill>
          <a:blip r:embed="rId2"/>
          <a:stretch>
            <a:fillRect/>
          </a:stretch>
        </p:blipFill>
        <p:spPr>
          <a:xfrm>
            <a:off x="490179" y="1177386"/>
            <a:ext cx="5537100" cy="4808326"/>
          </a:xfrm>
          <a:prstGeom prst="rect">
            <a:avLst/>
          </a:prstGeom>
        </p:spPr>
      </p:pic>
      <p:pic>
        <p:nvPicPr>
          <p:cNvPr id="7" name="Picture 6"/>
          <p:cNvPicPr>
            <a:picLocks noChangeAspect="1"/>
          </p:cNvPicPr>
          <p:nvPr/>
        </p:nvPicPr>
        <p:blipFill>
          <a:blip r:embed="rId3"/>
          <a:stretch>
            <a:fillRect/>
          </a:stretch>
        </p:blipFill>
        <p:spPr>
          <a:xfrm>
            <a:off x="6208295" y="1177386"/>
            <a:ext cx="5731781" cy="4957990"/>
          </a:xfrm>
          <a:prstGeom prst="rect">
            <a:avLst/>
          </a:prstGeom>
        </p:spPr>
      </p:pic>
    </p:spTree>
    <p:extLst>
      <p:ext uri="{BB962C8B-B14F-4D97-AF65-F5344CB8AC3E}">
        <p14:creationId xmlns:p14="http://schemas.microsoft.com/office/powerpoint/2010/main" val="2053893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err="1"/>
              <a:t>cP</a:t>
            </a:r>
            <a:r>
              <a:rPr lang="en-US" dirty="0"/>
              <a:t> design Shell lower level and fan rings</a:t>
            </a:r>
          </a:p>
        </p:txBody>
      </p:sp>
      <p:pic>
        <p:nvPicPr>
          <p:cNvPr id="6" name="Picture 5"/>
          <p:cNvPicPr>
            <a:picLocks noChangeAspect="1"/>
          </p:cNvPicPr>
          <p:nvPr/>
        </p:nvPicPr>
        <p:blipFill>
          <a:blip r:embed="rId2"/>
          <a:stretch>
            <a:fillRect/>
          </a:stretch>
        </p:blipFill>
        <p:spPr>
          <a:xfrm>
            <a:off x="490179" y="1316743"/>
            <a:ext cx="5713008" cy="4873099"/>
          </a:xfrm>
          <a:prstGeom prst="rect">
            <a:avLst/>
          </a:prstGeom>
        </p:spPr>
      </p:pic>
      <p:pic>
        <p:nvPicPr>
          <p:cNvPr id="7" name="Picture 6"/>
          <p:cNvPicPr>
            <a:picLocks noChangeAspect="1"/>
          </p:cNvPicPr>
          <p:nvPr/>
        </p:nvPicPr>
        <p:blipFill>
          <a:blip r:embed="rId3"/>
          <a:stretch>
            <a:fillRect/>
          </a:stretch>
        </p:blipFill>
        <p:spPr>
          <a:xfrm>
            <a:off x="6203187" y="1268415"/>
            <a:ext cx="5554990" cy="4705263"/>
          </a:xfrm>
          <a:prstGeom prst="rect">
            <a:avLst/>
          </a:prstGeom>
        </p:spPr>
      </p:pic>
    </p:spTree>
    <p:extLst>
      <p:ext uri="{BB962C8B-B14F-4D97-AF65-F5344CB8AC3E}">
        <p14:creationId xmlns:p14="http://schemas.microsoft.com/office/powerpoint/2010/main" val="4124659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US" dirty="0"/>
          </a:p>
        </p:txBody>
      </p:sp>
      <p:sp>
        <p:nvSpPr>
          <p:cNvPr id="6" name="Title 5"/>
          <p:cNvSpPr>
            <a:spLocks noGrp="1"/>
          </p:cNvSpPr>
          <p:nvPr>
            <p:ph type="title"/>
          </p:nvPr>
        </p:nvSpPr>
        <p:spPr/>
        <p:txBody>
          <a:bodyPr/>
          <a:lstStyle/>
          <a:p>
            <a:r>
              <a:rPr lang="en-GB" dirty="0" err="1"/>
              <a:t>Cp</a:t>
            </a:r>
            <a:r>
              <a:rPr lang="en-GB" dirty="0"/>
              <a:t> system installation</a:t>
            </a:r>
            <a:endParaRPr lang="en-US" dirty="0"/>
          </a:p>
        </p:txBody>
      </p:sp>
      <p:sp>
        <p:nvSpPr>
          <p:cNvPr id="7" name="Text Placeholder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1814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Surface preparation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79" y="1491916"/>
            <a:ext cx="5597385" cy="419803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647" y="1479324"/>
            <a:ext cx="5614175" cy="4210631"/>
          </a:xfrm>
          <a:prstGeom prst="rect">
            <a:avLst/>
          </a:prstGeom>
        </p:spPr>
      </p:pic>
    </p:spTree>
    <p:extLst>
      <p:ext uri="{BB962C8B-B14F-4D97-AF65-F5344CB8AC3E}">
        <p14:creationId xmlns:p14="http://schemas.microsoft.com/office/powerpoint/2010/main" val="306723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a:xfrm>
            <a:off x="490179" y="502653"/>
            <a:ext cx="9942654" cy="577850"/>
          </a:xfrm>
        </p:spPr>
        <p:txBody>
          <a:bodyPr/>
          <a:lstStyle/>
          <a:p>
            <a:r>
              <a:rPr lang="en-US" dirty="0"/>
              <a:t>Debris management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931" y="1191125"/>
            <a:ext cx="3749341" cy="499912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068" y="1251283"/>
            <a:ext cx="6591300" cy="4943475"/>
          </a:xfrm>
          <a:prstGeom prst="rect">
            <a:avLst/>
          </a:prstGeom>
        </p:spPr>
      </p:pic>
    </p:spTree>
    <p:extLst>
      <p:ext uri="{BB962C8B-B14F-4D97-AF65-F5344CB8AC3E}">
        <p14:creationId xmlns:p14="http://schemas.microsoft.com/office/powerpoint/2010/main" val="4166217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Anode installation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066"/>
          <a:stretch/>
        </p:blipFill>
        <p:spPr>
          <a:xfrm>
            <a:off x="490179" y="1458268"/>
            <a:ext cx="5235541" cy="446544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79" y="1458268"/>
            <a:ext cx="5953922" cy="4465442"/>
          </a:xfrm>
          <a:prstGeom prst="rect">
            <a:avLst/>
          </a:prstGeom>
        </p:spPr>
      </p:pic>
    </p:spTree>
    <p:extLst>
      <p:ext uri="{BB962C8B-B14F-4D97-AF65-F5344CB8AC3E}">
        <p14:creationId xmlns:p14="http://schemas.microsoft.com/office/powerpoint/2010/main" val="3313691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180" y="406400"/>
            <a:ext cx="9942654" cy="577850"/>
          </a:xfrm>
        </p:spPr>
        <p:txBody>
          <a:bodyPr/>
          <a:lstStyle/>
          <a:p>
            <a:r>
              <a:rPr lang="en-US" dirty="0"/>
              <a:t>Typical CP system installation with scaffolding supports in place</a:t>
            </a:r>
            <a:endParaRPr lang="en-GB" dirty="0"/>
          </a:p>
        </p:txBody>
      </p:sp>
      <p:sp>
        <p:nvSpPr>
          <p:cNvPr id="50" name="평행 사변형 24"/>
          <p:cNvSpPr/>
          <p:nvPr/>
        </p:nvSpPr>
        <p:spPr>
          <a:xfrm>
            <a:off x="5813638" y="4045576"/>
            <a:ext cx="5713791" cy="185157"/>
          </a:xfrm>
          <a:prstGeom prst="parallelogram">
            <a:avLst>
              <a:gd name="adj" fmla="val 106088"/>
            </a:avLst>
          </a:prstGeom>
          <a:gradFill>
            <a:gsLst>
              <a:gs pos="0">
                <a:schemeClr val="bg1">
                  <a:alpha val="80000"/>
                </a:schemeClr>
              </a:gs>
              <a:gs pos="100000">
                <a:schemeClr val="bg1">
                  <a:alpha val="0"/>
                </a:schemeClr>
              </a:gs>
            </a:gsLst>
            <a:lin ang="16200000" scaled="0"/>
          </a:gradFill>
          <a:ln>
            <a:noFill/>
          </a:ln>
          <a:scene3d>
            <a:camera prst="obliqueTopRight">
              <a:rot lat="0" lon="0" rev="0"/>
            </a:camera>
            <a:lightRig rig="balanced" dir="t">
              <a:rot lat="0" lon="0" rev="11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73" name="TextBox 72"/>
          <p:cNvSpPr txBox="1"/>
          <p:nvPr/>
        </p:nvSpPr>
        <p:spPr>
          <a:xfrm>
            <a:off x="4212676" y="4883225"/>
            <a:ext cx="26895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FFFFFF"/>
                </a:solidFill>
                <a:effectLst/>
                <a:uLnTx/>
                <a:uFillTx/>
                <a:latin typeface="SABIC Typeface Text Light"/>
                <a:ea typeface="+mn-ea"/>
                <a:cs typeface="Arial" pitchFamily="34" charset="0"/>
              </a:rPr>
              <a:t>Competencies</a:t>
            </a:r>
            <a:endParaRPr kumimoji="0" lang="ko-KR" altLang="en-US" sz="1600" b="0" i="0" u="none" strike="noStrike" kern="1200" cap="none" spc="0" normalizeH="0" baseline="0" noProof="0" dirty="0">
              <a:ln>
                <a:noFill/>
              </a:ln>
              <a:solidFill>
                <a:srgbClr val="FFFFFF"/>
              </a:solidFill>
              <a:effectLst/>
              <a:uLnTx/>
              <a:uFillTx/>
              <a:latin typeface="SABIC Typeface Text Light"/>
              <a:ea typeface="+mn-ea"/>
              <a:cs typeface="Arial" pitchFamily="34" charset="0"/>
            </a:endParaRPr>
          </a:p>
        </p:txBody>
      </p:sp>
      <p:sp>
        <p:nvSpPr>
          <p:cNvPr id="74" name="TextBox 73"/>
          <p:cNvSpPr txBox="1"/>
          <p:nvPr/>
        </p:nvSpPr>
        <p:spPr>
          <a:xfrm>
            <a:off x="6079442" y="4282146"/>
            <a:ext cx="15301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FFFFFF"/>
                </a:solidFill>
                <a:effectLst/>
                <a:uLnTx/>
                <a:uFillTx/>
                <a:latin typeface="SABIC Typeface Text Light"/>
                <a:ea typeface="+mn-ea"/>
                <a:cs typeface="Arial" pitchFamily="34" charset="0"/>
              </a:rPr>
              <a:t>Skills</a:t>
            </a:r>
            <a:endParaRPr kumimoji="0" lang="ko-KR" altLang="en-US" sz="1600" b="0" i="0" u="none" strike="noStrike" kern="1200" cap="none" spc="0" normalizeH="0" baseline="0" noProof="0" dirty="0">
              <a:ln>
                <a:noFill/>
              </a:ln>
              <a:solidFill>
                <a:srgbClr val="FFFFFF"/>
              </a:solidFill>
              <a:effectLst/>
              <a:uLnTx/>
              <a:uFillTx/>
              <a:latin typeface="SABIC Typeface Text Light"/>
              <a:ea typeface="+mn-ea"/>
              <a:cs typeface="Arial" pitchFamily="34" charset="0"/>
            </a:endParaRPr>
          </a:p>
        </p:txBody>
      </p:sp>
      <p:sp>
        <p:nvSpPr>
          <p:cNvPr id="75" name="TextBox 74"/>
          <p:cNvSpPr txBox="1"/>
          <p:nvPr/>
        </p:nvSpPr>
        <p:spPr>
          <a:xfrm>
            <a:off x="7855016" y="3681067"/>
            <a:ext cx="15301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FFFFFF"/>
                </a:solidFill>
                <a:effectLst/>
                <a:uLnTx/>
                <a:uFillTx/>
                <a:latin typeface="SABIC Typeface Text Light"/>
                <a:ea typeface="+mn-ea"/>
                <a:cs typeface="Arial" pitchFamily="34" charset="0"/>
              </a:rPr>
              <a:t>Knowledge</a:t>
            </a:r>
            <a:endParaRPr kumimoji="0" lang="ko-KR" altLang="en-US" sz="1600" b="0" i="0" u="none" strike="noStrike" kern="1200" cap="none" spc="0" normalizeH="0" baseline="0" noProof="0" dirty="0">
              <a:ln>
                <a:noFill/>
              </a:ln>
              <a:solidFill>
                <a:srgbClr val="FFFFFF"/>
              </a:solidFill>
              <a:effectLst/>
              <a:uLnTx/>
              <a:uFillTx/>
              <a:latin typeface="SABIC Typeface Text Light"/>
              <a:ea typeface="+mn-ea"/>
              <a:cs typeface="Arial" pitchFamily="34" charset="0"/>
            </a:endParaRPr>
          </a:p>
        </p:txBody>
      </p:sp>
      <p:sp>
        <p:nvSpPr>
          <p:cNvPr id="5" name="Text Placeholder 4"/>
          <p:cNvSpPr>
            <a:spLocks noGrp="1"/>
          </p:cNvSpPr>
          <p:nvPr>
            <p:ph type="body" sz="quarter" idx="12"/>
          </p:nvPr>
        </p:nvSpPr>
        <p:spPr/>
        <p:txBody>
          <a:bodyPr/>
          <a:lstStyle/>
          <a:p>
            <a:endParaRPr lang="en-US"/>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764" t="2615" r="1417" b="4747"/>
          <a:stretch/>
        </p:blipFill>
        <p:spPr>
          <a:xfrm>
            <a:off x="638446" y="1210803"/>
            <a:ext cx="5548166" cy="2339002"/>
          </a:xfrm>
          <a:prstGeom prst="rect">
            <a:avLst/>
          </a:prstGeom>
        </p:spPr>
      </p:pic>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10633" r="291" b="12545"/>
          <a:stretch/>
        </p:blipFill>
        <p:spPr>
          <a:xfrm>
            <a:off x="695909" y="3597244"/>
            <a:ext cx="5632697" cy="1974274"/>
          </a:xfrm>
          <a:prstGeom prst="rect">
            <a:avLst/>
          </a:prstGeom>
        </p:spPr>
      </p:pic>
      <p:pic>
        <p:nvPicPr>
          <p:cNvPr id="12"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378116" y="1477030"/>
            <a:ext cx="5265615" cy="3949212"/>
          </a:xfrm>
        </p:spPr>
      </p:pic>
    </p:spTree>
    <p:extLst>
      <p:ext uri="{BB962C8B-B14F-4D97-AF65-F5344CB8AC3E}">
        <p14:creationId xmlns:p14="http://schemas.microsoft.com/office/powerpoint/2010/main" val="1478890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err="1"/>
              <a:t>Mmo</a:t>
            </a:r>
            <a:r>
              <a:rPr lang="en-US" dirty="0"/>
              <a:t> Anode mesh installation arrangement for wind ribs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79" y="1308626"/>
            <a:ext cx="6519110" cy="48893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089" y="1308626"/>
            <a:ext cx="3663616" cy="4884822"/>
          </a:xfrm>
          <a:prstGeom prst="rect">
            <a:avLst/>
          </a:prstGeom>
        </p:spPr>
      </p:pic>
    </p:spTree>
    <p:extLst>
      <p:ext uri="{BB962C8B-B14F-4D97-AF65-F5344CB8AC3E}">
        <p14:creationId xmlns:p14="http://schemas.microsoft.com/office/powerpoint/2010/main" val="1086111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1210" y="1237187"/>
            <a:ext cx="3832102" cy="5109471"/>
          </a:xfrm>
        </p:spPr>
      </p:pic>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CP system installation, shotcrete and coating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78" y="1237187"/>
            <a:ext cx="6812627" cy="5109471"/>
          </a:xfrm>
          <a:prstGeom prst="rect">
            <a:avLst/>
          </a:prstGeom>
        </p:spPr>
      </p:pic>
    </p:spTree>
    <p:extLst>
      <p:ext uri="{BB962C8B-B14F-4D97-AF65-F5344CB8AC3E}">
        <p14:creationId xmlns:p14="http://schemas.microsoft.com/office/powerpoint/2010/main" val="1218574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 of Cathodically Protecting Critical Assets</a:t>
            </a:r>
          </a:p>
        </p:txBody>
      </p:sp>
      <p:sp>
        <p:nvSpPr>
          <p:cNvPr id="11" name="Text Placeholder 10"/>
          <p:cNvSpPr>
            <a:spLocks noGrp="1"/>
          </p:cNvSpPr>
          <p:nvPr>
            <p:ph type="body" sz="quarter" idx="11"/>
          </p:nvPr>
        </p:nvSpPr>
        <p:spPr/>
        <p:txBody>
          <a:bodyPr/>
          <a:lstStyle/>
          <a:p>
            <a:r>
              <a:rPr lang="en-US"/>
              <a:t>Section divider subtitle</a:t>
            </a:r>
            <a:endParaRPr lang="en-GB" dirty="0"/>
          </a:p>
        </p:txBody>
      </p:sp>
      <p:sp>
        <p:nvSpPr>
          <p:cNvPr id="7" name="Text Placeholder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13449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introduction</a:t>
            </a:r>
          </a:p>
        </p:txBody>
      </p:sp>
      <p:sp>
        <p:nvSpPr>
          <p:cNvPr id="8" name="Text Placeholder 7"/>
          <p:cNvSpPr>
            <a:spLocks noGrp="1"/>
          </p:cNvSpPr>
          <p:nvPr>
            <p:ph type="body" sz="quarter" idx="1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66159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00700" y="1293396"/>
            <a:ext cx="6142122" cy="5026452"/>
          </a:xfrm>
        </p:spPr>
        <p:txBody>
          <a:bodyPr/>
          <a:lstStyle/>
          <a:p>
            <a:pPr marL="285750" indent="-285750" algn="just">
              <a:lnSpc>
                <a:spcPct val="100000"/>
              </a:lnSpc>
              <a:buFont typeface="Wingdings" panose="05000000000000000000" pitchFamily="2" charset="2"/>
              <a:buChar char="§"/>
            </a:pPr>
            <a:r>
              <a:rPr lang="en-US" sz="1500" dirty="0"/>
              <a:t>Corrosion of steel in concrete is critical, and if left unaddressed it can lead to catastrophic failures and safety risk to living beings.</a:t>
            </a:r>
          </a:p>
          <a:p>
            <a:pPr marL="285750" indent="-285750" algn="just">
              <a:lnSpc>
                <a:spcPct val="100000"/>
              </a:lnSpc>
              <a:buFont typeface="Wingdings" panose="05000000000000000000" pitchFamily="2" charset="2"/>
              <a:buChar char="§"/>
            </a:pPr>
            <a:endParaRPr lang="en-US" sz="1500" dirty="0"/>
          </a:p>
          <a:p>
            <a:pPr marL="285750" indent="-285750" algn="just">
              <a:lnSpc>
                <a:spcPct val="100000"/>
              </a:lnSpc>
              <a:buFont typeface="Wingdings" panose="05000000000000000000" pitchFamily="2" charset="2"/>
              <a:buChar char="§"/>
            </a:pPr>
            <a:r>
              <a:rPr lang="en-US" sz="1500" dirty="0"/>
              <a:t>Plants have large reinforced concrete seawater reservoirs which provide cooling system to the plants. Hence, integrity of these structures is very critical to the plant operations.</a:t>
            </a:r>
          </a:p>
          <a:p>
            <a:pPr marL="285750" indent="-285750" algn="just">
              <a:lnSpc>
                <a:spcPct val="100000"/>
              </a:lnSpc>
              <a:buFont typeface="Wingdings" panose="05000000000000000000" pitchFamily="2" charset="2"/>
              <a:buChar char="§"/>
            </a:pPr>
            <a:endParaRPr lang="en-US" sz="1500" dirty="0"/>
          </a:p>
          <a:p>
            <a:pPr marL="285750" indent="-285750" algn="just">
              <a:lnSpc>
                <a:spcPct val="100000"/>
              </a:lnSpc>
              <a:buFont typeface="Wingdings" panose="05000000000000000000" pitchFamily="2" charset="2"/>
              <a:buChar char="§"/>
            </a:pPr>
            <a:r>
              <a:rPr lang="en-US" sz="1500" dirty="0"/>
              <a:t>Complete shutdown of the complex can happen if the cooling tower goes out of service due to structural integrity.</a:t>
            </a:r>
          </a:p>
          <a:p>
            <a:pPr marL="285750" indent="-285750" algn="just">
              <a:lnSpc>
                <a:spcPct val="100000"/>
              </a:lnSpc>
              <a:buFont typeface="Wingdings" panose="05000000000000000000" pitchFamily="2" charset="2"/>
              <a:buChar char="§"/>
            </a:pPr>
            <a:endParaRPr lang="en-US" sz="1500" dirty="0"/>
          </a:p>
          <a:p>
            <a:pPr marL="285750" indent="-285750" algn="just">
              <a:lnSpc>
                <a:spcPct val="100000"/>
              </a:lnSpc>
              <a:buFont typeface="Wingdings" panose="05000000000000000000" pitchFamily="2" charset="2"/>
              <a:buChar char="§"/>
            </a:pPr>
            <a:r>
              <a:rPr lang="en-US" sz="1500" dirty="0"/>
              <a:t>Difficult to repair damaged Concrete structures in congested areas.</a:t>
            </a:r>
          </a:p>
          <a:p>
            <a:pPr marL="285750" indent="-285750" algn="just">
              <a:lnSpc>
                <a:spcPct val="100000"/>
              </a:lnSpc>
              <a:buFont typeface="Wingdings" panose="05000000000000000000" pitchFamily="2" charset="2"/>
              <a:buChar char="§"/>
            </a:pPr>
            <a:endParaRPr lang="en-US" sz="1500" dirty="0"/>
          </a:p>
          <a:p>
            <a:pPr marL="285750" indent="-285750" algn="just">
              <a:lnSpc>
                <a:spcPct val="100000"/>
              </a:lnSpc>
              <a:buFont typeface="Wingdings" panose="05000000000000000000" pitchFamily="2" charset="2"/>
              <a:buChar char="§"/>
            </a:pPr>
            <a:r>
              <a:rPr lang="en-US" sz="1500" dirty="0"/>
              <a:t>The corrosion of reinforcing steel is considered one of the major cause of deterioration of steel reinforced concrete structures. Applying Cathodic Protection from initial stages can prevent expensive mitigation measures, prevent unplanned turnarounds and save huge costs.</a:t>
            </a:r>
          </a:p>
          <a:p>
            <a:pPr algn="just">
              <a:lnSpc>
                <a:spcPct val="100000"/>
              </a:lnSpc>
            </a:pPr>
            <a:endParaRPr lang="en-US" sz="1500"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Significance of Cathodically Protecting Critical Assets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430"/>
          <a:stretch/>
        </p:blipFill>
        <p:spPr>
          <a:xfrm>
            <a:off x="490179" y="1293396"/>
            <a:ext cx="5004514" cy="4872788"/>
          </a:xfrm>
          <a:prstGeom prst="rect">
            <a:avLst/>
          </a:prstGeom>
        </p:spPr>
      </p:pic>
    </p:spTree>
    <p:extLst>
      <p:ext uri="{BB962C8B-B14F-4D97-AF65-F5344CB8AC3E}">
        <p14:creationId xmlns:p14="http://schemas.microsoft.com/office/powerpoint/2010/main" val="174486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Rust is must</a:t>
            </a:r>
            <a:endParaRPr lang="en-US" dirty="0"/>
          </a:p>
        </p:txBody>
      </p:sp>
      <p:sp>
        <p:nvSpPr>
          <p:cNvPr id="10" name="Content Placeholder 9"/>
          <p:cNvSpPr>
            <a:spLocks noGrp="1"/>
          </p:cNvSpPr>
          <p:nvPr>
            <p:ph idx="1"/>
          </p:nvPr>
        </p:nvSpPr>
        <p:spPr>
          <a:xfrm>
            <a:off x="431605" y="891091"/>
            <a:ext cx="11194840" cy="5539978"/>
          </a:xfrm>
          <a:prstGeom prst="rect">
            <a:avLst/>
          </a:prstGeom>
        </p:spPr>
        <p:txBody>
          <a:bodyPr>
            <a:spAutoFit/>
          </a:bodyPr>
          <a:lstStyle/>
          <a:p>
            <a:pPr algn="ctr"/>
            <a:endParaRPr lang="en-US" sz="1400" dirty="0">
              <a:latin typeface="+mj-lt"/>
            </a:endParaRPr>
          </a:p>
          <a:p>
            <a:pPr algn="ctr"/>
            <a:r>
              <a:rPr lang="en-US" dirty="0"/>
              <a:t>Mighty ships upon the ocean Suffer from severe corrosion,</a:t>
            </a:r>
          </a:p>
          <a:p>
            <a:pPr algn="ctr"/>
            <a:r>
              <a:rPr lang="en-US" dirty="0"/>
              <a:t>Even those that stay at dockside Are rapidly becoming oxide</a:t>
            </a:r>
          </a:p>
          <a:p>
            <a:pPr algn="ctr"/>
            <a:r>
              <a:rPr lang="en-US" dirty="0"/>
              <a:t>Alas that piling in the sea is mostly Fe</a:t>
            </a:r>
            <a:r>
              <a:rPr lang="en-US" baseline="-25000" dirty="0"/>
              <a:t>2</a:t>
            </a:r>
            <a:r>
              <a:rPr lang="en-US" dirty="0"/>
              <a:t>O</a:t>
            </a:r>
            <a:r>
              <a:rPr lang="en-US" baseline="-25000" dirty="0"/>
              <a:t>3</a:t>
            </a:r>
            <a:r>
              <a:rPr lang="en-US" dirty="0"/>
              <a:t>,</a:t>
            </a:r>
          </a:p>
          <a:p>
            <a:pPr algn="ctr"/>
            <a:r>
              <a:rPr lang="en-US" dirty="0"/>
              <a:t>And where the ocean meets the shore You’ll find there’s Fe</a:t>
            </a:r>
            <a:r>
              <a:rPr lang="en-US" baseline="-25000" dirty="0"/>
              <a:t>3</a:t>
            </a:r>
            <a:r>
              <a:rPr lang="en-US" dirty="0"/>
              <a:t>O</a:t>
            </a:r>
            <a:r>
              <a:rPr lang="en-US" baseline="-25000" dirty="0"/>
              <a:t>4</a:t>
            </a:r>
            <a:r>
              <a:rPr lang="en-US" dirty="0"/>
              <a:t>,</a:t>
            </a:r>
          </a:p>
          <a:p>
            <a:pPr algn="ctr"/>
            <a:r>
              <a:rPr lang="en-US" dirty="0"/>
              <a:t>Because when the wind is salt and gusty</a:t>
            </a:r>
          </a:p>
          <a:p>
            <a:pPr algn="ctr"/>
            <a:r>
              <a:rPr lang="en-US" dirty="0"/>
              <a:t>Things are getting awful rusty.</a:t>
            </a:r>
          </a:p>
          <a:p>
            <a:pPr algn="ctr"/>
            <a:endParaRPr lang="en-US" dirty="0"/>
          </a:p>
          <a:p>
            <a:pPr algn="ctr"/>
            <a:r>
              <a:rPr lang="en-US" dirty="0"/>
              <a:t>We can measure we can test it, </a:t>
            </a:r>
          </a:p>
          <a:p>
            <a:pPr algn="ctr"/>
            <a:r>
              <a:rPr lang="en-US" dirty="0"/>
              <a:t>We can halt it or arrest it,</a:t>
            </a:r>
          </a:p>
          <a:p>
            <a:pPr algn="ctr"/>
            <a:r>
              <a:rPr lang="en-US" dirty="0"/>
              <a:t>We can gather it and weigh it,</a:t>
            </a:r>
          </a:p>
          <a:p>
            <a:pPr algn="ctr"/>
            <a:r>
              <a:rPr lang="en-US" dirty="0"/>
              <a:t>We can coat it, we can spray it,</a:t>
            </a:r>
          </a:p>
          <a:p>
            <a:pPr algn="ctr"/>
            <a:r>
              <a:rPr lang="en-US" dirty="0"/>
              <a:t>We examine and dissect it,</a:t>
            </a:r>
          </a:p>
          <a:p>
            <a:pPr algn="ctr"/>
            <a:r>
              <a:rPr lang="en-US" dirty="0"/>
              <a:t>We Cathodically protect it,</a:t>
            </a:r>
          </a:p>
          <a:p>
            <a:pPr algn="ctr"/>
            <a:r>
              <a:rPr lang="en-US" dirty="0"/>
              <a:t>We can pick it up and drop it,</a:t>
            </a:r>
          </a:p>
          <a:p>
            <a:pPr algn="ctr"/>
            <a:endParaRPr lang="en-US" sz="1400" dirty="0">
              <a:latin typeface="+mj-lt"/>
            </a:endParaRPr>
          </a:p>
          <a:p>
            <a:pPr algn="ctr"/>
            <a:r>
              <a:rPr lang="en-US" dirty="0">
                <a:solidFill>
                  <a:schemeClr val="accent1"/>
                </a:solidFill>
              </a:rPr>
              <a:t>So here’s to rust, no doubt about it,</a:t>
            </a:r>
          </a:p>
          <a:p>
            <a:pPr algn="ctr"/>
            <a:r>
              <a:rPr lang="en-US" dirty="0">
                <a:solidFill>
                  <a:schemeClr val="accent1"/>
                </a:solidFill>
              </a:rPr>
              <a:t>Most of us would starve without it.</a:t>
            </a:r>
          </a:p>
          <a:p>
            <a:pPr algn="ctr"/>
            <a:r>
              <a:rPr lang="en-US" dirty="0">
                <a:solidFill>
                  <a:schemeClr val="accent1"/>
                </a:solidFill>
              </a:rPr>
              <a:t>T.R.B Watson, June 1974</a:t>
            </a:r>
          </a:p>
        </p:txBody>
      </p:sp>
    </p:spTree>
    <p:extLst>
      <p:ext uri="{BB962C8B-B14F-4D97-AF65-F5344CB8AC3E}">
        <p14:creationId xmlns:p14="http://schemas.microsoft.com/office/powerpoint/2010/main" val="3320625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 y="669"/>
            <a:ext cx="12190808" cy="6857330"/>
          </a:xfrm>
          <a:prstGeom prst="rect">
            <a:avLst/>
          </a:prstGeom>
        </p:spPr>
      </p:pic>
      <p:sp>
        <p:nvSpPr>
          <p:cNvPr id="5" name="Rectangle 4"/>
          <p:cNvSpPr/>
          <p:nvPr/>
        </p:nvSpPr>
        <p:spPr bwMode="auto">
          <a:xfrm>
            <a:off x="3039320" y="2859605"/>
            <a:ext cx="6102221" cy="1004467"/>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13" tIns="91413" rIns="91413" bIns="91413" numCol="1" rtlCol="0" anchor="ctr" anchorCtr="0" compatLnSpc="1">
            <a:prstTxWarp prst="textNoShape">
              <a:avLst/>
            </a:prstTxWarp>
          </a:bodyPr>
          <a:lstStyle/>
          <a:p>
            <a:pPr marL="0" marR="0" indent="0" algn="ctr" defTabSz="1160924" rtl="0" eaLnBrk="1" fontAlgn="base" latinLnBrk="0" hangingPunct="1">
              <a:lnSpc>
                <a:spcPct val="100000"/>
              </a:lnSpc>
              <a:spcBef>
                <a:spcPct val="0"/>
              </a:spcBef>
              <a:spcAft>
                <a:spcPct val="0"/>
              </a:spcAft>
              <a:buClrTx/>
              <a:buSzTx/>
              <a:buFont typeface="Wingdings" pitchFamily="2" charset="2"/>
              <a:buNone/>
              <a:tabLst/>
            </a:pPr>
            <a:endParaRPr kumimoji="0" lang="en-US" sz="2033" b="0" i="0" u="none" strike="noStrike" cap="none" normalizeH="0" baseline="0" dirty="0">
              <a:ln>
                <a:noFill/>
              </a:ln>
              <a:solidFill>
                <a:schemeClr val="tx1"/>
              </a:solidFill>
              <a:effectLst/>
              <a:latin typeface="Arial" pitchFamily="34" charset="0"/>
            </a:endParaRPr>
          </a:p>
        </p:txBody>
      </p:sp>
      <p:sp>
        <p:nvSpPr>
          <p:cNvPr id="3" name="Text Placeholder 2"/>
          <p:cNvSpPr>
            <a:spLocks noGrp="1"/>
          </p:cNvSpPr>
          <p:nvPr>
            <p:ph type="body" sz="quarter" idx="11"/>
          </p:nvPr>
        </p:nvSpPr>
        <p:spPr/>
        <p:txBody>
          <a:bodyPr/>
          <a:lstStyle/>
          <a:p>
            <a:r>
              <a:rPr lang="en-US"/>
              <a:t>Thank you</a:t>
            </a:r>
            <a:endParaRPr lang="en-US" dirty="0"/>
          </a:p>
        </p:txBody>
      </p:sp>
    </p:spTree>
    <p:extLst>
      <p:ext uri="{BB962C8B-B14F-4D97-AF65-F5344CB8AC3E}">
        <p14:creationId xmlns:p14="http://schemas.microsoft.com/office/powerpoint/2010/main" val="3330270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confidential</a:t>
            </a:r>
          </a:p>
        </p:txBody>
      </p:sp>
      <p:sp>
        <p:nvSpPr>
          <p:cNvPr id="5" name="Title 4"/>
          <p:cNvSpPr>
            <a:spLocks noGrp="1"/>
          </p:cNvSpPr>
          <p:nvPr>
            <p:ph type="title"/>
          </p:nvPr>
        </p:nvSpPr>
        <p:spPr/>
        <p:txBody>
          <a:bodyPr/>
          <a:lstStyle/>
          <a:p>
            <a:r>
              <a:rPr lang="en-US" dirty="0"/>
              <a:t>introduction</a:t>
            </a:r>
          </a:p>
        </p:txBody>
      </p:sp>
      <p:sp>
        <p:nvSpPr>
          <p:cNvPr id="8" name="Rectangle 7"/>
          <p:cNvSpPr/>
          <p:nvPr/>
        </p:nvSpPr>
        <p:spPr>
          <a:xfrm>
            <a:off x="6069930" y="1222104"/>
            <a:ext cx="5522493" cy="4441216"/>
          </a:xfrm>
          <a:prstGeom prst="rect">
            <a:avLst/>
          </a:prstGeom>
        </p:spPr>
        <p:txBody>
          <a:bodyPr wrap="square">
            <a:spAutoFit/>
          </a:bodyPr>
          <a:lstStyle/>
          <a:p>
            <a:pPr marL="285750" indent="-285750" algn="just">
              <a:lnSpc>
                <a:spcPct val="115000"/>
              </a:lnSpc>
              <a:spcAft>
                <a:spcPts val="1000"/>
              </a:spcAft>
              <a:buFont typeface="Arial" panose="020B0604020202020204" pitchFamily="34" charset="0"/>
              <a:buChar char="•"/>
            </a:pPr>
            <a:r>
              <a:rPr lang="en-US" sz="1600" dirty="0"/>
              <a:t>Cylindrical/ conical shape Reinforced Concrete Seawater Cooling Towers (CT) operate in very harsh environments that can cause severe corrosion, deterioration and spalling of concrete. </a:t>
            </a:r>
          </a:p>
          <a:p>
            <a:pPr marL="285750" indent="-285750" algn="just">
              <a:lnSpc>
                <a:spcPct val="115000"/>
              </a:lnSpc>
              <a:spcAft>
                <a:spcPts val="1000"/>
              </a:spcAft>
              <a:buFont typeface="Arial" panose="020B0604020202020204" pitchFamily="34" charset="0"/>
              <a:buChar char="•"/>
            </a:pPr>
            <a:r>
              <a:rPr lang="en-US" sz="1600" dirty="0"/>
              <a:t>The spalling of concrete pieces from above pose an EHSS concern for personnel working around the CT.</a:t>
            </a:r>
          </a:p>
          <a:p>
            <a:pPr marL="285750" indent="-285750" algn="just">
              <a:lnSpc>
                <a:spcPct val="115000"/>
              </a:lnSpc>
              <a:spcAft>
                <a:spcPts val="1000"/>
              </a:spcAft>
              <a:buFont typeface="Arial" panose="020B0604020202020204" pitchFamily="34" charset="0"/>
              <a:buChar char="•"/>
            </a:pPr>
            <a:r>
              <a:rPr lang="en-US" sz="1600" dirty="0"/>
              <a:t>If the structure loses it integrity due to the severe damages it can pose as business risk if the CT underwent shutdown.</a:t>
            </a:r>
          </a:p>
          <a:p>
            <a:pPr marL="285750" indent="-285750" algn="just">
              <a:lnSpc>
                <a:spcPct val="115000"/>
              </a:lnSpc>
              <a:spcAft>
                <a:spcPts val="1000"/>
              </a:spcAft>
              <a:buFont typeface="Arial" panose="020B0604020202020204" pitchFamily="34" charset="0"/>
              <a:buChar char="•"/>
            </a:pPr>
            <a:r>
              <a:rPr lang="en-US" sz="1600" dirty="0"/>
              <a:t>Carrying out repair of these structures is very challenging and expensive due to its height, geometry and getting an access on the structure during operations. </a:t>
            </a:r>
          </a:p>
        </p:txBody>
      </p:sp>
      <p:pic>
        <p:nvPicPr>
          <p:cNvPr id="6" name="Picture 5"/>
          <p:cNvPicPr>
            <a:picLocks noChangeAspect="1"/>
          </p:cNvPicPr>
          <p:nvPr/>
        </p:nvPicPr>
        <p:blipFill>
          <a:blip r:embed="rId2"/>
          <a:stretch>
            <a:fillRect/>
          </a:stretch>
        </p:blipFill>
        <p:spPr>
          <a:xfrm>
            <a:off x="490179" y="1222104"/>
            <a:ext cx="3732905" cy="1768664"/>
          </a:xfrm>
          <a:prstGeom prst="rect">
            <a:avLst/>
          </a:prstGeom>
        </p:spPr>
      </p:pic>
      <p:pic>
        <p:nvPicPr>
          <p:cNvPr id="7" name="Picture 6"/>
          <p:cNvPicPr>
            <a:picLocks noChangeAspect="1"/>
          </p:cNvPicPr>
          <p:nvPr/>
        </p:nvPicPr>
        <p:blipFill>
          <a:blip r:embed="rId3"/>
          <a:stretch>
            <a:fillRect/>
          </a:stretch>
        </p:blipFill>
        <p:spPr>
          <a:xfrm>
            <a:off x="4311016" y="1228954"/>
            <a:ext cx="1758916" cy="1761814"/>
          </a:xfrm>
          <a:prstGeom prst="rect">
            <a:avLst/>
          </a:prstGeom>
        </p:spPr>
      </p:pic>
      <p:pic>
        <p:nvPicPr>
          <p:cNvPr id="9" name="Content Placeholder 6"/>
          <p:cNvPicPr>
            <a:picLocks noGrp="1" noChangeAspect="1"/>
          </p:cNvPicPr>
          <p:nvPr>
            <p:ph idx="1"/>
          </p:nvPr>
        </p:nvPicPr>
        <p:blipFill>
          <a:blip r:embed="rId4"/>
          <a:stretch>
            <a:fillRect/>
          </a:stretch>
        </p:blipFill>
        <p:spPr>
          <a:xfrm>
            <a:off x="3766514" y="3101387"/>
            <a:ext cx="2303416" cy="2024066"/>
          </a:xfrm>
          <a:prstGeom prst="rect">
            <a:avLst/>
          </a:prstGeom>
        </p:spPr>
      </p:pic>
      <p:pic>
        <p:nvPicPr>
          <p:cNvPr id="10" name="Content Placeholder 5"/>
          <p:cNvPicPr>
            <a:picLocks/>
          </p:cNvPicPr>
          <p:nvPr/>
        </p:nvPicPr>
        <p:blipFill rotWithShape="1">
          <a:blip r:embed="rId5" cstate="print">
            <a:lum bright="-20000"/>
            <a:extLst>
              <a:ext uri="{28A0092B-C50C-407E-A947-70E740481C1C}">
                <a14:useLocalDpi xmlns:a14="http://schemas.microsoft.com/office/drawing/2010/main" val="0"/>
              </a:ext>
            </a:extLst>
          </a:blip>
          <a:srcRect r="14323"/>
          <a:stretch/>
        </p:blipFill>
        <p:spPr bwMode="auto">
          <a:xfrm rot="5400000">
            <a:off x="813675" y="4892896"/>
            <a:ext cx="1017967" cy="1681521"/>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6" cstate="print">
            <a:lum bright="-20000"/>
            <a:extLst>
              <a:ext uri="{28A0092B-C50C-407E-A947-70E740481C1C}">
                <a14:useLocalDpi xmlns:a14="http://schemas.microsoft.com/office/drawing/2010/main" val="0"/>
              </a:ext>
            </a:extLst>
          </a:blip>
          <a:srcRect/>
          <a:stretch>
            <a:fillRect/>
          </a:stretch>
        </p:blipFill>
        <p:spPr bwMode="auto">
          <a:xfrm rot="5400000">
            <a:off x="2526625" y="4978865"/>
            <a:ext cx="999826" cy="1479952"/>
          </a:xfrm>
          <a:prstGeom prst="rect">
            <a:avLst/>
          </a:prstGeom>
          <a:noFill/>
          <a:ln>
            <a:noFill/>
          </a:ln>
        </p:spPr>
      </p:pic>
      <p:pic>
        <p:nvPicPr>
          <p:cNvPr id="12" name="Picture 11" descr="C:\Users\39731.SABICCORP\Documents\Desktop\Projects\Projects 2017\SAFCO Cooling Tower\IMG_0061.jpg"/>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4302"/>
          <a:stretch/>
        </p:blipFill>
        <p:spPr bwMode="auto">
          <a:xfrm>
            <a:off x="490178" y="3084243"/>
            <a:ext cx="3203517" cy="20412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195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p:txBody>
          <a:bodyPr/>
          <a:lstStyle/>
          <a:p>
            <a:r>
              <a:rPr lang="en-US" dirty="0"/>
              <a:t>Rehabilitation of EHSS/ Business Critical Seawater Cooling Tower </a:t>
            </a:r>
          </a:p>
        </p:txBody>
      </p:sp>
      <p:sp>
        <p:nvSpPr>
          <p:cNvPr id="9" name="Title 8"/>
          <p:cNvSpPr>
            <a:spLocks noGrp="1"/>
          </p:cNvSpPr>
          <p:nvPr>
            <p:ph type="title"/>
          </p:nvPr>
        </p:nvSpPr>
        <p:spPr/>
        <p:txBody>
          <a:bodyPr/>
          <a:lstStyle/>
          <a:p>
            <a:r>
              <a:rPr lang="en-US" dirty="0"/>
              <a:t>background</a:t>
            </a:r>
          </a:p>
        </p:txBody>
      </p:sp>
      <p:sp>
        <p:nvSpPr>
          <p:cNvPr id="10" name="Text Placeholder 9"/>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9286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confidential</a:t>
            </a:r>
          </a:p>
        </p:txBody>
      </p:sp>
      <p:sp>
        <p:nvSpPr>
          <p:cNvPr id="5" name="Title 4"/>
          <p:cNvSpPr>
            <a:spLocks noGrp="1"/>
          </p:cNvSpPr>
          <p:nvPr>
            <p:ph type="title"/>
          </p:nvPr>
        </p:nvSpPr>
        <p:spPr/>
        <p:txBody>
          <a:bodyPr/>
          <a:lstStyle/>
          <a:p>
            <a:r>
              <a:rPr lang="en-US" dirty="0"/>
              <a:t>background</a:t>
            </a:r>
          </a:p>
        </p:txBody>
      </p:sp>
      <p:pic>
        <p:nvPicPr>
          <p:cNvPr id="6" name="Content Placeholder 5" descr="Safco Cooling Tower"/>
          <p:cNvPicPr>
            <a:picLocks noGrp="1"/>
          </p:cNvPicPr>
          <p:nvPr>
            <p:ph idx="1"/>
          </p:nvPr>
        </p:nvPicPr>
        <p:blipFill rotWithShape="1">
          <a:blip r:embed="rId2">
            <a:extLst>
              <a:ext uri="{28A0092B-C50C-407E-A947-70E740481C1C}">
                <a14:useLocalDpi xmlns:a14="http://schemas.microsoft.com/office/drawing/2010/main" val="0"/>
              </a:ext>
            </a:extLst>
          </a:blip>
          <a:srcRect l="15071" r="11687"/>
          <a:stretch/>
        </p:blipFill>
        <p:spPr bwMode="auto">
          <a:xfrm>
            <a:off x="490179" y="1280192"/>
            <a:ext cx="5029200" cy="4043780"/>
          </a:xfrm>
          <a:prstGeom prst="rect">
            <a:avLst/>
          </a:prstGeom>
          <a:noFill/>
          <a:ln>
            <a:noFill/>
          </a:ln>
        </p:spPr>
      </p:pic>
      <p:sp>
        <p:nvSpPr>
          <p:cNvPr id="7" name="Rectangle 6"/>
          <p:cNvSpPr/>
          <p:nvPr/>
        </p:nvSpPr>
        <p:spPr>
          <a:xfrm>
            <a:off x="5642811" y="1328319"/>
            <a:ext cx="6081964" cy="4016484"/>
          </a:xfrm>
          <a:prstGeom prst="rect">
            <a:avLst/>
          </a:prstGeom>
        </p:spPr>
        <p:txBody>
          <a:bodyPr wrap="square">
            <a:spAutoFit/>
          </a:bodyPr>
          <a:lstStyle/>
          <a:p>
            <a:pPr marL="285750" indent="-285750" algn="just">
              <a:buFont typeface="Arial" panose="020B0604020202020204" pitchFamily="34" charset="0"/>
              <a:buChar char="•"/>
            </a:pPr>
            <a:endParaRPr lang="en-US" sz="1500" dirty="0"/>
          </a:p>
          <a:p>
            <a:pPr marL="285750" indent="-285750" algn="just">
              <a:buFont typeface="Arial" panose="020B0604020202020204" pitchFamily="34" charset="0"/>
              <a:buChar char="•"/>
            </a:pPr>
            <a:r>
              <a:rPr lang="en-US" sz="1500" dirty="0"/>
              <a:t>The Cooling Tower (CT) was built in 2006</a:t>
            </a:r>
          </a:p>
          <a:p>
            <a:pPr marL="285750" indent="-285750" algn="just">
              <a:buFont typeface="Arial" panose="020B0604020202020204" pitchFamily="34" charset="0"/>
              <a:buChar char="•"/>
            </a:pPr>
            <a:endParaRPr lang="en-US" sz="1500" dirty="0"/>
          </a:p>
          <a:p>
            <a:pPr marL="285750" indent="-285750" algn="just">
              <a:buFont typeface="Arial" panose="020B0604020202020204" pitchFamily="34" charset="0"/>
              <a:buChar char="•"/>
            </a:pPr>
            <a:r>
              <a:rPr lang="en-US" sz="1500" dirty="0"/>
              <a:t>Cylindrical/ conical in shape and consists of 24 fans around the circumference used for cooling the hot seawater.</a:t>
            </a:r>
          </a:p>
          <a:p>
            <a:pPr marL="285750" indent="-285750" algn="just">
              <a:buFont typeface="Arial" panose="020B0604020202020204" pitchFamily="34" charset="0"/>
              <a:buChar char="•"/>
            </a:pPr>
            <a:endParaRPr lang="en-US" sz="1500" dirty="0"/>
          </a:p>
          <a:p>
            <a:pPr marL="285750" indent="-285750" algn="just">
              <a:buFont typeface="Arial" panose="020B0604020202020204" pitchFamily="34" charset="0"/>
              <a:buChar char="•"/>
            </a:pPr>
            <a:r>
              <a:rPr lang="en-US" sz="1500" dirty="0"/>
              <a:t>The height of the CT is 52m, the diameters at the bottom and top are 72.6m and 53.3m respectively. </a:t>
            </a:r>
          </a:p>
          <a:p>
            <a:pPr marL="285750" indent="-285750" algn="just">
              <a:buFont typeface="Arial" panose="020B0604020202020204" pitchFamily="34" charset="0"/>
              <a:buChar char="•"/>
            </a:pPr>
            <a:endParaRPr lang="en-US" sz="1500" dirty="0"/>
          </a:p>
          <a:p>
            <a:pPr marL="285750" indent="-285750" algn="just">
              <a:buFont typeface="Arial" panose="020B0604020202020204" pitchFamily="34" charset="0"/>
              <a:buChar char="•"/>
            </a:pPr>
            <a:r>
              <a:rPr lang="en-US" sz="1500" dirty="0"/>
              <a:t>The thicknesses of the CT shell at the bottom and top are 600mm and 200 mm respectively.  </a:t>
            </a:r>
          </a:p>
          <a:p>
            <a:pPr marL="285750" indent="-285750" algn="just">
              <a:buFont typeface="Arial" panose="020B0604020202020204" pitchFamily="34" charset="0"/>
              <a:buChar char="•"/>
            </a:pPr>
            <a:endParaRPr lang="en-US" sz="1500" dirty="0"/>
          </a:p>
          <a:p>
            <a:pPr marL="285750" indent="-285750" algn="just">
              <a:buFont typeface="Arial" panose="020B0604020202020204" pitchFamily="34" charset="0"/>
              <a:buChar char="•"/>
            </a:pPr>
            <a:r>
              <a:rPr lang="en-US" sz="1500" dirty="0"/>
              <a:t>Cathodic Protection (CP) system was provided up to 14m of shell portion for the internal reinforcement only.</a:t>
            </a:r>
          </a:p>
          <a:p>
            <a:pPr marL="285750" indent="-285750" algn="just">
              <a:buFont typeface="Arial" panose="020B0604020202020204" pitchFamily="34" charset="0"/>
              <a:buChar char="•"/>
            </a:pPr>
            <a:endParaRPr lang="en-US" sz="1500" dirty="0"/>
          </a:p>
          <a:p>
            <a:pPr marL="285750" indent="-285750" algn="just">
              <a:buFont typeface="Arial" panose="020B0604020202020204" pitchFamily="34" charset="0"/>
              <a:buChar char="•"/>
            </a:pPr>
            <a:r>
              <a:rPr lang="en-US" sz="1500" dirty="0"/>
              <a:t>Top 10 meters of external surface of the CT were coated with epoxy-based coating.</a:t>
            </a:r>
          </a:p>
        </p:txBody>
      </p:sp>
    </p:spTree>
    <p:extLst>
      <p:ext uri="{BB962C8B-B14F-4D97-AF65-F5344CB8AC3E}">
        <p14:creationId xmlns:p14="http://schemas.microsoft.com/office/powerpoint/2010/main" val="491851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Condition assessment</a:t>
            </a:r>
          </a:p>
        </p:txBody>
      </p:sp>
      <p:sp>
        <p:nvSpPr>
          <p:cNvPr id="7" name="Text Placeholder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98994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Visual assessment</a:t>
            </a:r>
          </a:p>
        </p:txBody>
      </p:sp>
      <p:pic>
        <p:nvPicPr>
          <p:cNvPr id="6" name="Picture 5"/>
          <p:cNvPicPr>
            <a:picLocks noChangeAspect="1"/>
          </p:cNvPicPr>
          <p:nvPr/>
        </p:nvPicPr>
        <p:blipFill>
          <a:blip r:embed="rId2"/>
          <a:stretch>
            <a:fillRect/>
          </a:stretch>
        </p:blipFill>
        <p:spPr>
          <a:xfrm>
            <a:off x="323036" y="1167063"/>
            <a:ext cx="5805334" cy="4435356"/>
          </a:xfrm>
          <a:prstGeom prst="rect">
            <a:avLst/>
          </a:prstGeom>
        </p:spPr>
      </p:pic>
      <p:pic>
        <p:nvPicPr>
          <p:cNvPr id="7" name="Picture 6"/>
          <p:cNvPicPr>
            <a:picLocks noChangeAspect="1"/>
          </p:cNvPicPr>
          <p:nvPr/>
        </p:nvPicPr>
        <p:blipFill>
          <a:blip r:embed="rId3"/>
          <a:stretch>
            <a:fillRect/>
          </a:stretch>
        </p:blipFill>
        <p:spPr>
          <a:xfrm>
            <a:off x="6176970" y="1167063"/>
            <a:ext cx="5676640" cy="4450680"/>
          </a:xfrm>
          <a:prstGeom prst="rect">
            <a:avLst/>
          </a:prstGeom>
        </p:spPr>
      </p:pic>
      <p:pic>
        <p:nvPicPr>
          <p:cNvPr id="8" name="Picture 7"/>
          <p:cNvPicPr>
            <a:picLocks noChangeAspect="1"/>
          </p:cNvPicPr>
          <p:nvPr/>
        </p:nvPicPr>
        <p:blipFill>
          <a:blip r:embed="rId4"/>
          <a:stretch>
            <a:fillRect/>
          </a:stretch>
        </p:blipFill>
        <p:spPr>
          <a:xfrm>
            <a:off x="514243" y="5678403"/>
            <a:ext cx="1185195" cy="746460"/>
          </a:xfrm>
          <a:prstGeom prst="rect">
            <a:avLst/>
          </a:prstGeom>
        </p:spPr>
      </p:pic>
    </p:spTree>
    <p:extLst>
      <p:ext uri="{BB962C8B-B14F-4D97-AF65-F5344CB8AC3E}">
        <p14:creationId xmlns:p14="http://schemas.microsoft.com/office/powerpoint/2010/main" val="2023545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a:xfrm>
            <a:off x="490179" y="406400"/>
            <a:ext cx="10523563" cy="577851"/>
          </a:xfrm>
        </p:spPr>
        <p:txBody>
          <a:bodyPr/>
          <a:lstStyle/>
          <a:p>
            <a:r>
              <a:rPr lang="en-US" sz="1801" dirty="0"/>
              <a:t>SEVERE CORROSION OF STEEL REINFORCEMENT AND DELAMINATION OF CONCRETE</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90179" y="1229349"/>
            <a:ext cx="4328468" cy="256348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152416" y="1229349"/>
            <a:ext cx="4801475" cy="2741072"/>
          </a:xfrm>
          <a:prstGeom prst="rect">
            <a:avLst/>
          </a:prstGeom>
        </p:spPr>
      </p:pic>
      <p:pic>
        <p:nvPicPr>
          <p:cNvPr id="10" name="Picture 9"/>
          <p:cNvPicPr>
            <a:picLocks noChangeAspect="1"/>
          </p:cNvPicPr>
          <p:nvPr/>
        </p:nvPicPr>
        <p:blipFill>
          <a:blip r:embed="rId6"/>
          <a:stretch>
            <a:fillRect/>
          </a:stretch>
        </p:blipFill>
        <p:spPr>
          <a:xfrm>
            <a:off x="490179" y="3875842"/>
            <a:ext cx="4266961" cy="2563485"/>
          </a:xfrm>
          <a:prstGeom prst="rect">
            <a:avLst/>
          </a:prstGeom>
        </p:spPr>
      </p:pic>
    </p:spTree>
    <p:extLst>
      <p:ext uri="{BB962C8B-B14F-4D97-AF65-F5344CB8AC3E}">
        <p14:creationId xmlns:p14="http://schemas.microsoft.com/office/powerpoint/2010/main" val="3238746973"/>
      </p:ext>
    </p:extLst>
  </p:cSld>
  <p:clrMapOvr>
    <a:masterClrMapping/>
  </p:clrMapOvr>
</p:sld>
</file>

<file path=ppt/theme/theme1.xml><?xml version="1.0" encoding="utf-8"?>
<a:theme xmlns:a="http://schemas.openxmlformats.org/drawingml/2006/main" name="SABIC Theme">
  <a:themeElements>
    <a:clrScheme name="SABIC COLORS">
      <a:dk1>
        <a:srgbClr val="4D4D4D"/>
      </a:dk1>
      <a:lt1>
        <a:srgbClr val="FFFFFF"/>
      </a:lt1>
      <a:dk2>
        <a:srgbClr val="4D4D4D"/>
      </a:dk2>
      <a:lt2>
        <a:srgbClr val="FFFFFF"/>
      </a:lt2>
      <a:accent1>
        <a:srgbClr val="009FDF"/>
      </a:accent1>
      <a:accent2>
        <a:srgbClr val="FFCD00"/>
      </a:accent2>
      <a:accent3>
        <a:srgbClr val="041E42"/>
      </a:accent3>
      <a:accent4>
        <a:srgbClr val="E35205"/>
      </a:accent4>
      <a:accent5>
        <a:srgbClr val="939598"/>
      </a:accent5>
      <a:accent6>
        <a:srgbClr val="4D4D4D"/>
      </a:accent6>
      <a:hlink>
        <a:srgbClr val="009FDF"/>
      </a:hlink>
      <a:folHlink>
        <a:srgbClr val="041E42"/>
      </a:folHlink>
    </a:clrScheme>
    <a:fontScheme name="SABIC Typeface">
      <a:majorFont>
        <a:latin typeface="SABIC Typeface Headline Light"/>
        <a:ea typeface=""/>
        <a:cs typeface="SABIC Typeface Text Light"/>
      </a:majorFont>
      <a:minorFont>
        <a:latin typeface="SABIC Typeface Text Light"/>
        <a:ea typeface=""/>
        <a:cs typeface="SABIC Typeface Text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2000" tIns="72000" rIns="72000" bIns="720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Wingdings" pitchFamily="2" charset="2"/>
          <a:buNone/>
          <a:tabLst/>
          <a:defRPr kumimoji="0" sz="1600" b="0" i="0" u="none" strike="noStrike" cap="none" normalizeH="0" baseline="0" dirty="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Wingdings" pitchFamily="2" charset="2"/>
          <a:buNone/>
          <a:tabLst/>
          <a:defRPr kumimoji="0" lang="de-DE" sz="1600" b="0" i="0" u="none" strike="noStrike" cap="none" normalizeH="0" baseline="0" smtClean="0">
            <a:ln>
              <a:noFill/>
            </a:ln>
            <a:solidFill>
              <a:schemeClr val="tx1"/>
            </a:solidFill>
            <a:effectLst/>
            <a:latin typeface="Arial"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algn="l">
          <a:defRPr sz="1600" kern="0" dirty="0" smtClean="0">
            <a:solidFill>
              <a:schemeClr val="accent6"/>
            </a:solidFill>
          </a:defRPr>
        </a:defPPr>
      </a:lstStyle>
    </a:txDef>
  </a:objectDefaults>
  <a:extraClrSchemeLst/>
  <a:extLst>
    <a:ext uri="{05A4C25C-085E-4340-85A3-A5531E510DB2}">
      <thm15:themeFamily xmlns:thm15="http://schemas.microsoft.com/office/thememl/2012/main" name="SABIC PPT Template EN 16-9 (SABIC Typeface) V.4.04.pptx" id="{3CCC6BF0-D67E-4914-B11A-C61D201B2ACB}" vid="{046EF1A0-F5C9-41B5-BE1B-05ED5842F3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SABIC PPT Template EN 16-9 (SABIC Typeface) V.4.04</Template>
  <TotalTime>20196</TotalTime>
  <Words>669</Words>
  <Application>Microsoft Office PowerPoint</Application>
  <PresentationFormat>Widescreen</PresentationFormat>
  <Paragraphs>113</Paragraphs>
  <Slides>32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SABIC Typeface Text Light</vt:lpstr>
      <vt:lpstr>SABIC Typeface Headline</vt:lpstr>
      <vt:lpstr>Wingdings</vt:lpstr>
      <vt:lpstr>SABIC Typeface Headline Light</vt:lpstr>
      <vt:lpstr>Arial</vt:lpstr>
      <vt:lpstr>SABIC Typeface Text</vt:lpstr>
      <vt:lpstr>Calibri</vt:lpstr>
      <vt:lpstr>SABIC Theme</vt:lpstr>
      <vt:lpstr>Rehabilitation of Business- Critical Seawater Cooling Tower </vt:lpstr>
      <vt:lpstr>contents</vt:lpstr>
      <vt:lpstr>introduction</vt:lpstr>
      <vt:lpstr>introduction</vt:lpstr>
      <vt:lpstr>background</vt:lpstr>
      <vt:lpstr>background</vt:lpstr>
      <vt:lpstr>Condition assessment</vt:lpstr>
      <vt:lpstr>Visual assessment</vt:lpstr>
      <vt:lpstr>SEVERE CORROSION OF STEEL REINFORCEMENT AND DELAMINATION OF CONCRETE</vt:lpstr>
      <vt:lpstr>Fan supports</vt:lpstr>
      <vt:lpstr>External Fan rings</vt:lpstr>
      <vt:lpstr>Scaffolding installation</vt:lpstr>
      <vt:lpstr>Scaffolding installation</vt:lpstr>
      <vt:lpstr>SCAFFOLDING PLAN WITH ONE ANCHOR BOLT </vt:lpstr>
      <vt:lpstr>Temporary repair carried out at severe damaged areas to fix scaffolding </vt:lpstr>
      <vt:lpstr>Scaffolding platform</vt:lpstr>
      <vt:lpstr>CP System design</vt:lpstr>
      <vt:lpstr>Cp design- walkway</vt:lpstr>
      <vt:lpstr>Cp design- ct shell</vt:lpstr>
      <vt:lpstr>CP design Fan supports</vt:lpstr>
      <vt:lpstr>cP design Shell lower level and fan rings</vt:lpstr>
      <vt:lpstr>Cp system installation</vt:lpstr>
      <vt:lpstr>Surface preparation</vt:lpstr>
      <vt:lpstr>Debris management</vt:lpstr>
      <vt:lpstr>Anode installation</vt:lpstr>
      <vt:lpstr>Typical CP system installation with scaffolding supports in place</vt:lpstr>
      <vt:lpstr>Mmo Anode mesh installation arrangement for wind ribs</vt:lpstr>
      <vt:lpstr>CP system installation, shotcrete and coating</vt:lpstr>
      <vt:lpstr>Significance of Cathodically Protecting Critical Assets</vt:lpstr>
      <vt:lpstr>Significance of Cathodically Protecting Critical Assets</vt:lpstr>
      <vt:lpstr>Rust is must</vt:lpstr>
      <vt:lpstr>PowerPoint Presentation</vt:lpstr>
    </vt:vector>
  </TitlesOfParts>
  <Company>SABIC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all caps (36pt light)  two lines maximum</dc:title>
  <dc:creator>Dowairi-Al, Faisal S.</dc:creator>
  <cp:lastModifiedBy>Wasim Idris Baig</cp:lastModifiedBy>
  <cp:revision>56</cp:revision>
  <dcterms:created xsi:type="dcterms:W3CDTF">2019-05-26T10:55:37Z</dcterms:created>
  <dcterms:modified xsi:type="dcterms:W3CDTF">2024-08-08T12:58:13Z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9413353-fbc6-4217-b595-7e32a2176cdb_Enabled">
    <vt:lpwstr>true</vt:lpwstr>
  </property>
  <property fmtid="{D5CDD505-2E9C-101B-9397-08002B2CF9AE}" pid="3" name="MSIP_Label_99413353-fbc6-4217-b595-7e32a2176cdb_SetDate">
    <vt:lpwstr>2024-07-14T12:19:27Z</vt:lpwstr>
  </property>
  <property fmtid="{D5CDD505-2E9C-101B-9397-08002B2CF9AE}" pid="4" name="MSIP_Label_99413353-fbc6-4217-b595-7e32a2176cdb_Method">
    <vt:lpwstr>Privileged</vt:lpwstr>
  </property>
  <property fmtid="{D5CDD505-2E9C-101B-9397-08002B2CF9AE}" pid="5" name="MSIP_Label_99413353-fbc6-4217-b595-7e32a2176cdb_Name">
    <vt:lpwstr>99413353-fbc6-4217-b595-7e32a2176cdb</vt:lpwstr>
  </property>
  <property fmtid="{D5CDD505-2E9C-101B-9397-08002B2CF9AE}" pid="6" name="MSIP_Label_99413353-fbc6-4217-b595-7e32a2176cdb_SiteId">
    <vt:lpwstr>a77c517c-e95e-435b-bbb4-cb17e462491f</vt:lpwstr>
  </property>
  <property fmtid="{D5CDD505-2E9C-101B-9397-08002B2CF9AE}" pid="7" name="MSIP_Label_99413353-fbc6-4217-b595-7e32a2176cdb_ActionId">
    <vt:lpwstr>645b02d2-1228-486e-b1b6-2c43f28270e6</vt:lpwstr>
  </property>
  <property fmtid="{D5CDD505-2E9C-101B-9397-08002B2CF9AE}" pid="8" name="MSIP_Label_99413353-fbc6-4217-b595-7e32a2176cdb_ContentBits">
    <vt:lpwstr>1</vt:lpwstr>
  </property>
</Properties>
</file>