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57" r:id="rId3"/>
    <p:sldId id="277" r:id="rId4"/>
    <p:sldId id="294"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5" r:id="rId19"/>
    <p:sldId id="293" r:id="rId20"/>
    <p:sldId id="258" r:id="rId21"/>
  </p:sldIdLst>
  <p:sldSz cx="18288000" cy="10287000"/>
  <p:notesSz cx="6858000" cy="9144000"/>
  <p:embeddedFontLst>
    <p:embeddedFont>
      <p:font typeface="Canva Sans" panose="020B0604020202020204" charset="0"/>
      <p:regular r:id="rId23"/>
    </p:embeddedFont>
    <p:embeddedFont>
      <p:font typeface="Canva Sans Bold" panose="020B0604020202020204" charset="0"/>
      <p:regular r:id="rId24"/>
    </p:embeddedFont>
    <p:embeddedFont>
      <p:font typeface="Codec Pro ExtraBold" panose="020B0604020202020204" charset="0"/>
      <p:regular r:id="rId25"/>
    </p:embeddedFont>
    <p:embeddedFont>
      <p:font typeface="Glacial Indifference Bold" panose="020B0604020202020204" charset="0"/>
      <p:regular r:id="rId26"/>
    </p:embeddedFont>
    <p:embeddedFont>
      <p:font typeface="Tabarra Sans" panose="020B0604020202020204" charset="0"/>
      <p:regular r:id="rId27"/>
    </p:embeddedFont>
    <p:embeddedFont>
      <p:font typeface="Tabarra Sans Heavy" panose="020B0604020202020204" charset="0"/>
      <p:regular r:id="rId28"/>
    </p:embeddedFont>
    <p:embeddedFont>
      <p:font typeface="Tw Cen MT" panose="020B0602020104020603"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DE8F13-DDDF-4791-BB4B-C0EE25CDF485}" v="660" dt="2024-06-25T08:40:06.8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03" d="100"/>
          <a:sy n="103" d="100"/>
        </p:scale>
        <p:origin x="216" y="6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hammed Nawaz Hussain" userId="9aee2446-0651-461b-a1a3-ff7e5b382d60" providerId="ADAL" clId="{14DE8F13-DDDF-4791-BB4B-C0EE25CDF485}"/>
    <pc:docChg chg="undo custSel addSld delSld modSld">
      <pc:chgData name="Muhammed Nawaz Hussain" userId="9aee2446-0651-461b-a1a3-ff7e5b382d60" providerId="ADAL" clId="{14DE8F13-DDDF-4791-BB4B-C0EE25CDF485}" dt="2024-06-25T08:40:06.893" v="1164" actId="12"/>
      <pc:docMkLst>
        <pc:docMk/>
      </pc:docMkLst>
      <pc:sldChg chg="addSp delSp modSp mod modTransition">
        <pc:chgData name="Muhammed Nawaz Hussain" userId="9aee2446-0651-461b-a1a3-ff7e5b382d60" providerId="ADAL" clId="{14DE8F13-DDDF-4791-BB4B-C0EE25CDF485}" dt="2024-06-24T07:07:27.590" v="199"/>
        <pc:sldMkLst>
          <pc:docMk/>
          <pc:sldMk cId="0" sldId="256"/>
        </pc:sldMkLst>
        <pc:spChg chg="del">
          <ac:chgData name="Muhammed Nawaz Hussain" userId="9aee2446-0651-461b-a1a3-ff7e5b382d60" providerId="ADAL" clId="{14DE8F13-DDDF-4791-BB4B-C0EE25CDF485}" dt="2024-06-24T07:07:08.451" v="193" actId="478"/>
          <ac:spMkLst>
            <pc:docMk/>
            <pc:sldMk cId="0" sldId="256"/>
            <ac:spMk id="3" creationId="{00000000-0000-0000-0000-000000000000}"/>
          </ac:spMkLst>
        </pc:spChg>
        <pc:spChg chg="mod">
          <ac:chgData name="Muhammed Nawaz Hussain" userId="9aee2446-0651-461b-a1a3-ff7e5b382d60" providerId="ADAL" clId="{14DE8F13-DDDF-4791-BB4B-C0EE25CDF485}" dt="2024-06-24T06:29:35.854" v="41" actId="20577"/>
          <ac:spMkLst>
            <pc:docMk/>
            <pc:sldMk cId="0" sldId="256"/>
            <ac:spMk id="9" creationId="{00000000-0000-0000-0000-000000000000}"/>
          </ac:spMkLst>
        </pc:spChg>
        <pc:spChg chg="mod">
          <ac:chgData name="Muhammed Nawaz Hussain" userId="9aee2446-0651-461b-a1a3-ff7e5b382d60" providerId="ADAL" clId="{14DE8F13-DDDF-4791-BB4B-C0EE25CDF485}" dt="2024-06-24T06:29:43.146" v="67" actId="20577"/>
          <ac:spMkLst>
            <pc:docMk/>
            <pc:sldMk cId="0" sldId="256"/>
            <ac:spMk id="11" creationId="{00000000-0000-0000-0000-000000000000}"/>
          </ac:spMkLst>
        </pc:spChg>
        <pc:spChg chg="del mod">
          <ac:chgData name="Muhammed Nawaz Hussain" userId="9aee2446-0651-461b-a1a3-ff7e5b382d60" providerId="ADAL" clId="{14DE8F13-DDDF-4791-BB4B-C0EE25CDF485}" dt="2024-06-24T06:29:22.811" v="11"/>
          <ac:spMkLst>
            <pc:docMk/>
            <pc:sldMk cId="0" sldId="256"/>
            <ac:spMk id="12" creationId="{00000000-0000-0000-0000-000000000000}"/>
          </ac:spMkLst>
        </pc:spChg>
        <pc:picChg chg="add mod">
          <ac:chgData name="Muhammed Nawaz Hussain" userId="9aee2446-0651-461b-a1a3-ff7e5b382d60" providerId="ADAL" clId="{14DE8F13-DDDF-4791-BB4B-C0EE25CDF485}" dt="2024-06-24T07:07:16.362" v="198" actId="14100"/>
          <ac:picMkLst>
            <pc:docMk/>
            <pc:sldMk cId="0" sldId="256"/>
            <ac:picMk id="23" creationId="{608A11F5-1312-024B-0988-AE65EB1AD5F2}"/>
          </ac:picMkLst>
        </pc:picChg>
      </pc:sldChg>
      <pc:sldChg chg="addSp delSp modSp mod">
        <pc:chgData name="Muhammed Nawaz Hussain" userId="9aee2446-0651-461b-a1a3-ff7e5b382d60" providerId="ADAL" clId="{14DE8F13-DDDF-4791-BB4B-C0EE25CDF485}" dt="2024-06-24T07:07:04.171" v="192" actId="1076"/>
        <pc:sldMkLst>
          <pc:docMk/>
          <pc:sldMk cId="0" sldId="258"/>
        </pc:sldMkLst>
        <pc:spChg chg="mod">
          <ac:chgData name="Muhammed Nawaz Hussain" userId="9aee2446-0651-461b-a1a3-ff7e5b382d60" providerId="ADAL" clId="{14DE8F13-DDDF-4791-BB4B-C0EE25CDF485}" dt="2024-06-24T07:06:42.451" v="183" actId="20577"/>
          <ac:spMkLst>
            <pc:docMk/>
            <pc:sldMk cId="0" sldId="258"/>
            <ac:spMk id="6" creationId="{00000000-0000-0000-0000-000000000000}"/>
          </ac:spMkLst>
        </pc:spChg>
        <pc:spChg chg="mod">
          <ac:chgData name="Muhammed Nawaz Hussain" userId="9aee2446-0651-461b-a1a3-ff7e5b382d60" providerId="ADAL" clId="{14DE8F13-DDDF-4791-BB4B-C0EE25CDF485}" dt="2024-06-24T07:06:34.387" v="156" actId="20577"/>
          <ac:spMkLst>
            <pc:docMk/>
            <pc:sldMk cId="0" sldId="258"/>
            <ac:spMk id="7" creationId="{00000000-0000-0000-0000-000000000000}"/>
          </ac:spMkLst>
        </pc:spChg>
        <pc:spChg chg="del">
          <ac:chgData name="Muhammed Nawaz Hussain" userId="9aee2446-0651-461b-a1a3-ff7e5b382d60" providerId="ADAL" clId="{14DE8F13-DDDF-4791-BB4B-C0EE25CDF485}" dt="2024-06-24T07:06:52.178" v="185" actId="478"/>
          <ac:spMkLst>
            <pc:docMk/>
            <pc:sldMk cId="0" sldId="258"/>
            <ac:spMk id="20" creationId="{00000000-0000-0000-0000-000000000000}"/>
          </ac:spMkLst>
        </pc:spChg>
        <pc:spChg chg="del mod">
          <ac:chgData name="Muhammed Nawaz Hussain" userId="9aee2446-0651-461b-a1a3-ff7e5b382d60" providerId="ADAL" clId="{14DE8F13-DDDF-4791-BB4B-C0EE25CDF485}" dt="2024-06-24T07:06:52.178" v="187"/>
          <ac:spMkLst>
            <pc:docMk/>
            <pc:sldMk cId="0" sldId="258"/>
            <ac:spMk id="22" creationId="{00000000-0000-0000-0000-000000000000}"/>
          </ac:spMkLst>
        </pc:spChg>
        <pc:picChg chg="add mod">
          <ac:chgData name="Muhammed Nawaz Hussain" userId="9aee2446-0651-461b-a1a3-ff7e5b382d60" providerId="ADAL" clId="{14DE8F13-DDDF-4791-BB4B-C0EE25CDF485}" dt="2024-06-24T07:07:04.171" v="192" actId="1076"/>
          <ac:picMkLst>
            <pc:docMk/>
            <pc:sldMk cId="0" sldId="258"/>
            <ac:picMk id="24" creationId="{AB4FB021-F97B-E793-850E-C947B758F0E7}"/>
          </ac:picMkLst>
        </pc:picChg>
      </pc:sldChg>
      <pc:sldChg chg="modSp mod modAnim">
        <pc:chgData name="Muhammed Nawaz Hussain" userId="9aee2446-0651-461b-a1a3-ff7e5b382d60" providerId="ADAL" clId="{14DE8F13-DDDF-4791-BB4B-C0EE25CDF485}" dt="2024-06-24T07:21:36.976" v="296"/>
        <pc:sldMkLst>
          <pc:docMk/>
          <pc:sldMk cId="3222114336" sldId="277"/>
        </pc:sldMkLst>
        <pc:spChg chg="mod">
          <ac:chgData name="Muhammed Nawaz Hussain" userId="9aee2446-0651-461b-a1a3-ff7e5b382d60" providerId="ADAL" clId="{14DE8F13-DDDF-4791-BB4B-C0EE25CDF485}" dt="2024-06-24T06:30:00.341" v="91" actId="20577"/>
          <ac:spMkLst>
            <pc:docMk/>
            <pc:sldMk cId="3222114336" sldId="277"/>
            <ac:spMk id="5" creationId="{2780DBD8-46E3-55B7-7C76-D7ADDC8C3CE5}"/>
          </ac:spMkLst>
        </pc:spChg>
      </pc:sldChg>
      <pc:sldChg chg="addSp delSp modSp mod">
        <pc:chgData name="Muhammed Nawaz Hussain" userId="9aee2446-0651-461b-a1a3-ff7e5b382d60" providerId="ADAL" clId="{14DE8F13-DDDF-4791-BB4B-C0EE25CDF485}" dt="2024-06-25T07:52:17.048" v="360" actId="14100"/>
        <pc:sldMkLst>
          <pc:docMk/>
          <pc:sldMk cId="1733640530" sldId="278"/>
        </pc:sldMkLst>
        <pc:spChg chg="add del mod">
          <ac:chgData name="Muhammed Nawaz Hussain" userId="9aee2446-0651-461b-a1a3-ff7e5b382d60" providerId="ADAL" clId="{14DE8F13-DDDF-4791-BB4B-C0EE25CDF485}" dt="2024-06-25T07:52:06.513" v="356" actId="22"/>
          <ac:spMkLst>
            <pc:docMk/>
            <pc:sldMk cId="1733640530" sldId="278"/>
            <ac:spMk id="5" creationId="{B1A93E6E-6289-4487-2D58-1CC3860BF8FB}"/>
          </ac:spMkLst>
        </pc:spChg>
        <pc:picChg chg="add mod ord">
          <ac:chgData name="Muhammed Nawaz Hussain" userId="9aee2446-0651-461b-a1a3-ff7e5b382d60" providerId="ADAL" clId="{14DE8F13-DDDF-4791-BB4B-C0EE25CDF485}" dt="2024-06-25T07:52:17.048" v="360" actId="14100"/>
          <ac:picMkLst>
            <pc:docMk/>
            <pc:sldMk cId="1733640530" sldId="278"/>
            <ac:picMk id="6" creationId="{5988C393-942B-D018-339B-93DD64567E7F}"/>
          </ac:picMkLst>
        </pc:picChg>
        <pc:picChg chg="add del mod">
          <ac:chgData name="Muhammed Nawaz Hussain" userId="9aee2446-0651-461b-a1a3-ff7e5b382d60" providerId="ADAL" clId="{14DE8F13-DDDF-4791-BB4B-C0EE25CDF485}" dt="2024-06-25T07:52:04.455" v="355" actId="478"/>
          <ac:picMkLst>
            <pc:docMk/>
            <pc:sldMk cId="1733640530" sldId="278"/>
            <ac:picMk id="7" creationId="{CC741CB8-D5A1-E771-BF4C-4148D5AD83A9}"/>
          </ac:picMkLst>
        </pc:picChg>
        <pc:picChg chg="del">
          <ac:chgData name="Muhammed Nawaz Hussain" userId="9aee2446-0651-461b-a1a3-ff7e5b382d60" providerId="ADAL" clId="{14DE8F13-DDDF-4791-BB4B-C0EE25CDF485}" dt="2024-06-24T07:05:16.092" v="137" actId="478"/>
          <ac:picMkLst>
            <pc:docMk/>
            <pc:sldMk cId="1733640530" sldId="278"/>
            <ac:picMk id="11" creationId="{C601D40F-0F39-4997-D7B8-ED034A3CECDF}"/>
          </ac:picMkLst>
        </pc:picChg>
      </pc:sldChg>
      <pc:sldChg chg="modSp modAnim">
        <pc:chgData name="Muhammed Nawaz Hussain" userId="9aee2446-0651-461b-a1a3-ff7e5b382d60" providerId="ADAL" clId="{14DE8F13-DDDF-4791-BB4B-C0EE25CDF485}" dt="2024-06-24T07:22:38.155" v="330" actId="20577"/>
        <pc:sldMkLst>
          <pc:docMk/>
          <pc:sldMk cId="2243158957" sldId="280"/>
        </pc:sldMkLst>
        <pc:spChg chg="mod">
          <ac:chgData name="Muhammed Nawaz Hussain" userId="9aee2446-0651-461b-a1a3-ff7e5b382d60" providerId="ADAL" clId="{14DE8F13-DDDF-4791-BB4B-C0EE25CDF485}" dt="2024-06-24T07:22:38.155" v="330" actId="20577"/>
          <ac:spMkLst>
            <pc:docMk/>
            <pc:sldMk cId="2243158957" sldId="280"/>
            <ac:spMk id="5" creationId="{10A31000-E96A-8CC5-1FB0-CEF061B0C663}"/>
          </ac:spMkLst>
        </pc:spChg>
      </pc:sldChg>
      <pc:sldChg chg="modSp mod">
        <pc:chgData name="Muhammed Nawaz Hussain" userId="9aee2446-0651-461b-a1a3-ff7e5b382d60" providerId="ADAL" clId="{14DE8F13-DDDF-4791-BB4B-C0EE25CDF485}" dt="2024-06-24T07:20:12.766" v="283" actId="255"/>
        <pc:sldMkLst>
          <pc:docMk/>
          <pc:sldMk cId="2938695389" sldId="281"/>
        </pc:sldMkLst>
        <pc:spChg chg="mod">
          <ac:chgData name="Muhammed Nawaz Hussain" userId="9aee2446-0651-461b-a1a3-ff7e5b382d60" providerId="ADAL" clId="{14DE8F13-DDDF-4791-BB4B-C0EE25CDF485}" dt="2024-06-24T07:20:12.766" v="283" actId="255"/>
          <ac:spMkLst>
            <pc:docMk/>
            <pc:sldMk cId="2938695389" sldId="281"/>
            <ac:spMk id="6" creationId="{55D32C37-59CA-44B4-1DAE-9B204CB139AC}"/>
          </ac:spMkLst>
        </pc:spChg>
      </pc:sldChg>
      <pc:sldChg chg="modSp modAnim">
        <pc:chgData name="Muhammed Nawaz Hussain" userId="9aee2446-0651-461b-a1a3-ff7e5b382d60" providerId="ADAL" clId="{14DE8F13-DDDF-4791-BB4B-C0EE25CDF485}" dt="2024-06-25T08:40:06.893" v="1164" actId="12"/>
        <pc:sldMkLst>
          <pc:docMk/>
          <pc:sldMk cId="3231352666" sldId="282"/>
        </pc:sldMkLst>
        <pc:spChg chg="mod">
          <ac:chgData name="Muhammed Nawaz Hussain" userId="9aee2446-0651-461b-a1a3-ff7e5b382d60" providerId="ADAL" clId="{14DE8F13-DDDF-4791-BB4B-C0EE25CDF485}" dt="2024-06-24T07:20:25.883" v="284" actId="255"/>
          <ac:spMkLst>
            <pc:docMk/>
            <pc:sldMk cId="3231352666" sldId="282"/>
            <ac:spMk id="4" creationId="{7E85C52F-754A-E931-5E60-6FF0AB1BD929}"/>
          </ac:spMkLst>
        </pc:spChg>
        <pc:spChg chg="mod">
          <ac:chgData name="Muhammed Nawaz Hussain" userId="9aee2446-0651-461b-a1a3-ff7e5b382d60" providerId="ADAL" clId="{14DE8F13-DDDF-4791-BB4B-C0EE25CDF485}" dt="2024-06-25T08:40:06.893" v="1164" actId="12"/>
          <ac:spMkLst>
            <pc:docMk/>
            <pc:sldMk cId="3231352666" sldId="282"/>
            <ac:spMk id="5" creationId="{B4A6ADD8-3B78-C35E-67DD-5A153D1B6E7D}"/>
          </ac:spMkLst>
        </pc:spChg>
      </pc:sldChg>
      <pc:sldChg chg="addSp modSp mod">
        <pc:chgData name="Muhammed Nawaz Hussain" userId="9aee2446-0651-461b-a1a3-ff7e5b382d60" providerId="ADAL" clId="{14DE8F13-DDDF-4791-BB4B-C0EE25CDF485}" dt="2024-06-25T07:56:11.888" v="381" actId="14100"/>
        <pc:sldMkLst>
          <pc:docMk/>
          <pc:sldMk cId="126408630" sldId="283"/>
        </pc:sldMkLst>
        <pc:spChg chg="mod">
          <ac:chgData name="Muhammed Nawaz Hussain" userId="9aee2446-0651-461b-a1a3-ff7e5b382d60" providerId="ADAL" clId="{14DE8F13-DDDF-4791-BB4B-C0EE25CDF485}" dt="2024-06-25T07:55:52.592" v="373" actId="1076"/>
          <ac:spMkLst>
            <pc:docMk/>
            <pc:sldMk cId="126408630" sldId="283"/>
            <ac:spMk id="6" creationId="{0CF11360-1D2B-80BD-1466-884555B3B596}"/>
          </ac:spMkLst>
        </pc:spChg>
        <pc:spChg chg="mod">
          <ac:chgData name="Muhammed Nawaz Hussain" userId="9aee2446-0651-461b-a1a3-ff7e5b382d60" providerId="ADAL" clId="{14DE8F13-DDDF-4791-BB4B-C0EE25CDF485}" dt="2024-06-25T07:55:59.721" v="376" actId="14100"/>
          <ac:spMkLst>
            <pc:docMk/>
            <pc:sldMk cId="126408630" sldId="283"/>
            <ac:spMk id="7" creationId="{F390936D-776E-7933-3DCA-8274ECC32170}"/>
          </ac:spMkLst>
        </pc:spChg>
        <pc:picChg chg="add mod">
          <ac:chgData name="Muhammed Nawaz Hussain" userId="9aee2446-0651-461b-a1a3-ff7e5b382d60" providerId="ADAL" clId="{14DE8F13-DDDF-4791-BB4B-C0EE25CDF485}" dt="2024-06-25T07:56:04.081" v="379" actId="14100"/>
          <ac:picMkLst>
            <pc:docMk/>
            <pc:sldMk cId="126408630" sldId="283"/>
            <ac:picMk id="5" creationId="{971885A9-53AC-B50E-6E03-AF85904E1ADA}"/>
          </ac:picMkLst>
        </pc:picChg>
        <pc:picChg chg="mod">
          <ac:chgData name="Muhammed Nawaz Hussain" userId="9aee2446-0651-461b-a1a3-ff7e5b382d60" providerId="ADAL" clId="{14DE8F13-DDDF-4791-BB4B-C0EE25CDF485}" dt="2024-06-25T07:56:11.888" v="381" actId="14100"/>
          <ac:picMkLst>
            <pc:docMk/>
            <pc:sldMk cId="126408630" sldId="283"/>
            <ac:picMk id="8" creationId="{20001837-A57B-A824-E160-746AFE0FFE99}"/>
          </ac:picMkLst>
        </pc:picChg>
      </pc:sldChg>
      <pc:sldChg chg="modSp mod">
        <pc:chgData name="Muhammed Nawaz Hussain" userId="9aee2446-0651-461b-a1a3-ff7e5b382d60" providerId="ADAL" clId="{14DE8F13-DDDF-4791-BB4B-C0EE25CDF485}" dt="2024-06-25T07:56:23.592" v="384" actId="14100"/>
        <pc:sldMkLst>
          <pc:docMk/>
          <pc:sldMk cId="1460121073" sldId="284"/>
        </pc:sldMkLst>
        <pc:picChg chg="mod">
          <ac:chgData name="Muhammed Nawaz Hussain" userId="9aee2446-0651-461b-a1a3-ff7e5b382d60" providerId="ADAL" clId="{14DE8F13-DDDF-4791-BB4B-C0EE25CDF485}" dt="2024-06-25T07:56:23.592" v="384" actId="14100"/>
          <ac:picMkLst>
            <pc:docMk/>
            <pc:sldMk cId="1460121073" sldId="284"/>
            <ac:picMk id="5" creationId="{D1782AF0-29B8-29B1-7692-5E07BB0B1A0F}"/>
          </ac:picMkLst>
        </pc:picChg>
        <pc:picChg chg="mod">
          <ac:chgData name="Muhammed Nawaz Hussain" userId="9aee2446-0651-461b-a1a3-ff7e5b382d60" providerId="ADAL" clId="{14DE8F13-DDDF-4791-BB4B-C0EE25CDF485}" dt="2024-06-25T07:56:20.104" v="382" actId="1076"/>
          <ac:picMkLst>
            <pc:docMk/>
            <pc:sldMk cId="1460121073" sldId="284"/>
            <ac:picMk id="6" creationId="{BD2C9A23-77CF-EDEF-17DB-86D06009E444}"/>
          </ac:picMkLst>
        </pc:picChg>
      </pc:sldChg>
      <pc:sldChg chg="addSp delSp modSp mod">
        <pc:chgData name="Muhammed Nawaz Hussain" userId="9aee2446-0651-461b-a1a3-ff7e5b382d60" providerId="ADAL" clId="{14DE8F13-DDDF-4791-BB4B-C0EE25CDF485}" dt="2024-06-25T08:39:41.802" v="1162"/>
        <pc:sldMkLst>
          <pc:docMk/>
          <pc:sldMk cId="148908628" sldId="285"/>
        </pc:sldMkLst>
        <pc:spChg chg="del mod">
          <ac:chgData name="Muhammed Nawaz Hussain" userId="9aee2446-0651-461b-a1a3-ff7e5b382d60" providerId="ADAL" clId="{14DE8F13-DDDF-4791-BB4B-C0EE25CDF485}" dt="2024-06-25T08:37:58.435" v="1138" actId="21"/>
          <ac:spMkLst>
            <pc:docMk/>
            <pc:sldMk cId="148908628" sldId="285"/>
            <ac:spMk id="5" creationId="{2EE6C706-A6E4-A262-07C1-6C6E5A77B739}"/>
          </ac:spMkLst>
        </pc:spChg>
        <pc:graphicFrameChg chg="add mod modGraphic">
          <ac:chgData name="Muhammed Nawaz Hussain" userId="9aee2446-0651-461b-a1a3-ff7e5b382d60" providerId="ADAL" clId="{14DE8F13-DDDF-4791-BB4B-C0EE25CDF485}" dt="2024-06-25T08:39:41.802" v="1162"/>
          <ac:graphicFrameMkLst>
            <pc:docMk/>
            <pc:sldMk cId="148908628" sldId="285"/>
            <ac:graphicFrameMk id="7" creationId="{15F315A0-CD69-DA05-1F63-E490636BFB9E}"/>
          </ac:graphicFrameMkLst>
        </pc:graphicFrameChg>
        <pc:graphicFrameChg chg="add del modGraphic">
          <ac:chgData name="Muhammed Nawaz Hussain" userId="9aee2446-0651-461b-a1a3-ff7e5b382d60" providerId="ADAL" clId="{14DE8F13-DDDF-4791-BB4B-C0EE25CDF485}" dt="2024-06-25T08:38:38.453" v="1145" actId="1032"/>
          <ac:graphicFrameMkLst>
            <pc:docMk/>
            <pc:sldMk cId="148908628" sldId="285"/>
            <ac:graphicFrameMk id="8" creationId="{0FDD49E0-8F31-8432-09E7-E9BE79C4C784}"/>
          </ac:graphicFrameMkLst>
        </pc:graphicFrameChg>
      </pc:sldChg>
      <pc:sldChg chg="addSp delSp modSp mod modClrScheme chgLayout">
        <pc:chgData name="Muhammed Nawaz Hussain" userId="9aee2446-0651-461b-a1a3-ff7e5b382d60" providerId="ADAL" clId="{14DE8F13-DDDF-4791-BB4B-C0EE25CDF485}" dt="2024-06-25T08:10:38.105" v="576" actId="14100"/>
        <pc:sldMkLst>
          <pc:docMk/>
          <pc:sldMk cId="2137670549" sldId="288"/>
        </pc:sldMkLst>
        <pc:spChg chg="add del mod">
          <ac:chgData name="Muhammed Nawaz Hussain" userId="9aee2446-0651-461b-a1a3-ff7e5b382d60" providerId="ADAL" clId="{14DE8F13-DDDF-4791-BB4B-C0EE25CDF485}" dt="2024-06-25T08:00:55.417" v="433" actId="14100"/>
          <ac:spMkLst>
            <pc:docMk/>
            <pc:sldMk cId="2137670549" sldId="288"/>
            <ac:spMk id="4" creationId="{A1EF9B6C-ED76-FE82-E83B-8ACCEA693B08}"/>
          </ac:spMkLst>
        </pc:spChg>
        <pc:spChg chg="add del mod ord">
          <ac:chgData name="Muhammed Nawaz Hussain" userId="9aee2446-0651-461b-a1a3-ff7e5b382d60" providerId="ADAL" clId="{14DE8F13-DDDF-4791-BB4B-C0EE25CDF485}" dt="2024-06-25T08:00:47.327" v="432" actId="700"/>
          <ac:spMkLst>
            <pc:docMk/>
            <pc:sldMk cId="2137670549" sldId="288"/>
            <ac:spMk id="9" creationId="{95A29BD1-6788-7334-2346-7F9BD14B8591}"/>
          </ac:spMkLst>
        </pc:spChg>
        <pc:spChg chg="add del mod ord">
          <ac:chgData name="Muhammed Nawaz Hussain" userId="9aee2446-0651-461b-a1a3-ff7e5b382d60" providerId="ADAL" clId="{14DE8F13-DDDF-4791-BB4B-C0EE25CDF485}" dt="2024-06-25T08:00:47.327" v="432" actId="700"/>
          <ac:spMkLst>
            <pc:docMk/>
            <pc:sldMk cId="2137670549" sldId="288"/>
            <ac:spMk id="10" creationId="{431843FB-84E9-7EFA-B44C-B8CD3D07AB73}"/>
          </ac:spMkLst>
        </pc:spChg>
        <pc:spChg chg="add del mod ord">
          <ac:chgData name="Muhammed Nawaz Hussain" userId="9aee2446-0651-461b-a1a3-ff7e5b382d60" providerId="ADAL" clId="{14DE8F13-DDDF-4791-BB4B-C0EE25CDF485}" dt="2024-06-25T08:00:47.327" v="432" actId="700"/>
          <ac:spMkLst>
            <pc:docMk/>
            <pc:sldMk cId="2137670549" sldId="288"/>
            <ac:spMk id="11" creationId="{B41788DF-8B37-CAB1-5CA6-08EAF60E4482}"/>
          </ac:spMkLst>
        </pc:spChg>
        <pc:spChg chg="add del mod ord">
          <ac:chgData name="Muhammed Nawaz Hussain" userId="9aee2446-0651-461b-a1a3-ff7e5b382d60" providerId="ADAL" clId="{14DE8F13-DDDF-4791-BB4B-C0EE25CDF485}" dt="2024-06-25T08:05:06.431" v="553" actId="21"/>
          <ac:spMkLst>
            <pc:docMk/>
            <pc:sldMk cId="2137670549" sldId="288"/>
            <ac:spMk id="14" creationId="{DC6EF932-F41D-B419-BB53-4CB4B924C1A1}"/>
          </ac:spMkLst>
        </pc:spChg>
        <pc:spChg chg="add del mod ord">
          <ac:chgData name="Muhammed Nawaz Hussain" userId="9aee2446-0651-461b-a1a3-ff7e5b382d60" providerId="ADAL" clId="{14DE8F13-DDDF-4791-BB4B-C0EE25CDF485}" dt="2024-06-25T08:05:08.161" v="554" actId="21"/>
          <ac:spMkLst>
            <pc:docMk/>
            <pc:sldMk cId="2137670549" sldId="288"/>
            <ac:spMk id="15" creationId="{5091E1B9-66EC-F8D1-8ED7-B3F52342FDDA}"/>
          </ac:spMkLst>
        </pc:spChg>
        <pc:picChg chg="add del mod modCrop">
          <ac:chgData name="Muhammed Nawaz Hussain" userId="9aee2446-0651-461b-a1a3-ff7e5b382d60" providerId="ADAL" clId="{14DE8F13-DDDF-4791-BB4B-C0EE25CDF485}" dt="2024-06-25T08:05:09.447" v="555" actId="478"/>
          <ac:picMkLst>
            <pc:docMk/>
            <pc:sldMk cId="2137670549" sldId="288"/>
            <ac:picMk id="5" creationId="{29B79E65-9610-D50F-D9EB-95C8CCE45A3C}"/>
          </ac:picMkLst>
        </pc:picChg>
        <pc:picChg chg="add del mod modCrop">
          <ac:chgData name="Muhammed Nawaz Hussain" userId="9aee2446-0651-461b-a1a3-ff7e5b382d60" providerId="ADAL" clId="{14DE8F13-DDDF-4791-BB4B-C0EE25CDF485}" dt="2024-06-25T08:05:02.697" v="552" actId="478"/>
          <ac:picMkLst>
            <pc:docMk/>
            <pc:sldMk cId="2137670549" sldId="288"/>
            <ac:picMk id="6" creationId="{90CB75A7-60F2-1647-A049-C20561F7C983}"/>
          </ac:picMkLst>
        </pc:picChg>
        <pc:picChg chg="add del mod">
          <ac:chgData name="Muhammed Nawaz Hussain" userId="9aee2446-0651-461b-a1a3-ff7e5b382d60" providerId="ADAL" clId="{14DE8F13-DDDF-4791-BB4B-C0EE25CDF485}" dt="2024-06-25T08:05:10" v="556" actId="478"/>
          <ac:picMkLst>
            <pc:docMk/>
            <pc:sldMk cId="2137670549" sldId="288"/>
            <ac:picMk id="8" creationId="{0CBD0D69-3331-4FB9-ADC3-01E31F8E649F}"/>
          </ac:picMkLst>
        </pc:picChg>
        <pc:picChg chg="add mod">
          <ac:chgData name="Muhammed Nawaz Hussain" userId="9aee2446-0651-461b-a1a3-ff7e5b382d60" providerId="ADAL" clId="{14DE8F13-DDDF-4791-BB4B-C0EE25CDF485}" dt="2024-06-25T08:00:44.747" v="427"/>
          <ac:picMkLst>
            <pc:docMk/>
            <pc:sldMk cId="2137670549" sldId="288"/>
            <ac:picMk id="12" creationId="{90CB75A7-60F2-1647-A049-C20561F7C983}"/>
          </ac:picMkLst>
        </pc:picChg>
        <pc:picChg chg="add mod">
          <ac:chgData name="Muhammed Nawaz Hussain" userId="9aee2446-0651-461b-a1a3-ff7e5b382d60" providerId="ADAL" clId="{14DE8F13-DDDF-4791-BB4B-C0EE25CDF485}" dt="2024-06-25T08:00:42.835" v="423"/>
          <ac:picMkLst>
            <pc:docMk/>
            <pc:sldMk cId="2137670549" sldId="288"/>
            <ac:picMk id="13" creationId="{29B79E65-9610-D50F-D9EB-95C8CCE45A3C}"/>
          </ac:picMkLst>
        </pc:picChg>
        <pc:picChg chg="add del mod">
          <ac:chgData name="Muhammed Nawaz Hussain" userId="9aee2446-0651-461b-a1a3-ff7e5b382d60" providerId="ADAL" clId="{14DE8F13-DDDF-4791-BB4B-C0EE25CDF485}" dt="2024-06-25T08:09:45.663" v="565" actId="478"/>
          <ac:picMkLst>
            <pc:docMk/>
            <pc:sldMk cId="2137670549" sldId="288"/>
            <ac:picMk id="17" creationId="{E3C91CD0-A35D-B1A1-CB06-1698072119E6}"/>
          </ac:picMkLst>
        </pc:picChg>
        <pc:picChg chg="add del mod">
          <ac:chgData name="Muhammed Nawaz Hussain" userId="9aee2446-0651-461b-a1a3-ff7e5b382d60" providerId="ADAL" clId="{14DE8F13-DDDF-4791-BB4B-C0EE25CDF485}" dt="2024-06-25T08:09:56.171" v="571" actId="21"/>
          <ac:picMkLst>
            <pc:docMk/>
            <pc:sldMk cId="2137670549" sldId="288"/>
            <ac:picMk id="19" creationId="{5741E02A-3F93-E356-71B0-DE9C8BB29E8A}"/>
          </ac:picMkLst>
        </pc:picChg>
        <pc:picChg chg="add mod">
          <ac:chgData name="Muhammed Nawaz Hussain" userId="9aee2446-0651-461b-a1a3-ff7e5b382d60" providerId="ADAL" clId="{14DE8F13-DDDF-4791-BB4B-C0EE25CDF485}" dt="2024-06-25T08:09:08.936" v="564" actId="1076"/>
          <ac:picMkLst>
            <pc:docMk/>
            <pc:sldMk cId="2137670549" sldId="288"/>
            <ac:picMk id="21" creationId="{DF0CBFDF-079E-58BE-0609-AAEEDD655500}"/>
          </ac:picMkLst>
        </pc:picChg>
        <pc:picChg chg="add mod">
          <ac:chgData name="Muhammed Nawaz Hussain" userId="9aee2446-0651-461b-a1a3-ff7e5b382d60" providerId="ADAL" clId="{14DE8F13-DDDF-4791-BB4B-C0EE25CDF485}" dt="2024-06-25T08:10:38.105" v="576" actId="14100"/>
          <ac:picMkLst>
            <pc:docMk/>
            <pc:sldMk cId="2137670549" sldId="288"/>
            <ac:picMk id="23" creationId="{38A8E7C1-C4EF-F934-E351-4CEC9743EE5B}"/>
          </ac:picMkLst>
        </pc:picChg>
        <pc:picChg chg="add mod">
          <ac:chgData name="Muhammed Nawaz Hussain" userId="9aee2446-0651-461b-a1a3-ff7e5b382d60" providerId="ADAL" clId="{14DE8F13-DDDF-4791-BB4B-C0EE25CDF485}" dt="2024-06-25T08:10:32.135" v="575" actId="14100"/>
          <ac:picMkLst>
            <pc:docMk/>
            <pc:sldMk cId="2137670549" sldId="288"/>
            <ac:picMk id="25" creationId="{7FB3E05D-033B-5C2B-642E-BF1B08EFB2D4}"/>
          </ac:picMkLst>
        </pc:picChg>
      </pc:sldChg>
      <pc:sldChg chg="addSp delSp modSp mod">
        <pc:chgData name="Muhammed Nawaz Hussain" userId="9aee2446-0651-461b-a1a3-ff7e5b382d60" providerId="ADAL" clId="{14DE8F13-DDDF-4791-BB4B-C0EE25CDF485}" dt="2024-06-25T08:18:52.615" v="613" actId="21"/>
        <pc:sldMkLst>
          <pc:docMk/>
          <pc:sldMk cId="1158819061" sldId="289"/>
        </pc:sldMkLst>
        <pc:spChg chg="mod">
          <ac:chgData name="Muhammed Nawaz Hussain" userId="9aee2446-0651-461b-a1a3-ff7e5b382d60" providerId="ADAL" clId="{14DE8F13-DDDF-4791-BB4B-C0EE25CDF485}" dt="2024-06-25T08:10:49.858" v="578" actId="1076"/>
          <ac:spMkLst>
            <pc:docMk/>
            <pc:sldMk cId="1158819061" sldId="289"/>
            <ac:spMk id="4" creationId="{4A7325E6-B884-D671-1055-455D7DBBFBE3}"/>
          </ac:spMkLst>
        </pc:spChg>
        <pc:picChg chg="del mod">
          <ac:chgData name="Muhammed Nawaz Hussain" userId="9aee2446-0651-461b-a1a3-ff7e5b382d60" providerId="ADAL" clId="{14DE8F13-DDDF-4791-BB4B-C0EE25CDF485}" dt="2024-06-25T08:16:34.812" v="597" actId="21"/>
          <ac:picMkLst>
            <pc:docMk/>
            <pc:sldMk cId="1158819061" sldId="289"/>
            <ac:picMk id="5" creationId="{9874717C-D01E-5708-865F-5D8C5D768F48}"/>
          </ac:picMkLst>
        </pc:picChg>
        <pc:picChg chg="del mod">
          <ac:chgData name="Muhammed Nawaz Hussain" userId="9aee2446-0651-461b-a1a3-ff7e5b382d60" providerId="ADAL" clId="{14DE8F13-DDDF-4791-BB4B-C0EE25CDF485}" dt="2024-06-25T08:16:28.701" v="594" actId="21"/>
          <ac:picMkLst>
            <pc:docMk/>
            <pc:sldMk cId="1158819061" sldId="289"/>
            <ac:picMk id="6" creationId="{0F294ED2-A6C1-FF7C-590E-3259FD1FCD79}"/>
          </ac:picMkLst>
        </pc:picChg>
        <pc:picChg chg="add del mod">
          <ac:chgData name="Muhammed Nawaz Hussain" userId="9aee2446-0651-461b-a1a3-ff7e5b382d60" providerId="ADAL" clId="{14DE8F13-DDDF-4791-BB4B-C0EE25CDF485}" dt="2024-06-25T08:18:52.615" v="613" actId="21"/>
          <ac:picMkLst>
            <pc:docMk/>
            <pc:sldMk cId="1158819061" sldId="289"/>
            <ac:picMk id="8" creationId="{C26DA678-6F22-F503-7C80-F5A81AD75F69}"/>
          </ac:picMkLst>
        </pc:picChg>
        <pc:picChg chg="add del mod">
          <ac:chgData name="Muhammed Nawaz Hussain" userId="9aee2446-0651-461b-a1a3-ff7e5b382d60" providerId="ADAL" clId="{14DE8F13-DDDF-4791-BB4B-C0EE25CDF485}" dt="2024-06-25T08:17:53.392" v="604" actId="478"/>
          <ac:picMkLst>
            <pc:docMk/>
            <pc:sldMk cId="1158819061" sldId="289"/>
            <ac:picMk id="10" creationId="{8658D160-A6A8-8862-CB24-AFA23ED4AA9B}"/>
          </ac:picMkLst>
        </pc:picChg>
        <pc:picChg chg="add mod">
          <ac:chgData name="Muhammed Nawaz Hussain" userId="9aee2446-0651-461b-a1a3-ff7e5b382d60" providerId="ADAL" clId="{14DE8F13-DDDF-4791-BB4B-C0EE25CDF485}" dt="2024-06-25T08:17:55.767" v="606" actId="1076"/>
          <ac:picMkLst>
            <pc:docMk/>
            <pc:sldMk cId="1158819061" sldId="289"/>
            <ac:picMk id="12" creationId="{E1E8FB40-B92C-A8B1-7628-1C2F1923E1D4}"/>
          </ac:picMkLst>
        </pc:picChg>
        <pc:picChg chg="add mod">
          <ac:chgData name="Muhammed Nawaz Hussain" userId="9aee2446-0651-461b-a1a3-ff7e5b382d60" providerId="ADAL" clId="{14DE8F13-DDDF-4791-BB4B-C0EE25CDF485}" dt="2024-06-25T08:18:50.802" v="612" actId="1076"/>
          <ac:picMkLst>
            <pc:docMk/>
            <pc:sldMk cId="1158819061" sldId="289"/>
            <ac:picMk id="13" creationId="{1E4B4586-48EF-80C9-EDE3-2EEC0EC31573}"/>
          </ac:picMkLst>
        </pc:picChg>
      </pc:sldChg>
      <pc:sldChg chg="addSp delSp modSp mod">
        <pc:chgData name="Muhammed Nawaz Hussain" userId="9aee2446-0651-461b-a1a3-ff7e5b382d60" providerId="ADAL" clId="{14DE8F13-DDDF-4791-BB4B-C0EE25CDF485}" dt="2024-06-25T08:19:03.089" v="617" actId="1076"/>
        <pc:sldMkLst>
          <pc:docMk/>
          <pc:sldMk cId="1420776225" sldId="290"/>
        </pc:sldMkLst>
        <pc:spChg chg="mod">
          <ac:chgData name="Muhammed Nawaz Hussain" userId="9aee2446-0651-461b-a1a3-ff7e5b382d60" providerId="ADAL" clId="{14DE8F13-DDDF-4791-BB4B-C0EE25CDF485}" dt="2024-06-25T08:11:09.849" v="581" actId="255"/>
          <ac:spMkLst>
            <pc:docMk/>
            <pc:sldMk cId="1420776225" sldId="290"/>
            <ac:spMk id="5" creationId="{FC08BF93-551E-9BB4-9743-43DF0EB5EF28}"/>
          </ac:spMkLst>
        </pc:spChg>
        <pc:picChg chg="add del mod">
          <ac:chgData name="Muhammed Nawaz Hussain" userId="9aee2446-0651-461b-a1a3-ff7e5b382d60" providerId="ADAL" clId="{14DE8F13-DDDF-4791-BB4B-C0EE25CDF485}" dt="2024-06-25T08:18:46.058" v="609" actId="21"/>
          <ac:picMkLst>
            <pc:docMk/>
            <pc:sldMk cId="1420776225" sldId="290"/>
            <ac:picMk id="6" creationId="{1E4B4586-48EF-80C9-EDE3-2EEC0EC31573}"/>
          </ac:picMkLst>
        </pc:picChg>
        <pc:picChg chg="add mod">
          <ac:chgData name="Muhammed Nawaz Hussain" userId="9aee2446-0651-461b-a1a3-ff7e5b382d60" providerId="ADAL" clId="{14DE8F13-DDDF-4791-BB4B-C0EE25CDF485}" dt="2024-06-25T08:19:00.520" v="616" actId="1076"/>
          <ac:picMkLst>
            <pc:docMk/>
            <pc:sldMk cId="1420776225" sldId="290"/>
            <ac:picMk id="7" creationId="{0F294ED2-A6C1-FF7C-590E-3259FD1FCD79}"/>
          </ac:picMkLst>
        </pc:picChg>
        <pc:picChg chg="add del mod">
          <ac:chgData name="Muhammed Nawaz Hussain" userId="9aee2446-0651-461b-a1a3-ff7e5b382d60" providerId="ADAL" clId="{14DE8F13-DDDF-4791-BB4B-C0EE25CDF485}" dt="2024-06-25T08:16:45.016" v="600" actId="478"/>
          <ac:picMkLst>
            <pc:docMk/>
            <pc:sldMk cId="1420776225" sldId="290"/>
            <ac:picMk id="8" creationId="{9874717C-D01E-5708-865F-5D8C5D768F48}"/>
          </ac:picMkLst>
        </pc:picChg>
        <pc:picChg chg="add mod">
          <ac:chgData name="Muhammed Nawaz Hussain" userId="9aee2446-0651-461b-a1a3-ff7e5b382d60" providerId="ADAL" clId="{14DE8F13-DDDF-4791-BB4B-C0EE25CDF485}" dt="2024-06-25T08:19:03.089" v="617" actId="1076"/>
          <ac:picMkLst>
            <pc:docMk/>
            <pc:sldMk cId="1420776225" sldId="290"/>
            <ac:picMk id="10" creationId="{C322F638-06C7-44D7-585F-CBDCADEA0378}"/>
          </ac:picMkLst>
        </pc:picChg>
        <pc:picChg chg="add mod">
          <ac:chgData name="Muhammed Nawaz Hussain" userId="9aee2446-0651-461b-a1a3-ff7e5b382d60" providerId="ADAL" clId="{14DE8F13-DDDF-4791-BB4B-C0EE25CDF485}" dt="2024-06-25T08:18:57.582" v="615" actId="1076"/>
          <ac:picMkLst>
            <pc:docMk/>
            <pc:sldMk cId="1420776225" sldId="290"/>
            <ac:picMk id="11" creationId="{C26DA678-6F22-F503-7C80-F5A81AD75F69}"/>
          </ac:picMkLst>
        </pc:picChg>
      </pc:sldChg>
      <pc:sldChg chg="addSp delSp modSp del mod delAnim modAnim">
        <pc:chgData name="Muhammed Nawaz Hussain" userId="9aee2446-0651-461b-a1a3-ff7e5b382d60" providerId="ADAL" clId="{14DE8F13-DDDF-4791-BB4B-C0EE25CDF485}" dt="2024-06-25T08:35:21.420" v="968" actId="2696"/>
        <pc:sldMkLst>
          <pc:docMk/>
          <pc:sldMk cId="907623607" sldId="291"/>
        </pc:sldMkLst>
        <pc:spChg chg="mod">
          <ac:chgData name="Muhammed Nawaz Hussain" userId="9aee2446-0651-461b-a1a3-ff7e5b382d60" providerId="ADAL" clId="{14DE8F13-DDDF-4791-BB4B-C0EE25CDF485}" dt="2024-06-25T08:19:19.842" v="634" actId="20577"/>
          <ac:spMkLst>
            <pc:docMk/>
            <pc:sldMk cId="907623607" sldId="291"/>
            <ac:spMk id="6" creationId="{6943EDB3-5F36-7B7B-D90C-C2DD1C031943}"/>
          </ac:spMkLst>
        </pc:spChg>
        <pc:spChg chg="del mod">
          <ac:chgData name="Muhammed Nawaz Hussain" userId="9aee2446-0651-461b-a1a3-ff7e5b382d60" providerId="ADAL" clId="{14DE8F13-DDDF-4791-BB4B-C0EE25CDF485}" dt="2024-06-25T08:29:29.923" v="765" actId="21"/>
          <ac:spMkLst>
            <pc:docMk/>
            <pc:sldMk cId="907623607" sldId="291"/>
            <ac:spMk id="7" creationId="{B4F42C42-98F5-47EF-BABF-6C52DA230572}"/>
          </ac:spMkLst>
        </pc:spChg>
        <pc:spChg chg="add mod">
          <ac:chgData name="Muhammed Nawaz Hussain" userId="9aee2446-0651-461b-a1a3-ff7e5b382d60" providerId="ADAL" clId="{14DE8F13-DDDF-4791-BB4B-C0EE25CDF485}" dt="2024-06-25T08:28:44.312" v="715" actId="11529"/>
          <ac:spMkLst>
            <pc:docMk/>
            <pc:sldMk cId="907623607" sldId="291"/>
            <ac:spMk id="9" creationId="{A45ADC1E-6E63-97A0-E9DF-B0D90634241F}"/>
          </ac:spMkLst>
        </pc:spChg>
        <pc:spChg chg="add del mod">
          <ac:chgData name="Muhammed Nawaz Hussain" userId="9aee2446-0651-461b-a1a3-ff7e5b382d60" providerId="ADAL" clId="{14DE8F13-DDDF-4791-BB4B-C0EE25CDF485}" dt="2024-06-25T08:29:34.674" v="766" actId="21"/>
          <ac:spMkLst>
            <pc:docMk/>
            <pc:sldMk cId="907623607" sldId="291"/>
            <ac:spMk id="11" creationId="{7787C05B-BEEF-0B7B-C376-C1BB335FD854}"/>
          </ac:spMkLst>
        </pc:spChg>
        <pc:graphicFrameChg chg="add del modGraphic">
          <ac:chgData name="Muhammed Nawaz Hussain" userId="9aee2446-0651-461b-a1a3-ff7e5b382d60" providerId="ADAL" clId="{14DE8F13-DDDF-4791-BB4B-C0EE25CDF485}" dt="2024-06-25T08:26:01.832" v="654" actId="1032"/>
          <ac:graphicFrameMkLst>
            <pc:docMk/>
            <pc:sldMk cId="907623607" sldId="291"/>
            <ac:graphicFrameMk id="4" creationId="{EEC2FDD7-2D08-1DF9-E66A-BEAA3524849D}"/>
          </ac:graphicFrameMkLst>
        </pc:graphicFrameChg>
        <pc:graphicFrameChg chg="add del modGraphic">
          <ac:chgData name="Muhammed Nawaz Hussain" userId="9aee2446-0651-461b-a1a3-ff7e5b382d60" providerId="ADAL" clId="{14DE8F13-DDDF-4791-BB4B-C0EE25CDF485}" dt="2024-06-25T08:26:46.552" v="656" actId="1032"/>
          <ac:graphicFrameMkLst>
            <pc:docMk/>
            <pc:sldMk cId="907623607" sldId="291"/>
            <ac:graphicFrameMk id="5" creationId="{795754D7-C4A7-A6A0-C310-CF414B4C8588}"/>
          </ac:graphicFrameMkLst>
        </pc:graphicFrameChg>
        <pc:graphicFrameChg chg="add del mod modGraphic">
          <ac:chgData name="Muhammed Nawaz Hussain" userId="9aee2446-0651-461b-a1a3-ff7e5b382d60" providerId="ADAL" clId="{14DE8F13-DDDF-4791-BB4B-C0EE25CDF485}" dt="2024-06-25T08:29:45.232" v="769" actId="1076"/>
          <ac:graphicFrameMkLst>
            <pc:docMk/>
            <pc:sldMk cId="907623607" sldId="291"/>
            <ac:graphicFrameMk id="8" creationId="{CF2F0F72-655F-C74E-7693-1D81B3B1E0F0}"/>
          </ac:graphicFrameMkLst>
        </pc:graphicFrameChg>
        <pc:graphicFrameChg chg="add del modGraphic">
          <ac:chgData name="Muhammed Nawaz Hussain" userId="9aee2446-0651-461b-a1a3-ff7e5b382d60" providerId="ADAL" clId="{14DE8F13-DDDF-4791-BB4B-C0EE25CDF485}" dt="2024-06-25T08:30:30.002" v="771" actId="1032"/>
          <ac:graphicFrameMkLst>
            <pc:docMk/>
            <pc:sldMk cId="907623607" sldId="291"/>
            <ac:graphicFrameMk id="12" creationId="{570D381F-792F-26E2-6558-02616543A208}"/>
          </ac:graphicFrameMkLst>
        </pc:graphicFrameChg>
      </pc:sldChg>
      <pc:sldChg chg="delSp modSp mod">
        <pc:chgData name="Muhammed Nawaz Hussain" userId="9aee2446-0651-461b-a1a3-ff7e5b382d60" providerId="ADAL" clId="{14DE8F13-DDDF-4791-BB4B-C0EE25CDF485}" dt="2024-06-25T08:20:14.630" v="650" actId="21"/>
        <pc:sldMkLst>
          <pc:docMk/>
          <pc:sldMk cId="312417407" sldId="293"/>
        </pc:sldMkLst>
        <pc:spChg chg="mod">
          <ac:chgData name="Muhammed Nawaz Hussain" userId="9aee2446-0651-461b-a1a3-ff7e5b382d60" providerId="ADAL" clId="{14DE8F13-DDDF-4791-BB4B-C0EE25CDF485}" dt="2024-06-25T08:20:05.482" v="649" actId="20577"/>
          <ac:spMkLst>
            <pc:docMk/>
            <pc:sldMk cId="312417407" sldId="293"/>
            <ac:spMk id="6" creationId="{6943EDB3-5F36-7B7B-D90C-C2DD1C031943}"/>
          </ac:spMkLst>
        </pc:spChg>
        <pc:spChg chg="del mod">
          <ac:chgData name="Muhammed Nawaz Hussain" userId="9aee2446-0651-461b-a1a3-ff7e5b382d60" providerId="ADAL" clId="{14DE8F13-DDDF-4791-BB4B-C0EE25CDF485}" dt="2024-06-25T08:20:14.630" v="650" actId="21"/>
          <ac:spMkLst>
            <pc:docMk/>
            <pc:sldMk cId="312417407" sldId="293"/>
            <ac:spMk id="7" creationId="{B4F42C42-98F5-47EF-BABF-6C52DA230572}"/>
          </ac:spMkLst>
        </pc:spChg>
      </pc:sldChg>
      <pc:sldChg chg="addSp modSp add mod modAnim">
        <pc:chgData name="Muhammed Nawaz Hussain" userId="9aee2446-0651-461b-a1a3-ff7e5b382d60" providerId="ADAL" clId="{14DE8F13-DDDF-4791-BB4B-C0EE25CDF485}" dt="2024-06-24T07:17:32.878" v="237"/>
        <pc:sldMkLst>
          <pc:docMk/>
          <pc:sldMk cId="683067628" sldId="294"/>
        </pc:sldMkLst>
        <pc:spChg chg="mod">
          <ac:chgData name="Muhammed Nawaz Hussain" userId="9aee2446-0651-461b-a1a3-ff7e5b382d60" providerId="ADAL" clId="{14DE8F13-DDDF-4791-BB4B-C0EE25CDF485}" dt="2024-06-24T06:30:56.348" v="122" actId="20577"/>
          <ac:spMkLst>
            <pc:docMk/>
            <pc:sldMk cId="683067628" sldId="294"/>
            <ac:spMk id="4" creationId="{58871CBE-9C6D-9773-4DFC-4D4AA96BFBF3}"/>
          </ac:spMkLst>
        </pc:spChg>
        <pc:spChg chg="mod">
          <ac:chgData name="Muhammed Nawaz Hussain" userId="9aee2446-0651-461b-a1a3-ff7e5b382d60" providerId="ADAL" clId="{14DE8F13-DDDF-4791-BB4B-C0EE25CDF485}" dt="2024-06-24T06:33:04.047" v="130" actId="27636"/>
          <ac:spMkLst>
            <pc:docMk/>
            <pc:sldMk cId="683067628" sldId="294"/>
            <ac:spMk id="5" creationId="{2780DBD8-46E3-55B7-7C76-D7ADDC8C3CE5}"/>
          </ac:spMkLst>
        </pc:spChg>
        <pc:picChg chg="add mod">
          <ac:chgData name="Muhammed Nawaz Hussain" userId="9aee2446-0651-461b-a1a3-ff7e5b382d60" providerId="ADAL" clId="{14DE8F13-DDDF-4791-BB4B-C0EE25CDF485}" dt="2024-06-24T06:33:35.949" v="136" actId="14100"/>
          <ac:picMkLst>
            <pc:docMk/>
            <pc:sldMk cId="683067628" sldId="294"/>
            <ac:picMk id="7" creationId="{2CF442B2-AEC2-7905-A0F6-DF031C9157EB}"/>
          </ac:picMkLst>
        </pc:picChg>
      </pc:sldChg>
      <pc:sldChg chg="new del">
        <pc:chgData name="Muhammed Nawaz Hussain" userId="9aee2446-0651-461b-a1a3-ff7e5b382d60" providerId="ADAL" clId="{14DE8F13-DDDF-4791-BB4B-C0EE25CDF485}" dt="2024-06-24T06:30:12.505" v="93" actId="680"/>
        <pc:sldMkLst>
          <pc:docMk/>
          <pc:sldMk cId="2071996443" sldId="294"/>
        </pc:sldMkLst>
      </pc:sldChg>
      <pc:sldChg chg="addSp delSp modSp add del mod modClrScheme chgLayout">
        <pc:chgData name="Muhammed Nawaz Hussain" userId="9aee2446-0651-461b-a1a3-ff7e5b382d60" providerId="ADAL" clId="{14DE8F13-DDDF-4791-BB4B-C0EE25CDF485}" dt="2024-06-25T08:04:59.788" v="551" actId="2696"/>
        <pc:sldMkLst>
          <pc:docMk/>
          <pc:sldMk cId="317574021" sldId="295"/>
        </pc:sldMkLst>
        <pc:spChg chg="del">
          <ac:chgData name="Muhammed Nawaz Hussain" userId="9aee2446-0651-461b-a1a3-ff7e5b382d60" providerId="ADAL" clId="{14DE8F13-DDDF-4791-BB4B-C0EE25CDF485}" dt="2024-06-25T08:02:22.686" v="456" actId="21"/>
          <ac:spMkLst>
            <pc:docMk/>
            <pc:sldMk cId="317574021" sldId="295"/>
            <ac:spMk id="4" creationId="{A1EF9B6C-ED76-FE82-E83B-8ACCEA693B08}"/>
          </ac:spMkLst>
        </pc:spChg>
        <pc:spChg chg="add del mod ord">
          <ac:chgData name="Muhammed Nawaz Hussain" userId="9aee2446-0651-461b-a1a3-ff7e5b382d60" providerId="ADAL" clId="{14DE8F13-DDDF-4791-BB4B-C0EE25CDF485}" dt="2024-06-25T08:03:29.544" v="490" actId="700"/>
          <ac:spMkLst>
            <pc:docMk/>
            <pc:sldMk cId="317574021" sldId="295"/>
            <ac:spMk id="9" creationId="{DC635A4C-0DF4-4CF6-F4B6-187F5B1A9B89}"/>
          </ac:spMkLst>
        </pc:spChg>
        <pc:spChg chg="add del mod ord">
          <ac:chgData name="Muhammed Nawaz Hussain" userId="9aee2446-0651-461b-a1a3-ff7e5b382d60" providerId="ADAL" clId="{14DE8F13-DDDF-4791-BB4B-C0EE25CDF485}" dt="2024-06-25T08:04:36.210" v="534" actId="700"/>
          <ac:spMkLst>
            <pc:docMk/>
            <pc:sldMk cId="317574021" sldId="295"/>
            <ac:spMk id="10" creationId="{6ABC741D-470A-C573-382C-5A599A544888}"/>
          </ac:spMkLst>
        </pc:spChg>
        <pc:spChg chg="add del mod">
          <ac:chgData name="Muhammed Nawaz Hussain" userId="9aee2446-0651-461b-a1a3-ff7e5b382d60" providerId="ADAL" clId="{14DE8F13-DDDF-4791-BB4B-C0EE25CDF485}" dt="2024-06-25T08:04:34.171" v="525" actId="478"/>
          <ac:spMkLst>
            <pc:docMk/>
            <pc:sldMk cId="317574021" sldId="295"/>
            <ac:spMk id="12" creationId="{DAFFE025-9398-63DA-D1BA-FABA8C7DA66F}"/>
          </ac:spMkLst>
        </pc:spChg>
        <pc:spChg chg="mod ord">
          <ac:chgData name="Muhammed Nawaz Hussain" userId="9aee2446-0651-461b-a1a3-ff7e5b382d60" providerId="ADAL" clId="{14DE8F13-DDDF-4791-BB4B-C0EE25CDF485}" dt="2024-06-25T08:04:39.811" v="544" actId="20577"/>
          <ac:spMkLst>
            <pc:docMk/>
            <pc:sldMk cId="317574021" sldId="295"/>
            <ac:spMk id="14" creationId="{DC6EF932-F41D-B419-BB53-4CB4B924C1A1}"/>
          </ac:spMkLst>
        </pc:spChg>
        <pc:spChg chg="add del mod">
          <ac:chgData name="Muhammed Nawaz Hussain" userId="9aee2446-0651-461b-a1a3-ff7e5b382d60" providerId="ADAL" clId="{14DE8F13-DDDF-4791-BB4B-C0EE25CDF485}" dt="2024-06-25T08:04:38.711" v="541" actId="1076"/>
          <ac:spMkLst>
            <pc:docMk/>
            <pc:sldMk cId="317574021" sldId="295"/>
            <ac:spMk id="15" creationId="{5091E1B9-66EC-F8D1-8ED7-B3F52342FDDA}"/>
          </ac:spMkLst>
        </pc:spChg>
        <pc:picChg chg="del">
          <ac:chgData name="Muhammed Nawaz Hussain" userId="9aee2446-0651-461b-a1a3-ff7e5b382d60" providerId="ADAL" clId="{14DE8F13-DDDF-4791-BB4B-C0EE25CDF485}" dt="2024-06-25T08:02:19.393" v="455" actId="478"/>
          <ac:picMkLst>
            <pc:docMk/>
            <pc:sldMk cId="317574021" sldId="295"/>
            <ac:picMk id="5" creationId="{29B79E65-9610-D50F-D9EB-95C8CCE45A3C}"/>
          </ac:picMkLst>
        </pc:picChg>
        <pc:picChg chg="del">
          <ac:chgData name="Muhammed Nawaz Hussain" userId="9aee2446-0651-461b-a1a3-ff7e5b382d60" providerId="ADAL" clId="{14DE8F13-DDDF-4791-BB4B-C0EE25CDF485}" dt="2024-06-25T08:02:12.912" v="451" actId="478"/>
          <ac:picMkLst>
            <pc:docMk/>
            <pc:sldMk cId="317574021" sldId="295"/>
            <ac:picMk id="6" creationId="{90CB75A7-60F2-1647-A049-C20561F7C983}"/>
          </ac:picMkLst>
        </pc:picChg>
        <pc:picChg chg="add del mod ord modCrop">
          <ac:chgData name="Muhammed Nawaz Hussain" userId="9aee2446-0651-461b-a1a3-ff7e5b382d60" providerId="ADAL" clId="{14DE8F13-DDDF-4791-BB4B-C0EE25CDF485}" dt="2024-06-25T08:04:37.507" v="537"/>
          <ac:picMkLst>
            <pc:docMk/>
            <pc:sldMk cId="317574021" sldId="295"/>
            <ac:picMk id="7" creationId="{D9232EE9-27C8-33B6-5A8C-1DE65CD722E3}"/>
          </ac:picMkLst>
        </pc:picChg>
        <pc:picChg chg="del">
          <ac:chgData name="Muhammed Nawaz Hussain" userId="9aee2446-0651-461b-a1a3-ff7e5b382d60" providerId="ADAL" clId="{14DE8F13-DDDF-4791-BB4B-C0EE25CDF485}" dt="2024-06-25T08:02:13.642" v="452" actId="478"/>
          <ac:picMkLst>
            <pc:docMk/>
            <pc:sldMk cId="317574021" sldId="295"/>
            <ac:picMk id="8" creationId="{0CBD0D69-3331-4FB9-ADC3-01E31F8E649F}"/>
          </ac:picMkLst>
        </pc:picChg>
      </pc:sldChg>
      <pc:sldChg chg="addSp delSp modSp add del mod">
        <pc:chgData name="Muhammed Nawaz Hussain" userId="9aee2446-0651-461b-a1a3-ff7e5b382d60" providerId="ADAL" clId="{14DE8F13-DDDF-4791-BB4B-C0EE25CDF485}" dt="2024-06-25T08:01:59.900" v="447"/>
        <pc:sldMkLst>
          <pc:docMk/>
          <pc:sldMk cId="842888461" sldId="295"/>
        </pc:sldMkLst>
        <pc:spChg chg="mod">
          <ac:chgData name="Muhammed Nawaz Hussain" userId="9aee2446-0651-461b-a1a3-ff7e5b382d60" providerId="ADAL" clId="{14DE8F13-DDDF-4791-BB4B-C0EE25CDF485}" dt="2024-06-25T08:01:58.302" v="444" actId="21"/>
          <ac:spMkLst>
            <pc:docMk/>
            <pc:sldMk cId="842888461" sldId="295"/>
            <ac:spMk id="4" creationId="{A1EF9B6C-ED76-FE82-E83B-8ACCEA693B08}"/>
          </ac:spMkLst>
        </pc:spChg>
        <pc:spChg chg="mod">
          <ac:chgData name="Muhammed Nawaz Hussain" userId="9aee2446-0651-461b-a1a3-ff7e5b382d60" providerId="ADAL" clId="{14DE8F13-DDDF-4791-BB4B-C0EE25CDF485}" dt="2024-06-25T08:01:58.094" v="443"/>
          <ac:spMkLst>
            <pc:docMk/>
            <pc:sldMk cId="842888461" sldId="295"/>
            <ac:spMk id="14" creationId="{DC6EF932-F41D-B419-BB53-4CB4B924C1A1}"/>
          </ac:spMkLst>
        </pc:spChg>
        <pc:picChg chg="add del">
          <ac:chgData name="Muhammed Nawaz Hussain" userId="9aee2446-0651-461b-a1a3-ff7e5b382d60" providerId="ADAL" clId="{14DE8F13-DDDF-4791-BB4B-C0EE25CDF485}" dt="2024-06-25T08:01:58.475" v="445" actId="478"/>
          <ac:picMkLst>
            <pc:docMk/>
            <pc:sldMk cId="842888461" sldId="295"/>
            <ac:picMk id="6" creationId="{90CB75A7-60F2-1647-A049-C20561F7C983}"/>
          </ac:picMkLst>
        </pc:picChg>
        <pc:picChg chg="add del">
          <ac:chgData name="Muhammed Nawaz Hussain" userId="9aee2446-0651-461b-a1a3-ff7e5b382d60" providerId="ADAL" clId="{14DE8F13-DDDF-4791-BB4B-C0EE25CDF485}" dt="2024-06-25T08:01:58.820" v="446" actId="478"/>
          <ac:picMkLst>
            <pc:docMk/>
            <pc:sldMk cId="842888461" sldId="295"/>
            <ac:picMk id="8" creationId="{0CBD0D69-3331-4FB9-ADC3-01E31F8E649F}"/>
          </ac:picMkLst>
        </pc:picChg>
      </pc:sldChg>
      <pc:sldChg chg="addSp delSp modSp add mod">
        <pc:chgData name="Muhammed Nawaz Hussain" userId="9aee2446-0651-461b-a1a3-ff7e5b382d60" providerId="ADAL" clId="{14DE8F13-DDDF-4791-BB4B-C0EE25CDF485}" dt="2024-06-25T08:35:17.470" v="967" actId="313"/>
        <pc:sldMkLst>
          <pc:docMk/>
          <pc:sldMk cId="926129363" sldId="295"/>
        </pc:sldMkLst>
        <pc:graphicFrameChg chg="add mod modGraphic">
          <ac:chgData name="Muhammed Nawaz Hussain" userId="9aee2446-0651-461b-a1a3-ff7e5b382d60" providerId="ADAL" clId="{14DE8F13-DDDF-4791-BB4B-C0EE25CDF485}" dt="2024-06-25T08:35:17.470" v="967" actId="313"/>
          <ac:graphicFrameMkLst>
            <pc:docMk/>
            <pc:sldMk cId="926129363" sldId="295"/>
            <ac:graphicFrameMk id="4" creationId="{393570B9-5F8C-0AC6-7EBE-89DFFDFF13AB}"/>
          </ac:graphicFrameMkLst>
        </pc:graphicFrameChg>
        <pc:graphicFrameChg chg="del">
          <ac:chgData name="Muhammed Nawaz Hussain" userId="9aee2446-0651-461b-a1a3-ff7e5b382d60" providerId="ADAL" clId="{14DE8F13-DDDF-4791-BB4B-C0EE25CDF485}" dt="2024-06-25T08:30:40.685" v="773" actId="21"/>
          <ac:graphicFrameMkLst>
            <pc:docMk/>
            <pc:sldMk cId="926129363" sldId="295"/>
            <ac:graphicFrameMk id="8" creationId="{CF2F0F72-655F-C74E-7693-1D81B3B1E0F0}"/>
          </ac:graphicFrameMkLst>
        </pc:graphicFrameChg>
      </pc:sldChg>
      <pc:sldChg chg="new add del">
        <pc:chgData name="Muhammed Nawaz Hussain" userId="9aee2446-0651-461b-a1a3-ff7e5b382d60" providerId="ADAL" clId="{14DE8F13-DDDF-4791-BB4B-C0EE25CDF485}" dt="2024-06-25T08:02:08.301" v="449" actId="2696"/>
        <pc:sldMkLst>
          <pc:docMk/>
          <pc:sldMk cId="2613649238" sldId="29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6FFFC1-80D2-4B58-A639-A0562DC09C44}" type="doc">
      <dgm:prSet loTypeId="urn:microsoft.com/office/officeart/2005/8/layout/pyramid2" loCatId="list" qsTypeId="urn:microsoft.com/office/officeart/2005/8/quickstyle/simple1" qsCatId="simple" csTypeId="urn:microsoft.com/office/officeart/2005/8/colors/accent1_2" csCatId="accent1" phldr="1"/>
      <dgm:spPr/>
    </dgm:pt>
    <dgm:pt modelId="{9D15E57B-7554-41D9-AAF3-589A8B36876D}">
      <dgm:prSet phldrT="[Text]"/>
      <dgm:spPr/>
      <dgm:t>
        <a:bodyPr/>
        <a:lstStyle/>
        <a:p>
          <a:r>
            <a:rPr lang="en-US" dirty="0"/>
            <a:t>Visual</a:t>
          </a:r>
        </a:p>
      </dgm:t>
    </dgm:pt>
    <dgm:pt modelId="{23B9FE87-33E1-4C35-AB01-A3884C1E69BC}" type="parTrans" cxnId="{5716DDDD-49AA-461E-88BF-49FE5DA97D68}">
      <dgm:prSet/>
      <dgm:spPr/>
      <dgm:t>
        <a:bodyPr/>
        <a:lstStyle/>
        <a:p>
          <a:endParaRPr lang="en-US"/>
        </a:p>
      </dgm:t>
    </dgm:pt>
    <dgm:pt modelId="{E5B375BB-E8F4-4F7B-A3A2-3987F10AA078}" type="sibTrans" cxnId="{5716DDDD-49AA-461E-88BF-49FE5DA97D68}">
      <dgm:prSet/>
      <dgm:spPr/>
      <dgm:t>
        <a:bodyPr/>
        <a:lstStyle/>
        <a:p>
          <a:endParaRPr lang="en-US"/>
        </a:p>
      </dgm:t>
    </dgm:pt>
    <dgm:pt modelId="{A6F87B8E-965E-4116-83DB-ABABAB5DC651}">
      <dgm:prSet phldrT="[Text]"/>
      <dgm:spPr/>
      <dgm:t>
        <a:bodyPr/>
        <a:lstStyle/>
        <a:p>
          <a:r>
            <a:rPr lang="en-US" dirty="0"/>
            <a:t>Dimensional</a:t>
          </a:r>
        </a:p>
      </dgm:t>
    </dgm:pt>
    <dgm:pt modelId="{514602E5-3625-4209-AE7B-01A24115024B}" type="parTrans" cxnId="{B65781B0-F517-42E9-9CA9-1AEEA10E8F63}">
      <dgm:prSet/>
      <dgm:spPr/>
      <dgm:t>
        <a:bodyPr/>
        <a:lstStyle/>
        <a:p>
          <a:endParaRPr lang="en-US"/>
        </a:p>
      </dgm:t>
    </dgm:pt>
    <dgm:pt modelId="{4F1D8E7F-B022-4C57-A72A-57E1DBDBC182}" type="sibTrans" cxnId="{B65781B0-F517-42E9-9CA9-1AEEA10E8F63}">
      <dgm:prSet/>
      <dgm:spPr/>
      <dgm:t>
        <a:bodyPr/>
        <a:lstStyle/>
        <a:p>
          <a:endParaRPr lang="en-US"/>
        </a:p>
      </dgm:t>
    </dgm:pt>
    <dgm:pt modelId="{AB43831F-C86A-45FC-A438-E716436503D0}">
      <dgm:prSet phldrT="[Text]"/>
      <dgm:spPr/>
      <dgm:t>
        <a:bodyPr/>
        <a:lstStyle/>
        <a:p>
          <a:r>
            <a:rPr lang="en-US" dirty="0"/>
            <a:t>Metallography</a:t>
          </a:r>
        </a:p>
      </dgm:t>
    </dgm:pt>
    <dgm:pt modelId="{B04B9C25-A228-4F03-B7F3-2B4A9BD97B8D}" type="parTrans" cxnId="{80E84F74-25B3-421E-AD60-6BEB2D45D21A}">
      <dgm:prSet/>
      <dgm:spPr/>
      <dgm:t>
        <a:bodyPr/>
        <a:lstStyle/>
        <a:p>
          <a:endParaRPr lang="en-US"/>
        </a:p>
      </dgm:t>
    </dgm:pt>
    <dgm:pt modelId="{3CB63595-E403-434D-B08E-0CFF0B37FAA8}" type="sibTrans" cxnId="{80E84F74-25B3-421E-AD60-6BEB2D45D21A}">
      <dgm:prSet/>
      <dgm:spPr/>
      <dgm:t>
        <a:bodyPr/>
        <a:lstStyle/>
        <a:p>
          <a:endParaRPr lang="en-US"/>
        </a:p>
      </dgm:t>
    </dgm:pt>
    <dgm:pt modelId="{15823612-E40D-40C8-A324-A7909BB59E6A}">
      <dgm:prSet/>
      <dgm:spPr/>
      <dgm:t>
        <a:bodyPr/>
        <a:lstStyle/>
        <a:p>
          <a:pPr>
            <a:buClrTx/>
            <a:buSzTx/>
            <a:buFont typeface="Arial" panose="020B0604020202020204" pitchFamily="34" charset="0"/>
            <a:buChar char="•"/>
          </a:pPr>
          <a:r>
            <a:rPr lang="en-US" dirty="0"/>
            <a:t>SEM and EDS analysis</a:t>
          </a:r>
        </a:p>
      </dgm:t>
    </dgm:pt>
    <dgm:pt modelId="{94C886DB-B4B8-4F6D-B8B8-2D7CD6C952A6}" type="parTrans" cxnId="{2B1AB8EF-A2BF-4EE3-9933-3882D69A414B}">
      <dgm:prSet/>
      <dgm:spPr/>
      <dgm:t>
        <a:bodyPr/>
        <a:lstStyle/>
        <a:p>
          <a:endParaRPr lang="en-US"/>
        </a:p>
      </dgm:t>
    </dgm:pt>
    <dgm:pt modelId="{8F0449A4-FD29-4057-B98F-2C6D54315FE7}" type="sibTrans" cxnId="{2B1AB8EF-A2BF-4EE3-9933-3882D69A414B}">
      <dgm:prSet/>
      <dgm:spPr/>
      <dgm:t>
        <a:bodyPr/>
        <a:lstStyle/>
        <a:p>
          <a:endParaRPr lang="en-US"/>
        </a:p>
      </dgm:t>
    </dgm:pt>
    <dgm:pt modelId="{97AD93C8-E052-45D7-B032-286C9D65BD25}">
      <dgm:prSet/>
      <dgm:spPr/>
      <dgm:t>
        <a:bodyPr/>
        <a:lstStyle/>
        <a:p>
          <a:r>
            <a:rPr lang="en-US" dirty="0"/>
            <a:t>Chemical Analysis </a:t>
          </a:r>
        </a:p>
      </dgm:t>
    </dgm:pt>
    <dgm:pt modelId="{7E5B812F-AAC0-4EA4-B5E0-CC93F7ED2134}" type="parTrans" cxnId="{744C5BAE-D9D8-4CAC-B916-8EBF9B61361A}">
      <dgm:prSet/>
      <dgm:spPr/>
      <dgm:t>
        <a:bodyPr/>
        <a:lstStyle/>
        <a:p>
          <a:endParaRPr lang="en-US"/>
        </a:p>
      </dgm:t>
    </dgm:pt>
    <dgm:pt modelId="{D13634F4-8087-4B18-BEF6-F4D262A16C18}" type="sibTrans" cxnId="{744C5BAE-D9D8-4CAC-B916-8EBF9B61361A}">
      <dgm:prSet/>
      <dgm:spPr/>
      <dgm:t>
        <a:bodyPr/>
        <a:lstStyle/>
        <a:p>
          <a:endParaRPr lang="en-US"/>
        </a:p>
      </dgm:t>
    </dgm:pt>
    <dgm:pt modelId="{26B26E79-F590-4E12-AE42-FBDF591942F2}">
      <dgm:prSet/>
      <dgm:spPr/>
      <dgm:t>
        <a:bodyPr/>
        <a:lstStyle/>
        <a:p>
          <a:pPr>
            <a:buClrTx/>
            <a:buSzTx/>
            <a:buFont typeface="Arial" panose="020B0604020202020204" pitchFamily="34" charset="0"/>
            <a:buChar char="•"/>
          </a:pPr>
          <a:r>
            <a:rPr lang="en-US" dirty="0"/>
            <a:t>Hardness testing</a:t>
          </a:r>
        </a:p>
      </dgm:t>
    </dgm:pt>
    <dgm:pt modelId="{20382960-5889-4DDC-8035-EED22749189E}" type="parTrans" cxnId="{653F2A9D-F43D-4B5B-9E03-41FB6ABD0FD5}">
      <dgm:prSet/>
      <dgm:spPr/>
      <dgm:t>
        <a:bodyPr/>
        <a:lstStyle/>
        <a:p>
          <a:endParaRPr lang="en-US"/>
        </a:p>
      </dgm:t>
    </dgm:pt>
    <dgm:pt modelId="{94E098CF-9FEC-42F2-9C30-CC45C2A6FF8E}" type="sibTrans" cxnId="{653F2A9D-F43D-4B5B-9E03-41FB6ABD0FD5}">
      <dgm:prSet/>
      <dgm:spPr/>
      <dgm:t>
        <a:bodyPr/>
        <a:lstStyle/>
        <a:p>
          <a:endParaRPr lang="en-US"/>
        </a:p>
      </dgm:t>
    </dgm:pt>
    <dgm:pt modelId="{921E1451-5721-4A31-B44B-7EFEFEC2ED1E}" type="pres">
      <dgm:prSet presAssocID="{C36FFFC1-80D2-4B58-A639-A0562DC09C44}" presName="compositeShape" presStyleCnt="0">
        <dgm:presLayoutVars>
          <dgm:dir/>
          <dgm:resizeHandles/>
        </dgm:presLayoutVars>
      </dgm:prSet>
      <dgm:spPr/>
    </dgm:pt>
    <dgm:pt modelId="{73FC3B37-C02A-476A-A9E8-E550F67CE325}" type="pres">
      <dgm:prSet presAssocID="{C36FFFC1-80D2-4B58-A639-A0562DC09C44}" presName="pyramid" presStyleLbl="node1" presStyleIdx="0" presStyleCnt="1" custScaleX="41122" custLinFactNeighborX="-42500" custLinFactNeighborY="-711"/>
      <dgm:spPr>
        <a:prstGeom prst="downArrow">
          <a:avLst/>
        </a:prstGeom>
      </dgm:spPr>
    </dgm:pt>
    <dgm:pt modelId="{039AB83D-7393-4CF4-819C-5B53C77C0A10}" type="pres">
      <dgm:prSet presAssocID="{C36FFFC1-80D2-4B58-A639-A0562DC09C44}" presName="theList" presStyleCnt="0"/>
      <dgm:spPr/>
    </dgm:pt>
    <dgm:pt modelId="{E6FADDD0-BAE9-474C-9F26-C1B7B3D7ECC8}" type="pres">
      <dgm:prSet presAssocID="{9D15E57B-7554-41D9-AAF3-589A8B36876D}" presName="aNode" presStyleLbl="fgAcc1" presStyleIdx="0" presStyleCnt="6">
        <dgm:presLayoutVars>
          <dgm:bulletEnabled val="1"/>
        </dgm:presLayoutVars>
      </dgm:prSet>
      <dgm:spPr/>
    </dgm:pt>
    <dgm:pt modelId="{DDAE7186-27DE-425B-84B6-B25D307656F4}" type="pres">
      <dgm:prSet presAssocID="{9D15E57B-7554-41D9-AAF3-589A8B36876D}" presName="aSpace" presStyleCnt="0"/>
      <dgm:spPr/>
    </dgm:pt>
    <dgm:pt modelId="{FE96D336-2D6D-4479-8A99-3903F2937CA4}" type="pres">
      <dgm:prSet presAssocID="{A6F87B8E-965E-4116-83DB-ABABAB5DC651}" presName="aNode" presStyleLbl="fgAcc1" presStyleIdx="1" presStyleCnt="6">
        <dgm:presLayoutVars>
          <dgm:bulletEnabled val="1"/>
        </dgm:presLayoutVars>
      </dgm:prSet>
      <dgm:spPr/>
    </dgm:pt>
    <dgm:pt modelId="{8F22AF67-FCDA-486E-B989-823184386ED4}" type="pres">
      <dgm:prSet presAssocID="{A6F87B8E-965E-4116-83DB-ABABAB5DC651}" presName="aSpace" presStyleCnt="0"/>
      <dgm:spPr/>
    </dgm:pt>
    <dgm:pt modelId="{4145E12A-9BF8-4352-B115-CD653ADFFFAB}" type="pres">
      <dgm:prSet presAssocID="{AB43831F-C86A-45FC-A438-E716436503D0}" presName="aNode" presStyleLbl="fgAcc1" presStyleIdx="2" presStyleCnt="6" custLinFactY="198046" custLinFactNeighborX="-289" custLinFactNeighborY="200000">
        <dgm:presLayoutVars>
          <dgm:bulletEnabled val="1"/>
        </dgm:presLayoutVars>
      </dgm:prSet>
      <dgm:spPr/>
    </dgm:pt>
    <dgm:pt modelId="{EAD113AA-7AA0-44C8-8884-21FA1C978613}" type="pres">
      <dgm:prSet presAssocID="{AB43831F-C86A-45FC-A438-E716436503D0}" presName="aSpace" presStyleCnt="0"/>
      <dgm:spPr/>
    </dgm:pt>
    <dgm:pt modelId="{FDEEC4EC-263E-4686-ACC9-F9874EF13055}" type="pres">
      <dgm:prSet presAssocID="{26B26E79-F590-4E12-AE42-FBDF591942F2}" presName="aNode" presStyleLbl="fgAcc1" presStyleIdx="3" presStyleCnt="6" custLinFactY="-100000" custLinFactNeighborX="63" custLinFactNeighborY="-107010">
        <dgm:presLayoutVars>
          <dgm:bulletEnabled val="1"/>
        </dgm:presLayoutVars>
      </dgm:prSet>
      <dgm:spPr/>
    </dgm:pt>
    <dgm:pt modelId="{D01D2A50-2560-4DF2-B8DA-8986D172D602}" type="pres">
      <dgm:prSet presAssocID="{26B26E79-F590-4E12-AE42-FBDF591942F2}" presName="aSpace" presStyleCnt="0"/>
      <dgm:spPr/>
    </dgm:pt>
    <dgm:pt modelId="{9230808F-EB2A-473C-85EB-C464D3FC8E13}" type="pres">
      <dgm:prSet presAssocID="{15823612-E40D-40C8-A324-A7909BB59E6A}" presName="aNode" presStyleLbl="fgAcc1" presStyleIdx="4" presStyleCnt="6" custLinFactY="100000" custLinFactNeighborX="-597" custLinFactNeighborY="131900">
        <dgm:presLayoutVars>
          <dgm:bulletEnabled val="1"/>
        </dgm:presLayoutVars>
      </dgm:prSet>
      <dgm:spPr/>
    </dgm:pt>
    <dgm:pt modelId="{323B2487-EF4C-450F-A569-948A2B8A6903}" type="pres">
      <dgm:prSet presAssocID="{15823612-E40D-40C8-A324-A7909BB59E6A}" presName="aSpace" presStyleCnt="0"/>
      <dgm:spPr/>
    </dgm:pt>
    <dgm:pt modelId="{9DB0A1D3-D499-4C5D-AA7B-AAF87C49AA10}" type="pres">
      <dgm:prSet presAssocID="{97AD93C8-E052-45D7-B032-286C9D65BD25}" presName="aNode" presStyleLbl="fgAcc1" presStyleIdx="5" presStyleCnt="6" custLinFactY="-200000" custLinFactNeighborX="-597" custLinFactNeighborY="-263168">
        <dgm:presLayoutVars>
          <dgm:bulletEnabled val="1"/>
        </dgm:presLayoutVars>
      </dgm:prSet>
      <dgm:spPr/>
    </dgm:pt>
    <dgm:pt modelId="{88C394FC-2DA3-4202-BB7F-E498DC3780AA}" type="pres">
      <dgm:prSet presAssocID="{97AD93C8-E052-45D7-B032-286C9D65BD25}" presName="aSpace" presStyleCnt="0"/>
      <dgm:spPr/>
    </dgm:pt>
  </dgm:ptLst>
  <dgm:cxnLst>
    <dgm:cxn modelId="{1390741B-22E6-4863-940F-BC1091D406EE}" type="presOf" srcId="{C36FFFC1-80D2-4B58-A639-A0562DC09C44}" destId="{921E1451-5721-4A31-B44B-7EFEFEC2ED1E}" srcOrd="0" destOrd="0" presId="urn:microsoft.com/office/officeart/2005/8/layout/pyramid2"/>
    <dgm:cxn modelId="{69461633-94EC-4135-BE11-9939E7ED85E4}" type="presOf" srcId="{9D15E57B-7554-41D9-AAF3-589A8B36876D}" destId="{E6FADDD0-BAE9-474C-9F26-C1B7B3D7ECC8}" srcOrd="0" destOrd="0" presId="urn:microsoft.com/office/officeart/2005/8/layout/pyramid2"/>
    <dgm:cxn modelId="{9960963D-FED9-440C-A1D5-0A03A96940F9}" type="presOf" srcId="{97AD93C8-E052-45D7-B032-286C9D65BD25}" destId="{9DB0A1D3-D499-4C5D-AA7B-AAF87C49AA10}" srcOrd="0" destOrd="0" presId="urn:microsoft.com/office/officeart/2005/8/layout/pyramid2"/>
    <dgm:cxn modelId="{B6FF5A51-05BF-4795-9782-BAE2E6B458BC}" type="presOf" srcId="{15823612-E40D-40C8-A324-A7909BB59E6A}" destId="{9230808F-EB2A-473C-85EB-C464D3FC8E13}" srcOrd="0" destOrd="0" presId="urn:microsoft.com/office/officeart/2005/8/layout/pyramid2"/>
    <dgm:cxn modelId="{D803EE51-1280-450A-8449-074ACD0E52BA}" type="presOf" srcId="{A6F87B8E-965E-4116-83DB-ABABAB5DC651}" destId="{FE96D336-2D6D-4479-8A99-3903F2937CA4}" srcOrd="0" destOrd="0" presId="urn:microsoft.com/office/officeart/2005/8/layout/pyramid2"/>
    <dgm:cxn modelId="{38F04052-ADC9-448B-98D2-6DD74D065C3E}" type="presOf" srcId="{26B26E79-F590-4E12-AE42-FBDF591942F2}" destId="{FDEEC4EC-263E-4686-ACC9-F9874EF13055}" srcOrd="0" destOrd="0" presId="urn:microsoft.com/office/officeart/2005/8/layout/pyramid2"/>
    <dgm:cxn modelId="{80E84F74-25B3-421E-AD60-6BEB2D45D21A}" srcId="{C36FFFC1-80D2-4B58-A639-A0562DC09C44}" destId="{AB43831F-C86A-45FC-A438-E716436503D0}" srcOrd="2" destOrd="0" parTransId="{B04B9C25-A228-4F03-B7F3-2B4A9BD97B8D}" sibTransId="{3CB63595-E403-434D-B08E-0CFF0B37FAA8}"/>
    <dgm:cxn modelId="{653F2A9D-F43D-4B5B-9E03-41FB6ABD0FD5}" srcId="{C36FFFC1-80D2-4B58-A639-A0562DC09C44}" destId="{26B26E79-F590-4E12-AE42-FBDF591942F2}" srcOrd="3" destOrd="0" parTransId="{20382960-5889-4DDC-8035-EED22749189E}" sibTransId="{94E098CF-9FEC-42F2-9C30-CC45C2A6FF8E}"/>
    <dgm:cxn modelId="{744C5BAE-D9D8-4CAC-B916-8EBF9B61361A}" srcId="{C36FFFC1-80D2-4B58-A639-A0562DC09C44}" destId="{97AD93C8-E052-45D7-B032-286C9D65BD25}" srcOrd="5" destOrd="0" parTransId="{7E5B812F-AAC0-4EA4-B5E0-CC93F7ED2134}" sibTransId="{D13634F4-8087-4B18-BEF6-F4D262A16C18}"/>
    <dgm:cxn modelId="{B65781B0-F517-42E9-9CA9-1AEEA10E8F63}" srcId="{C36FFFC1-80D2-4B58-A639-A0562DC09C44}" destId="{A6F87B8E-965E-4116-83DB-ABABAB5DC651}" srcOrd="1" destOrd="0" parTransId="{514602E5-3625-4209-AE7B-01A24115024B}" sibTransId="{4F1D8E7F-B022-4C57-A72A-57E1DBDBC182}"/>
    <dgm:cxn modelId="{5BF02ECB-A671-44B9-9CF6-CE0415A72581}" type="presOf" srcId="{AB43831F-C86A-45FC-A438-E716436503D0}" destId="{4145E12A-9BF8-4352-B115-CD653ADFFFAB}" srcOrd="0" destOrd="0" presId="urn:microsoft.com/office/officeart/2005/8/layout/pyramid2"/>
    <dgm:cxn modelId="{5716DDDD-49AA-461E-88BF-49FE5DA97D68}" srcId="{C36FFFC1-80D2-4B58-A639-A0562DC09C44}" destId="{9D15E57B-7554-41D9-AAF3-589A8B36876D}" srcOrd="0" destOrd="0" parTransId="{23B9FE87-33E1-4C35-AB01-A3884C1E69BC}" sibTransId="{E5B375BB-E8F4-4F7B-A3A2-3987F10AA078}"/>
    <dgm:cxn modelId="{2B1AB8EF-A2BF-4EE3-9933-3882D69A414B}" srcId="{C36FFFC1-80D2-4B58-A639-A0562DC09C44}" destId="{15823612-E40D-40C8-A324-A7909BB59E6A}" srcOrd="4" destOrd="0" parTransId="{94C886DB-B4B8-4F6D-B8B8-2D7CD6C952A6}" sibTransId="{8F0449A4-FD29-4057-B98F-2C6D54315FE7}"/>
    <dgm:cxn modelId="{4082815F-35F7-445D-8EC9-2D8F8A4C2057}" type="presParOf" srcId="{921E1451-5721-4A31-B44B-7EFEFEC2ED1E}" destId="{73FC3B37-C02A-476A-A9E8-E550F67CE325}" srcOrd="0" destOrd="0" presId="urn:microsoft.com/office/officeart/2005/8/layout/pyramid2"/>
    <dgm:cxn modelId="{32C01FAA-22A4-4322-B8A0-F8FFBB51CA12}" type="presParOf" srcId="{921E1451-5721-4A31-B44B-7EFEFEC2ED1E}" destId="{039AB83D-7393-4CF4-819C-5B53C77C0A10}" srcOrd="1" destOrd="0" presId="urn:microsoft.com/office/officeart/2005/8/layout/pyramid2"/>
    <dgm:cxn modelId="{4368B217-FB87-4AD6-9034-97F5F6CBC428}" type="presParOf" srcId="{039AB83D-7393-4CF4-819C-5B53C77C0A10}" destId="{E6FADDD0-BAE9-474C-9F26-C1B7B3D7ECC8}" srcOrd="0" destOrd="0" presId="urn:microsoft.com/office/officeart/2005/8/layout/pyramid2"/>
    <dgm:cxn modelId="{9914C9F0-6802-4434-8CF4-978ACF01F976}" type="presParOf" srcId="{039AB83D-7393-4CF4-819C-5B53C77C0A10}" destId="{DDAE7186-27DE-425B-84B6-B25D307656F4}" srcOrd="1" destOrd="0" presId="urn:microsoft.com/office/officeart/2005/8/layout/pyramid2"/>
    <dgm:cxn modelId="{D9E92106-EA5C-42C0-93A7-C82278E1369C}" type="presParOf" srcId="{039AB83D-7393-4CF4-819C-5B53C77C0A10}" destId="{FE96D336-2D6D-4479-8A99-3903F2937CA4}" srcOrd="2" destOrd="0" presId="urn:microsoft.com/office/officeart/2005/8/layout/pyramid2"/>
    <dgm:cxn modelId="{6E9BC595-A69E-4479-A5EE-40B7FC281724}" type="presParOf" srcId="{039AB83D-7393-4CF4-819C-5B53C77C0A10}" destId="{8F22AF67-FCDA-486E-B989-823184386ED4}" srcOrd="3" destOrd="0" presId="urn:microsoft.com/office/officeart/2005/8/layout/pyramid2"/>
    <dgm:cxn modelId="{A81703E5-1F97-40C8-A424-49C689ED04AF}" type="presParOf" srcId="{039AB83D-7393-4CF4-819C-5B53C77C0A10}" destId="{4145E12A-9BF8-4352-B115-CD653ADFFFAB}" srcOrd="4" destOrd="0" presId="urn:microsoft.com/office/officeart/2005/8/layout/pyramid2"/>
    <dgm:cxn modelId="{C52942BE-41F6-4258-89FB-63C0176126FD}" type="presParOf" srcId="{039AB83D-7393-4CF4-819C-5B53C77C0A10}" destId="{EAD113AA-7AA0-44C8-8884-21FA1C978613}" srcOrd="5" destOrd="0" presId="urn:microsoft.com/office/officeart/2005/8/layout/pyramid2"/>
    <dgm:cxn modelId="{9DD61C81-ECAF-4C42-80BB-95E30477B6E9}" type="presParOf" srcId="{039AB83D-7393-4CF4-819C-5B53C77C0A10}" destId="{FDEEC4EC-263E-4686-ACC9-F9874EF13055}" srcOrd="6" destOrd="0" presId="urn:microsoft.com/office/officeart/2005/8/layout/pyramid2"/>
    <dgm:cxn modelId="{78DC0657-141D-4DA0-88F6-61C8E7E5FFB5}" type="presParOf" srcId="{039AB83D-7393-4CF4-819C-5B53C77C0A10}" destId="{D01D2A50-2560-4DF2-B8DA-8986D172D602}" srcOrd="7" destOrd="0" presId="urn:microsoft.com/office/officeart/2005/8/layout/pyramid2"/>
    <dgm:cxn modelId="{76A26ED0-B1A1-457F-B625-8AD2D7E7DC47}" type="presParOf" srcId="{039AB83D-7393-4CF4-819C-5B53C77C0A10}" destId="{9230808F-EB2A-473C-85EB-C464D3FC8E13}" srcOrd="8" destOrd="0" presId="urn:microsoft.com/office/officeart/2005/8/layout/pyramid2"/>
    <dgm:cxn modelId="{649E11EE-2BA1-4551-A777-09726B8FB5AA}" type="presParOf" srcId="{039AB83D-7393-4CF4-819C-5B53C77C0A10}" destId="{323B2487-EF4C-450F-A569-948A2B8A6903}" srcOrd="9" destOrd="0" presId="urn:microsoft.com/office/officeart/2005/8/layout/pyramid2"/>
    <dgm:cxn modelId="{9B69860F-AC55-4E2C-90D9-54DCB1A7B6CD}" type="presParOf" srcId="{039AB83D-7393-4CF4-819C-5B53C77C0A10}" destId="{9DB0A1D3-D499-4C5D-AA7B-AAF87C49AA10}" srcOrd="10" destOrd="0" presId="urn:microsoft.com/office/officeart/2005/8/layout/pyramid2"/>
    <dgm:cxn modelId="{5AD92D92-0BDA-447B-8A0A-A466D51A344F}" type="presParOf" srcId="{039AB83D-7393-4CF4-819C-5B53C77C0A10}" destId="{88C394FC-2DA3-4202-BB7F-E498DC3780AA}" srcOrd="11"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4CB528-0A9A-449A-96DF-2147BF607E7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216D1E2-5423-483E-BC69-DB8E5DC538DE}">
      <dgm:prSet phldrT="[Text]"/>
      <dgm:spPr/>
      <dgm:t>
        <a:bodyPr/>
        <a:lstStyle/>
        <a:p>
          <a:r>
            <a:rPr lang="en-US" dirty="0"/>
            <a:t>Metallurgy </a:t>
          </a:r>
        </a:p>
      </dgm:t>
    </dgm:pt>
    <dgm:pt modelId="{6B019D62-B2CA-48E2-988B-35E46BF351CF}" type="parTrans" cxnId="{0FC5E7B3-8F51-4EF2-AD79-6ABE79ED304E}">
      <dgm:prSet/>
      <dgm:spPr/>
      <dgm:t>
        <a:bodyPr/>
        <a:lstStyle/>
        <a:p>
          <a:endParaRPr lang="en-US"/>
        </a:p>
      </dgm:t>
    </dgm:pt>
    <dgm:pt modelId="{4046008F-964A-45A5-A19D-CC50FAB0337E}" type="sibTrans" cxnId="{0FC5E7B3-8F51-4EF2-AD79-6ABE79ED304E}">
      <dgm:prSet/>
      <dgm:spPr/>
      <dgm:t>
        <a:bodyPr/>
        <a:lstStyle/>
        <a:p>
          <a:endParaRPr lang="en-US"/>
        </a:p>
      </dgm:t>
    </dgm:pt>
    <dgm:pt modelId="{9228F496-1BFC-404F-9AE0-91C6F2AE970C}">
      <dgm:prSet phldrT="[Text]"/>
      <dgm:spPr/>
      <dgm:t>
        <a:bodyPr/>
        <a:lstStyle/>
        <a:p>
          <a:r>
            <a:rPr lang="en-US" dirty="0"/>
            <a:t>Austenitic Stainless steel</a:t>
          </a:r>
        </a:p>
      </dgm:t>
    </dgm:pt>
    <dgm:pt modelId="{B518847A-F4ED-40E7-87A6-3AAFB3073E33}" type="parTrans" cxnId="{C2071197-FAAE-409C-8B11-C7AD55DE1748}">
      <dgm:prSet/>
      <dgm:spPr/>
      <dgm:t>
        <a:bodyPr/>
        <a:lstStyle/>
        <a:p>
          <a:endParaRPr lang="en-US"/>
        </a:p>
      </dgm:t>
    </dgm:pt>
    <dgm:pt modelId="{E315279E-DBBC-4230-8594-E4FB1652246B}" type="sibTrans" cxnId="{C2071197-FAAE-409C-8B11-C7AD55DE1748}">
      <dgm:prSet/>
      <dgm:spPr/>
      <dgm:t>
        <a:bodyPr/>
        <a:lstStyle/>
        <a:p>
          <a:endParaRPr lang="en-US"/>
        </a:p>
      </dgm:t>
    </dgm:pt>
    <dgm:pt modelId="{1141CECB-5391-4112-AB3C-7EA96AE60261}">
      <dgm:prSet phldrT="[Text]"/>
      <dgm:spPr/>
      <dgm:t>
        <a:bodyPr/>
        <a:lstStyle/>
        <a:p>
          <a:r>
            <a:rPr lang="en-US" dirty="0"/>
            <a:t>Solution Annealing</a:t>
          </a:r>
        </a:p>
      </dgm:t>
    </dgm:pt>
    <dgm:pt modelId="{E9F6E4C0-0E31-43C0-99F0-220843721EF2}" type="parTrans" cxnId="{345579B4-7FE2-4DFC-8539-B2C5AAACEEDC}">
      <dgm:prSet/>
      <dgm:spPr/>
      <dgm:t>
        <a:bodyPr/>
        <a:lstStyle/>
        <a:p>
          <a:endParaRPr lang="en-US"/>
        </a:p>
      </dgm:t>
    </dgm:pt>
    <dgm:pt modelId="{64846DDB-C46F-4C9C-A8A6-99E15E77DDA8}" type="sibTrans" cxnId="{345579B4-7FE2-4DFC-8539-B2C5AAACEEDC}">
      <dgm:prSet/>
      <dgm:spPr/>
      <dgm:t>
        <a:bodyPr/>
        <a:lstStyle/>
        <a:p>
          <a:endParaRPr lang="en-US"/>
        </a:p>
      </dgm:t>
    </dgm:pt>
    <dgm:pt modelId="{2249BD10-4818-4D4A-81BD-F622304B2752}">
      <dgm:prSet phldrT="[Text]"/>
      <dgm:spPr/>
      <dgm:t>
        <a:bodyPr/>
        <a:lstStyle/>
        <a:p>
          <a:r>
            <a:rPr lang="en-US" dirty="0"/>
            <a:t>Nitrogen Purging</a:t>
          </a:r>
        </a:p>
      </dgm:t>
    </dgm:pt>
    <dgm:pt modelId="{1D67D506-F1A2-47CA-AFCE-D615D62DC3A4}" type="parTrans" cxnId="{E48F33EA-8202-452D-A356-4BB91A3249D5}">
      <dgm:prSet/>
      <dgm:spPr/>
      <dgm:t>
        <a:bodyPr/>
        <a:lstStyle/>
        <a:p>
          <a:endParaRPr lang="en-US"/>
        </a:p>
      </dgm:t>
    </dgm:pt>
    <dgm:pt modelId="{0570CC88-AC78-4E72-AF8C-26D5D1FA85DB}" type="sibTrans" cxnId="{E48F33EA-8202-452D-A356-4BB91A3249D5}">
      <dgm:prSet/>
      <dgm:spPr/>
      <dgm:t>
        <a:bodyPr/>
        <a:lstStyle/>
        <a:p>
          <a:endParaRPr lang="en-US"/>
        </a:p>
      </dgm:t>
    </dgm:pt>
    <dgm:pt modelId="{CAF2A01D-AF7E-4E33-99DA-0C33F8B5FFF3}">
      <dgm:prSet phldrT="[Text]"/>
      <dgm:spPr/>
      <dgm:t>
        <a:bodyPr/>
        <a:lstStyle/>
        <a:p>
          <a:r>
            <a:rPr lang="en-US" dirty="0"/>
            <a:t>Mitigation</a:t>
          </a:r>
        </a:p>
      </dgm:t>
    </dgm:pt>
    <dgm:pt modelId="{DB0D0096-DF64-46D1-8320-E5A906D0CF81}" type="sibTrans" cxnId="{8F81E273-DB5F-4CEB-9A1C-7A1CCA235F5D}">
      <dgm:prSet/>
      <dgm:spPr/>
      <dgm:t>
        <a:bodyPr/>
        <a:lstStyle/>
        <a:p>
          <a:endParaRPr lang="en-US"/>
        </a:p>
      </dgm:t>
    </dgm:pt>
    <dgm:pt modelId="{DE1F240B-2B9D-4849-ADAA-18F3DF831669}" type="parTrans" cxnId="{8F81E273-DB5F-4CEB-9A1C-7A1CCA235F5D}">
      <dgm:prSet/>
      <dgm:spPr/>
      <dgm:t>
        <a:bodyPr/>
        <a:lstStyle/>
        <a:p>
          <a:endParaRPr lang="en-US"/>
        </a:p>
      </dgm:t>
    </dgm:pt>
    <dgm:pt modelId="{57AE0A04-ECE5-424A-8333-E3B12FC586CE}">
      <dgm:prSet/>
      <dgm:spPr/>
      <dgm:t>
        <a:bodyPr/>
        <a:lstStyle/>
        <a:p>
          <a:r>
            <a:rPr lang="en-US" dirty="0"/>
            <a:t>Dry Air Purging</a:t>
          </a:r>
        </a:p>
      </dgm:t>
    </dgm:pt>
    <dgm:pt modelId="{FDFD5C73-8A78-4F22-B632-5779147512AC}" type="parTrans" cxnId="{4A6DE479-9EFB-49AF-BEF9-F549945D7427}">
      <dgm:prSet/>
      <dgm:spPr/>
      <dgm:t>
        <a:bodyPr/>
        <a:lstStyle/>
        <a:p>
          <a:endParaRPr lang="en-US"/>
        </a:p>
      </dgm:t>
    </dgm:pt>
    <dgm:pt modelId="{384CFD44-986F-45FA-BD21-742C722E180B}" type="sibTrans" cxnId="{4A6DE479-9EFB-49AF-BEF9-F549945D7427}">
      <dgm:prSet/>
      <dgm:spPr/>
      <dgm:t>
        <a:bodyPr/>
        <a:lstStyle/>
        <a:p>
          <a:endParaRPr lang="en-US"/>
        </a:p>
      </dgm:t>
    </dgm:pt>
    <dgm:pt modelId="{1F607644-FF49-4251-AFE5-E05A5950078E}">
      <dgm:prSet/>
      <dgm:spPr/>
      <dgm:t>
        <a:bodyPr/>
        <a:lstStyle/>
        <a:p>
          <a:r>
            <a:rPr lang="en-US" dirty="0"/>
            <a:t>Alkaline washing</a:t>
          </a:r>
        </a:p>
      </dgm:t>
    </dgm:pt>
    <dgm:pt modelId="{FE93936A-5FA6-4E98-99C7-09DF945A101F}" type="parTrans" cxnId="{26F1F23D-286E-4CE3-8100-5126D3B71734}">
      <dgm:prSet/>
      <dgm:spPr/>
      <dgm:t>
        <a:bodyPr/>
        <a:lstStyle/>
        <a:p>
          <a:endParaRPr lang="en-US"/>
        </a:p>
      </dgm:t>
    </dgm:pt>
    <dgm:pt modelId="{41BE2BB2-79A8-42D5-849B-F254F0B5667F}" type="sibTrans" cxnId="{26F1F23D-286E-4CE3-8100-5126D3B71734}">
      <dgm:prSet/>
      <dgm:spPr/>
      <dgm:t>
        <a:bodyPr/>
        <a:lstStyle/>
        <a:p>
          <a:endParaRPr lang="en-US"/>
        </a:p>
      </dgm:t>
    </dgm:pt>
    <dgm:pt modelId="{C2185DA2-409E-4776-A2F5-058900724B9F}">
      <dgm:prSet/>
      <dgm:spPr/>
      <dgm:t>
        <a:bodyPr/>
        <a:lstStyle/>
        <a:p>
          <a:r>
            <a:rPr lang="en-US" dirty="0"/>
            <a:t>Stabilization Heat </a:t>
          </a:r>
          <a:r>
            <a:rPr lang="en-US" dirty="0" err="1"/>
            <a:t>Tretmen</a:t>
          </a:r>
          <a:endParaRPr lang="en-US" dirty="0"/>
        </a:p>
      </dgm:t>
    </dgm:pt>
    <dgm:pt modelId="{3A693BEE-F13B-4486-967E-E90A6E457416}" type="parTrans" cxnId="{EC9DE593-9BAF-4FC4-88AD-20B5F8D43E9C}">
      <dgm:prSet/>
      <dgm:spPr/>
      <dgm:t>
        <a:bodyPr/>
        <a:lstStyle/>
        <a:p>
          <a:endParaRPr lang="en-US"/>
        </a:p>
      </dgm:t>
    </dgm:pt>
    <dgm:pt modelId="{40768D25-3EC0-49A2-BA40-88AD340BB6BD}" type="sibTrans" cxnId="{EC9DE593-9BAF-4FC4-88AD-20B5F8D43E9C}">
      <dgm:prSet/>
      <dgm:spPr/>
      <dgm:t>
        <a:bodyPr/>
        <a:lstStyle/>
        <a:p>
          <a:endParaRPr lang="en-US"/>
        </a:p>
      </dgm:t>
    </dgm:pt>
    <dgm:pt modelId="{47C6B30B-9287-4D11-9879-7FF267D53A40}" type="pres">
      <dgm:prSet presAssocID="{B94CB528-0A9A-449A-96DF-2147BF607E78}" presName="hierChild1" presStyleCnt="0">
        <dgm:presLayoutVars>
          <dgm:chPref val="1"/>
          <dgm:dir/>
          <dgm:animOne val="branch"/>
          <dgm:animLvl val="lvl"/>
          <dgm:resizeHandles/>
        </dgm:presLayoutVars>
      </dgm:prSet>
      <dgm:spPr/>
    </dgm:pt>
    <dgm:pt modelId="{4ECC23E5-A365-48E8-812C-F736B01C1743}" type="pres">
      <dgm:prSet presAssocID="{CAF2A01D-AF7E-4E33-99DA-0C33F8B5FFF3}" presName="hierRoot1" presStyleCnt="0"/>
      <dgm:spPr/>
    </dgm:pt>
    <dgm:pt modelId="{216A83AB-33F8-4C5C-8025-39241DDE3CA6}" type="pres">
      <dgm:prSet presAssocID="{CAF2A01D-AF7E-4E33-99DA-0C33F8B5FFF3}" presName="composite" presStyleCnt="0"/>
      <dgm:spPr/>
    </dgm:pt>
    <dgm:pt modelId="{8B32CE39-742F-41A4-AA8C-FCEC053844B8}" type="pres">
      <dgm:prSet presAssocID="{CAF2A01D-AF7E-4E33-99DA-0C33F8B5FFF3}" presName="background" presStyleLbl="node0" presStyleIdx="0" presStyleCnt="1"/>
      <dgm:spPr/>
    </dgm:pt>
    <dgm:pt modelId="{F04E5CD6-9F12-41BE-897E-7172D5EAB77E}" type="pres">
      <dgm:prSet presAssocID="{CAF2A01D-AF7E-4E33-99DA-0C33F8B5FFF3}" presName="text" presStyleLbl="fgAcc0" presStyleIdx="0" presStyleCnt="1">
        <dgm:presLayoutVars>
          <dgm:chPref val="3"/>
        </dgm:presLayoutVars>
      </dgm:prSet>
      <dgm:spPr/>
    </dgm:pt>
    <dgm:pt modelId="{05015152-873B-457B-8501-CB60E3794CDA}" type="pres">
      <dgm:prSet presAssocID="{CAF2A01D-AF7E-4E33-99DA-0C33F8B5FFF3}" presName="hierChild2" presStyleCnt="0"/>
      <dgm:spPr/>
    </dgm:pt>
    <dgm:pt modelId="{213A8F25-4F28-4912-8E3C-B10B21B80F55}" type="pres">
      <dgm:prSet presAssocID="{6B019D62-B2CA-48E2-988B-35E46BF351CF}" presName="Name10" presStyleLbl="parChTrans1D2" presStyleIdx="0" presStyleCnt="4"/>
      <dgm:spPr/>
    </dgm:pt>
    <dgm:pt modelId="{5AD2BA52-6359-4C04-AE76-D6FB17E7C444}" type="pres">
      <dgm:prSet presAssocID="{D216D1E2-5423-483E-BC69-DB8E5DC538DE}" presName="hierRoot2" presStyleCnt="0"/>
      <dgm:spPr/>
    </dgm:pt>
    <dgm:pt modelId="{4788A62C-434E-4BB8-AE94-469C84B78DD1}" type="pres">
      <dgm:prSet presAssocID="{D216D1E2-5423-483E-BC69-DB8E5DC538DE}" presName="composite2" presStyleCnt="0"/>
      <dgm:spPr/>
    </dgm:pt>
    <dgm:pt modelId="{34424E9B-409F-41EA-BCEB-8EC702068530}" type="pres">
      <dgm:prSet presAssocID="{D216D1E2-5423-483E-BC69-DB8E5DC538DE}" presName="background2" presStyleLbl="node2" presStyleIdx="0" presStyleCnt="4"/>
      <dgm:spPr/>
    </dgm:pt>
    <dgm:pt modelId="{551772D3-D03E-4CDA-92F7-081BDE2C911C}" type="pres">
      <dgm:prSet presAssocID="{D216D1E2-5423-483E-BC69-DB8E5DC538DE}" presName="text2" presStyleLbl="fgAcc2" presStyleIdx="0" presStyleCnt="4">
        <dgm:presLayoutVars>
          <dgm:chPref val="3"/>
        </dgm:presLayoutVars>
      </dgm:prSet>
      <dgm:spPr/>
    </dgm:pt>
    <dgm:pt modelId="{80B30D93-8912-4540-8923-D52B65217BF9}" type="pres">
      <dgm:prSet presAssocID="{D216D1E2-5423-483E-BC69-DB8E5DC538DE}" presName="hierChild3" presStyleCnt="0"/>
      <dgm:spPr/>
    </dgm:pt>
    <dgm:pt modelId="{7C30DA23-4E30-4594-BD59-4228277F522C}" type="pres">
      <dgm:prSet presAssocID="{B518847A-F4ED-40E7-87A6-3AAFB3073E33}" presName="Name17" presStyleLbl="parChTrans1D3" presStyleIdx="0" presStyleCnt="3"/>
      <dgm:spPr/>
    </dgm:pt>
    <dgm:pt modelId="{56BB82DB-211C-487C-AF73-F1EBB95A055D}" type="pres">
      <dgm:prSet presAssocID="{9228F496-1BFC-404F-9AE0-91C6F2AE970C}" presName="hierRoot3" presStyleCnt="0"/>
      <dgm:spPr/>
    </dgm:pt>
    <dgm:pt modelId="{6444E62E-A4AF-412D-8EF5-197A02CB19B2}" type="pres">
      <dgm:prSet presAssocID="{9228F496-1BFC-404F-9AE0-91C6F2AE970C}" presName="composite3" presStyleCnt="0"/>
      <dgm:spPr/>
    </dgm:pt>
    <dgm:pt modelId="{5193FE1D-8059-4035-9F6E-453779D5EE2D}" type="pres">
      <dgm:prSet presAssocID="{9228F496-1BFC-404F-9AE0-91C6F2AE970C}" presName="background3" presStyleLbl="node3" presStyleIdx="0" presStyleCnt="3"/>
      <dgm:spPr/>
    </dgm:pt>
    <dgm:pt modelId="{920F7DB1-652D-4CFC-BFD0-56EED4071665}" type="pres">
      <dgm:prSet presAssocID="{9228F496-1BFC-404F-9AE0-91C6F2AE970C}" presName="text3" presStyleLbl="fgAcc3" presStyleIdx="0" presStyleCnt="3">
        <dgm:presLayoutVars>
          <dgm:chPref val="3"/>
        </dgm:presLayoutVars>
      </dgm:prSet>
      <dgm:spPr/>
    </dgm:pt>
    <dgm:pt modelId="{1D4795BB-21E6-48E0-A7A5-ABFE4A7FFBA0}" type="pres">
      <dgm:prSet presAssocID="{9228F496-1BFC-404F-9AE0-91C6F2AE970C}" presName="hierChild4" presStyleCnt="0"/>
      <dgm:spPr/>
    </dgm:pt>
    <dgm:pt modelId="{E98BF6BF-B7A2-47FA-B67A-B20C9F662B25}" type="pres">
      <dgm:prSet presAssocID="{E9F6E4C0-0E31-43C0-99F0-220843721EF2}" presName="Name17" presStyleLbl="parChTrans1D3" presStyleIdx="1" presStyleCnt="3"/>
      <dgm:spPr/>
    </dgm:pt>
    <dgm:pt modelId="{2841ECD7-C416-4ECB-B09D-19454C902E90}" type="pres">
      <dgm:prSet presAssocID="{1141CECB-5391-4112-AB3C-7EA96AE60261}" presName="hierRoot3" presStyleCnt="0"/>
      <dgm:spPr/>
    </dgm:pt>
    <dgm:pt modelId="{0B7D45C8-6221-4AF3-8F55-477A8807C9BF}" type="pres">
      <dgm:prSet presAssocID="{1141CECB-5391-4112-AB3C-7EA96AE60261}" presName="composite3" presStyleCnt="0"/>
      <dgm:spPr/>
    </dgm:pt>
    <dgm:pt modelId="{B7ADE076-4786-4722-B422-7AB446C7BBF0}" type="pres">
      <dgm:prSet presAssocID="{1141CECB-5391-4112-AB3C-7EA96AE60261}" presName="background3" presStyleLbl="node3" presStyleIdx="1" presStyleCnt="3"/>
      <dgm:spPr/>
    </dgm:pt>
    <dgm:pt modelId="{24F9C914-AB63-44BA-93E4-D113FBAFC76E}" type="pres">
      <dgm:prSet presAssocID="{1141CECB-5391-4112-AB3C-7EA96AE60261}" presName="text3" presStyleLbl="fgAcc3" presStyleIdx="1" presStyleCnt="3">
        <dgm:presLayoutVars>
          <dgm:chPref val="3"/>
        </dgm:presLayoutVars>
      </dgm:prSet>
      <dgm:spPr/>
    </dgm:pt>
    <dgm:pt modelId="{723107A5-2F40-432A-ACB4-6505B5D68AB8}" type="pres">
      <dgm:prSet presAssocID="{1141CECB-5391-4112-AB3C-7EA96AE60261}" presName="hierChild4" presStyleCnt="0"/>
      <dgm:spPr/>
    </dgm:pt>
    <dgm:pt modelId="{C9EF9DFF-C02F-490E-9D71-D58832ABDE4D}" type="pres">
      <dgm:prSet presAssocID="{3A693BEE-F13B-4486-967E-E90A6E457416}" presName="Name17" presStyleLbl="parChTrans1D3" presStyleIdx="2" presStyleCnt="3"/>
      <dgm:spPr/>
    </dgm:pt>
    <dgm:pt modelId="{CC3E50D1-20C6-442B-B5BF-72EB9C74A1FC}" type="pres">
      <dgm:prSet presAssocID="{C2185DA2-409E-4776-A2F5-058900724B9F}" presName="hierRoot3" presStyleCnt="0"/>
      <dgm:spPr/>
    </dgm:pt>
    <dgm:pt modelId="{9E7C6CFA-9C6A-4D0D-9DEB-5CFEE8457C4B}" type="pres">
      <dgm:prSet presAssocID="{C2185DA2-409E-4776-A2F5-058900724B9F}" presName="composite3" presStyleCnt="0"/>
      <dgm:spPr/>
    </dgm:pt>
    <dgm:pt modelId="{1183FBC9-A6CF-45EB-A58A-87616772E375}" type="pres">
      <dgm:prSet presAssocID="{C2185DA2-409E-4776-A2F5-058900724B9F}" presName="background3" presStyleLbl="node3" presStyleIdx="2" presStyleCnt="3"/>
      <dgm:spPr/>
    </dgm:pt>
    <dgm:pt modelId="{3F46F533-8610-4411-9B84-AFD14E15AD8D}" type="pres">
      <dgm:prSet presAssocID="{C2185DA2-409E-4776-A2F5-058900724B9F}" presName="text3" presStyleLbl="fgAcc3" presStyleIdx="2" presStyleCnt="3">
        <dgm:presLayoutVars>
          <dgm:chPref val="3"/>
        </dgm:presLayoutVars>
      </dgm:prSet>
      <dgm:spPr/>
    </dgm:pt>
    <dgm:pt modelId="{E6EACA89-5291-4ED4-B267-E47B677E966F}" type="pres">
      <dgm:prSet presAssocID="{C2185DA2-409E-4776-A2F5-058900724B9F}" presName="hierChild4" presStyleCnt="0"/>
      <dgm:spPr/>
    </dgm:pt>
    <dgm:pt modelId="{F3FFAFE8-F626-4B2C-A192-1341BC46D534}" type="pres">
      <dgm:prSet presAssocID="{1D67D506-F1A2-47CA-AFCE-D615D62DC3A4}" presName="Name10" presStyleLbl="parChTrans1D2" presStyleIdx="1" presStyleCnt="4"/>
      <dgm:spPr/>
    </dgm:pt>
    <dgm:pt modelId="{B68EFDE1-0C44-458C-A0AC-A811D0B7806A}" type="pres">
      <dgm:prSet presAssocID="{2249BD10-4818-4D4A-81BD-F622304B2752}" presName="hierRoot2" presStyleCnt="0"/>
      <dgm:spPr/>
    </dgm:pt>
    <dgm:pt modelId="{695B5461-72F8-445A-9E76-1BCF67F21A2A}" type="pres">
      <dgm:prSet presAssocID="{2249BD10-4818-4D4A-81BD-F622304B2752}" presName="composite2" presStyleCnt="0"/>
      <dgm:spPr/>
    </dgm:pt>
    <dgm:pt modelId="{FB7B735B-FC97-4A18-8296-95A0AB7349A7}" type="pres">
      <dgm:prSet presAssocID="{2249BD10-4818-4D4A-81BD-F622304B2752}" presName="background2" presStyleLbl="node2" presStyleIdx="1" presStyleCnt="4"/>
      <dgm:spPr/>
    </dgm:pt>
    <dgm:pt modelId="{C16ECFED-0591-4CC6-A4FF-633BCEC5662B}" type="pres">
      <dgm:prSet presAssocID="{2249BD10-4818-4D4A-81BD-F622304B2752}" presName="text2" presStyleLbl="fgAcc2" presStyleIdx="1" presStyleCnt="4" custLinFactNeighborX="1406" custLinFactNeighborY="883">
        <dgm:presLayoutVars>
          <dgm:chPref val="3"/>
        </dgm:presLayoutVars>
      </dgm:prSet>
      <dgm:spPr/>
    </dgm:pt>
    <dgm:pt modelId="{54703CAA-606E-4FD6-8E30-325BF6BE2363}" type="pres">
      <dgm:prSet presAssocID="{2249BD10-4818-4D4A-81BD-F622304B2752}" presName="hierChild3" presStyleCnt="0"/>
      <dgm:spPr/>
    </dgm:pt>
    <dgm:pt modelId="{D979D62D-691D-412F-86D7-DDF1458119A8}" type="pres">
      <dgm:prSet presAssocID="{FDFD5C73-8A78-4F22-B632-5779147512AC}" presName="Name10" presStyleLbl="parChTrans1D2" presStyleIdx="2" presStyleCnt="4"/>
      <dgm:spPr/>
    </dgm:pt>
    <dgm:pt modelId="{57E14D2D-3223-44C0-B1ED-BD66550AA519}" type="pres">
      <dgm:prSet presAssocID="{57AE0A04-ECE5-424A-8333-E3B12FC586CE}" presName="hierRoot2" presStyleCnt="0"/>
      <dgm:spPr/>
    </dgm:pt>
    <dgm:pt modelId="{BD303E91-D46A-4045-9F70-F27B8586B5F2}" type="pres">
      <dgm:prSet presAssocID="{57AE0A04-ECE5-424A-8333-E3B12FC586CE}" presName="composite2" presStyleCnt="0"/>
      <dgm:spPr/>
    </dgm:pt>
    <dgm:pt modelId="{F42A6D4C-3500-435F-863B-09D5511348DE}" type="pres">
      <dgm:prSet presAssocID="{57AE0A04-ECE5-424A-8333-E3B12FC586CE}" presName="background2" presStyleLbl="node2" presStyleIdx="2" presStyleCnt="4"/>
      <dgm:spPr/>
    </dgm:pt>
    <dgm:pt modelId="{EA52284B-C080-48FC-8728-FEC44952A04E}" type="pres">
      <dgm:prSet presAssocID="{57AE0A04-ECE5-424A-8333-E3B12FC586CE}" presName="text2" presStyleLbl="fgAcc2" presStyleIdx="2" presStyleCnt="4">
        <dgm:presLayoutVars>
          <dgm:chPref val="3"/>
        </dgm:presLayoutVars>
      </dgm:prSet>
      <dgm:spPr/>
    </dgm:pt>
    <dgm:pt modelId="{35683FBC-942F-4F81-AC27-A513102D3768}" type="pres">
      <dgm:prSet presAssocID="{57AE0A04-ECE5-424A-8333-E3B12FC586CE}" presName="hierChild3" presStyleCnt="0"/>
      <dgm:spPr/>
    </dgm:pt>
    <dgm:pt modelId="{5DABCB22-F310-4B84-9D0C-F4BCAE659282}" type="pres">
      <dgm:prSet presAssocID="{FE93936A-5FA6-4E98-99C7-09DF945A101F}" presName="Name10" presStyleLbl="parChTrans1D2" presStyleIdx="3" presStyleCnt="4"/>
      <dgm:spPr/>
    </dgm:pt>
    <dgm:pt modelId="{CAB6E36D-01ED-43CC-B358-D84564E228B9}" type="pres">
      <dgm:prSet presAssocID="{1F607644-FF49-4251-AFE5-E05A5950078E}" presName="hierRoot2" presStyleCnt="0"/>
      <dgm:spPr/>
    </dgm:pt>
    <dgm:pt modelId="{0A25F22E-E955-496F-A6AB-B9317CE7CB35}" type="pres">
      <dgm:prSet presAssocID="{1F607644-FF49-4251-AFE5-E05A5950078E}" presName="composite2" presStyleCnt="0"/>
      <dgm:spPr/>
    </dgm:pt>
    <dgm:pt modelId="{A6E24759-3966-4A29-96E8-742B4B827271}" type="pres">
      <dgm:prSet presAssocID="{1F607644-FF49-4251-AFE5-E05A5950078E}" presName="background2" presStyleLbl="node2" presStyleIdx="3" presStyleCnt="4"/>
      <dgm:spPr/>
    </dgm:pt>
    <dgm:pt modelId="{5F338412-E679-4EE3-8B83-8876DAA4114D}" type="pres">
      <dgm:prSet presAssocID="{1F607644-FF49-4251-AFE5-E05A5950078E}" presName="text2" presStyleLbl="fgAcc2" presStyleIdx="3" presStyleCnt="4">
        <dgm:presLayoutVars>
          <dgm:chPref val="3"/>
        </dgm:presLayoutVars>
      </dgm:prSet>
      <dgm:spPr/>
    </dgm:pt>
    <dgm:pt modelId="{F2D36F99-2DDE-4AB9-8589-4F7AFA22B9EB}" type="pres">
      <dgm:prSet presAssocID="{1F607644-FF49-4251-AFE5-E05A5950078E}" presName="hierChild3" presStyleCnt="0"/>
      <dgm:spPr/>
    </dgm:pt>
  </dgm:ptLst>
  <dgm:cxnLst>
    <dgm:cxn modelId="{5F24F801-DDB1-4980-BDA8-27AE027A9547}" type="presOf" srcId="{B518847A-F4ED-40E7-87A6-3AAFB3073E33}" destId="{7C30DA23-4E30-4594-BD59-4228277F522C}" srcOrd="0" destOrd="0" presId="urn:microsoft.com/office/officeart/2005/8/layout/hierarchy1"/>
    <dgm:cxn modelId="{2AA60208-3CBA-4D71-BB63-FFF200EE216D}" type="presOf" srcId="{1F607644-FF49-4251-AFE5-E05A5950078E}" destId="{5F338412-E679-4EE3-8B83-8876DAA4114D}" srcOrd="0" destOrd="0" presId="urn:microsoft.com/office/officeart/2005/8/layout/hierarchy1"/>
    <dgm:cxn modelId="{1F1D1014-3750-495D-AC6E-8AED4F0279CA}" type="presOf" srcId="{CAF2A01D-AF7E-4E33-99DA-0C33F8B5FFF3}" destId="{F04E5CD6-9F12-41BE-897E-7172D5EAB77E}" srcOrd="0" destOrd="0" presId="urn:microsoft.com/office/officeart/2005/8/layout/hierarchy1"/>
    <dgm:cxn modelId="{74DDAC27-4F1F-4649-ABC4-BA4DFFBE3455}" type="presOf" srcId="{FE93936A-5FA6-4E98-99C7-09DF945A101F}" destId="{5DABCB22-F310-4B84-9D0C-F4BCAE659282}" srcOrd="0" destOrd="0" presId="urn:microsoft.com/office/officeart/2005/8/layout/hierarchy1"/>
    <dgm:cxn modelId="{26F1F23D-286E-4CE3-8100-5126D3B71734}" srcId="{CAF2A01D-AF7E-4E33-99DA-0C33F8B5FFF3}" destId="{1F607644-FF49-4251-AFE5-E05A5950078E}" srcOrd="3" destOrd="0" parTransId="{FE93936A-5FA6-4E98-99C7-09DF945A101F}" sibTransId="{41BE2BB2-79A8-42D5-849B-F254F0B5667F}"/>
    <dgm:cxn modelId="{81AD9450-AAD6-44D8-9F29-63E88E0EA4EC}" type="presOf" srcId="{57AE0A04-ECE5-424A-8333-E3B12FC586CE}" destId="{EA52284B-C080-48FC-8728-FEC44952A04E}" srcOrd="0" destOrd="0" presId="urn:microsoft.com/office/officeart/2005/8/layout/hierarchy1"/>
    <dgm:cxn modelId="{8F81E273-DB5F-4CEB-9A1C-7A1CCA235F5D}" srcId="{B94CB528-0A9A-449A-96DF-2147BF607E78}" destId="{CAF2A01D-AF7E-4E33-99DA-0C33F8B5FFF3}" srcOrd="0" destOrd="0" parTransId="{DE1F240B-2B9D-4849-ADAA-18F3DF831669}" sibTransId="{DB0D0096-DF64-46D1-8320-E5A906D0CF81}"/>
    <dgm:cxn modelId="{F01E9E74-BB04-4A8D-B2BB-163A1C953A66}" type="presOf" srcId="{D216D1E2-5423-483E-BC69-DB8E5DC538DE}" destId="{551772D3-D03E-4CDA-92F7-081BDE2C911C}" srcOrd="0" destOrd="0" presId="urn:microsoft.com/office/officeart/2005/8/layout/hierarchy1"/>
    <dgm:cxn modelId="{38BF4477-30DD-46BE-91D1-C224D3B0C1F9}" type="presOf" srcId="{9228F496-1BFC-404F-9AE0-91C6F2AE970C}" destId="{920F7DB1-652D-4CFC-BFD0-56EED4071665}" srcOrd="0" destOrd="0" presId="urn:microsoft.com/office/officeart/2005/8/layout/hierarchy1"/>
    <dgm:cxn modelId="{4A6DE479-9EFB-49AF-BEF9-F549945D7427}" srcId="{CAF2A01D-AF7E-4E33-99DA-0C33F8B5FFF3}" destId="{57AE0A04-ECE5-424A-8333-E3B12FC586CE}" srcOrd="2" destOrd="0" parTransId="{FDFD5C73-8A78-4F22-B632-5779147512AC}" sibTransId="{384CFD44-986F-45FA-BD21-742C722E180B}"/>
    <dgm:cxn modelId="{C9A0C886-0F57-4818-BB28-7CF456921EF5}" type="presOf" srcId="{C2185DA2-409E-4776-A2F5-058900724B9F}" destId="{3F46F533-8610-4411-9B84-AFD14E15AD8D}" srcOrd="0" destOrd="0" presId="urn:microsoft.com/office/officeart/2005/8/layout/hierarchy1"/>
    <dgm:cxn modelId="{EC9DE593-9BAF-4FC4-88AD-20B5F8D43E9C}" srcId="{D216D1E2-5423-483E-BC69-DB8E5DC538DE}" destId="{C2185DA2-409E-4776-A2F5-058900724B9F}" srcOrd="2" destOrd="0" parTransId="{3A693BEE-F13B-4486-967E-E90A6E457416}" sibTransId="{40768D25-3EC0-49A2-BA40-88AD340BB6BD}"/>
    <dgm:cxn modelId="{D6D82B95-1C73-4F07-B068-9E832E16712A}" type="presOf" srcId="{B94CB528-0A9A-449A-96DF-2147BF607E78}" destId="{47C6B30B-9287-4D11-9879-7FF267D53A40}" srcOrd="0" destOrd="0" presId="urn:microsoft.com/office/officeart/2005/8/layout/hierarchy1"/>
    <dgm:cxn modelId="{C2071197-FAAE-409C-8B11-C7AD55DE1748}" srcId="{D216D1E2-5423-483E-BC69-DB8E5DC538DE}" destId="{9228F496-1BFC-404F-9AE0-91C6F2AE970C}" srcOrd="0" destOrd="0" parTransId="{B518847A-F4ED-40E7-87A6-3AAFB3073E33}" sibTransId="{E315279E-DBBC-4230-8594-E4FB1652246B}"/>
    <dgm:cxn modelId="{5A3A2997-B276-4836-BF7C-D9F8A45EFB41}" type="presOf" srcId="{3A693BEE-F13B-4486-967E-E90A6E457416}" destId="{C9EF9DFF-C02F-490E-9D71-D58832ABDE4D}" srcOrd="0" destOrd="0" presId="urn:microsoft.com/office/officeart/2005/8/layout/hierarchy1"/>
    <dgm:cxn modelId="{78B8EE9F-44B2-4F92-A45B-00C10BAEA549}" type="presOf" srcId="{1D67D506-F1A2-47CA-AFCE-D615D62DC3A4}" destId="{F3FFAFE8-F626-4B2C-A192-1341BC46D534}" srcOrd="0" destOrd="0" presId="urn:microsoft.com/office/officeart/2005/8/layout/hierarchy1"/>
    <dgm:cxn modelId="{B862A6A7-8187-4513-82B6-1361AFC8B547}" type="presOf" srcId="{1141CECB-5391-4112-AB3C-7EA96AE60261}" destId="{24F9C914-AB63-44BA-93E4-D113FBAFC76E}" srcOrd="0" destOrd="0" presId="urn:microsoft.com/office/officeart/2005/8/layout/hierarchy1"/>
    <dgm:cxn modelId="{E6D7E5AA-0790-4095-BF75-6799DDEB2656}" type="presOf" srcId="{2249BD10-4818-4D4A-81BD-F622304B2752}" destId="{C16ECFED-0591-4CC6-A4FF-633BCEC5662B}" srcOrd="0" destOrd="0" presId="urn:microsoft.com/office/officeart/2005/8/layout/hierarchy1"/>
    <dgm:cxn modelId="{0FC5E7B3-8F51-4EF2-AD79-6ABE79ED304E}" srcId="{CAF2A01D-AF7E-4E33-99DA-0C33F8B5FFF3}" destId="{D216D1E2-5423-483E-BC69-DB8E5DC538DE}" srcOrd="0" destOrd="0" parTransId="{6B019D62-B2CA-48E2-988B-35E46BF351CF}" sibTransId="{4046008F-964A-45A5-A19D-CC50FAB0337E}"/>
    <dgm:cxn modelId="{345579B4-7FE2-4DFC-8539-B2C5AAACEEDC}" srcId="{D216D1E2-5423-483E-BC69-DB8E5DC538DE}" destId="{1141CECB-5391-4112-AB3C-7EA96AE60261}" srcOrd="1" destOrd="0" parTransId="{E9F6E4C0-0E31-43C0-99F0-220843721EF2}" sibTransId="{64846DDB-C46F-4C9C-A8A6-99E15E77DDA8}"/>
    <dgm:cxn modelId="{11A8C5C3-1C29-423F-ADEC-DB353D25F4CF}" type="presOf" srcId="{6B019D62-B2CA-48E2-988B-35E46BF351CF}" destId="{213A8F25-4F28-4912-8E3C-B10B21B80F55}" srcOrd="0" destOrd="0" presId="urn:microsoft.com/office/officeart/2005/8/layout/hierarchy1"/>
    <dgm:cxn modelId="{111779E5-BDBC-49D2-B306-C3CB21B6A757}" type="presOf" srcId="{E9F6E4C0-0E31-43C0-99F0-220843721EF2}" destId="{E98BF6BF-B7A2-47FA-B67A-B20C9F662B25}" srcOrd="0" destOrd="0" presId="urn:microsoft.com/office/officeart/2005/8/layout/hierarchy1"/>
    <dgm:cxn modelId="{E48F33EA-8202-452D-A356-4BB91A3249D5}" srcId="{CAF2A01D-AF7E-4E33-99DA-0C33F8B5FFF3}" destId="{2249BD10-4818-4D4A-81BD-F622304B2752}" srcOrd="1" destOrd="0" parTransId="{1D67D506-F1A2-47CA-AFCE-D615D62DC3A4}" sibTransId="{0570CC88-AC78-4E72-AF8C-26D5D1FA85DB}"/>
    <dgm:cxn modelId="{046B02F2-C824-45F1-AE4A-CB7A93550A25}" type="presOf" srcId="{FDFD5C73-8A78-4F22-B632-5779147512AC}" destId="{D979D62D-691D-412F-86D7-DDF1458119A8}" srcOrd="0" destOrd="0" presId="urn:microsoft.com/office/officeart/2005/8/layout/hierarchy1"/>
    <dgm:cxn modelId="{947295C9-0734-47EF-A0A8-1C9B985144D0}" type="presParOf" srcId="{47C6B30B-9287-4D11-9879-7FF267D53A40}" destId="{4ECC23E5-A365-48E8-812C-F736B01C1743}" srcOrd="0" destOrd="0" presId="urn:microsoft.com/office/officeart/2005/8/layout/hierarchy1"/>
    <dgm:cxn modelId="{CEEA391B-C754-4B8C-8BF0-B8B4158EB2E1}" type="presParOf" srcId="{4ECC23E5-A365-48E8-812C-F736B01C1743}" destId="{216A83AB-33F8-4C5C-8025-39241DDE3CA6}" srcOrd="0" destOrd="0" presId="urn:microsoft.com/office/officeart/2005/8/layout/hierarchy1"/>
    <dgm:cxn modelId="{3988B110-FBCF-47F6-9347-C6BF9CD2DA8D}" type="presParOf" srcId="{216A83AB-33F8-4C5C-8025-39241DDE3CA6}" destId="{8B32CE39-742F-41A4-AA8C-FCEC053844B8}" srcOrd="0" destOrd="0" presId="urn:microsoft.com/office/officeart/2005/8/layout/hierarchy1"/>
    <dgm:cxn modelId="{8BCA849F-3955-4F7E-A7B8-D090A7605A26}" type="presParOf" srcId="{216A83AB-33F8-4C5C-8025-39241DDE3CA6}" destId="{F04E5CD6-9F12-41BE-897E-7172D5EAB77E}" srcOrd="1" destOrd="0" presId="urn:microsoft.com/office/officeart/2005/8/layout/hierarchy1"/>
    <dgm:cxn modelId="{4327C6BF-7F50-4FFC-8278-7B7B60B43858}" type="presParOf" srcId="{4ECC23E5-A365-48E8-812C-F736B01C1743}" destId="{05015152-873B-457B-8501-CB60E3794CDA}" srcOrd="1" destOrd="0" presId="urn:microsoft.com/office/officeart/2005/8/layout/hierarchy1"/>
    <dgm:cxn modelId="{556B937E-4E32-4795-93E1-9A5D6AB6A1EB}" type="presParOf" srcId="{05015152-873B-457B-8501-CB60E3794CDA}" destId="{213A8F25-4F28-4912-8E3C-B10B21B80F55}" srcOrd="0" destOrd="0" presId="urn:microsoft.com/office/officeart/2005/8/layout/hierarchy1"/>
    <dgm:cxn modelId="{9F99E509-784D-4096-8908-040B606E5A7C}" type="presParOf" srcId="{05015152-873B-457B-8501-CB60E3794CDA}" destId="{5AD2BA52-6359-4C04-AE76-D6FB17E7C444}" srcOrd="1" destOrd="0" presId="urn:microsoft.com/office/officeart/2005/8/layout/hierarchy1"/>
    <dgm:cxn modelId="{4DBE0041-8462-4B80-9F50-0E4D08DE1BC2}" type="presParOf" srcId="{5AD2BA52-6359-4C04-AE76-D6FB17E7C444}" destId="{4788A62C-434E-4BB8-AE94-469C84B78DD1}" srcOrd="0" destOrd="0" presId="urn:microsoft.com/office/officeart/2005/8/layout/hierarchy1"/>
    <dgm:cxn modelId="{7AD7FDD1-3FB1-4024-9922-3E069C5D205F}" type="presParOf" srcId="{4788A62C-434E-4BB8-AE94-469C84B78DD1}" destId="{34424E9B-409F-41EA-BCEB-8EC702068530}" srcOrd="0" destOrd="0" presId="urn:microsoft.com/office/officeart/2005/8/layout/hierarchy1"/>
    <dgm:cxn modelId="{F9FC947F-5B2F-4B69-8493-04B4D0EE4551}" type="presParOf" srcId="{4788A62C-434E-4BB8-AE94-469C84B78DD1}" destId="{551772D3-D03E-4CDA-92F7-081BDE2C911C}" srcOrd="1" destOrd="0" presId="urn:microsoft.com/office/officeart/2005/8/layout/hierarchy1"/>
    <dgm:cxn modelId="{562128E9-A2E7-4DCB-817F-8D86FFA76B36}" type="presParOf" srcId="{5AD2BA52-6359-4C04-AE76-D6FB17E7C444}" destId="{80B30D93-8912-4540-8923-D52B65217BF9}" srcOrd="1" destOrd="0" presId="urn:microsoft.com/office/officeart/2005/8/layout/hierarchy1"/>
    <dgm:cxn modelId="{E690DA5B-D406-49C0-BF83-4E67AA05FD60}" type="presParOf" srcId="{80B30D93-8912-4540-8923-D52B65217BF9}" destId="{7C30DA23-4E30-4594-BD59-4228277F522C}" srcOrd="0" destOrd="0" presId="urn:microsoft.com/office/officeart/2005/8/layout/hierarchy1"/>
    <dgm:cxn modelId="{7241D082-51D9-41E6-BB0E-A2233C54AA34}" type="presParOf" srcId="{80B30D93-8912-4540-8923-D52B65217BF9}" destId="{56BB82DB-211C-487C-AF73-F1EBB95A055D}" srcOrd="1" destOrd="0" presId="urn:microsoft.com/office/officeart/2005/8/layout/hierarchy1"/>
    <dgm:cxn modelId="{001458BA-10B6-456B-B92C-11EE62B9074F}" type="presParOf" srcId="{56BB82DB-211C-487C-AF73-F1EBB95A055D}" destId="{6444E62E-A4AF-412D-8EF5-197A02CB19B2}" srcOrd="0" destOrd="0" presId="urn:microsoft.com/office/officeart/2005/8/layout/hierarchy1"/>
    <dgm:cxn modelId="{AEDD7306-489F-49F8-99EA-E25E2021C565}" type="presParOf" srcId="{6444E62E-A4AF-412D-8EF5-197A02CB19B2}" destId="{5193FE1D-8059-4035-9F6E-453779D5EE2D}" srcOrd="0" destOrd="0" presId="urn:microsoft.com/office/officeart/2005/8/layout/hierarchy1"/>
    <dgm:cxn modelId="{F39C2FD4-D185-4FAE-84DA-44BE25C58D13}" type="presParOf" srcId="{6444E62E-A4AF-412D-8EF5-197A02CB19B2}" destId="{920F7DB1-652D-4CFC-BFD0-56EED4071665}" srcOrd="1" destOrd="0" presId="urn:microsoft.com/office/officeart/2005/8/layout/hierarchy1"/>
    <dgm:cxn modelId="{4840FFC0-20B1-4963-BF12-CA611CA0FA7E}" type="presParOf" srcId="{56BB82DB-211C-487C-AF73-F1EBB95A055D}" destId="{1D4795BB-21E6-48E0-A7A5-ABFE4A7FFBA0}" srcOrd="1" destOrd="0" presId="urn:microsoft.com/office/officeart/2005/8/layout/hierarchy1"/>
    <dgm:cxn modelId="{8EA19AE5-7681-4A4C-8F40-38FFC99F2571}" type="presParOf" srcId="{80B30D93-8912-4540-8923-D52B65217BF9}" destId="{E98BF6BF-B7A2-47FA-B67A-B20C9F662B25}" srcOrd="2" destOrd="0" presId="urn:microsoft.com/office/officeart/2005/8/layout/hierarchy1"/>
    <dgm:cxn modelId="{90B0BF2D-5033-46E1-BE79-AFDBA9EB98BF}" type="presParOf" srcId="{80B30D93-8912-4540-8923-D52B65217BF9}" destId="{2841ECD7-C416-4ECB-B09D-19454C902E90}" srcOrd="3" destOrd="0" presId="urn:microsoft.com/office/officeart/2005/8/layout/hierarchy1"/>
    <dgm:cxn modelId="{9B812C70-2B66-45E3-B208-D0BFFE6DE75A}" type="presParOf" srcId="{2841ECD7-C416-4ECB-B09D-19454C902E90}" destId="{0B7D45C8-6221-4AF3-8F55-477A8807C9BF}" srcOrd="0" destOrd="0" presId="urn:microsoft.com/office/officeart/2005/8/layout/hierarchy1"/>
    <dgm:cxn modelId="{324CAF37-C208-460C-8D41-D0B793387268}" type="presParOf" srcId="{0B7D45C8-6221-4AF3-8F55-477A8807C9BF}" destId="{B7ADE076-4786-4722-B422-7AB446C7BBF0}" srcOrd="0" destOrd="0" presId="urn:microsoft.com/office/officeart/2005/8/layout/hierarchy1"/>
    <dgm:cxn modelId="{7B84F218-00BD-413F-9246-91F45CB032E2}" type="presParOf" srcId="{0B7D45C8-6221-4AF3-8F55-477A8807C9BF}" destId="{24F9C914-AB63-44BA-93E4-D113FBAFC76E}" srcOrd="1" destOrd="0" presId="urn:microsoft.com/office/officeart/2005/8/layout/hierarchy1"/>
    <dgm:cxn modelId="{73D63AB7-B720-4ECF-A132-CDC8F8B64033}" type="presParOf" srcId="{2841ECD7-C416-4ECB-B09D-19454C902E90}" destId="{723107A5-2F40-432A-ACB4-6505B5D68AB8}" srcOrd="1" destOrd="0" presId="urn:microsoft.com/office/officeart/2005/8/layout/hierarchy1"/>
    <dgm:cxn modelId="{8C751075-D22A-4837-87C1-F4C8D0F7409B}" type="presParOf" srcId="{80B30D93-8912-4540-8923-D52B65217BF9}" destId="{C9EF9DFF-C02F-490E-9D71-D58832ABDE4D}" srcOrd="4" destOrd="0" presId="urn:microsoft.com/office/officeart/2005/8/layout/hierarchy1"/>
    <dgm:cxn modelId="{C4D1E90F-4672-4653-8FBD-304A14656C8F}" type="presParOf" srcId="{80B30D93-8912-4540-8923-D52B65217BF9}" destId="{CC3E50D1-20C6-442B-B5BF-72EB9C74A1FC}" srcOrd="5" destOrd="0" presId="urn:microsoft.com/office/officeart/2005/8/layout/hierarchy1"/>
    <dgm:cxn modelId="{31EA8404-0D7A-4FC0-9DF9-58BE9BB0CE29}" type="presParOf" srcId="{CC3E50D1-20C6-442B-B5BF-72EB9C74A1FC}" destId="{9E7C6CFA-9C6A-4D0D-9DEB-5CFEE8457C4B}" srcOrd="0" destOrd="0" presId="urn:microsoft.com/office/officeart/2005/8/layout/hierarchy1"/>
    <dgm:cxn modelId="{F3B5B3A5-B437-4CA1-932B-699E7CBC8EDD}" type="presParOf" srcId="{9E7C6CFA-9C6A-4D0D-9DEB-5CFEE8457C4B}" destId="{1183FBC9-A6CF-45EB-A58A-87616772E375}" srcOrd="0" destOrd="0" presId="urn:microsoft.com/office/officeart/2005/8/layout/hierarchy1"/>
    <dgm:cxn modelId="{602FE14E-93A1-4D86-928A-9EADC458318E}" type="presParOf" srcId="{9E7C6CFA-9C6A-4D0D-9DEB-5CFEE8457C4B}" destId="{3F46F533-8610-4411-9B84-AFD14E15AD8D}" srcOrd="1" destOrd="0" presId="urn:microsoft.com/office/officeart/2005/8/layout/hierarchy1"/>
    <dgm:cxn modelId="{53D200B4-871D-4EF5-A041-DBF65D0BF07E}" type="presParOf" srcId="{CC3E50D1-20C6-442B-B5BF-72EB9C74A1FC}" destId="{E6EACA89-5291-4ED4-B267-E47B677E966F}" srcOrd="1" destOrd="0" presId="urn:microsoft.com/office/officeart/2005/8/layout/hierarchy1"/>
    <dgm:cxn modelId="{20CAF6B2-780D-4BD7-96FB-3AC45893CBDB}" type="presParOf" srcId="{05015152-873B-457B-8501-CB60E3794CDA}" destId="{F3FFAFE8-F626-4B2C-A192-1341BC46D534}" srcOrd="2" destOrd="0" presId="urn:microsoft.com/office/officeart/2005/8/layout/hierarchy1"/>
    <dgm:cxn modelId="{9987D410-03E8-4C11-8933-6CF3EFF5C07A}" type="presParOf" srcId="{05015152-873B-457B-8501-CB60E3794CDA}" destId="{B68EFDE1-0C44-458C-A0AC-A811D0B7806A}" srcOrd="3" destOrd="0" presId="urn:microsoft.com/office/officeart/2005/8/layout/hierarchy1"/>
    <dgm:cxn modelId="{010999C5-0618-4E2A-AF8D-5700B20F3170}" type="presParOf" srcId="{B68EFDE1-0C44-458C-A0AC-A811D0B7806A}" destId="{695B5461-72F8-445A-9E76-1BCF67F21A2A}" srcOrd="0" destOrd="0" presId="urn:microsoft.com/office/officeart/2005/8/layout/hierarchy1"/>
    <dgm:cxn modelId="{8B0D107D-A599-4591-8E0F-36822596DAFA}" type="presParOf" srcId="{695B5461-72F8-445A-9E76-1BCF67F21A2A}" destId="{FB7B735B-FC97-4A18-8296-95A0AB7349A7}" srcOrd="0" destOrd="0" presId="urn:microsoft.com/office/officeart/2005/8/layout/hierarchy1"/>
    <dgm:cxn modelId="{0C1C532A-95F0-46DB-9B63-C0B1197D63A9}" type="presParOf" srcId="{695B5461-72F8-445A-9E76-1BCF67F21A2A}" destId="{C16ECFED-0591-4CC6-A4FF-633BCEC5662B}" srcOrd="1" destOrd="0" presId="urn:microsoft.com/office/officeart/2005/8/layout/hierarchy1"/>
    <dgm:cxn modelId="{D08F1611-404B-4B01-B6D7-EF047FF3C1DB}" type="presParOf" srcId="{B68EFDE1-0C44-458C-A0AC-A811D0B7806A}" destId="{54703CAA-606E-4FD6-8E30-325BF6BE2363}" srcOrd="1" destOrd="0" presId="urn:microsoft.com/office/officeart/2005/8/layout/hierarchy1"/>
    <dgm:cxn modelId="{16977B36-E927-4B47-AED8-2A9908F870DF}" type="presParOf" srcId="{05015152-873B-457B-8501-CB60E3794CDA}" destId="{D979D62D-691D-412F-86D7-DDF1458119A8}" srcOrd="4" destOrd="0" presId="urn:microsoft.com/office/officeart/2005/8/layout/hierarchy1"/>
    <dgm:cxn modelId="{31CB8EC3-F03A-4DF4-8887-BA21F6754000}" type="presParOf" srcId="{05015152-873B-457B-8501-CB60E3794CDA}" destId="{57E14D2D-3223-44C0-B1ED-BD66550AA519}" srcOrd="5" destOrd="0" presId="urn:microsoft.com/office/officeart/2005/8/layout/hierarchy1"/>
    <dgm:cxn modelId="{16BBFC0F-1129-428B-8BBA-8A0A3330D599}" type="presParOf" srcId="{57E14D2D-3223-44C0-B1ED-BD66550AA519}" destId="{BD303E91-D46A-4045-9F70-F27B8586B5F2}" srcOrd="0" destOrd="0" presId="urn:microsoft.com/office/officeart/2005/8/layout/hierarchy1"/>
    <dgm:cxn modelId="{9F7B5130-57A6-4246-A36B-6B14ABDBD800}" type="presParOf" srcId="{BD303E91-D46A-4045-9F70-F27B8586B5F2}" destId="{F42A6D4C-3500-435F-863B-09D5511348DE}" srcOrd="0" destOrd="0" presId="urn:microsoft.com/office/officeart/2005/8/layout/hierarchy1"/>
    <dgm:cxn modelId="{9B9B462B-2EC8-45D0-A72B-9D4E7993370B}" type="presParOf" srcId="{BD303E91-D46A-4045-9F70-F27B8586B5F2}" destId="{EA52284B-C080-48FC-8728-FEC44952A04E}" srcOrd="1" destOrd="0" presId="urn:microsoft.com/office/officeart/2005/8/layout/hierarchy1"/>
    <dgm:cxn modelId="{CA3692DF-2FC6-4F42-AE43-A44BF3AAA75E}" type="presParOf" srcId="{57E14D2D-3223-44C0-B1ED-BD66550AA519}" destId="{35683FBC-942F-4F81-AC27-A513102D3768}" srcOrd="1" destOrd="0" presId="urn:microsoft.com/office/officeart/2005/8/layout/hierarchy1"/>
    <dgm:cxn modelId="{A05A8109-899E-4FC9-BD20-C89BD98C154A}" type="presParOf" srcId="{05015152-873B-457B-8501-CB60E3794CDA}" destId="{5DABCB22-F310-4B84-9D0C-F4BCAE659282}" srcOrd="6" destOrd="0" presId="urn:microsoft.com/office/officeart/2005/8/layout/hierarchy1"/>
    <dgm:cxn modelId="{31C20D7E-07AB-4A92-964F-3BD77235054B}" type="presParOf" srcId="{05015152-873B-457B-8501-CB60E3794CDA}" destId="{CAB6E36D-01ED-43CC-B358-D84564E228B9}" srcOrd="7" destOrd="0" presId="urn:microsoft.com/office/officeart/2005/8/layout/hierarchy1"/>
    <dgm:cxn modelId="{0DCEA955-9E0B-4DF8-AF7A-5399855E8925}" type="presParOf" srcId="{CAB6E36D-01ED-43CC-B358-D84564E228B9}" destId="{0A25F22E-E955-496F-A6AB-B9317CE7CB35}" srcOrd="0" destOrd="0" presId="urn:microsoft.com/office/officeart/2005/8/layout/hierarchy1"/>
    <dgm:cxn modelId="{E2F7F916-BB7A-4A17-84A5-502C5CB3E5C4}" type="presParOf" srcId="{0A25F22E-E955-496F-A6AB-B9317CE7CB35}" destId="{A6E24759-3966-4A29-96E8-742B4B827271}" srcOrd="0" destOrd="0" presId="urn:microsoft.com/office/officeart/2005/8/layout/hierarchy1"/>
    <dgm:cxn modelId="{05DC2731-CEB5-416F-9947-14FC20947323}" type="presParOf" srcId="{0A25F22E-E955-496F-A6AB-B9317CE7CB35}" destId="{5F338412-E679-4EE3-8B83-8876DAA4114D}" srcOrd="1" destOrd="0" presId="urn:microsoft.com/office/officeart/2005/8/layout/hierarchy1"/>
    <dgm:cxn modelId="{64F3DC63-E60D-4A53-9907-D88931354285}" type="presParOf" srcId="{CAB6E36D-01ED-43CC-B358-D84564E228B9}" destId="{F2D36F99-2DDE-4AB9-8589-4F7AFA22B9EB}"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C3B37-C02A-476A-A9E8-E550F67CE325}">
      <dsp:nvSpPr>
        <dsp:cNvPr id="0" name=""/>
        <dsp:cNvSpPr/>
      </dsp:nvSpPr>
      <dsp:spPr>
        <a:xfrm>
          <a:off x="0" y="0"/>
          <a:ext cx="2235227" cy="5435600"/>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FADDD0-BAE9-474C-9F26-C1B7B3D7ECC8}">
      <dsp:nvSpPr>
        <dsp:cNvPr id="0" name=""/>
        <dsp:cNvSpPr/>
      </dsp:nvSpPr>
      <dsp:spPr>
        <a:xfrm>
          <a:off x="2868936" y="546479"/>
          <a:ext cx="3533140" cy="64335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Visual</a:t>
          </a:r>
        </a:p>
      </dsp:txBody>
      <dsp:txXfrm>
        <a:off x="2900342" y="577885"/>
        <a:ext cx="3470328" cy="580542"/>
      </dsp:txXfrm>
    </dsp:sp>
    <dsp:sp modelId="{FE96D336-2D6D-4479-8A99-3903F2937CA4}">
      <dsp:nvSpPr>
        <dsp:cNvPr id="0" name=""/>
        <dsp:cNvSpPr/>
      </dsp:nvSpPr>
      <dsp:spPr>
        <a:xfrm>
          <a:off x="2868936" y="1270253"/>
          <a:ext cx="3533140" cy="64335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Dimensional</a:t>
          </a:r>
        </a:p>
      </dsp:txBody>
      <dsp:txXfrm>
        <a:off x="2900342" y="1301659"/>
        <a:ext cx="3470328" cy="580542"/>
      </dsp:txXfrm>
    </dsp:sp>
    <dsp:sp modelId="{4145E12A-9BF8-4352-B115-CD653ADFFFAB}">
      <dsp:nvSpPr>
        <dsp:cNvPr id="0" name=""/>
        <dsp:cNvSpPr/>
      </dsp:nvSpPr>
      <dsp:spPr>
        <a:xfrm>
          <a:off x="2858726" y="3429002"/>
          <a:ext cx="3533140" cy="64335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Metallography</a:t>
          </a:r>
        </a:p>
      </dsp:txBody>
      <dsp:txXfrm>
        <a:off x="2890132" y="3460408"/>
        <a:ext cx="3470328" cy="580542"/>
      </dsp:txXfrm>
    </dsp:sp>
    <dsp:sp modelId="{FDEEC4EC-263E-4686-ACC9-F9874EF13055}">
      <dsp:nvSpPr>
        <dsp:cNvPr id="0" name=""/>
        <dsp:cNvSpPr/>
      </dsp:nvSpPr>
      <dsp:spPr>
        <a:xfrm>
          <a:off x="2871162" y="1988389"/>
          <a:ext cx="3533140" cy="64335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ClrTx/>
            <a:buSzTx/>
            <a:buFont typeface="Arial" panose="020B0604020202020204" pitchFamily="34" charset="0"/>
            <a:buNone/>
          </a:pPr>
          <a:r>
            <a:rPr lang="en-US" sz="2600" kern="1200" dirty="0"/>
            <a:t>Hardness testing</a:t>
          </a:r>
        </a:p>
      </dsp:txBody>
      <dsp:txXfrm>
        <a:off x="2902568" y="2019795"/>
        <a:ext cx="3470328" cy="580542"/>
      </dsp:txXfrm>
    </dsp:sp>
    <dsp:sp modelId="{9230808F-EB2A-473C-85EB-C464D3FC8E13}">
      <dsp:nvSpPr>
        <dsp:cNvPr id="0" name=""/>
        <dsp:cNvSpPr/>
      </dsp:nvSpPr>
      <dsp:spPr>
        <a:xfrm>
          <a:off x="2847844" y="4191000"/>
          <a:ext cx="3533140" cy="64335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ClrTx/>
            <a:buSzTx/>
            <a:buFont typeface="Arial" panose="020B0604020202020204" pitchFamily="34" charset="0"/>
            <a:buNone/>
          </a:pPr>
          <a:r>
            <a:rPr lang="en-US" sz="2600" kern="1200" dirty="0"/>
            <a:t>SEM and EDS analysis</a:t>
          </a:r>
        </a:p>
      </dsp:txBody>
      <dsp:txXfrm>
        <a:off x="2879250" y="4222406"/>
        <a:ext cx="3470328" cy="580542"/>
      </dsp:txXfrm>
    </dsp:sp>
    <dsp:sp modelId="{9DB0A1D3-D499-4C5D-AA7B-AAF87C49AA10}">
      <dsp:nvSpPr>
        <dsp:cNvPr id="0" name=""/>
        <dsp:cNvSpPr/>
      </dsp:nvSpPr>
      <dsp:spPr>
        <a:xfrm>
          <a:off x="2847844" y="2667000"/>
          <a:ext cx="3533140" cy="64335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Chemical Analysis </a:t>
          </a:r>
        </a:p>
      </dsp:txBody>
      <dsp:txXfrm>
        <a:off x="2879250" y="2698406"/>
        <a:ext cx="3470328" cy="5805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BCB22-F310-4B84-9D0C-F4BCAE659282}">
      <dsp:nvSpPr>
        <dsp:cNvPr id="0" name=""/>
        <dsp:cNvSpPr/>
      </dsp:nvSpPr>
      <dsp:spPr>
        <a:xfrm>
          <a:off x="7224117" y="2721540"/>
          <a:ext cx="3722786" cy="590569"/>
        </a:xfrm>
        <a:custGeom>
          <a:avLst/>
          <a:gdLst/>
          <a:ahLst/>
          <a:cxnLst/>
          <a:rect l="0" t="0" r="0" b="0"/>
          <a:pathLst>
            <a:path>
              <a:moveTo>
                <a:pt x="0" y="0"/>
              </a:moveTo>
              <a:lnTo>
                <a:pt x="0" y="402455"/>
              </a:lnTo>
              <a:lnTo>
                <a:pt x="3722786" y="402455"/>
              </a:lnTo>
              <a:lnTo>
                <a:pt x="3722786" y="5905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79D62D-691D-412F-86D7-DDF1458119A8}">
      <dsp:nvSpPr>
        <dsp:cNvPr id="0" name=""/>
        <dsp:cNvSpPr/>
      </dsp:nvSpPr>
      <dsp:spPr>
        <a:xfrm>
          <a:off x="7224117" y="2721540"/>
          <a:ext cx="1240928" cy="590569"/>
        </a:xfrm>
        <a:custGeom>
          <a:avLst/>
          <a:gdLst/>
          <a:ahLst/>
          <a:cxnLst/>
          <a:rect l="0" t="0" r="0" b="0"/>
          <a:pathLst>
            <a:path>
              <a:moveTo>
                <a:pt x="0" y="0"/>
              </a:moveTo>
              <a:lnTo>
                <a:pt x="0" y="402455"/>
              </a:lnTo>
              <a:lnTo>
                <a:pt x="1240928" y="402455"/>
              </a:lnTo>
              <a:lnTo>
                <a:pt x="1240928" y="5905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FFAFE8-F626-4B2C-A192-1341BC46D534}">
      <dsp:nvSpPr>
        <dsp:cNvPr id="0" name=""/>
        <dsp:cNvSpPr/>
      </dsp:nvSpPr>
      <dsp:spPr>
        <a:xfrm>
          <a:off x="6011738" y="2721540"/>
          <a:ext cx="1212378" cy="601955"/>
        </a:xfrm>
        <a:custGeom>
          <a:avLst/>
          <a:gdLst/>
          <a:ahLst/>
          <a:cxnLst/>
          <a:rect l="0" t="0" r="0" b="0"/>
          <a:pathLst>
            <a:path>
              <a:moveTo>
                <a:pt x="1212378" y="0"/>
              </a:moveTo>
              <a:lnTo>
                <a:pt x="1212378" y="413841"/>
              </a:lnTo>
              <a:lnTo>
                <a:pt x="0" y="413841"/>
              </a:lnTo>
              <a:lnTo>
                <a:pt x="0" y="6019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EF9DFF-C02F-490E-9D71-D58832ABDE4D}">
      <dsp:nvSpPr>
        <dsp:cNvPr id="0" name=""/>
        <dsp:cNvSpPr/>
      </dsp:nvSpPr>
      <dsp:spPr>
        <a:xfrm>
          <a:off x="3501330" y="4601547"/>
          <a:ext cx="2481857" cy="590569"/>
        </a:xfrm>
        <a:custGeom>
          <a:avLst/>
          <a:gdLst/>
          <a:ahLst/>
          <a:cxnLst/>
          <a:rect l="0" t="0" r="0" b="0"/>
          <a:pathLst>
            <a:path>
              <a:moveTo>
                <a:pt x="0" y="0"/>
              </a:moveTo>
              <a:lnTo>
                <a:pt x="0" y="402455"/>
              </a:lnTo>
              <a:lnTo>
                <a:pt x="2481857" y="402455"/>
              </a:lnTo>
              <a:lnTo>
                <a:pt x="2481857" y="5905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8BF6BF-B7A2-47FA-B67A-B20C9F662B25}">
      <dsp:nvSpPr>
        <dsp:cNvPr id="0" name=""/>
        <dsp:cNvSpPr/>
      </dsp:nvSpPr>
      <dsp:spPr>
        <a:xfrm>
          <a:off x="3455610" y="4601547"/>
          <a:ext cx="91440" cy="590569"/>
        </a:xfrm>
        <a:custGeom>
          <a:avLst/>
          <a:gdLst/>
          <a:ahLst/>
          <a:cxnLst/>
          <a:rect l="0" t="0" r="0" b="0"/>
          <a:pathLst>
            <a:path>
              <a:moveTo>
                <a:pt x="45720" y="0"/>
              </a:moveTo>
              <a:lnTo>
                <a:pt x="45720" y="5905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30DA23-4E30-4594-BD59-4228277F522C}">
      <dsp:nvSpPr>
        <dsp:cNvPr id="0" name=""/>
        <dsp:cNvSpPr/>
      </dsp:nvSpPr>
      <dsp:spPr>
        <a:xfrm>
          <a:off x="1019472" y="4601547"/>
          <a:ext cx="2481857" cy="590569"/>
        </a:xfrm>
        <a:custGeom>
          <a:avLst/>
          <a:gdLst/>
          <a:ahLst/>
          <a:cxnLst/>
          <a:rect l="0" t="0" r="0" b="0"/>
          <a:pathLst>
            <a:path>
              <a:moveTo>
                <a:pt x="2481857" y="0"/>
              </a:moveTo>
              <a:lnTo>
                <a:pt x="2481857" y="402455"/>
              </a:lnTo>
              <a:lnTo>
                <a:pt x="0" y="402455"/>
              </a:lnTo>
              <a:lnTo>
                <a:pt x="0" y="5905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3A8F25-4F28-4912-8E3C-B10B21B80F55}">
      <dsp:nvSpPr>
        <dsp:cNvPr id="0" name=""/>
        <dsp:cNvSpPr/>
      </dsp:nvSpPr>
      <dsp:spPr>
        <a:xfrm>
          <a:off x="3501330" y="2721540"/>
          <a:ext cx="3722786" cy="590569"/>
        </a:xfrm>
        <a:custGeom>
          <a:avLst/>
          <a:gdLst/>
          <a:ahLst/>
          <a:cxnLst/>
          <a:rect l="0" t="0" r="0" b="0"/>
          <a:pathLst>
            <a:path>
              <a:moveTo>
                <a:pt x="3722786" y="0"/>
              </a:moveTo>
              <a:lnTo>
                <a:pt x="3722786" y="402455"/>
              </a:lnTo>
              <a:lnTo>
                <a:pt x="0" y="402455"/>
              </a:lnTo>
              <a:lnTo>
                <a:pt x="0" y="5905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32CE39-742F-41A4-AA8C-FCEC053844B8}">
      <dsp:nvSpPr>
        <dsp:cNvPr id="0" name=""/>
        <dsp:cNvSpPr/>
      </dsp:nvSpPr>
      <dsp:spPr>
        <a:xfrm>
          <a:off x="6208811" y="1432102"/>
          <a:ext cx="2030610" cy="1289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4E5CD6-9F12-41BE-897E-7172D5EAB77E}">
      <dsp:nvSpPr>
        <dsp:cNvPr id="0" name=""/>
        <dsp:cNvSpPr/>
      </dsp:nvSpPr>
      <dsp:spPr>
        <a:xfrm>
          <a:off x="6434435" y="1646444"/>
          <a:ext cx="2030610" cy="12894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Mitigation</a:t>
          </a:r>
        </a:p>
      </dsp:txBody>
      <dsp:txXfrm>
        <a:off x="6472201" y="1684210"/>
        <a:ext cx="1955078" cy="1213905"/>
      </dsp:txXfrm>
    </dsp:sp>
    <dsp:sp modelId="{34424E9B-409F-41EA-BCEB-8EC702068530}">
      <dsp:nvSpPr>
        <dsp:cNvPr id="0" name=""/>
        <dsp:cNvSpPr/>
      </dsp:nvSpPr>
      <dsp:spPr>
        <a:xfrm>
          <a:off x="2486025" y="3312109"/>
          <a:ext cx="2030610" cy="1289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1772D3-D03E-4CDA-92F7-081BDE2C911C}">
      <dsp:nvSpPr>
        <dsp:cNvPr id="0" name=""/>
        <dsp:cNvSpPr/>
      </dsp:nvSpPr>
      <dsp:spPr>
        <a:xfrm>
          <a:off x="2711648" y="3526452"/>
          <a:ext cx="2030610" cy="12894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Metallurgy </a:t>
          </a:r>
        </a:p>
      </dsp:txBody>
      <dsp:txXfrm>
        <a:off x="2749414" y="3564218"/>
        <a:ext cx="1955078" cy="1213905"/>
      </dsp:txXfrm>
    </dsp:sp>
    <dsp:sp modelId="{5193FE1D-8059-4035-9F6E-453779D5EE2D}">
      <dsp:nvSpPr>
        <dsp:cNvPr id="0" name=""/>
        <dsp:cNvSpPr/>
      </dsp:nvSpPr>
      <dsp:spPr>
        <a:xfrm>
          <a:off x="4167" y="5192117"/>
          <a:ext cx="2030610" cy="1289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0F7DB1-652D-4CFC-BFD0-56EED4071665}">
      <dsp:nvSpPr>
        <dsp:cNvPr id="0" name=""/>
        <dsp:cNvSpPr/>
      </dsp:nvSpPr>
      <dsp:spPr>
        <a:xfrm>
          <a:off x="229790" y="5406459"/>
          <a:ext cx="2030610" cy="12894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Austenitic Stainless steel</a:t>
          </a:r>
        </a:p>
      </dsp:txBody>
      <dsp:txXfrm>
        <a:off x="267556" y="5444225"/>
        <a:ext cx="1955078" cy="1213905"/>
      </dsp:txXfrm>
    </dsp:sp>
    <dsp:sp modelId="{B7ADE076-4786-4722-B422-7AB446C7BBF0}">
      <dsp:nvSpPr>
        <dsp:cNvPr id="0" name=""/>
        <dsp:cNvSpPr/>
      </dsp:nvSpPr>
      <dsp:spPr>
        <a:xfrm>
          <a:off x="2486025" y="5192117"/>
          <a:ext cx="2030610" cy="1289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F9C914-AB63-44BA-93E4-D113FBAFC76E}">
      <dsp:nvSpPr>
        <dsp:cNvPr id="0" name=""/>
        <dsp:cNvSpPr/>
      </dsp:nvSpPr>
      <dsp:spPr>
        <a:xfrm>
          <a:off x="2711648" y="5406459"/>
          <a:ext cx="2030610" cy="12894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Solution Annealing</a:t>
          </a:r>
        </a:p>
      </dsp:txBody>
      <dsp:txXfrm>
        <a:off x="2749414" y="5444225"/>
        <a:ext cx="1955078" cy="1213905"/>
      </dsp:txXfrm>
    </dsp:sp>
    <dsp:sp modelId="{1183FBC9-A6CF-45EB-A58A-87616772E375}">
      <dsp:nvSpPr>
        <dsp:cNvPr id="0" name=""/>
        <dsp:cNvSpPr/>
      </dsp:nvSpPr>
      <dsp:spPr>
        <a:xfrm>
          <a:off x="4967882" y="5192117"/>
          <a:ext cx="2030610" cy="1289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46F533-8610-4411-9B84-AFD14E15AD8D}">
      <dsp:nvSpPr>
        <dsp:cNvPr id="0" name=""/>
        <dsp:cNvSpPr/>
      </dsp:nvSpPr>
      <dsp:spPr>
        <a:xfrm>
          <a:off x="5193506" y="5406459"/>
          <a:ext cx="2030610" cy="12894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Stabilization Heat </a:t>
          </a:r>
          <a:r>
            <a:rPr lang="en-US" sz="2400" kern="1200" dirty="0" err="1"/>
            <a:t>Tretmen</a:t>
          </a:r>
          <a:endParaRPr lang="en-US" sz="2400" kern="1200" dirty="0"/>
        </a:p>
      </dsp:txBody>
      <dsp:txXfrm>
        <a:off x="5231272" y="5444225"/>
        <a:ext cx="1955078" cy="1213905"/>
      </dsp:txXfrm>
    </dsp:sp>
    <dsp:sp modelId="{FB7B735B-FC97-4A18-8296-95A0AB7349A7}">
      <dsp:nvSpPr>
        <dsp:cNvPr id="0" name=""/>
        <dsp:cNvSpPr/>
      </dsp:nvSpPr>
      <dsp:spPr>
        <a:xfrm>
          <a:off x="4996433" y="3323495"/>
          <a:ext cx="2030610" cy="1289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6ECFED-0591-4CC6-A4FF-633BCEC5662B}">
      <dsp:nvSpPr>
        <dsp:cNvPr id="0" name=""/>
        <dsp:cNvSpPr/>
      </dsp:nvSpPr>
      <dsp:spPr>
        <a:xfrm>
          <a:off x="5222056" y="3537837"/>
          <a:ext cx="2030610" cy="12894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Nitrogen Purging</a:t>
          </a:r>
        </a:p>
      </dsp:txBody>
      <dsp:txXfrm>
        <a:off x="5259822" y="3575603"/>
        <a:ext cx="1955078" cy="1213905"/>
      </dsp:txXfrm>
    </dsp:sp>
    <dsp:sp modelId="{F42A6D4C-3500-435F-863B-09D5511348DE}">
      <dsp:nvSpPr>
        <dsp:cNvPr id="0" name=""/>
        <dsp:cNvSpPr/>
      </dsp:nvSpPr>
      <dsp:spPr>
        <a:xfrm>
          <a:off x="7449740" y="3312109"/>
          <a:ext cx="2030610" cy="1289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52284B-C080-48FC-8728-FEC44952A04E}">
      <dsp:nvSpPr>
        <dsp:cNvPr id="0" name=""/>
        <dsp:cNvSpPr/>
      </dsp:nvSpPr>
      <dsp:spPr>
        <a:xfrm>
          <a:off x="7675364" y="3526452"/>
          <a:ext cx="2030610" cy="12894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Dry Air Purging</a:t>
          </a:r>
        </a:p>
      </dsp:txBody>
      <dsp:txXfrm>
        <a:off x="7713130" y="3564218"/>
        <a:ext cx="1955078" cy="1213905"/>
      </dsp:txXfrm>
    </dsp:sp>
    <dsp:sp modelId="{A6E24759-3966-4A29-96E8-742B4B827271}">
      <dsp:nvSpPr>
        <dsp:cNvPr id="0" name=""/>
        <dsp:cNvSpPr/>
      </dsp:nvSpPr>
      <dsp:spPr>
        <a:xfrm>
          <a:off x="9931598" y="3312109"/>
          <a:ext cx="2030610" cy="1289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338412-E679-4EE3-8B83-8876DAA4114D}">
      <dsp:nvSpPr>
        <dsp:cNvPr id="0" name=""/>
        <dsp:cNvSpPr/>
      </dsp:nvSpPr>
      <dsp:spPr>
        <a:xfrm>
          <a:off x="10157221" y="3526452"/>
          <a:ext cx="2030610" cy="12894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Alkaline washing</a:t>
          </a:r>
        </a:p>
      </dsp:txBody>
      <dsp:txXfrm>
        <a:off x="10194987" y="3564218"/>
        <a:ext cx="1955078" cy="121390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393D33-80F9-4CC6-AB6E-0FBB3858B289}" type="datetimeFigureOut">
              <a:rPr lang="en-US" smtClean="0"/>
              <a:t>25-Jun-24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7DBE26-0E2D-426C-AEA1-07E9005D7836}" type="slidenum">
              <a:rPr lang="en-US" smtClean="0"/>
              <a:t>‹#›</a:t>
            </a:fld>
            <a:endParaRPr lang="en-US"/>
          </a:p>
        </p:txBody>
      </p:sp>
    </p:spTree>
    <p:extLst>
      <p:ext uri="{BB962C8B-B14F-4D97-AF65-F5344CB8AC3E}">
        <p14:creationId xmlns:p14="http://schemas.microsoft.com/office/powerpoint/2010/main" val="3353019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7DBE26-0E2D-426C-AEA1-07E9005D7836}" type="slidenum">
              <a:rPr lang="en-US" smtClean="0"/>
              <a:t>18</a:t>
            </a:fld>
            <a:endParaRPr lang="en-US"/>
          </a:p>
        </p:txBody>
      </p:sp>
    </p:spTree>
    <p:extLst>
      <p:ext uri="{BB962C8B-B14F-4D97-AF65-F5344CB8AC3E}">
        <p14:creationId xmlns:p14="http://schemas.microsoft.com/office/powerpoint/2010/main" val="770861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25-Jun-24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25-Jun-24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25-Jun-24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25-Jun-24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25-Jun-24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25-Jun-24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25-Jun-24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25-Jun-24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25-Jun-24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25-Jun-24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25-Jun-24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25-Jun-24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3.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3.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1.svg"/><Relationship Id="rId7" Type="http://schemas.openxmlformats.org/officeDocument/2006/relationships/diagramData" Target="../diagrams/data1.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1.jpeg"/><Relationship Id="rId11" Type="http://schemas.microsoft.com/office/2007/relationships/diagramDrawing" Target="../diagrams/drawing1.xml"/><Relationship Id="rId5" Type="http://schemas.openxmlformats.org/officeDocument/2006/relationships/image" Target="../media/image13.svg"/><Relationship Id="rId10" Type="http://schemas.openxmlformats.org/officeDocument/2006/relationships/diagramColors" Target="../diagrams/colors1.xml"/><Relationship Id="rId4" Type="http://schemas.openxmlformats.org/officeDocument/2006/relationships/image" Target="../media/image12.png"/><Relationship Id="rId9"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3.sv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1.svg"/><Relationship Id="rId7"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28.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1.svg"/><Relationship Id="rId7" Type="http://schemas.openxmlformats.org/officeDocument/2006/relationships/image" Target="../media/image30.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3.sv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10.png"/><Relationship Id="rId7" Type="http://schemas.openxmlformats.org/officeDocument/2006/relationships/diagramData" Target="../diagrams/data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svg"/><Relationship Id="rId11" Type="http://schemas.microsoft.com/office/2007/relationships/diagramDrawing" Target="../diagrams/drawing2.xml"/><Relationship Id="rId5" Type="http://schemas.openxmlformats.org/officeDocument/2006/relationships/image" Target="../media/image12.png"/><Relationship Id="rId10" Type="http://schemas.openxmlformats.org/officeDocument/2006/relationships/diagramColors" Target="../diagrams/colors2.xml"/><Relationship Id="rId4" Type="http://schemas.openxmlformats.org/officeDocument/2006/relationships/image" Target="../media/image11.svg"/><Relationship Id="rId9"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sv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6.svg"/><Relationship Id="rId7" Type="http://schemas.openxmlformats.org/officeDocument/2006/relationships/image" Target="../media/image35.svg"/><Relationship Id="rId12"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4.svg"/><Relationship Id="rId5" Type="http://schemas.openxmlformats.org/officeDocument/2006/relationships/image" Target="../media/image33.svg"/><Relationship Id="rId10" Type="http://schemas.openxmlformats.org/officeDocument/2006/relationships/image" Target="../media/image3.png"/><Relationship Id="rId4" Type="http://schemas.openxmlformats.org/officeDocument/2006/relationships/image" Target="../media/image32.png"/><Relationship Id="rId9" Type="http://schemas.openxmlformats.org/officeDocument/2006/relationships/image" Target="../media/image37.svg"/></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11087100" y="3086100"/>
            <a:ext cx="7200900" cy="7200900"/>
          </a:xfrm>
          <a:custGeom>
            <a:avLst/>
            <a:gdLst/>
            <a:ahLst/>
            <a:cxnLst/>
            <a:rect l="l" t="t" r="r" b="b"/>
            <a:pathLst>
              <a:path w="7200900" h="7200900">
                <a:moveTo>
                  <a:pt x="0" y="0"/>
                </a:moveTo>
                <a:lnTo>
                  <a:pt x="7200900" y="0"/>
                </a:lnTo>
                <a:lnTo>
                  <a:pt x="7200900" y="7200900"/>
                </a:lnTo>
                <a:lnTo>
                  <a:pt x="0" y="7200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5720864" y="1427539"/>
            <a:ext cx="482144" cy="467032"/>
          </a:xfrm>
          <a:custGeom>
            <a:avLst/>
            <a:gdLst/>
            <a:ahLst/>
            <a:cxnLst/>
            <a:rect l="l" t="t" r="r" b="b"/>
            <a:pathLst>
              <a:path w="482144" h="467032">
                <a:moveTo>
                  <a:pt x="0" y="0"/>
                </a:moveTo>
                <a:lnTo>
                  <a:pt x="482145" y="0"/>
                </a:lnTo>
                <a:lnTo>
                  <a:pt x="482145" y="467031"/>
                </a:lnTo>
                <a:lnTo>
                  <a:pt x="0" y="4670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7682761">
            <a:off x="-1383321" y="-185949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TextBox 6"/>
          <p:cNvSpPr txBox="1"/>
          <p:nvPr/>
        </p:nvSpPr>
        <p:spPr>
          <a:xfrm>
            <a:off x="1722956" y="6564251"/>
            <a:ext cx="8883055" cy="695325"/>
          </a:xfrm>
          <a:prstGeom prst="rect">
            <a:avLst/>
          </a:prstGeom>
        </p:spPr>
        <p:txBody>
          <a:bodyPr lIns="0" tIns="0" rIns="0" bIns="0" rtlCol="0" anchor="t">
            <a:spAutoFit/>
          </a:bodyPr>
          <a:lstStyle/>
          <a:p>
            <a:pPr algn="l">
              <a:lnSpc>
                <a:spcPts val="5076"/>
              </a:lnSpc>
            </a:pPr>
            <a:r>
              <a:rPr lang="en-US" sz="4230" spc="287">
                <a:solidFill>
                  <a:srgbClr val="0C3E5B"/>
                </a:solidFill>
                <a:latin typeface="Codec Pro ExtraBold"/>
              </a:rPr>
              <a:t>Jubcor Presentation </a:t>
            </a:r>
          </a:p>
        </p:txBody>
      </p:sp>
      <p:grpSp>
        <p:nvGrpSpPr>
          <p:cNvPr id="7" name="Group 7"/>
          <p:cNvGrpSpPr/>
          <p:nvPr/>
        </p:nvGrpSpPr>
        <p:grpSpPr>
          <a:xfrm>
            <a:off x="1722956" y="7292088"/>
            <a:ext cx="6900386" cy="698405"/>
            <a:chOff x="0" y="0"/>
            <a:chExt cx="1342999" cy="135928"/>
          </a:xfrm>
        </p:grpSpPr>
        <p:sp>
          <p:nvSpPr>
            <p:cNvPr id="8" name="Freeform 8"/>
            <p:cNvSpPr/>
            <p:nvPr/>
          </p:nvSpPr>
          <p:spPr>
            <a:xfrm>
              <a:off x="0" y="0"/>
              <a:ext cx="1342999" cy="135928"/>
            </a:xfrm>
            <a:custGeom>
              <a:avLst/>
              <a:gdLst/>
              <a:ahLst/>
              <a:cxnLst/>
              <a:rect l="l" t="t" r="r" b="b"/>
              <a:pathLst>
                <a:path w="1342999" h="135928">
                  <a:moveTo>
                    <a:pt x="20195" y="0"/>
                  </a:moveTo>
                  <a:lnTo>
                    <a:pt x="1322804" y="0"/>
                  </a:lnTo>
                  <a:cubicBezTo>
                    <a:pt x="1333957" y="0"/>
                    <a:pt x="1342999" y="9042"/>
                    <a:pt x="1342999" y="20195"/>
                  </a:cubicBezTo>
                  <a:lnTo>
                    <a:pt x="1342999" y="115733"/>
                  </a:lnTo>
                  <a:cubicBezTo>
                    <a:pt x="1342999" y="126887"/>
                    <a:pt x="1333957" y="135928"/>
                    <a:pt x="1322804" y="135928"/>
                  </a:cubicBezTo>
                  <a:lnTo>
                    <a:pt x="20195" y="135928"/>
                  </a:lnTo>
                  <a:cubicBezTo>
                    <a:pt x="9042" y="135928"/>
                    <a:pt x="0" y="126887"/>
                    <a:pt x="0" y="115733"/>
                  </a:cubicBezTo>
                  <a:lnTo>
                    <a:pt x="0" y="20195"/>
                  </a:lnTo>
                  <a:cubicBezTo>
                    <a:pt x="0" y="9042"/>
                    <a:pt x="9042" y="0"/>
                    <a:pt x="20195" y="0"/>
                  </a:cubicBezTo>
                  <a:close/>
                </a:path>
              </a:pathLst>
            </a:custGeom>
            <a:solidFill>
              <a:srgbClr val="FFFFFF"/>
            </a:solidFill>
            <a:ln w="9525" cap="sq">
              <a:solidFill>
                <a:srgbClr val="000000"/>
              </a:solidFill>
              <a:prstDash val="solid"/>
              <a:miter/>
            </a:ln>
          </p:spPr>
          <p:txBody>
            <a:bodyPr/>
            <a:lstStyle/>
            <a:p>
              <a:endParaRPr lang="en-US"/>
            </a:p>
          </p:txBody>
        </p:sp>
        <p:sp>
          <p:nvSpPr>
            <p:cNvPr id="9" name="TextBox 9"/>
            <p:cNvSpPr txBox="1"/>
            <p:nvPr/>
          </p:nvSpPr>
          <p:spPr>
            <a:xfrm>
              <a:off x="0" y="-19050"/>
              <a:ext cx="1342999" cy="154978"/>
            </a:xfrm>
            <a:prstGeom prst="rect">
              <a:avLst/>
            </a:prstGeom>
          </p:spPr>
          <p:txBody>
            <a:bodyPr lIns="68744" tIns="68744" rIns="68744" bIns="68744" rtlCol="0" anchor="ctr"/>
            <a:lstStyle/>
            <a:p>
              <a:pPr algn="r">
                <a:lnSpc>
                  <a:spcPts val="2730"/>
                </a:lnSpc>
              </a:pPr>
              <a:r>
                <a:rPr lang="en-US" sz="2100" spc="119" dirty="0">
                  <a:solidFill>
                    <a:srgbClr val="E28126"/>
                  </a:solidFill>
                  <a:latin typeface="Canva Sans"/>
                </a:rPr>
                <a:t>Adding Value Through Chemistry</a:t>
              </a:r>
            </a:p>
          </p:txBody>
        </p:sp>
      </p:grpSp>
      <p:sp>
        <p:nvSpPr>
          <p:cNvPr id="10" name="Freeform 10"/>
          <p:cNvSpPr/>
          <p:nvPr/>
        </p:nvSpPr>
        <p:spPr>
          <a:xfrm>
            <a:off x="1857742" y="7412516"/>
            <a:ext cx="457550" cy="457550"/>
          </a:xfrm>
          <a:custGeom>
            <a:avLst/>
            <a:gdLst/>
            <a:ahLst/>
            <a:cxnLst/>
            <a:rect l="l" t="t" r="r" b="b"/>
            <a:pathLst>
              <a:path w="457550" h="457550">
                <a:moveTo>
                  <a:pt x="0" y="0"/>
                </a:moveTo>
                <a:lnTo>
                  <a:pt x="457550" y="0"/>
                </a:lnTo>
                <a:lnTo>
                  <a:pt x="457550" y="457550"/>
                </a:lnTo>
                <a:lnTo>
                  <a:pt x="0" y="4575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TextBox 11"/>
          <p:cNvSpPr txBox="1"/>
          <p:nvPr/>
        </p:nvSpPr>
        <p:spPr>
          <a:xfrm>
            <a:off x="12777643" y="6226555"/>
            <a:ext cx="4481657" cy="2069028"/>
          </a:xfrm>
          <a:prstGeom prst="rect">
            <a:avLst/>
          </a:prstGeom>
        </p:spPr>
        <p:txBody>
          <a:bodyPr lIns="0" tIns="0" rIns="0" bIns="0" rtlCol="0" anchor="t">
            <a:spAutoFit/>
          </a:bodyPr>
          <a:lstStyle/>
          <a:p>
            <a:pPr algn="ctr">
              <a:lnSpc>
                <a:spcPts val="5471"/>
              </a:lnSpc>
            </a:pPr>
            <a:r>
              <a:rPr lang="en-US" sz="3908" spc="195" dirty="0">
                <a:solidFill>
                  <a:srgbClr val="0C3E5B"/>
                </a:solidFill>
                <a:latin typeface="Canva Sans"/>
              </a:rPr>
              <a:t>Presented By:</a:t>
            </a:r>
            <a:r>
              <a:rPr lang="en-US" sz="3908" spc="195" dirty="0">
                <a:solidFill>
                  <a:srgbClr val="0C3E5B"/>
                </a:solidFill>
                <a:latin typeface="Canva Sans Bold"/>
              </a:rPr>
              <a:t> Muhammad Nawaz </a:t>
            </a:r>
            <a:r>
              <a:rPr lang="en-US" sz="3908" spc="195" dirty="0" err="1">
                <a:solidFill>
                  <a:srgbClr val="0C3E5B"/>
                </a:solidFill>
                <a:latin typeface="Canva Sans Bold"/>
              </a:rPr>
              <a:t>Hussian</a:t>
            </a:r>
            <a:endParaRPr lang="en-US" sz="3908" spc="195" dirty="0">
              <a:solidFill>
                <a:srgbClr val="0C3E5B"/>
              </a:solidFill>
              <a:latin typeface="Canva Sans Bold"/>
            </a:endParaRPr>
          </a:p>
        </p:txBody>
      </p:sp>
      <p:grpSp>
        <p:nvGrpSpPr>
          <p:cNvPr id="13" name="Group 13"/>
          <p:cNvGrpSpPr/>
          <p:nvPr/>
        </p:nvGrpSpPr>
        <p:grpSpPr>
          <a:xfrm>
            <a:off x="1722956" y="2652012"/>
            <a:ext cx="7861286" cy="2612151"/>
            <a:chOff x="0" y="0"/>
            <a:chExt cx="10481714" cy="3482868"/>
          </a:xfrm>
        </p:grpSpPr>
        <p:sp>
          <p:nvSpPr>
            <p:cNvPr id="14" name="TextBox 14"/>
            <p:cNvSpPr txBox="1"/>
            <p:nvPr/>
          </p:nvSpPr>
          <p:spPr>
            <a:xfrm>
              <a:off x="54198" y="-466725"/>
              <a:ext cx="9004452" cy="2910308"/>
            </a:xfrm>
            <a:prstGeom prst="rect">
              <a:avLst/>
            </a:prstGeom>
          </p:spPr>
          <p:txBody>
            <a:bodyPr lIns="0" tIns="0" rIns="0" bIns="0" rtlCol="0" anchor="t">
              <a:spAutoFit/>
            </a:bodyPr>
            <a:lstStyle/>
            <a:p>
              <a:pPr algn="ctr">
                <a:lnSpc>
                  <a:spcPts val="16907"/>
                </a:lnSpc>
              </a:pPr>
              <a:r>
                <a:rPr lang="en-US" sz="12076">
                  <a:solidFill>
                    <a:srgbClr val="0C3E5A"/>
                  </a:solidFill>
                  <a:latin typeface="Tabarra Sans Heavy"/>
                </a:rPr>
                <a:t>JUBCOR</a:t>
              </a:r>
            </a:p>
          </p:txBody>
        </p:sp>
        <p:grpSp>
          <p:nvGrpSpPr>
            <p:cNvPr id="15" name="Group 15"/>
            <p:cNvGrpSpPr/>
            <p:nvPr/>
          </p:nvGrpSpPr>
          <p:grpSpPr>
            <a:xfrm>
              <a:off x="54198" y="2005202"/>
              <a:ext cx="10427516" cy="891503"/>
              <a:chOff x="0" y="0"/>
              <a:chExt cx="1782556" cy="152400"/>
            </a:xfrm>
          </p:grpSpPr>
          <p:sp>
            <p:nvSpPr>
              <p:cNvPr id="16" name="Freeform 16"/>
              <p:cNvSpPr/>
              <p:nvPr/>
            </p:nvSpPr>
            <p:spPr>
              <a:xfrm>
                <a:off x="0" y="0"/>
                <a:ext cx="1782556" cy="152400"/>
              </a:xfrm>
              <a:custGeom>
                <a:avLst/>
                <a:gdLst/>
                <a:ahLst/>
                <a:cxnLst/>
                <a:rect l="l" t="t" r="r" b="b"/>
                <a:pathLst>
                  <a:path w="1782556" h="152400">
                    <a:moveTo>
                      <a:pt x="0" y="0"/>
                    </a:moveTo>
                    <a:lnTo>
                      <a:pt x="1782556" y="0"/>
                    </a:lnTo>
                    <a:lnTo>
                      <a:pt x="1782556" y="152400"/>
                    </a:lnTo>
                    <a:lnTo>
                      <a:pt x="0" y="152400"/>
                    </a:lnTo>
                    <a:close/>
                  </a:path>
                </a:pathLst>
              </a:custGeom>
              <a:solidFill>
                <a:srgbClr val="E28126"/>
              </a:solidFill>
            </p:spPr>
            <p:txBody>
              <a:bodyPr/>
              <a:lstStyle/>
              <a:p>
                <a:endParaRPr lang="en-US"/>
              </a:p>
            </p:txBody>
          </p:sp>
        </p:grpSp>
        <p:grpSp>
          <p:nvGrpSpPr>
            <p:cNvPr id="17" name="Group 17"/>
            <p:cNvGrpSpPr/>
            <p:nvPr/>
          </p:nvGrpSpPr>
          <p:grpSpPr>
            <a:xfrm rot="5400000">
              <a:off x="8501551" y="916541"/>
              <a:ext cx="2681013" cy="1279313"/>
              <a:chOff x="0" y="0"/>
              <a:chExt cx="458312" cy="218695"/>
            </a:xfrm>
          </p:grpSpPr>
          <p:sp>
            <p:nvSpPr>
              <p:cNvPr id="18" name="Freeform 18"/>
              <p:cNvSpPr/>
              <p:nvPr/>
            </p:nvSpPr>
            <p:spPr>
              <a:xfrm>
                <a:off x="0" y="0"/>
                <a:ext cx="458312" cy="218695"/>
              </a:xfrm>
              <a:custGeom>
                <a:avLst/>
                <a:gdLst/>
                <a:ahLst/>
                <a:cxnLst/>
                <a:rect l="l" t="t" r="r" b="b"/>
                <a:pathLst>
                  <a:path w="458312" h="218695">
                    <a:moveTo>
                      <a:pt x="0" y="0"/>
                    </a:moveTo>
                    <a:lnTo>
                      <a:pt x="458312" y="0"/>
                    </a:lnTo>
                    <a:lnTo>
                      <a:pt x="458312" y="218695"/>
                    </a:lnTo>
                    <a:lnTo>
                      <a:pt x="0" y="218695"/>
                    </a:lnTo>
                    <a:close/>
                  </a:path>
                </a:pathLst>
              </a:custGeom>
              <a:solidFill>
                <a:srgbClr val="0C3E5B"/>
              </a:solidFill>
            </p:spPr>
            <p:txBody>
              <a:bodyPr/>
              <a:lstStyle/>
              <a:p>
                <a:endParaRPr lang="en-US"/>
              </a:p>
            </p:txBody>
          </p:sp>
        </p:grpSp>
        <p:sp>
          <p:nvSpPr>
            <p:cNvPr id="19" name="TextBox 19"/>
            <p:cNvSpPr txBox="1"/>
            <p:nvPr/>
          </p:nvSpPr>
          <p:spPr>
            <a:xfrm>
              <a:off x="0" y="2055964"/>
              <a:ext cx="9058650" cy="840740"/>
            </a:xfrm>
            <a:prstGeom prst="rect">
              <a:avLst/>
            </a:prstGeom>
          </p:spPr>
          <p:txBody>
            <a:bodyPr lIns="0" tIns="0" rIns="0" bIns="0" rtlCol="0" anchor="t">
              <a:spAutoFit/>
            </a:bodyPr>
            <a:lstStyle/>
            <a:p>
              <a:pPr algn="ctr">
                <a:lnSpc>
                  <a:spcPts val="4898"/>
                </a:lnSpc>
              </a:pPr>
              <a:r>
                <a:rPr lang="en-US" sz="3499">
                  <a:solidFill>
                    <a:srgbClr val="FFFFFF"/>
                  </a:solidFill>
                  <a:latin typeface="Tabarra Sans"/>
                </a:rPr>
                <a:t>CONFERENCE &amp; EXHIBITION</a:t>
              </a:r>
            </a:p>
          </p:txBody>
        </p:sp>
        <p:sp>
          <p:nvSpPr>
            <p:cNvPr id="20" name="TextBox 20"/>
            <p:cNvSpPr txBox="1"/>
            <p:nvPr/>
          </p:nvSpPr>
          <p:spPr>
            <a:xfrm rot="5400000">
              <a:off x="8666000" y="894224"/>
              <a:ext cx="2561608" cy="1323948"/>
            </a:xfrm>
            <a:prstGeom prst="rect">
              <a:avLst/>
            </a:prstGeom>
          </p:spPr>
          <p:txBody>
            <a:bodyPr lIns="0" tIns="0" rIns="0" bIns="0" rtlCol="0" anchor="t">
              <a:spAutoFit/>
            </a:bodyPr>
            <a:lstStyle/>
            <a:p>
              <a:pPr algn="ctr">
                <a:lnSpc>
                  <a:spcPts val="7798"/>
                </a:lnSpc>
              </a:pPr>
              <a:r>
                <a:rPr lang="en-US" sz="5570" spc="172">
                  <a:solidFill>
                    <a:srgbClr val="FFFFFF"/>
                  </a:solidFill>
                  <a:latin typeface="Tabarra Sans Heavy"/>
                </a:rPr>
                <a:t>2024</a:t>
              </a:r>
            </a:p>
          </p:txBody>
        </p:sp>
        <p:sp>
          <p:nvSpPr>
            <p:cNvPr id="21" name="TextBox 21"/>
            <p:cNvSpPr txBox="1"/>
            <p:nvPr/>
          </p:nvSpPr>
          <p:spPr>
            <a:xfrm>
              <a:off x="36201" y="2958141"/>
              <a:ext cx="10445513" cy="524727"/>
            </a:xfrm>
            <a:prstGeom prst="rect">
              <a:avLst/>
            </a:prstGeom>
          </p:spPr>
          <p:txBody>
            <a:bodyPr lIns="0" tIns="0" rIns="0" bIns="0" rtlCol="0" anchor="t">
              <a:spAutoFit/>
            </a:bodyPr>
            <a:lstStyle/>
            <a:p>
              <a:pPr algn="ctr">
                <a:lnSpc>
                  <a:spcPts val="3323"/>
                </a:lnSpc>
                <a:spcBef>
                  <a:spcPct val="0"/>
                </a:spcBef>
              </a:pPr>
              <a:r>
                <a:rPr lang="en-US" sz="2373">
                  <a:solidFill>
                    <a:srgbClr val="0C3E5B"/>
                  </a:solidFill>
                  <a:latin typeface="Glacial Indifference Bold"/>
                </a:rPr>
                <a:t>INNOVATIVE SOLUTIONS FOR CORROSION CHALLENGES</a:t>
              </a:r>
            </a:p>
          </p:txBody>
        </p:sp>
      </p:grpSp>
      <p:pic>
        <p:nvPicPr>
          <p:cNvPr id="23" name="Picture 22" descr="A blue text on a black background&#10;&#10;Description automatically generated">
            <a:extLst>
              <a:ext uri="{FF2B5EF4-FFF2-40B4-BE49-F238E27FC236}">
                <a16:creationId xmlns:a16="http://schemas.microsoft.com/office/drawing/2014/main" id="{608A11F5-1312-024B-0988-AE65EB1AD5F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167222" y="948238"/>
            <a:ext cx="3092078" cy="186554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itle 1">
            <a:extLst>
              <a:ext uri="{FF2B5EF4-FFF2-40B4-BE49-F238E27FC236}">
                <a16:creationId xmlns:a16="http://schemas.microsoft.com/office/drawing/2014/main" id="{0CF11360-1D2B-80BD-1466-884555B3B596}"/>
              </a:ext>
            </a:extLst>
          </p:cNvPr>
          <p:cNvSpPr txBox="1">
            <a:spLocks/>
          </p:cNvSpPr>
          <p:nvPr/>
        </p:nvSpPr>
        <p:spPr>
          <a:xfrm>
            <a:off x="1918954" y="1333500"/>
            <a:ext cx="10364451" cy="15961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Problem Statement</a:t>
            </a:r>
          </a:p>
        </p:txBody>
      </p:sp>
      <p:sp>
        <p:nvSpPr>
          <p:cNvPr id="7" name="Content Placeholder 2">
            <a:extLst>
              <a:ext uri="{FF2B5EF4-FFF2-40B4-BE49-F238E27FC236}">
                <a16:creationId xmlns:a16="http://schemas.microsoft.com/office/drawing/2014/main" id="{F390936D-776E-7933-3DCA-8274ECC32170}"/>
              </a:ext>
            </a:extLst>
          </p:cNvPr>
          <p:cNvSpPr txBox="1">
            <a:spLocks/>
          </p:cNvSpPr>
          <p:nvPr/>
        </p:nvSpPr>
        <p:spPr>
          <a:xfrm>
            <a:off x="1918953" y="2880554"/>
            <a:ext cx="10364451" cy="1834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Found Cracks during start up</a:t>
            </a:r>
          </a:p>
          <a:p>
            <a:r>
              <a:rPr lang="en-US"/>
              <a:t>Location of cracks: On bellow/On welds of Bellow to pipe</a:t>
            </a:r>
          </a:p>
          <a:p>
            <a:endParaRPr lang="en-US" dirty="0"/>
          </a:p>
        </p:txBody>
      </p:sp>
      <p:pic>
        <p:nvPicPr>
          <p:cNvPr id="8" name="Picture 7">
            <a:extLst>
              <a:ext uri="{FF2B5EF4-FFF2-40B4-BE49-F238E27FC236}">
                <a16:creationId xmlns:a16="http://schemas.microsoft.com/office/drawing/2014/main" id="{20001837-A57B-A824-E160-746AFE0FFE99}"/>
              </a:ext>
            </a:extLst>
          </p:cNvPr>
          <p:cNvPicPr>
            <a:picLocks noChangeAspect="1"/>
          </p:cNvPicPr>
          <p:nvPr/>
        </p:nvPicPr>
        <p:blipFill>
          <a:blip r:embed="rId6"/>
          <a:stretch>
            <a:fillRect/>
          </a:stretch>
        </p:blipFill>
        <p:spPr>
          <a:xfrm>
            <a:off x="2057399" y="4991100"/>
            <a:ext cx="6629401" cy="3962400"/>
          </a:xfrm>
          <a:prstGeom prst="rect">
            <a:avLst/>
          </a:prstGeom>
        </p:spPr>
      </p:pic>
      <p:pic>
        <p:nvPicPr>
          <p:cNvPr id="5" name="Picture 4">
            <a:extLst>
              <a:ext uri="{FF2B5EF4-FFF2-40B4-BE49-F238E27FC236}">
                <a16:creationId xmlns:a16="http://schemas.microsoft.com/office/drawing/2014/main" id="{971885A9-53AC-B50E-6E03-AF85904E1ADA}"/>
              </a:ext>
            </a:extLst>
          </p:cNvPr>
          <p:cNvPicPr>
            <a:picLocks noChangeAspect="1"/>
          </p:cNvPicPr>
          <p:nvPr/>
        </p:nvPicPr>
        <p:blipFill>
          <a:blip r:embed="rId7"/>
          <a:stretch>
            <a:fillRect/>
          </a:stretch>
        </p:blipFill>
        <p:spPr>
          <a:xfrm>
            <a:off x="9601200" y="4985657"/>
            <a:ext cx="6172200" cy="3967843"/>
          </a:xfrm>
          <a:prstGeom prst="rect">
            <a:avLst/>
          </a:prstGeom>
        </p:spPr>
      </p:pic>
    </p:spTree>
    <p:extLst>
      <p:ext uri="{BB962C8B-B14F-4D97-AF65-F5344CB8AC3E}">
        <p14:creationId xmlns:p14="http://schemas.microsoft.com/office/powerpoint/2010/main" val="126408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itle 1">
            <a:extLst>
              <a:ext uri="{FF2B5EF4-FFF2-40B4-BE49-F238E27FC236}">
                <a16:creationId xmlns:a16="http://schemas.microsoft.com/office/drawing/2014/main" id="{EDF1CE84-8F49-1753-C1E2-2936EEDCE9D6}"/>
              </a:ext>
            </a:extLst>
          </p:cNvPr>
          <p:cNvSpPr txBox="1">
            <a:spLocks/>
          </p:cNvSpPr>
          <p:nvPr/>
        </p:nvSpPr>
        <p:spPr>
          <a:xfrm>
            <a:off x="2286000" y="1821605"/>
            <a:ext cx="10972800" cy="159617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Problem Statement</a:t>
            </a:r>
            <a:endParaRPr lang="en-US" dirty="0"/>
          </a:p>
        </p:txBody>
      </p:sp>
      <p:pic>
        <p:nvPicPr>
          <p:cNvPr id="5" name="Content Placeholder 4">
            <a:extLst>
              <a:ext uri="{FF2B5EF4-FFF2-40B4-BE49-F238E27FC236}">
                <a16:creationId xmlns:a16="http://schemas.microsoft.com/office/drawing/2014/main" id="{D1782AF0-29B8-29B1-7692-5E07BB0B1A0F}"/>
              </a:ext>
            </a:extLst>
          </p:cNvPr>
          <p:cNvPicPr>
            <a:picLocks noChangeAspect="1"/>
          </p:cNvPicPr>
          <p:nvPr/>
        </p:nvPicPr>
        <p:blipFill>
          <a:blip r:embed="rId6"/>
          <a:stretch>
            <a:fillRect/>
          </a:stretch>
        </p:blipFill>
        <p:spPr>
          <a:xfrm>
            <a:off x="2783261" y="3642613"/>
            <a:ext cx="6342631" cy="4852661"/>
          </a:xfrm>
          <a:prstGeom prst="rect">
            <a:avLst/>
          </a:prstGeom>
        </p:spPr>
      </p:pic>
      <p:pic>
        <p:nvPicPr>
          <p:cNvPr id="6" name="Picture 5">
            <a:extLst>
              <a:ext uri="{FF2B5EF4-FFF2-40B4-BE49-F238E27FC236}">
                <a16:creationId xmlns:a16="http://schemas.microsoft.com/office/drawing/2014/main" id="{BD2C9A23-77CF-EDEF-17DB-86D06009E444}"/>
              </a:ext>
            </a:extLst>
          </p:cNvPr>
          <p:cNvPicPr>
            <a:picLocks noChangeAspect="1"/>
          </p:cNvPicPr>
          <p:nvPr/>
        </p:nvPicPr>
        <p:blipFill>
          <a:blip r:embed="rId7"/>
          <a:stretch>
            <a:fillRect/>
          </a:stretch>
        </p:blipFill>
        <p:spPr>
          <a:xfrm>
            <a:off x="9829800" y="3655832"/>
            <a:ext cx="6603859" cy="4839443"/>
          </a:xfrm>
          <a:prstGeom prst="rect">
            <a:avLst/>
          </a:prstGeom>
        </p:spPr>
      </p:pic>
    </p:spTree>
    <p:extLst>
      <p:ext uri="{BB962C8B-B14F-4D97-AF65-F5344CB8AC3E}">
        <p14:creationId xmlns:p14="http://schemas.microsoft.com/office/powerpoint/2010/main" val="1460121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itle 1">
            <a:extLst>
              <a:ext uri="{FF2B5EF4-FFF2-40B4-BE49-F238E27FC236}">
                <a16:creationId xmlns:a16="http://schemas.microsoft.com/office/drawing/2014/main" id="{CB1AE108-BCB5-4C3B-1FC7-E0944524094D}"/>
              </a:ext>
            </a:extLst>
          </p:cNvPr>
          <p:cNvSpPr txBox="1">
            <a:spLocks/>
          </p:cNvSpPr>
          <p:nvPr/>
        </p:nvSpPr>
        <p:spPr>
          <a:xfrm>
            <a:off x="3286485" y="1277265"/>
            <a:ext cx="10364452" cy="159617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Investigation</a:t>
            </a:r>
          </a:p>
        </p:txBody>
      </p:sp>
      <p:pic>
        <p:nvPicPr>
          <p:cNvPr id="6" name="Picture 5" descr="A person measuring a pipe&#10;&#10;Description automatically generated with medium confidence">
            <a:extLst>
              <a:ext uri="{FF2B5EF4-FFF2-40B4-BE49-F238E27FC236}">
                <a16:creationId xmlns:a16="http://schemas.microsoft.com/office/drawing/2014/main" id="{9B412BAA-932D-24F3-6BB6-134828D61F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7817" y="3404746"/>
            <a:ext cx="5339255" cy="4004441"/>
          </a:xfrm>
          <a:prstGeom prst="rect">
            <a:avLst/>
          </a:prstGeom>
        </p:spPr>
      </p:pic>
      <p:graphicFrame>
        <p:nvGraphicFramePr>
          <p:cNvPr id="7" name="Diagram 6">
            <a:extLst>
              <a:ext uri="{FF2B5EF4-FFF2-40B4-BE49-F238E27FC236}">
                <a16:creationId xmlns:a16="http://schemas.microsoft.com/office/drawing/2014/main" id="{15F315A0-CD69-DA05-1F63-E490636BFB9E}"/>
              </a:ext>
            </a:extLst>
          </p:cNvPr>
          <p:cNvGraphicFramePr/>
          <p:nvPr>
            <p:extLst>
              <p:ext uri="{D42A27DB-BD31-4B8C-83A1-F6EECF244321}">
                <p14:modId xmlns:p14="http://schemas.microsoft.com/office/powerpoint/2010/main" val="3191925529"/>
              </p:ext>
            </p:extLst>
          </p:nvPr>
        </p:nvGraphicFramePr>
        <p:xfrm>
          <a:off x="1219200" y="3086100"/>
          <a:ext cx="8153400" cy="5435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8908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itle 1">
            <a:extLst>
              <a:ext uri="{FF2B5EF4-FFF2-40B4-BE49-F238E27FC236}">
                <a16:creationId xmlns:a16="http://schemas.microsoft.com/office/drawing/2014/main" id="{DB74A27C-D484-8BF2-9715-70E6DD2F8977}"/>
              </a:ext>
            </a:extLst>
          </p:cNvPr>
          <p:cNvSpPr txBox="1">
            <a:spLocks/>
          </p:cNvSpPr>
          <p:nvPr/>
        </p:nvSpPr>
        <p:spPr>
          <a:xfrm>
            <a:off x="913775" y="618517"/>
            <a:ext cx="10364451" cy="159617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Results of Inspection</a:t>
            </a:r>
            <a:endParaRPr lang="en-US" dirty="0"/>
          </a:p>
        </p:txBody>
      </p:sp>
      <p:sp>
        <p:nvSpPr>
          <p:cNvPr id="5" name="Content Placeholder 2">
            <a:extLst>
              <a:ext uri="{FF2B5EF4-FFF2-40B4-BE49-F238E27FC236}">
                <a16:creationId xmlns:a16="http://schemas.microsoft.com/office/drawing/2014/main" id="{50BA3AA0-FF55-4836-D4AF-6A88A229F163}"/>
              </a:ext>
            </a:extLst>
          </p:cNvPr>
          <p:cNvSpPr txBox="1">
            <a:spLocks/>
          </p:cNvSpPr>
          <p:nvPr/>
        </p:nvSpPr>
        <p:spPr>
          <a:xfrm>
            <a:off x="913775" y="2367093"/>
            <a:ext cx="10364452" cy="342410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Cracking</a:t>
            </a:r>
          </a:p>
          <a:p>
            <a:r>
              <a:rPr lang="en-US"/>
              <a:t>Sensitization</a:t>
            </a:r>
          </a:p>
          <a:p>
            <a:endParaRPr lang="en-US" dirty="0"/>
          </a:p>
        </p:txBody>
      </p:sp>
      <p:pic>
        <p:nvPicPr>
          <p:cNvPr id="6" name="Picture 5">
            <a:extLst>
              <a:ext uri="{FF2B5EF4-FFF2-40B4-BE49-F238E27FC236}">
                <a16:creationId xmlns:a16="http://schemas.microsoft.com/office/drawing/2014/main" id="{AED2A47B-3C50-CC85-122D-588A0D4D9F5D}"/>
              </a:ext>
            </a:extLst>
          </p:cNvPr>
          <p:cNvPicPr>
            <a:picLocks noChangeAspect="1"/>
          </p:cNvPicPr>
          <p:nvPr/>
        </p:nvPicPr>
        <p:blipFill>
          <a:blip r:embed="rId6"/>
          <a:stretch>
            <a:fillRect/>
          </a:stretch>
        </p:blipFill>
        <p:spPr>
          <a:xfrm>
            <a:off x="5341143" y="1943100"/>
            <a:ext cx="10668000" cy="7162800"/>
          </a:xfrm>
          <a:prstGeom prst="rect">
            <a:avLst/>
          </a:prstGeom>
        </p:spPr>
      </p:pic>
    </p:spTree>
    <p:extLst>
      <p:ext uri="{BB962C8B-B14F-4D97-AF65-F5344CB8AC3E}">
        <p14:creationId xmlns:p14="http://schemas.microsoft.com/office/powerpoint/2010/main" val="4183059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itle 1">
            <a:extLst>
              <a:ext uri="{FF2B5EF4-FFF2-40B4-BE49-F238E27FC236}">
                <a16:creationId xmlns:a16="http://schemas.microsoft.com/office/drawing/2014/main" id="{D1FB44AE-3224-7C8F-9078-883FA843460A}"/>
              </a:ext>
            </a:extLst>
          </p:cNvPr>
          <p:cNvSpPr txBox="1">
            <a:spLocks/>
          </p:cNvSpPr>
          <p:nvPr/>
        </p:nvSpPr>
        <p:spPr>
          <a:xfrm>
            <a:off x="913775" y="618517"/>
            <a:ext cx="10364451" cy="159617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Results of Inspection</a:t>
            </a:r>
            <a:endParaRPr lang="en-US" dirty="0"/>
          </a:p>
        </p:txBody>
      </p:sp>
      <p:pic>
        <p:nvPicPr>
          <p:cNvPr id="5" name="Content Placeholder 4">
            <a:extLst>
              <a:ext uri="{FF2B5EF4-FFF2-40B4-BE49-F238E27FC236}">
                <a16:creationId xmlns:a16="http://schemas.microsoft.com/office/drawing/2014/main" id="{F0E36674-401E-B247-0FDD-462F3F87646D}"/>
              </a:ext>
            </a:extLst>
          </p:cNvPr>
          <p:cNvPicPr>
            <a:picLocks noChangeAspect="1"/>
          </p:cNvPicPr>
          <p:nvPr/>
        </p:nvPicPr>
        <p:blipFill>
          <a:blip r:embed="rId6"/>
          <a:stretch>
            <a:fillRect/>
          </a:stretch>
        </p:blipFill>
        <p:spPr>
          <a:xfrm>
            <a:off x="2667000" y="1638300"/>
            <a:ext cx="12725400" cy="7620000"/>
          </a:xfrm>
          <a:prstGeom prst="rect">
            <a:avLst/>
          </a:prstGeom>
        </p:spPr>
      </p:pic>
    </p:spTree>
    <p:extLst>
      <p:ext uri="{BB962C8B-B14F-4D97-AF65-F5344CB8AC3E}">
        <p14:creationId xmlns:p14="http://schemas.microsoft.com/office/powerpoint/2010/main" val="961186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itle 1">
            <a:extLst>
              <a:ext uri="{FF2B5EF4-FFF2-40B4-BE49-F238E27FC236}">
                <a16:creationId xmlns:a16="http://schemas.microsoft.com/office/drawing/2014/main" id="{A1EF9B6C-ED76-FE82-E83B-8ACCEA693B08}"/>
              </a:ext>
            </a:extLst>
          </p:cNvPr>
          <p:cNvSpPr txBox="1">
            <a:spLocks/>
          </p:cNvSpPr>
          <p:nvPr/>
        </p:nvSpPr>
        <p:spPr>
          <a:xfrm>
            <a:off x="3505201" y="1023069"/>
            <a:ext cx="10363200" cy="74942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Results of Inspection</a:t>
            </a:r>
          </a:p>
        </p:txBody>
      </p:sp>
      <p:pic>
        <p:nvPicPr>
          <p:cNvPr id="21" name="Picture 20">
            <a:extLst>
              <a:ext uri="{FF2B5EF4-FFF2-40B4-BE49-F238E27FC236}">
                <a16:creationId xmlns:a16="http://schemas.microsoft.com/office/drawing/2014/main" id="{DF0CBFDF-079E-58BE-0609-AAEEDD655500}"/>
              </a:ext>
            </a:extLst>
          </p:cNvPr>
          <p:cNvPicPr>
            <a:picLocks noChangeAspect="1"/>
          </p:cNvPicPr>
          <p:nvPr/>
        </p:nvPicPr>
        <p:blipFill>
          <a:blip r:embed="rId6"/>
          <a:stretch>
            <a:fillRect/>
          </a:stretch>
        </p:blipFill>
        <p:spPr>
          <a:xfrm>
            <a:off x="9448800" y="2015800"/>
            <a:ext cx="6915150" cy="5095875"/>
          </a:xfrm>
          <a:prstGeom prst="rect">
            <a:avLst/>
          </a:prstGeom>
        </p:spPr>
      </p:pic>
      <p:pic>
        <p:nvPicPr>
          <p:cNvPr id="23" name="Picture 22">
            <a:extLst>
              <a:ext uri="{FF2B5EF4-FFF2-40B4-BE49-F238E27FC236}">
                <a16:creationId xmlns:a16="http://schemas.microsoft.com/office/drawing/2014/main" id="{38A8E7C1-C4EF-F934-E351-4CEC9743EE5B}"/>
              </a:ext>
            </a:extLst>
          </p:cNvPr>
          <p:cNvPicPr>
            <a:picLocks noChangeAspect="1"/>
          </p:cNvPicPr>
          <p:nvPr/>
        </p:nvPicPr>
        <p:blipFill>
          <a:blip r:embed="rId7"/>
          <a:stretch>
            <a:fillRect/>
          </a:stretch>
        </p:blipFill>
        <p:spPr>
          <a:xfrm>
            <a:off x="1066800" y="2075768"/>
            <a:ext cx="7772401" cy="2600325"/>
          </a:xfrm>
          <a:prstGeom prst="rect">
            <a:avLst/>
          </a:prstGeom>
        </p:spPr>
      </p:pic>
      <p:pic>
        <p:nvPicPr>
          <p:cNvPr id="25" name="Picture 24">
            <a:extLst>
              <a:ext uri="{FF2B5EF4-FFF2-40B4-BE49-F238E27FC236}">
                <a16:creationId xmlns:a16="http://schemas.microsoft.com/office/drawing/2014/main" id="{7FB3E05D-033B-5C2B-642E-BF1B08EFB2D4}"/>
              </a:ext>
            </a:extLst>
          </p:cNvPr>
          <p:cNvPicPr>
            <a:picLocks noChangeAspect="1"/>
          </p:cNvPicPr>
          <p:nvPr/>
        </p:nvPicPr>
        <p:blipFill>
          <a:blip r:embed="rId8"/>
          <a:stretch>
            <a:fillRect/>
          </a:stretch>
        </p:blipFill>
        <p:spPr>
          <a:xfrm>
            <a:off x="914401" y="4563737"/>
            <a:ext cx="8077200" cy="2332363"/>
          </a:xfrm>
          <a:prstGeom prst="rect">
            <a:avLst/>
          </a:prstGeom>
        </p:spPr>
      </p:pic>
    </p:spTree>
    <p:extLst>
      <p:ext uri="{BB962C8B-B14F-4D97-AF65-F5344CB8AC3E}">
        <p14:creationId xmlns:p14="http://schemas.microsoft.com/office/powerpoint/2010/main" val="2137670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itle 1">
            <a:extLst>
              <a:ext uri="{FF2B5EF4-FFF2-40B4-BE49-F238E27FC236}">
                <a16:creationId xmlns:a16="http://schemas.microsoft.com/office/drawing/2014/main" id="{4A7325E6-B884-D671-1055-455D7DBBFBE3}"/>
              </a:ext>
            </a:extLst>
          </p:cNvPr>
          <p:cNvSpPr txBox="1">
            <a:spLocks/>
          </p:cNvSpPr>
          <p:nvPr/>
        </p:nvSpPr>
        <p:spPr>
          <a:xfrm>
            <a:off x="2295850" y="1562100"/>
            <a:ext cx="10364451" cy="159617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Root Cause</a:t>
            </a:r>
          </a:p>
        </p:txBody>
      </p:sp>
      <p:pic>
        <p:nvPicPr>
          <p:cNvPr id="12" name="Picture 11">
            <a:extLst>
              <a:ext uri="{FF2B5EF4-FFF2-40B4-BE49-F238E27FC236}">
                <a16:creationId xmlns:a16="http://schemas.microsoft.com/office/drawing/2014/main" id="{E1E8FB40-B92C-A8B1-7628-1C2F1923E1D4}"/>
              </a:ext>
            </a:extLst>
          </p:cNvPr>
          <p:cNvPicPr>
            <a:picLocks noChangeAspect="1"/>
          </p:cNvPicPr>
          <p:nvPr/>
        </p:nvPicPr>
        <p:blipFill>
          <a:blip r:embed="rId6"/>
          <a:stretch>
            <a:fillRect/>
          </a:stretch>
        </p:blipFill>
        <p:spPr>
          <a:xfrm>
            <a:off x="1101553" y="2628900"/>
            <a:ext cx="5943600" cy="3038475"/>
          </a:xfrm>
          <a:prstGeom prst="rect">
            <a:avLst/>
          </a:prstGeom>
        </p:spPr>
      </p:pic>
      <p:pic>
        <p:nvPicPr>
          <p:cNvPr id="13" name="Picture 12">
            <a:extLst>
              <a:ext uri="{FF2B5EF4-FFF2-40B4-BE49-F238E27FC236}">
                <a16:creationId xmlns:a16="http://schemas.microsoft.com/office/drawing/2014/main" id="{1E4B4586-48EF-80C9-EDE3-2EEC0EC31573}"/>
              </a:ext>
            </a:extLst>
          </p:cNvPr>
          <p:cNvPicPr>
            <a:picLocks noChangeAspect="1"/>
          </p:cNvPicPr>
          <p:nvPr/>
        </p:nvPicPr>
        <p:blipFill>
          <a:blip r:embed="rId7"/>
          <a:stretch>
            <a:fillRect/>
          </a:stretch>
        </p:blipFill>
        <p:spPr>
          <a:xfrm>
            <a:off x="8839200" y="2781300"/>
            <a:ext cx="5153025" cy="2276475"/>
          </a:xfrm>
          <a:prstGeom prst="rect">
            <a:avLst/>
          </a:prstGeom>
        </p:spPr>
      </p:pic>
    </p:spTree>
    <p:extLst>
      <p:ext uri="{BB962C8B-B14F-4D97-AF65-F5344CB8AC3E}">
        <p14:creationId xmlns:p14="http://schemas.microsoft.com/office/powerpoint/2010/main" val="1158819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4">
            <a:extLst>
              <a:ext uri="{FF2B5EF4-FFF2-40B4-BE49-F238E27FC236}">
                <a16:creationId xmlns:a16="http://schemas.microsoft.com/office/drawing/2014/main" id="{FC08BF93-551E-9BB4-9743-43DF0EB5EF28}"/>
              </a:ext>
            </a:extLst>
          </p:cNvPr>
          <p:cNvSpPr txBox="1"/>
          <p:nvPr/>
        </p:nvSpPr>
        <p:spPr>
          <a:xfrm>
            <a:off x="3962400" y="723900"/>
            <a:ext cx="9753600" cy="584775"/>
          </a:xfrm>
          <a:prstGeom prst="rect">
            <a:avLst/>
          </a:prstGeom>
          <a:noFill/>
        </p:spPr>
        <p:txBody>
          <a:bodyPr wrap="square">
            <a:spAutoFit/>
          </a:bodyPr>
          <a:lstStyle/>
          <a:p>
            <a:pPr marL="0" indent="0">
              <a:buNone/>
            </a:pPr>
            <a:r>
              <a:rPr lang="en-US" sz="3200" dirty="0"/>
              <a:t>POLYTHIONOIC ACID STRESS CORROSION CRACKING</a:t>
            </a:r>
          </a:p>
        </p:txBody>
      </p:sp>
      <p:pic>
        <p:nvPicPr>
          <p:cNvPr id="7" name="Picture 6">
            <a:extLst>
              <a:ext uri="{FF2B5EF4-FFF2-40B4-BE49-F238E27FC236}">
                <a16:creationId xmlns:a16="http://schemas.microsoft.com/office/drawing/2014/main" id="{0F294ED2-A6C1-FF7C-590E-3259FD1FCD79}"/>
              </a:ext>
            </a:extLst>
          </p:cNvPr>
          <p:cNvPicPr>
            <a:picLocks noChangeAspect="1"/>
          </p:cNvPicPr>
          <p:nvPr/>
        </p:nvPicPr>
        <p:blipFill>
          <a:blip r:embed="rId6"/>
          <a:stretch>
            <a:fillRect/>
          </a:stretch>
        </p:blipFill>
        <p:spPr>
          <a:xfrm>
            <a:off x="9115425" y="2705100"/>
            <a:ext cx="7499362" cy="4423624"/>
          </a:xfrm>
          <a:prstGeom prst="rect">
            <a:avLst/>
          </a:prstGeom>
        </p:spPr>
      </p:pic>
      <p:pic>
        <p:nvPicPr>
          <p:cNvPr id="10" name="Picture 9">
            <a:extLst>
              <a:ext uri="{FF2B5EF4-FFF2-40B4-BE49-F238E27FC236}">
                <a16:creationId xmlns:a16="http://schemas.microsoft.com/office/drawing/2014/main" id="{C322F638-06C7-44D7-585F-CBDCADEA0378}"/>
              </a:ext>
            </a:extLst>
          </p:cNvPr>
          <p:cNvPicPr>
            <a:picLocks noChangeAspect="1"/>
          </p:cNvPicPr>
          <p:nvPr/>
        </p:nvPicPr>
        <p:blipFill>
          <a:blip r:embed="rId7"/>
          <a:stretch>
            <a:fillRect/>
          </a:stretch>
        </p:blipFill>
        <p:spPr>
          <a:xfrm>
            <a:off x="1479226" y="4229100"/>
            <a:ext cx="5153025" cy="2581275"/>
          </a:xfrm>
          <a:prstGeom prst="rect">
            <a:avLst/>
          </a:prstGeom>
        </p:spPr>
      </p:pic>
      <p:pic>
        <p:nvPicPr>
          <p:cNvPr id="11" name="Picture 10">
            <a:extLst>
              <a:ext uri="{FF2B5EF4-FFF2-40B4-BE49-F238E27FC236}">
                <a16:creationId xmlns:a16="http://schemas.microsoft.com/office/drawing/2014/main" id="{C26DA678-6F22-F503-7C80-F5A81AD75F69}"/>
              </a:ext>
            </a:extLst>
          </p:cNvPr>
          <p:cNvPicPr>
            <a:picLocks noChangeAspect="1"/>
          </p:cNvPicPr>
          <p:nvPr/>
        </p:nvPicPr>
        <p:blipFill>
          <a:blip r:embed="rId8"/>
          <a:stretch>
            <a:fillRect/>
          </a:stretch>
        </p:blipFill>
        <p:spPr>
          <a:xfrm>
            <a:off x="1752600" y="3302424"/>
            <a:ext cx="4733925" cy="638175"/>
          </a:xfrm>
          <a:prstGeom prst="rect">
            <a:avLst/>
          </a:prstGeom>
        </p:spPr>
      </p:pic>
    </p:spTree>
    <p:extLst>
      <p:ext uri="{BB962C8B-B14F-4D97-AF65-F5344CB8AC3E}">
        <p14:creationId xmlns:p14="http://schemas.microsoft.com/office/powerpoint/2010/main" val="1420776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Title 5">
            <a:extLst>
              <a:ext uri="{FF2B5EF4-FFF2-40B4-BE49-F238E27FC236}">
                <a16:creationId xmlns:a16="http://schemas.microsoft.com/office/drawing/2014/main" id="{6943EDB3-5F36-7B7B-D90C-C2DD1C031943}"/>
              </a:ext>
            </a:extLst>
          </p:cNvPr>
          <p:cNvSpPr>
            <a:spLocks noGrp="1"/>
          </p:cNvSpPr>
          <p:nvPr>
            <p:ph type="title"/>
          </p:nvPr>
        </p:nvSpPr>
        <p:spPr>
          <a:xfrm>
            <a:off x="457200" y="274638"/>
            <a:ext cx="13258800" cy="1143000"/>
          </a:xfrm>
        </p:spPr>
        <p:txBody>
          <a:bodyPr>
            <a:normAutofit/>
          </a:bodyPr>
          <a:lstStyle/>
          <a:p>
            <a:r>
              <a:rPr lang="en-US" dirty="0"/>
              <a:t>Mitigations and their Results???</a:t>
            </a:r>
          </a:p>
        </p:txBody>
      </p:sp>
      <p:graphicFrame>
        <p:nvGraphicFramePr>
          <p:cNvPr id="4" name="Diagram 3">
            <a:extLst>
              <a:ext uri="{FF2B5EF4-FFF2-40B4-BE49-F238E27FC236}">
                <a16:creationId xmlns:a16="http://schemas.microsoft.com/office/drawing/2014/main" id="{393570B9-5F8C-0AC6-7EBE-89DFFDFF13AB}"/>
              </a:ext>
            </a:extLst>
          </p:cNvPr>
          <p:cNvGraphicFramePr/>
          <p:nvPr>
            <p:extLst>
              <p:ext uri="{D42A27DB-BD31-4B8C-83A1-F6EECF244321}">
                <p14:modId xmlns:p14="http://schemas.microsoft.com/office/powerpoint/2010/main" val="1065988843"/>
              </p:ext>
            </p:extLst>
          </p:nvPr>
        </p:nvGraphicFramePr>
        <p:xfrm>
          <a:off x="3048000" y="1079500"/>
          <a:ext cx="12192000" cy="812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26129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itle 5">
            <a:extLst>
              <a:ext uri="{FF2B5EF4-FFF2-40B4-BE49-F238E27FC236}">
                <a16:creationId xmlns:a16="http://schemas.microsoft.com/office/drawing/2014/main" id="{6943EDB3-5F36-7B7B-D90C-C2DD1C031943}"/>
              </a:ext>
            </a:extLst>
          </p:cNvPr>
          <p:cNvSpPr>
            <a:spLocks noGrp="1"/>
          </p:cNvSpPr>
          <p:nvPr>
            <p:ph type="title"/>
          </p:nvPr>
        </p:nvSpPr>
        <p:spPr>
          <a:xfrm>
            <a:off x="4495800" y="3619500"/>
            <a:ext cx="8229600" cy="1143000"/>
          </a:xfrm>
        </p:spPr>
        <p:txBody>
          <a:bodyPr/>
          <a:lstStyle/>
          <a:p>
            <a:r>
              <a:rPr lang="en-US" dirty="0"/>
              <a:t>Questions???</a:t>
            </a:r>
          </a:p>
        </p:txBody>
      </p:sp>
    </p:spTree>
    <p:extLst>
      <p:ext uri="{BB962C8B-B14F-4D97-AF65-F5344CB8AC3E}">
        <p14:creationId xmlns:p14="http://schemas.microsoft.com/office/powerpoint/2010/main" val="312417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itle 3">
            <a:extLst>
              <a:ext uri="{FF2B5EF4-FFF2-40B4-BE49-F238E27FC236}">
                <a16:creationId xmlns:a16="http://schemas.microsoft.com/office/drawing/2014/main" id="{1E60CCC2-FC96-5F1C-C504-1F60AE746075}"/>
              </a:ext>
            </a:extLst>
          </p:cNvPr>
          <p:cNvSpPr>
            <a:spLocks noGrp="1"/>
          </p:cNvSpPr>
          <p:nvPr>
            <p:ph type="ctrTitle"/>
          </p:nvPr>
        </p:nvSpPr>
        <p:spPr>
          <a:xfrm>
            <a:off x="3886200" y="2705100"/>
            <a:ext cx="7772400" cy="1470025"/>
          </a:xfrm>
        </p:spPr>
        <p:txBody>
          <a:bodyPr/>
          <a:lstStyle/>
          <a:p>
            <a:r>
              <a:rPr lang="en-US" b="1" dirty="0"/>
              <a:t>PTA-SCC in Pre Heater coil</a:t>
            </a:r>
          </a:p>
        </p:txBody>
      </p:sp>
      <p:sp>
        <p:nvSpPr>
          <p:cNvPr id="5" name="Subtitle 4">
            <a:extLst>
              <a:ext uri="{FF2B5EF4-FFF2-40B4-BE49-F238E27FC236}">
                <a16:creationId xmlns:a16="http://schemas.microsoft.com/office/drawing/2014/main" id="{F9F4307F-C35F-D813-C3B7-9EC3F2FAD2AE}"/>
              </a:ext>
            </a:extLst>
          </p:cNvPr>
          <p:cNvSpPr>
            <a:spLocks noGrp="1"/>
          </p:cNvSpPr>
          <p:nvPr>
            <p:ph type="subTitle" idx="1"/>
          </p:nvPr>
        </p:nvSpPr>
        <p:spPr>
          <a:xfrm>
            <a:off x="1479226" y="5372100"/>
            <a:ext cx="12268200" cy="1752600"/>
          </a:xfrm>
        </p:spPr>
        <p:txBody>
          <a:bodyPr/>
          <a:lstStyle/>
          <a:p>
            <a:r>
              <a:rPr lang="en-US" sz="3200" b="1" cap="all" dirty="0">
                <a:solidFill>
                  <a:schemeClr val="tx1"/>
                </a:solidFill>
                <a:latin typeface="+mj-lt"/>
                <a:ea typeface="+mj-ea"/>
                <a:cs typeface="+mj-cs"/>
              </a:rPr>
              <a:t>POLYTHENIC ACID STRESS CORROSION CRACKING</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62443" y="7598882"/>
            <a:ext cx="5376236" cy="5376236"/>
          </a:xfrm>
          <a:custGeom>
            <a:avLst/>
            <a:gdLst/>
            <a:ahLst/>
            <a:cxnLst/>
            <a:rect l="l" t="t" r="r" b="b"/>
            <a:pathLst>
              <a:path w="5376236" h="5376236">
                <a:moveTo>
                  <a:pt x="0" y="0"/>
                </a:moveTo>
                <a:lnTo>
                  <a:pt x="5376236" y="0"/>
                </a:lnTo>
                <a:lnTo>
                  <a:pt x="5376236" y="5376236"/>
                </a:lnTo>
                <a:lnTo>
                  <a:pt x="0" y="53762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5805573" y="5872081"/>
            <a:ext cx="6676854" cy="609600"/>
          </a:xfrm>
          <a:prstGeom prst="rect">
            <a:avLst/>
          </a:prstGeom>
        </p:spPr>
        <p:txBody>
          <a:bodyPr lIns="0" tIns="0" rIns="0" bIns="0" rtlCol="0" anchor="t">
            <a:spAutoFit/>
          </a:bodyPr>
          <a:lstStyle/>
          <a:p>
            <a:pPr algn="l">
              <a:lnSpc>
                <a:spcPts val="4312"/>
              </a:lnSpc>
            </a:pPr>
            <a:r>
              <a:rPr lang="en-US" sz="3593" spc="125">
                <a:solidFill>
                  <a:srgbClr val="E28126"/>
                </a:solidFill>
                <a:latin typeface="Codec Pro ExtraBold"/>
              </a:rPr>
              <a:t>Reach out.</a:t>
            </a:r>
          </a:p>
        </p:txBody>
      </p:sp>
      <p:sp>
        <p:nvSpPr>
          <p:cNvPr id="4" name="TextBox 4"/>
          <p:cNvSpPr txBox="1"/>
          <p:nvPr/>
        </p:nvSpPr>
        <p:spPr>
          <a:xfrm>
            <a:off x="5805573" y="3952990"/>
            <a:ext cx="6676854" cy="1336871"/>
          </a:xfrm>
          <a:prstGeom prst="rect">
            <a:avLst/>
          </a:prstGeom>
        </p:spPr>
        <p:txBody>
          <a:bodyPr lIns="0" tIns="0" rIns="0" bIns="0" rtlCol="0" anchor="t">
            <a:spAutoFit/>
          </a:bodyPr>
          <a:lstStyle/>
          <a:p>
            <a:pPr algn="l">
              <a:lnSpc>
                <a:spcPts val="9220"/>
              </a:lnSpc>
            </a:pPr>
            <a:r>
              <a:rPr lang="en-US" sz="8781" spc="184">
                <a:solidFill>
                  <a:srgbClr val="0C3E5B"/>
                </a:solidFill>
                <a:latin typeface="Codec Pro ExtraBold"/>
              </a:rPr>
              <a:t>THANK YOU</a:t>
            </a:r>
          </a:p>
        </p:txBody>
      </p:sp>
      <p:sp>
        <p:nvSpPr>
          <p:cNvPr id="5" name="Freeform 5"/>
          <p:cNvSpPr/>
          <p:nvPr/>
        </p:nvSpPr>
        <p:spPr>
          <a:xfrm>
            <a:off x="1028700" y="1163607"/>
            <a:ext cx="934283" cy="1815744"/>
          </a:xfrm>
          <a:custGeom>
            <a:avLst/>
            <a:gdLst/>
            <a:ahLst/>
            <a:cxnLst/>
            <a:rect l="l" t="t" r="r" b="b"/>
            <a:pathLst>
              <a:path w="934283" h="1815744">
                <a:moveTo>
                  <a:pt x="0" y="0"/>
                </a:moveTo>
                <a:lnTo>
                  <a:pt x="934283" y="0"/>
                </a:lnTo>
                <a:lnTo>
                  <a:pt x="934283" y="1815744"/>
                </a:lnTo>
                <a:lnTo>
                  <a:pt x="0" y="18157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8738733" y="7866608"/>
            <a:ext cx="3743694" cy="389394"/>
          </a:xfrm>
          <a:prstGeom prst="rect">
            <a:avLst/>
          </a:prstGeom>
        </p:spPr>
        <p:txBody>
          <a:bodyPr lIns="0" tIns="0" rIns="0" bIns="0" rtlCol="0" anchor="t">
            <a:spAutoFit/>
          </a:bodyPr>
          <a:lstStyle/>
          <a:p>
            <a:pPr algn="ctr">
              <a:lnSpc>
                <a:spcPts val="3212"/>
              </a:lnSpc>
            </a:pPr>
            <a:r>
              <a:rPr lang="en-US" sz="2294" dirty="0">
                <a:solidFill>
                  <a:srgbClr val="E28126"/>
                </a:solidFill>
                <a:latin typeface="Canva Sans"/>
              </a:rPr>
              <a:t>hussainmn@farabipc.com</a:t>
            </a:r>
          </a:p>
        </p:txBody>
      </p:sp>
      <p:sp>
        <p:nvSpPr>
          <p:cNvPr id="7" name="TextBox 7"/>
          <p:cNvSpPr txBox="1"/>
          <p:nvPr/>
        </p:nvSpPr>
        <p:spPr>
          <a:xfrm>
            <a:off x="5560775" y="7866295"/>
            <a:ext cx="2744896" cy="389394"/>
          </a:xfrm>
          <a:prstGeom prst="rect">
            <a:avLst/>
          </a:prstGeom>
        </p:spPr>
        <p:txBody>
          <a:bodyPr lIns="0" tIns="0" rIns="0" bIns="0" rtlCol="0" anchor="t">
            <a:spAutoFit/>
          </a:bodyPr>
          <a:lstStyle/>
          <a:p>
            <a:pPr algn="ctr">
              <a:lnSpc>
                <a:spcPts val="3212"/>
              </a:lnSpc>
            </a:pPr>
            <a:r>
              <a:rPr lang="en-US" sz="2294" dirty="0">
                <a:solidFill>
                  <a:srgbClr val="E28126"/>
                </a:solidFill>
                <a:latin typeface="Canva Sans"/>
              </a:rPr>
              <a:t>+966133565874</a:t>
            </a:r>
          </a:p>
        </p:txBody>
      </p:sp>
      <p:sp>
        <p:nvSpPr>
          <p:cNvPr id="8" name="Freeform 8"/>
          <p:cNvSpPr/>
          <p:nvPr/>
        </p:nvSpPr>
        <p:spPr>
          <a:xfrm>
            <a:off x="6583817" y="7129381"/>
            <a:ext cx="698813" cy="698813"/>
          </a:xfrm>
          <a:custGeom>
            <a:avLst/>
            <a:gdLst/>
            <a:ahLst/>
            <a:cxnLst/>
            <a:rect l="l" t="t" r="r" b="b"/>
            <a:pathLst>
              <a:path w="698813" h="698813">
                <a:moveTo>
                  <a:pt x="0" y="0"/>
                </a:moveTo>
                <a:lnTo>
                  <a:pt x="698813" y="0"/>
                </a:lnTo>
                <a:lnTo>
                  <a:pt x="698813" y="698814"/>
                </a:lnTo>
                <a:lnTo>
                  <a:pt x="0" y="6988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10261017" y="7129381"/>
            <a:ext cx="699127" cy="699127"/>
          </a:xfrm>
          <a:custGeom>
            <a:avLst/>
            <a:gdLst/>
            <a:ahLst/>
            <a:cxnLst/>
            <a:rect l="l" t="t" r="r" b="b"/>
            <a:pathLst>
              <a:path w="699127" h="699127">
                <a:moveTo>
                  <a:pt x="0" y="0"/>
                </a:moveTo>
                <a:lnTo>
                  <a:pt x="699126" y="0"/>
                </a:lnTo>
                <a:lnTo>
                  <a:pt x="699126" y="699127"/>
                </a:lnTo>
                <a:lnTo>
                  <a:pt x="0" y="6991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TextBox 10"/>
          <p:cNvSpPr txBox="1"/>
          <p:nvPr/>
        </p:nvSpPr>
        <p:spPr>
          <a:xfrm>
            <a:off x="-3606480" y="7586669"/>
            <a:ext cx="3606480" cy="815479"/>
          </a:xfrm>
          <a:prstGeom prst="rect">
            <a:avLst/>
          </a:prstGeom>
        </p:spPr>
        <p:txBody>
          <a:bodyPr lIns="0" tIns="0" rIns="0" bIns="0" rtlCol="0" anchor="t">
            <a:spAutoFit/>
          </a:bodyPr>
          <a:lstStyle/>
          <a:p>
            <a:pPr algn="ctr">
              <a:lnSpc>
                <a:spcPts val="3352"/>
              </a:lnSpc>
            </a:pPr>
            <a:r>
              <a:rPr lang="en-US" sz="2394">
                <a:solidFill>
                  <a:srgbClr val="E28126"/>
                </a:solidFill>
                <a:latin typeface="Canva Sans"/>
              </a:rPr>
              <a:t>Calle Cualquiera 123, Cualquier Lugar</a:t>
            </a:r>
          </a:p>
        </p:txBody>
      </p:sp>
      <p:grpSp>
        <p:nvGrpSpPr>
          <p:cNvPr id="11" name="Group 11"/>
          <p:cNvGrpSpPr/>
          <p:nvPr/>
        </p:nvGrpSpPr>
        <p:grpSpPr>
          <a:xfrm>
            <a:off x="5805573" y="741422"/>
            <a:ext cx="6676854" cy="2218588"/>
            <a:chOff x="0" y="0"/>
            <a:chExt cx="8902472" cy="2958117"/>
          </a:xfrm>
        </p:grpSpPr>
        <p:sp>
          <p:nvSpPr>
            <p:cNvPr id="12" name="TextBox 12"/>
            <p:cNvSpPr txBox="1"/>
            <p:nvPr/>
          </p:nvSpPr>
          <p:spPr>
            <a:xfrm>
              <a:off x="46032" y="-390525"/>
              <a:ext cx="7647784" cy="2465942"/>
            </a:xfrm>
            <a:prstGeom prst="rect">
              <a:avLst/>
            </a:prstGeom>
          </p:spPr>
          <p:txBody>
            <a:bodyPr lIns="0" tIns="0" rIns="0" bIns="0" rtlCol="0" anchor="t">
              <a:spAutoFit/>
            </a:bodyPr>
            <a:lstStyle/>
            <a:p>
              <a:pPr algn="ctr">
                <a:lnSpc>
                  <a:spcPts val="14360"/>
                </a:lnSpc>
              </a:pPr>
              <a:r>
                <a:rPr lang="en-US" sz="10257">
                  <a:solidFill>
                    <a:srgbClr val="0C3E5A"/>
                  </a:solidFill>
                  <a:latin typeface="Tabarra Sans Heavy"/>
                </a:rPr>
                <a:t>JUBCOR</a:t>
              </a:r>
            </a:p>
          </p:txBody>
        </p:sp>
        <p:grpSp>
          <p:nvGrpSpPr>
            <p:cNvPr id="13" name="Group 13"/>
            <p:cNvGrpSpPr/>
            <p:nvPr/>
          </p:nvGrpSpPr>
          <p:grpSpPr>
            <a:xfrm>
              <a:off x="46032" y="1703085"/>
              <a:ext cx="8856440" cy="757183"/>
              <a:chOff x="0" y="0"/>
              <a:chExt cx="1782556" cy="152400"/>
            </a:xfrm>
          </p:grpSpPr>
          <p:sp>
            <p:nvSpPr>
              <p:cNvPr id="14" name="Freeform 14"/>
              <p:cNvSpPr/>
              <p:nvPr/>
            </p:nvSpPr>
            <p:spPr>
              <a:xfrm>
                <a:off x="0" y="0"/>
                <a:ext cx="1782556" cy="152400"/>
              </a:xfrm>
              <a:custGeom>
                <a:avLst/>
                <a:gdLst/>
                <a:ahLst/>
                <a:cxnLst/>
                <a:rect l="l" t="t" r="r" b="b"/>
                <a:pathLst>
                  <a:path w="1782556" h="152400">
                    <a:moveTo>
                      <a:pt x="0" y="0"/>
                    </a:moveTo>
                    <a:lnTo>
                      <a:pt x="1782556" y="0"/>
                    </a:lnTo>
                    <a:lnTo>
                      <a:pt x="1782556" y="152400"/>
                    </a:lnTo>
                    <a:lnTo>
                      <a:pt x="0" y="152400"/>
                    </a:lnTo>
                    <a:close/>
                  </a:path>
                </a:pathLst>
              </a:custGeom>
              <a:solidFill>
                <a:srgbClr val="E28126"/>
              </a:solidFill>
            </p:spPr>
            <p:txBody>
              <a:bodyPr/>
              <a:lstStyle/>
              <a:p>
                <a:endParaRPr lang="en-US"/>
              </a:p>
            </p:txBody>
          </p:sp>
        </p:grpSp>
        <p:grpSp>
          <p:nvGrpSpPr>
            <p:cNvPr id="15" name="Group 15"/>
            <p:cNvGrpSpPr/>
            <p:nvPr/>
          </p:nvGrpSpPr>
          <p:grpSpPr>
            <a:xfrm rot="5400000">
              <a:off x="7220653" y="778449"/>
              <a:ext cx="2277074" cy="1086564"/>
              <a:chOff x="0" y="0"/>
              <a:chExt cx="458312" cy="218695"/>
            </a:xfrm>
          </p:grpSpPr>
          <p:sp>
            <p:nvSpPr>
              <p:cNvPr id="16" name="Freeform 16"/>
              <p:cNvSpPr/>
              <p:nvPr/>
            </p:nvSpPr>
            <p:spPr>
              <a:xfrm>
                <a:off x="0" y="0"/>
                <a:ext cx="458312" cy="218695"/>
              </a:xfrm>
              <a:custGeom>
                <a:avLst/>
                <a:gdLst/>
                <a:ahLst/>
                <a:cxnLst/>
                <a:rect l="l" t="t" r="r" b="b"/>
                <a:pathLst>
                  <a:path w="458312" h="218695">
                    <a:moveTo>
                      <a:pt x="0" y="0"/>
                    </a:moveTo>
                    <a:lnTo>
                      <a:pt x="458312" y="0"/>
                    </a:lnTo>
                    <a:lnTo>
                      <a:pt x="458312" y="218695"/>
                    </a:lnTo>
                    <a:lnTo>
                      <a:pt x="0" y="218695"/>
                    </a:lnTo>
                    <a:close/>
                  </a:path>
                </a:pathLst>
              </a:custGeom>
              <a:solidFill>
                <a:srgbClr val="0C3E5B"/>
              </a:solidFill>
            </p:spPr>
            <p:txBody>
              <a:bodyPr/>
              <a:lstStyle/>
              <a:p>
                <a:endParaRPr lang="en-US"/>
              </a:p>
            </p:txBody>
          </p:sp>
        </p:grpSp>
        <p:sp>
          <p:nvSpPr>
            <p:cNvPr id="17" name="TextBox 17"/>
            <p:cNvSpPr txBox="1"/>
            <p:nvPr/>
          </p:nvSpPr>
          <p:spPr>
            <a:xfrm>
              <a:off x="0" y="1745158"/>
              <a:ext cx="7693816" cy="715110"/>
            </a:xfrm>
            <a:prstGeom prst="rect">
              <a:avLst/>
            </a:prstGeom>
          </p:spPr>
          <p:txBody>
            <a:bodyPr lIns="0" tIns="0" rIns="0" bIns="0" rtlCol="0" anchor="t">
              <a:spAutoFit/>
            </a:bodyPr>
            <a:lstStyle/>
            <a:p>
              <a:pPr algn="ctr">
                <a:lnSpc>
                  <a:spcPts val="4160"/>
                </a:lnSpc>
              </a:pPr>
              <a:r>
                <a:rPr lang="en-US" sz="2972">
                  <a:solidFill>
                    <a:srgbClr val="FFFFFF"/>
                  </a:solidFill>
                  <a:latin typeface="Tabarra Sans"/>
                </a:rPr>
                <a:t>CONFERENCE &amp; EXHIBITION</a:t>
              </a:r>
            </a:p>
          </p:txBody>
        </p:sp>
        <p:sp>
          <p:nvSpPr>
            <p:cNvPr id="18" name="TextBox 18"/>
            <p:cNvSpPr txBox="1"/>
            <p:nvPr/>
          </p:nvSpPr>
          <p:spPr>
            <a:xfrm rot="5400000">
              <a:off x="7366586" y="753233"/>
              <a:ext cx="2175660" cy="1136996"/>
            </a:xfrm>
            <a:prstGeom prst="rect">
              <a:avLst/>
            </a:prstGeom>
          </p:spPr>
          <p:txBody>
            <a:bodyPr lIns="0" tIns="0" rIns="0" bIns="0" rtlCol="0" anchor="t">
              <a:spAutoFit/>
            </a:bodyPr>
            <a:lstStyle/>
            <a:p>
              <a:pPr algn="ctr">
                <a:lnSpc>
                  <a:spcPts val="6623"/>
                </a:lnSpc>
              </a:pPr>
              <a:r>
                <a:rPr lang="en-US" sz="4731" spc="146">
                  <a:solidFill>
                    <a:srgbClr val="FFFFFF"/>
                  </a:solidFill>
                  <a:latin typeface="Tabarra Sans Heavy"/>
                </a:rPr>
                <a:t>2024</a:t>
              </a:r>
            </a:p>
          </p:txBody>
        </p:sp>
        <p:sp>
          <p:nvSpPr>
            <p:cNvPr id="19" name="TextBox 19"/>
            <p:cNvSpPr txBox="1"/>
            <p:nvPr/>
          </p:nvSpPr>
          <p:spPr>
            <a:xfrm>
              <a:off x="30747" y="2522888"/>
              <a:ext cx="8871725" cy="435229"/>
            </a:xfrm>
            <a:prstGeom prst="rect">
              <a:avLst/>
            </a:prstGeom>
          </p:spPr>
          <p:txBody>
            <a:bodyPr lIns="0" tIns="0" rIns="0" bIns="0" rtlCol="0" anchor="t">
              <a:spAutoFit/>
            </a:bodyPr>
            <a:lstStyle/>
            <a:p>
              <a:pPr algn="ctr">
                <a:lnSpc>
                  <a:spcPts val="2822"/>
                </a:lnSpc>
                <a:spcBef>
                  <a:spcPct val="0"/>
                </a:spcBef>
              </a:pPr>
              <a:r>
                <a:rPr lang="en-US" sz="2016">
                  <a:solidFill>
                    <a:srgbClr val="0C3E5B"/>
                  </a:solidFill>
                  <a:latin typeface="Glacial Indifference Bold"/>
                </a:rPr>
                <a:t>INNOVATIVE SOLUTIONS FOR CORROSION CHALLENGES</a:t>
              </a:r>
            </a:p>
          </p:txBody>
        </p:sp>
      </p:grpSp>
      <p:sp>
        <p:nvSpPr>
          <p:cNvPr id="21" name="Freeform 21"/>
          <p:cNvSpPr/>
          <p:nvPr/>
        </p:nvSpPr>
        <p:spPr>
          <a:xfrm>
            <a:off x="15813171" y="1325694"/>
            <a:ext cx="482144" cy="467032"/>
          </a:xfrm>
          <a:custGeom>
            <a:avLst/>
            <a:gdLst/>
            <a:ahLst/>
            <a:cxnLst/>
            <a:rect l="l" t="t" r="r" b="b"/>
            <a:pathLst>
              <a:path w="482144" h="467032">
                <a:moveTo>
                  <a:pt x="0" y="0"/>
                </a:moveTo>
                <a:lnTo>
                  <a:pt x="482144" y="0"/>
                </a:lnTo>
                <a:lnTo>
                  <a:pt x="482144" y="467032"/>
                </a:lnTo>
                <a:lnTo>
                  <a:pt x="0" y="46703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pic>
        <p:nvPicPr>
          <p:cNvPr id="24" name="Picture 23" descr="A blue text on a black background&#10;&#10;Description automatically generated">
            <a:extLst>
              <a:ext uri="{FF2B5EF4-FFF2-40B4-BE49-F238E27FC236}">
                <a16:creationId xmlns:a16="http://schemas.microsoft.com/office/drawing/2014/main" id="{AB4FB021-F97B-E793-850E-C947B758F0E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258800" y="79945"/>
            <a:ext cx="4675764" cy="216732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itle 3">
            <a:extLst>
              <a:ext uri="{FF2B5EF4-FFF2-40B4-BE49-F238E27FC236}">
                <a16:creationId xmlns:a16="http://schemas.microsoft.com/office/drawing/2014/main" id="{58871CBE-9C6D-9773-4DFC-4D4AA96BFBF3}"/>
              </a:ext>
            </a:extLst>
          </p:cNvPr>
          <p:cNvSpPr>
            <a:spLocks noGrp="1"/>
          </p:cNvSpPr>
          <p:nvPr>
            <p:ph type="title"/>
          </p:nvPr>
        </p:nvSpPr>
        <p:spPr/>
        <p:txBody>
          <a:bodyPr/>
          <a:lstStyle/>
          <a:p>
            <a:r>
              <a:rPr lang="en-US" dirty="0"/>
              <a:t>TABLE OF CONTENT</a:t>
            </a:r>
          </a:p>
        </p:txBody>
      </p:sp>
      <p:sp>
        <p:nvSpPr>
          <p:cNvPr id="5" name="Content Placeholder 4">
            <a:extLst>
              <a:ext uri="{FF2B5EF4-FFF2-40B4-BE49-F238E27FC236}">
                <a16:creationId xmlns:a16="http://schemas.microsoft.com/office/drawing/2014/main" id="{2780DBD8-46E3-55B7-7C76-D7ADDC8C3CE5}"/>
              </a:ext>
            </a:extLst>
          </p:cNvPr>
          <p:cNvSpPr>
            <a:spLocks noGrp="1"/>
          </p:cNvSpPr>
          <p:nvPr>
            <p:ph idx="1"/>
          </p:nvPr>
        </p:nvSpPr>
        <p:spPr/>
        <p:txBody>
          <a:bodyPr>
            <a:normAutofit lnSpcReduction="10000"/>
          </a:bodyPr>
          <a:lstStyle/>
          <a:p>
            <a:r>
              <a:rPr lang="en-US" dirty="0"/>
              <a:t>Introduction to Farabi</a:t>
            </a:r>
          </a:p>
          <a:p>
            <a:r>
              <a:rPr lang="en-US" dirty="0"/>
              <a:t>Background of Process</a:t>
            </a:r>
          </a:p>
          <a:p>
            <a:r>
              <a:rPr lang="en-US" dirty="0"/>
              <a:t>Problem Statement</a:t>
            </a:r>
          </a:p>
          <a:p>
            <a:r>
              <a:rPr lang="en-US" dirty="0"/>
              <a:t>Investigation</a:t>
            </a:r>
          </a:p>
          <a:p>
            <a:r>
              <a:rPr lang="en-US" dirty="0"/>
              <a:t>Results of Inspection</a:t>
            </a:r>
          </a:p>
          <a:p>
            <a:r>
              <a:rPr lang="en-US" dirty="0"/>
              <a:t>Root Cause</a:t>
            </a:r>
          </a:p>
          <a:p>
            <a:r>
              <a:rPr lang="en-US" dirty="0"/>
              <a:t>Recommendations</a:t>
            </a:r>
          </a:p>
          <a:p>
            <a:r>
              <a:rPr lang="en-US" dirty="0"/>
              <a:t>Discussion</a:t>
            </a:r>
          </a:p>
          <a:p>
            <a:endParaRPr lang="en-US" dirty="0"/>
          </a:p>
        </p:txBody>
      </p:sp>
    </p:spTree>
    <p:extLst>
      <p:ext uri="{BB962C8B-B14F-4D97-AF65-F5344CB8AC3E}">
        <p14:creationId xmlns:p14="http://schemas.microsoft.com/office/powerpoint/2010/main" val="322211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00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1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1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10"/>
                                        <p:tgtEl>
                                          <p:spTgt spid="5">
                                            <p:txEl>
                                              <p:pRg st="1" end="1"/>
                                            </p:txEl>
                                          </p:spTgt>
                                        </p:tgtEl>
                                      </p:cBhvr>
                                    </p:animEffect>
                                  </p:childTnLst>
                                </p:cTn>
                              </p:par>
                            </p:childTnLst>
                          </p:cTn>
                        </p:par>
                        <p:par>
                          <p:cTn id="10" fill="hold">
                            <p:stCondLst>
                              <p:cond delay="1010"/>
                            </p:stCondLst>
                            <p:childTnLst>
                              <p:par>
                                <p:cTn id="11" presetID="53" presetClass="entr" presetSubtype="16" fill="hold" nodeType="afterEffect">
                                  <p:stCondLst>
                                    <p:cond delay="100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1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5" dur="10"/>
                                        <p:tgtEl>
                                          <p:spTgt spid="5">
                                            <p:txEl>
                                              <p:pRg st="0" end="0"/>
                                            </p:txEl>
                                          </p:spTgt>
                                        </p:tgtEl>
                                      </p:cBhvr>
                                    </p:animEffect>
                                  </p:childTnLst>
                                </p:cTn>
                              </p:par>
                            </p:childTnLst>
                          </p:cTn>
                        </p:par>
                        <p:par>
                          <p:cTn id="16" fill="hold">
                            <p:stCondLst>
                              <p:cond delay="2020"/>
                            </p:stCondLst>
                            <p:childTnLst>
                              <p:par>
                                <p:cTn id="17" presetID="53" presetClass="entr" presetSubtype="16" fill="hold" nodeType="afterEffect">
                                  <p:stCondLst>
                                    <p:cond delay="100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1" dur="10"/>
                                        <p:tgtEl>
                                          <p:spTgt spid="5">
                                            <p:txEl>
                                              <p:pRg st="2" end="2"/>
                                            </p:txEl>
                                          </p:spTgt>
                                        </p:tgtEl>
                                      </p:cBhvr>
                                    </p:animEffect>
                                  </p:childTnLst>
                                </p:cTn>
                              </p:par>
                            </p:childTnLst>
                          </p:cTn>
                        </p:par>
                        <p:par>
                          <p:cTn id="22" fill="hold">
                            <p:stCondLst>
                              <p:cond delay="3030"/>
                            </p:stCondLst>
                            <p:childTnLst>
                              <p:par>
                                <p:cTn id="23" presetID="53" presetClass="entr" presetSubtype="16" fill="hold" nodeType="afterEffect">
                                  <p:stCondLst>
                                    <p:cond delay="100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1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1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7" dur="10"/>
                                        <p:tgtEl>
                                          <p:spTgt spid="5">
                                            <p:txEl>
                                              <p:pRg st="3" end="3"/>
                                            </p:txEl>
                                          </p:spTgt>
                                        </p:tgtEl>
                                      </p:cBhvr>
                                    </p:animEffect>
                                  </p:childTnLst>
                                </p:cTn>
                              </p:par>
                            </p:childTnLst>
                          </p:cTn>
                        </p:par>
                        <p:par>
                          <p:cTn id="28" fill="hold">
                            <p:stCondLst>
                              <p:cond delay="4040"/>
                            </p:stCondLst>
                            <p:childTnLst>
                              <p:par>
                                <p:cTn id="29" presetID="53" presetClass="entr" presetSubtype="16" fill="hold" nodeType="afterEffect">
                                  <p:stCondLst>
                                    <p:cond delay="100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1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1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3" dur="10"/>
                                        <p:tgtEl>
                                          <p:spTgt spid="5">
                                            <p:txEl>
                                              <p:pRg st="4" end="4"/>
                                            </p:txEl>
                                          </p:spTgt>
                                        </p:tgtEl>
                                      </p:cBhvr>
                                    </p:animEffect>
                                  </p:childTnLst>
                                </p:cTn>
                              </p:par>
                            </p:childTnLst>
                          </p:cTn>
                        </p:par>
                        <p:par>
                          <p:cTn id="34" fill="hold">
                            <p:stCondLst>
                              <p:cond delay="5050"/>
                            </p:stCondLst>
                            <p:childTnLst>
                              <p:par>
                                <p:cTn id="35" presetID="53" presetClass="entr" presetSubtype="16" fill="hold" nodeType="afterEffect">
                                  <p:stCondLst>
                                    <p:cond delay="100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p:cTn id="37" dur="10" fill="hold"/>
                                        <p:tgtEl>
                                          <p:spTgt spid="5">
                                            <p:txEl>
                                              <p:pRg st="5" end="5"/>
                                            </p:txEl>
                                          </p:spTgt>
                                        </p:tgtEl>
                                        <p:attrNameLst>
                                          <p:attrName>ppt_w</p:attrName>
                                        </p:attrNameLst>
                                      </p:cBhvr>
                                      <p:tavLst>
                                        <p:tav tm="0">
                                          <p:val>
                                            <p:fltVal val="0"/>
                                          </p:val>
                                        </p:tav>
                                        <p:tav tm="100000">
                                          <p:val>
                                            <p:strVal val="#ppt_w"/>
                                          </p:val>
                                        </p:tav>
                                      </p:tavLst>
                                    </p:anim>
                                    <p:anim calcmode="lin" valueType="num">
                                      <p:cBhvr>
                                        <p:cTn id="38" dur="1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9" dur="10"/>
                                        <p:tgtEl>
                                          <p:spTgt spid="5">
                                            <p:txEl>
                                              <p:pRg st="5" end="5"/>
                                            </p:txEl>
                                          </p:spTgt>
                                        </p:tgtEl>
                                      </p:cBhvr>
                                    </p:animEffect>
                                  </p:childTnLst>
                                </p:cTn>
                              </p:par>
                            </p:childTnLst>
                          </p:cTn>
                        </p:par>
                        <p:par>
                          <p:cTn id="40" fill="hold">
                            <p:stCondLst>
                              <p:cond delay="6060"/>
                            </p:stCondLst>
                            <p:childTnLst>
                              <p:par>
                                <p:cTn id="41" presetID="53" presetClass="entr" presetSubtype="16" fill="hold" nodeType="afterEffect">
                                  <p:stCondLst>
                                    <p:cond delay="100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p:cTn id="43" dur="10" fill="hold"/>
                                        <p:tgtEl>
                                          <p:spTgt spid="5">
                                            <p:txEl>
                                              <p:pRg st="6" end="6"/>
                                            </p:txEl>
                                          </p:spTgt>
                                        </p:tgtEl>
                                        <p:attrNameLst>
                                          <p:attrName>ppt_w</p:attrName>
                                        </p:attrNameLst>
                                      </p:cBhvr>
                                      <p:tavLst>
                                        <p:tav tm="0">
                                          <p:val>
                                            <p:fltVal val="0"/>
                                          </p:val>
                                        </p:tav>
                                        <p:tav tm="100000">
                                          <p:val>
                                            <p:strVal val="#ppt_w"/>
                                          </p:val>
                                        </p:tav>
                                      </p:tavLst>
                                    </p:anim>
                                    <p:anim calcmode="lin" valueType="num">
                                      <p:cBhvr>
                                        <p:cTn id="44" dur="1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5" dur="10"/>
                                        <p:tgtEl>
                                          <p:spTgt spid="5">
                                            <p:txEl>
                                              <p:pRg st="6" end="6"/>
                                            </p:txEl>
                                          </p:spTgt>
                                        </p:tgtEl>
                                      </p:cBhvr>
                                    </p:animEffect>
                                  </p:childTnLst>
                                </p:cTn>
                              </p:par>
                            </p:childTnLst>
                          </p:cTn>
                        </p:par>
                        <p:par>
                          <p:cTn id="46" fill="hold">
                            <p:stCondLst>
                              <p:cond delay="7070"/>
                            </p:stCondLst>
                            <p:childTnLst>
                              <p:par>
                                <p:cTn id="47" presetID="53" presetClass="entr" presetSubtype="16" fill="hold" nodeType="afterEffect">
                                  <p:stCondLst>
                                    <p:cond delay="100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10" fill="hold"/>
                                        <p:tgtEl>
                                          <p:spTgt spid="5">
                                            <p:txEl>
                                              <p:pRg st="7" end="7"/>
                                            </p:txEl>
                                          </p:spTgt>
                                        </p:tgtEl>
                                        <p:attrNameLst>
                                          <p:attrName>ppt_w</p:attrName>
                                        </p:attrNameLst>
                                      </p:cBhvr>
                                      <p:tavLst>
                                        <p:tav tm="0">
                                          <p:val>
                                            <p:fltVal val="0"/>
                                          </p:val>
                                        </p:tav>
                                        <p:tav tm="100000">
                                          <p:val>
                                            <p:strVal val="#ppt_w"/>
                                          </p:val>
                                        </p:tav>
                                      </p:tavLst>
                                    </p:anim>
                                    <p:anim calcmode="lin" valueType="num">
                                      <p:cBhvr>
                                        <p:cTn id="50" dur="1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1" dur="1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itle 3">
            <a:extLst>
              <a:ext uri="{FF2B5EF4-FFF2-40B4-BE49-F238E27FC236}">
                <a16:creationId xmlns:a16="http://schemas.microsoft.com/office/drawing/2014/main" id="{58871CBE-9C6D-9773-4DFC-4D4AA96BFBF3}"/>
              </a:ext>
            </a:extLst>
          </p:cNvPr>
          <p:cNvSpPr>
            <a:spLocks noGrp="1"/>
          </p:cNvSpPr>
          <p:nvPr>
            <p:ph type="title"/>
          </p:nvPr>
        </p:nvSpPr>
        <p:spPr/>
        <p:txBody>
          <a:bodyPr/>
          <a:lstStyle/>
          <a:p>
            <a:r>
              <a:rPr lang="en-US" dirty="0"/>
              <a:t>Farabi Petrochemicals</a:t>
            </a:r>
          </a:p>
        </p:txBody>
      </p:sp>
      <p:sp>
        <p:nvSpPr>
          <p:cNvPr id="5" name="Content Placeholder 4">
            <a:extLst>
              <a:ext uri="{FF2B5EF4-FFF2-40B4-BE49-F238E27FC236}">
                <a16:creationId xmlns:a16="http://schemas.microsoft.com/office/drawing/2014/main" id="{2780DBD8-46E3-55B7-7C76-D7ADDC8C3CE5}"/>
              </a:ext>
            </a:extLst>
          </p:cNvPr>
          <p:cNvSpPr>
            <a:spLocks noGrp="1"/>
          </p:cNvSpPr>
          <p:nvPr>
            <p:ph idx="1"/>
          </p:nvPr>
        </p:nvSpPr>
        <p:spPr>
          <a:xfrm>
            <a:off x="457200" y="1600200"/>
            <a:ext cx="17068800" cy="7505700"/>
          </a:xfrm>
        </p:spPr>
        <p:txBody>
          <a:bodyPr>
            <a:normAutofit/>
          </a:bodyPr>
          <a:lstStyle/>
          <a:p>
            <a:pPr algn="just"/>
            <a:r>
              <a:rPr lang="en-US" dirty="0"/>
              <a:t>Farabi Petrochemicals Group, located in the Kingdom of Saudi Arabia (KSA) is a global major in Linear Alkyl Benzene (LAB) &amp; N-Paraffin business.</a:t>
            </a:r>
          </a:p>
          <a:p>
            <a:pPr algn="just"/>
            <a:endParaRPr lang="en-US" dirty="0"/>
          </a:p>
          <a:p>
            <a:pPr algn="just"/>
            <a:r>
              <a:rPr lang="en-US" dirty="0"/>
              <a:t>Farabi Group Comprises of Farabi Petrochemicals company (FPC), Farabi Yanbu Petrochemicals Company (FYPC), Farabi Downstream company (FDC), HADAF International Energy Company (HADAF) and Farabi Marketing company (FMC), located at Jubail and Yanbu Industrial cities of KSA.</a:t>
            </a:r>
          </a:p>
          <a:p>
            <a:pPr algn="just"/>
            <a:endParaRPr lang="en-US" dirty="0"/>
          </a:p>
          <a:p>
            <a:pPr algn="just"/>
            <a:r>
              <a:rPr lang="en-US" dirty="0"/>
              <a:t>Farabi today operates two world scale Normal Paraffin plants, and 3 world scale LAB plants, in addition to its specialty oils and specialty chemicals plants at Yanbu &amp; Jubail. Farabi is the largest N-Paraffin and the second largest LAB Producer in the world today.</a:t>
            </a:r>
          </a:p>
          <a:p>
            <a:pPr algn="just"/>
            <a:r>
              <a:rPr lang="en-US" dirty="0"/>
              <a:t>With the Commissioning of its new complexes at Yanbu &amp; Jubail in 2020, Farabi today has a broad portfolio of around 1 million tons per year of Petrochemical intermediates and Specialty Surfactants.</a:t>
            </a:r>
          </a:p>
          <a:p>
            <a:endParaRPr lang="en-US" dirty="0"/>
          </a:p>
        </p:txBody>
      </p:sp>
      <p:pic>
        <p:nvPicPr>
          <p:cNvPr id="7" name="Picture 6" descr="A blue text on a black background&#10;&#10;Description automatically generated">
            <a:extLst>
              <a:ext uri="{FF2B5EF4-FFF2-40B4-BE49-F238E27FC236}">
                <a16:creationId xmlns:a16="http://schemas.microsoft.com/office/drawing/2014/main" id="{2CF442B2-AEC2-7905-A0F6-DF031C9157EB}"/>
              </a:ext>
            </a:extLst>
          </p:cNvPr>
          <p:cNvPicPr>
            <a:picLocks noChangeAspect="1"/>
          </p:cNvPicPr>
          <p:nvPr/>
        </p:nvPicPr>
        <p:blipFill>
          <a:blip r:embed="rId6">
            <a:alphaModFix amt="20000"/>
            <a:extLst>
              <a:ext uri="{28A0092B-C50C-407E-A947-70E740481C1C}">
                <a14:useLocalDpi xmlns:a14="http://schemas.microsoft.com/office/drawing/2010/main" val="0"/>
              </a:ext>
            </a:extLst>
          </a:blip>
          <a:stretch>
            <a:fillRect/>
          </a:stretch>
        </p:blipFill>
        <p:spPr>
          <a:xfrm>
            <a:off x="1676400" y="431796"/>
            <a:ext cx="15125487" cy="9131303"/>
          </a:xfrm>
          <a:prstGeom prst="rect">
            <a:avLst/>
          </a:prstGeom>
        </p:spPr>
      </p:pic>
    </p:spTree>
    <p:extLst>
      <p:ext uri="{BB962C8B-B14F-4D97-AF65-F5344CB8AC3E}">
        <p14:creationId xmlns:p14="http://schemas.microsoft.com/office/powerpoint/2010/main" val="68306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50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150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150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150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Title 8">
            <a:extLst>
              <a:ext uri="{FF2B5EF4-FFF2-40B4-BE49-F238E27FC236}">
                <a16:creationId xmlns:a16="http://schemas.microsoft.com/office/drawing/2014/main" id="{DC7790CA-E83E-2A57-FAE2-D4484EA4B338}"/>
              </a:ext>
            </a:extLst>
          </p:cNvPr>
          <p:cNvSpPr>
            <a:spLocks noGrp="1"/>
          </p:cNvSpPr>
          <p:nvPr>
            <p:ph type="title"/>
          </p:nvPr>
        </p:nvSpPr>
        <p:spPr/>
        <p:txBody>
          <a:bodyPr/>
          <a:lstStyle/>
          <a:p>
            <a:r>
              <a:rPr lang="en-US" sz="4400" kern="1200" dirty="0">
                <a:solidFill>
                  <a:schemeClr val="tx1">
                    <a:lumMod val="85000"/>
                    <a:lumOff val="15000"/>
                  </a:schemeClr>
                </a:solidFill>
                <a:latin typeface="+mj-lt"/>
                <a:ea typeface="+mj-ea"/>
                <a:cs typeface="+mj-cs"/>
              </a:rPr>
              <a:t>Background of process</a:t>
            </a:r>
            <a:endParaRPr lang="en-US" dirty="0"/>
          </a:p>
        </p:txBody>
      </p:sp>
      <p:pic>
        <p:nvPicPr>
          <p:cNvPr id="6" name="Content Placeholder 5">
            <a:extLst>
              <a:ext uri="{FF2B5EF4-FFF2-40B4-BE49-F238E27FC236}">
                <a16:creationId xmlns:a16="http://schemas.microsoft.com/office/drawing/2014/main" id="{5988C393-942B-D018-339B-93DD64567E7F}"/>
              </a:ext>
            </a:extLst>
          </p:cNvPr>
          <p:cNvPicPr>
            <a:picLocks noGrp="1" noChangeAspect="1"/>
          </p:cNvPicPr>
          <p:nvPr>
            <p:ph idx="1"/>
          </p:nvPr>
        </p:nvPicPr>
        <p:blipFill>
          <a:blip r:embed="rId6"/>
          <a:stretch>
            <a:fillRect/>
          </a:stretch>
        </p:blipFill>
        <p:spPr>
          <a:xfrm>
            <a:off x="2958453" y="1786535"/>
            <a:ext cx="11367148" cy="7319365"/>
          </a:xfrm>
        </p:spPr>
      </p:pic>
    </p:spTree>
    <p:extLst>
      <p:ext uri="{BB962C8B-B14F-4D97-AF65-F5344CB8AC3E}">
        <p14:creationId xmlns:p14="http://schemas.microsoft.com/office/powerpoint/2010/main" val="1733640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itle 5">
            <a:extLst>
              <a:ext uri="{FF2B5EF4-FFF2-40B4-BE49-F238E27FC236}">
                <a16:creationId xmlns:a16="http://schemas.microsoft.com/office/drawing/2014/main" id="{C7BD670A-AD23-EB1C-BCF1-F328DD2385A9}"/>
              </a:ext>
            </a:extLst>
          </p:cNvPr>
          <p:cNvSpPr>
            <a:spLocks noGrp="1"/>
          </p:cNvSpPr>
          <p:nvPr>
            <p:ph type="title"/>
          </p:nvPr>
        </p:nvSpPr>
        <p:spPr/>
        <p:txBody>
          <a:bodyPr/>
          <a:lstStyle/>
          <a:p>
            <a:r>
              <a:rPr lang="en-US" sz="1800" kern="1200" cap="all" baseline="0" dirty="0">
                <a:solidFill>
                  <a:srgbClr val="262626"/>
                </a:solidFill>
                <a:effectLst/>
                <a:latin typeface="Tw Cen MT" panose="020B0602020104020603" pitchFamily="34" charset="0"/>
                <a:ea typeface="+mj-ea"/>
                <a:cs typeface="+mj-cs"/>
              </a:rPr>
              <a:t>Background of process</a:t>
            </a:r>
            <a:endParaRPr lang="en-US" dirty="0"/>
          </a:p>
        </p:txBody>
      </p:sp>
      <p:pic>
        <p:nvPicPr>
          <p:cNvPr id="8" name="Content Placeholder 7">
            <a:extLst>
              <a:ext uri="{FF2B5EF4-FFF2-40B4-BE49-F238E27FC236}">
                <a16:creationId xmlns:a16="http://schemas.microsoft.com/office/drawing/2014/main" id="{903DE262-563F-2A16-9873-70A95F7001E1}"/>
              </a:ext>
            </a:extLst>
          </p:cNvPr>
          <p:cNvPicPr>
            <a:picLocks noGrp="1" noChangeAspect="1"/>
          </p:cNvPicPr>
          <p:nvPr>
            <p:ph idx="1"/>
          </p:nvPr>
        </p:nvPicPr>
        <p:blipFill>
          <a:blip r:embed="rId6"/>
          <a:stretch>
            <a:fillRect/>
          </a:stretch>
        </p:blipFill>
        <p:spPr>
          <a:xfrm>
            <a:off x="2362200" y="1638300"/>
            <a:ext cx="13182600" cy="7772400"/>
          </a:xfrm>
          <a:prstGeom prst="rect">
            <a:avLst/>
          </a:prstGeom>
        </p:spPr>
      </p:pic>
    </p:spTree>
    <p:extLst>
      <p:ext uri="{BB962C8B-B14F-4D97-AF65-F5344CB8AC3E}">
        <p14:creationId xmlns:p14="http://schemas.microsoft.com/office/powerpoint/2010/main" val="2586184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itle 3">
            <a:extLst>
              <a:ext uri="{FF2B5EF4-FFF2-40B4-BE49-F238E27FC236}">
                <a16:creationId xmlns:a16="http://schemas.microsoft.com/office/drawing/2014/main" id="{405846DF-E219-7DEF-0165-2697BDDB11E2}"/>
              </a:ext>
            </a:extLst>
          </p:cNvPr>
          <p:cNvSpPr>
            <a:spLocks noGrp="1"/>
          </p:cNvSpPr>
          <p:nvPr>
            <p:ph type="title"/>
          </p:nvPr>
        </p:nvSpPr>
        <p:spPr/>
        <p:txBody>
          <a:bodyPr/>
          <a:lstStyle/>
          <a:p>
            <a:r>
              <a:rPr lang="en-US" dirty="0"/>
              <a:t>Background of Process</a:t>
            </a:r>
          </a:p>
        </p:txBody>
      </p:sp>
      <p:sp>
        <p:nvSpPr>
          <p:cNvPr id="5" name="Content Placeholder 4">
            <a:extLst>
              <a:ext uri="{FF2B5EF4-FFF2-40B4-BE49-F238E27FC236}">
                <a16:creationId xmlns:a16="http://schemas.microsoft.com/office/drawing/2014/main" id="{10A31000-E96A-8CC5-1FB0-CEF061B0C663}"/>
              </a:ext>
            </a:extLst>
          </p:cNvPr>
          <p:cNvSpPr>
            <a:spLocks noGrp="1"/>
          </p:cNvSpPr>
          <p:nvPr>
            <p:ph idx="1"/>
          </p:nvPr>
        </p:nvSpPr>
        <p:spPr/>
        <p:txBody>
          <a:bodyPr/>
          <a:lstStyle/>
          <a:p>
            <a:r>
              <a:rPr lang="en-US" dirty="0"/>
              <a:t>Furnace Design &amp; Operating Parameter</a:t>
            </a:r>
          </a:p>
          <a:p>
            <a:r>
              <a:rPr lang="en-US" dirty="0"/>
              <a:t>Material: SA 312 TP 310 S </a:t>
            </a:r>
          </a:p>
          <a:p>
            <a:r>
              <a:rPr lang="en-US" dirty="0"/>
              <a:t>Diameter: 89 mm</a:t>
            </a:r>
          </a:p>
          <a:p>
            <a:r>
              <a:rPr lang="en-US" dirty="0"/>
              <a:t>Thickness: 4.5 mm</a:t>
            </a:r>
          </a:p>
          <a:p>
            <a:r>
              <a:rPr lang="en-US" dirty="0"/>
              <a:t>Pressure: 3 bar</a:t>
            </a:r>
          </a:p>
          <a:p>
            <a:r>
              <a:rPr lang="en-US" dirty="0"/>
              <a:t>Temperature: 780 C</a:t>
            </a:r>
          </a:p>
          <a:p>
            <a:r>
              <a:rPr lang="en-US" dirty="0"/>
              <a:t>Process Fluid: Hydrocarbons</a:t>
            </a:r>
          </a:p>
          <a:p>
            <a:endParaRPr lang="en-US" dirty="0"/>
          </a:p>
        </p:txBody>
      </p:sp>
    </p:spTree>
    <p:extLst>
      <p:ext uri="{BB962C8B-B14F-4D97-AF65-F5344CB8AC3E}">
        <p14:creationId xmlns:p14="http://schemas.microsoft.com/office/powerpoint/2010/main" val="224315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7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75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175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175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175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175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100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175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175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00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175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175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00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175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175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100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175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175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itle 5">
            <a:extLst>
              <a:ext uri="{FF2B5EF4-FFF2-40B4-BE49-F238E27FC236}">
                <a16:creationId xmlns:a16="http://schemas.microsoft.com/office/drawing/2014/main" id="{55D32C37-59CA-44B4-1DAE-9B204CB139AC}"/>
              </a:ext>
            </a:extLst>
          </p:cNvPr>
          <p:cNvSpPr>
            <a:spLocks noGrp="1"/>
          </p:cNvSpPr>
          <p:nvPr>
            <p:ph type="title"/>
          </p:nvPr>
        </p:nvSpPr>
        <p:spPr/>
        <p:txBody>
          <a:bodyPr>
            <a:normAutofit/>
          </a:bodyPr>
          <a:lstStyle/>
          <a:p>
            <a:r>
              <a:rPr lang="en-US" kern="1200" dirty="0">
                <a:solidFill>
                  <a:schemeClr val="tx1">
                    <a:lumMod val="85000"/>
                    <a:lumOff val="15000"/>
                  </a:schemeClr>
                </a:solidFill>
                <a:latin typeface="+mj-lt"/>
                <a:ea typeface="+mj-ea"/>
                <a:cs typeface="+mj-cs"/>
              </a:rPr>
              <a:t>Background of process</a:t>
            </a:r>
            <a:endParaRPr lang="en-US" dirty="0"/>
          </a:p>
        </p:txBody>
      </p:sp>
      <p:pic>
        <p:nvPicPr>
          <p:cNvPr id="12" name="Content Placeholder 4">
            <a:extLst>
              <a:ext uri="{FF2B5EF4-FFF2-40B4-BE49-F238E27FC236}">
                <a16:creationId xmlns:a16="http://schemas.microsoft.com/office/drawing/2014/main" id="{B4D7655E-6AF1-F80B-1D05-8628E6EA0D98}"/>
              </a:ext>
            </a:extLst>
          </p:cNvPr>
          <p:cNvPicPr>
            <a:picLocks noGrp="1" noChangeAspect="1"/>
          </p:cNvPicPr>
          <p:nvPr>
            <p:ph idx="1"/>
          </p:nvPr>
        </p:nvPicPr>
        <p:blipFill>
          <a:blip r:embed="rId6"/>
          <a:stretch>
            <a:fillRect/>
          </a:stretch>
        </p:blipFill>
        <p:spPr>
          <a:xfrm>
            <a:off x="5181600" y="2933700"/>
            <a:ext cx="8382000" cy="5181600"/>
          </a:xfrm>
          <a:prstGeom prst="rect">
            <a:avLst/>
          </a:prstGeom>
        </p:spPr>
      </p:pic>
    </p:spTree>
    <p:extLst>
      <p:ext uri="{BB962C8B-B14F-4D97-AF65-F5344CB8AC3E}">
        <p14:creationId xmlns:p14="http://schemas.microsoft.com/office/powerpoint/2010/main" val="2938695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itle 3">
            <a:extLst>
              <a:ext uri="{FF2B5EF4-FFF2-40B4-BE49-F238E27FC236}">
                <a16:creationId xmlns:a16="http://schemas.microsoft.com/office/drawing/2014/main" id="{7E85C52F-754A-E931-5E60-6FF0AB1BD929}"/>
              </a:ext>
            </a:extLst>
          </p:cNvPr>
          <p:cNvSpPr>
            <a:spLocks noGrp="1"/>
          </p:cNvSpPr>
          <p:nvPr>
            <p:ph type="title"/>
          </p:nvPr>
        </p:nvSpPr>
        <p:spPr/>
        <p:txBody>
          <a:bodyPr>
            <a:normAutofit/>
          </a:bodyPr>
          <a:lstStyle/>
          <a:p>
            <a:r>
              <a:rPr lang="en-US" kern="1200" cap="all" baseline="0" dirty="0">
                <a:solidFill>
                  <a:srgbClr val="000000"/>
                </a:solidFill>
                <a:effectLst/>
                <a:latin typeface="Tw Cen MT" panose="020B0602020104020603" pitchFamily="34" charset="0"/>
              </a:rPr>
              <a:t>Background of Process</a:t>
            </a:r>
            <a:endParaRPr lang="en-US" dirty="0"/>
          </a:p>
        </p:txBody>
      </p:sp>
      <p:sp>
        <p:nvSpPr>
          <p:cNvPr id="5" name="Content Placeholder 4">
            <a:extLst>
              <a:ext uri="{FF2B5EF4-FFF2-40B4-BE49-F238E27FC236}">
                <a16:creationId xmlns:a16="http://schemas.microsoft.com/office/drawing/2014/main" id="{B4A6ADD8-3B78-C35E-67DD-5A153D1B6E7D}"/>
              </a:ext>
            </a:extLst>
          </p:cNvPr>
          <p:cNvSpPr>
            <a:spLocks noGrp="1"/>
          </p:cNvSpPr>
          <p:nvPr>
            <p:ph idx="1"/>
          </p:nvPr>
        </p:nvSpPr>
        <p:spPr/>
        <p:txBody>
          <a:bodyPr/>
          <a:lstStyle/>
          <a:p>
            <a:r>
              <a:rPr lang="en-US" dirty="0"/>
              <a:t>Material: SA 312 TP 310 S </a:t>
            </a:r>
          </a:p>
          <a:p>
            <a:r>
              <a:rPr lang="en-US" dirty="0"/>
              <a:t>Diameter: 133 mm /89 mm</a:t>
            </a:r>
          </a:p>
          <a:p>
            <a:r>
              <a:rPr lang="en-US" dirty="0"/>
              <a:t>Thickness: 4.5 mm</a:t>
            </a:r>
          </a:p>
          <a:p>
            <a:r>
              <a:rPr lang="en-US" dirty="0"/>
              <a:t>Pressure: 3 bar/ 1 bar</a:t>
            </a:r>
          </a:p>
          <a:p>
            <a:r>
              <a:rPr lang="en-US" dirty="0"/>
              <a:t>Temperature: 600 C/ 800</a:t>
            </a:r>
          </a:p>
          <a:p>
            <a:r>
              <a:rPr lang="en-US" dirty="0"/>
              <a:t>Process Fluid: Hydrocarbons</a:t>
            </a:r>
          </a:p>
          <a:p>
            <a:endParaRPr lang="en-US" dirty="0"/>
          </a:p>
        </p:txBody>
      </p:sp>
    </p:spTree>
    <p:extLst>
      <p:ext uri="{BB962C8B-B14F-4D97-AF65-F5344CB8AC3E}">
        <p14:creationId xmlns:p14="http://schemas.microsoft.com/office/powerpoint/2010/main" val="323135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nodeType="withEffect">
                                  <p:stCondLst>
                                    <p:cond delay="1000"/>
                                  </p:stCondLst>
                                  <p:childTnLst>
                                    <p:animEffect transition="out" filter="wipe(down)">
                                      <p:cBhvr>
                                        <p:cTn id="6" dur="1750"/>
                                        <p:tgtEl>
                                          <p:spTgt spid="5">
                                            <p:txEl>
                                              <p:pRg st="0" end="0"/>
                                            </p:txEl>
                                          </p:spTgt>
                                        </p:tgtEl>
                                      </p:cBhvr>
                                    </p:animEffect>
                                    <p:set>
                                      <p:cBhvr>
                                        <p:cTn id="7" dur="1" fill="hold">
                                          <p:stCondLst>
                                            <p:cond delay="1749"/>
                                          </p:stCondLst>
                                        </p:cTn>
                                        <p:tgtEl>
                                          <p:spTgt spid="5">
                                            <p:txEl>
                                              <p:pRg st="0" end="0"/>
                                            </p:txEl>
                                          </p:spTgt>
                                        </p:tgtEl>
                                        <p:attrNameLst>
                                          <p:attrName>style.visibility</p:attrName>
                                        </p:attrNameLst>
                                      </p:cBhvr>
                                      <p:to>
                                        <p:strVal val="hidden"/>
                                      </p:to>
                                    </p:set>
                                  </p:childTnLst>
                                </p:cTn>
                              </p:par>
                              <p:par>
                                <p:cTn id="8" presetID="22" presetClass="exit" presetSubtype="4" fill="hold" nodeType="withEffect">
                                  <p:stCondLst>
                                    <p:cond delay="1000"/>
                                  </p:stCondLst>
                                  <p:childTnLst>
                                    <p:animEffect transition="out" filter="wipe(down)">
                                      <p:cBhvr>
                                        <p:cTn id="9" dur="1750"/>
                                        <p:tgtEl>
                                          <p:spTgt spid="5">
                                            <p:txEl>
                                              <p:pRg st="1" end="1"/>
                                            </p:txEl>
                                          </p:spTgt>
                                        </p:tgtEl>
                                      </p:cBhvr>
                                    </p:animEffect>
                                    <p:set>
                                      <p:cBhvr>
                                        <p:cTn id="10" dur="1" fill="hold">
                                          <p:stCondLst>
                                            <p:cond delay="1749"/>
                                          </p:stCondLst>
                                        </p:cTn>
                                        <p:tgtEl>
                                          <p:spTgt spid="5">
                                            <p:txEl>
                                              <p:pRg st="1" end="1"/>
                                            </p:txEl>
                                          </p:spTgt>
                                        </p:tgtEl>
                                        <p:attrNameLst>
                                          <p:attrName>style.visibility</p:attrName>
                                        </p:attrNameLst>
                                      </p:cBhvr>
                                      <p:to>
                                        <p:strVal val="hidden"/>
                                      </p:to>
                                    </p:set>
                                  </p:childTnLst>
                                </p:cTn>
                              </p:par>
                              <p:par>
                                <p:cTn id="11" presetID="22" presetClass="exit" presetSubtype="4" fill="hold" nodeType="withEffect">
                                  <p:stCondLst>
                                    <p:cond delay="1000"/>
                                  </p:stCondLst>
                                  <p:childTnLst>
                                    <p:animEffect transition="out" filter="wipe(down)">
                                      <p:cBhvr>
                                        <p:cTn id="12" dur="1750"/>
                                        <p:tgtEl>
                                          <p:spTgt spid="5">
                                            <p:txEl>
                                              <p:pRg st="2" end="2"/>
                                            </p:txEl>
                                          </p:spTgt>
                                        </p:tgtEl>
                                      </p:cBhvr>
                                    </p:animEffect>
                                    <p:set>
                                      <p:cBhvr>
                                        <p:cTn id="13" dur="1" fill="hold">
                                          <p:stCondLst>
                                            <p:cond delay="1749"/>
                                          </p:stCondLst>
                                        </p:cTn>
                                        <p:tgtEl>
                                          <p:spTgt spid="5">
                                            <p:txEl>
                                              <p:pRg st="2" end="2"/>
                                            </p:txEl>
                                          </p:spTgt>
                                        </p:tgtEl>
                                        <p:attrNameLst>
                                          <p:attrName>style.visibility</p:attrName>
                                        </p:attrNameLst>
                                      </p:cBhvr>
                                      <p:to>
                                        <p:strVal val="hidden"/>
                                      </p:to>
                                    </p:set>
                                  </p:childTnLst>
                                </p:cTn>
                              </p:par>
                              <p:par>
                                <p:cTn id="14" presetID="22" presetClass="exit" presetSubtype="4" fill="hold" nodeType="withEffect">
                                  <p:stCondLst>
                                    <p:cond delay="1000"/>
                                  </p:stCondLst>
                                  <p:childTnLst>
                                    <p:animEffect transition="out" filter="wipe(down)">
                                      <p:cBhvr>
                                        <p:cTn id="15" dur="1750"/>
                                        <p:tgtEl>
                                          <p:spTgt spid="5">
                                            <p:txEl>
                                              <p:pRg st="3" end="3"/>
                                            </p:txEl>
                                          </p:spTgt>
                                        </p:tgtEl>
                                      </p:cBhvr>
                                    </p:animEffect>
                                    <p:set>
                                      <p:cBhvr>
                                        <p:cTn id="16" dur="1" fill="hold">
                                          <p:stCondLst>
                                            <p:cond delay="1749"/>
                                          </p:stCondLst>
                                        </p:cTn>
                                        <p:tgtEl>
                                          <p:spTgt spid="5">
                                            <p:txEl>
                                              <p:pRg st="3" end="3"/>
                                            </p:txEl>
                                          </p:spTgt>
                                        </p:tgtEl>
                                        <p:attrNameLst>
                                          <p:attrName>style.visibility</p:attrName>
                                        </p:attrNameLst>
                                      </p:cBhvr>
                                      <p:to>
                                        <p:strVal val="hidden"/>
                                      </p:to>
                                    </p:set>
                                  </p:childTnLst>
                                </p:cTn>
                              </p:par>
                              <p:par>
                                <p:cTn id="17" presetID="22" presetClass="exit" presetSubtype="4" fill="hold" nodeType="withEffect">
                                  <p:stCondLst>
                                    <p:cond delay="1000"/>
                                  </p:stCondLst>
                                  <p:childTnLst>
                                    <p:animEffect transition="out" filter="wipe(down)">
                                      <p:cBhvr>
                                        <p:cTn id="18" dur="1750"/>
                                        <p:tgtEl>
                                          <p:spTgt spid="5">
                                            <p:txEl>
                                              <p:pRg st="4" end="4"/>
                                            </p:txEl>
                                          </p:spTgt>
                                        </p:tgtEl>
                                      </p:cBhvr>
                                    </p:animEffect>
                                    <p:set>
                                      <p:cBhvr>
                                        <p:cTn id="19" dur="1" fill="hold">
                                          <p:stCondLst>
                                            <p:cond delay="1749"/>
                                          </p:stCondLst>
                                        </p:cTn>
                                        <p:tgtEl>
                                          <p:spTgt spid="5">
                                            <p:txEl>
                                              <p:pRg st="4" end="4"/>
                                            </p:txEl>
                                          </p:spTgt>
                                        </p:tgtEl>
                                        <p:attrNameLst>
                                          <p:attrName>style.visibility</p:attrName>
                                        </p:attrNameLst>
                                      </p:cBhvr>
                                      <p:to>
                                        <p:strVal val="hidden"/>
                                      </p:to>
                                    </p:set>
                                  </p:childTnLst>
                                </p:cTn>
                              </p:par>
                              <p:par>
                                <p:cTn id="20" presetID="22" presetClass="exit" presetSubtype="4" fill="hold" nodeType="withEffect">
                                  <p:stCondLst>
                                    <p:cond delay="1000"/>
                                  </p:stCondLst>
                                  <p:childTnLst>
                                    <p:animEffect transition="out" filter="wipe(down)">
                                      <p:cBhvr>
                                        <p:cTn id="21" dur="1750"/>
                                        <p:tgtEl>
                                          <p:spTgt spid="5">
                                            <p:txEl>
                                              <p:pRg st="5" end="5"/>
                                            </p:txEl>
                                          </p:spTgt>
                                        </p:tgtEl>
                                      </p:cBhvr>
                                    </p:animEffect>
                                    <p:set>
                                      <p:cBhvr>
                                        <p:cTn id="22" dur="1" fill="hold">
                                          <p:stCondLst>
                                            <p:cond delay="1749"/>
                                          </p:stCondLst>
                                        </p:cTn>
                                        <p:tgtEl>
                                          <p:spTgt spid="5">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80</TotalTime>
  <Words>398</Words>
  <Application>Microsoft Office PowerPoint</Application>
  <PresentationFormat>Custom</PresentationFormat>
  <Paragraphs>81</Paragraphs>
  <Slides>20</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Codec Pro ExtraBold</vt:lpstr>
      <vt:lpstr>Canva Sans Bold</vt:lpstr>
      <vt:lpstr>Tabarra Sans Heavy</vt:lpstr>
      <vt:lpstr>Arial</vt:lpstr>
      <vt:lpstr>Calibri</vt:lpstr>
      <vt:lpstr>Glacial Indifference Bold</vt:lpstr>
      <vt:lpstr>Aptos</vt:lpstr>
      <vt:lpstr>Tabarra Sans</vt:lpstr>
      <vt:lpstr>Canva Sans</vt:lpstr>
      <vt:lpstr>Tw Cen MT</vt:lpstr>
      <vt:lpstr>Office Theme</vt:lpstr>
      <vt:lpstr>PowerPoint Presentation</vt:lpstr>
      <vt:lpstr>PTA-SCC in Pre Heater coil</vt:lpstr>
      <vt:lpstr>TABLE OF CONTENT</vt:lpstr>
      <vt:lpstr>Farabi Petrochemicals</vt:lpstr>
      <vt:lpstr>Background of process</vt:lpstr>
      <vt:lpstr>Background of process</vt:lpstr>
      <vt:lpstr>Background of Process</vt:lpstr>
      <vt:lpstr>Background of process</vt:lpstr>
      <vt:lpstr>Background of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Mitigations and their Results???</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JUBCOR 2024 Presentation Template</dc:title>
  <dc:creator>Muhammed Nawaz Hussain</dc:creator>
  <cp:lastModifiedBy>Muhammed Nawaz Hussain</cp:lastModifiedBy>
  <cp:revision>3</cp:revision>
  <dcterms:created xsi:type="dcterms:W3CDTF">2006-08-16T00:00:00Z</dcterms:created>
  <dcterms:modified xsi:type="dcterms:W3CDTF">2024-06-25T08:40:18Z</dcterms:modified>
  <dc:identifier>DAGG3nLRPf8</dc:identifier>
</cp:coreProperties>
</file>